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0000"/>
    <a:srgbClr val="D60000"/>
    <a:srgbClr val="28816F"/>
    <a:srgbClr val="008A3E"/>
    <a:srgbClr val="FE2D0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268" autoAdjust="0"/>
  </p:normalViewPr>
  <p:slideViewPr>
    <p:cSldViewPr snapToGrid="0">
      <p:cViewPr varScale="1">
        <p:scale>
          <a:sx n="82" d="100"/>
          <a:sy n="82" d="100"/>
        </p:scale>
        <p:origin x="67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84064-56D3-494B-83A8-400D5FAD3B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665CC6-1048-4934-849E-2EE100026D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D74732-D71A-48AA-BA7E-5A02021E2601}"/>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5" name="Footer Placeholder 4">
            <a:extLst>
              <a:ext uri="{FF2B5EF4-FFF2-40B4-BE49-F238E27FC236}">
                <a16:creationId xmlns:a16="http://schemas.microsoft.com/office/drawing/2014/main" id="{2857A9D5-C34A-4C17-9C11-98DF6E778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3FE16-E393-4A2D-BE48-5EDC36F5BCA1}"/>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1927151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A77A8-4C9B-43BB-A3EE-B66B358220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529F57-7332-4C3E-9994-DAE3CD0B1FA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7C54CF-9A9B-4DE2-AAC0-417C42EBB74C}"/>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5" name="Footer Placeholder 4">
            <a:extLst>
              <a:ext uri="{FF2B5EF4-FFF2-40B4-BE49-F238E27FC236}">
                <a16:creationId xmlns:a16="http://schemas.microsoft.com/office/drawing/2014/main" id="{5306BEDD-2244-4BA4-A482-362A3DBAFA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23349-E566-42AC-9B0C-777F20C1FB71}"/>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4240414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011934-D128-4298-B900-81F6DC5EE2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AE24A0-2DD4-4D9A-9250-6B609C47D6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67F26-3411-4213-97BB-FBDA1B536069}"/>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5" name="Footer Placeholder 4">
            <a:extLst>
              <a:ext uri="{FF2B5EF4-FFF2-40B4-BE49-F238E27FC236}">
                <a16:creationId xmlns:a16="http://schemas.microsoft.com/office/drawing/2014/main" id="{2C93596F-9BE0-48BF-B65F-458A093A04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637B0C-E3FA-44B9-897D-AA14169FF176}"/>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101872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EA2A-80FF-45BE-A838-0B75D4802D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CE340C-2310-4E1D-9844-15D7D7D6E7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768C4-DF05-4ABA-927C-7739D99E5FFF}"/>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5" name="Footer Placeholder 4">
            <a:extLst>
              <a:ext uri="{FF2B5EF4-FFF2-40B4-BE49-F238E27FC236}">
                <a16:creationId xmlns:a16="http://schemas.microsoft.com/office/drawing/2014/main" id="{163DDF23-6490-40C8-ADC3-E424E6E4C9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5587A-5ABC-42E2-9C9A-486867FA13B2}"/>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165934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CC6CA-F5D5-4029-8294-921DED4202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C9A5E5-048C-444D-B5C8-880425E993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DEE15A3-6A4D-4778-873E-6D66340A5E97}"/>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5" name="Footer Placeholder 4">
            <a:extLst>
              <a:ext uri="{FF2B5EF4-FFF2-40B4-BE49-F238E27FC236}">
                <a16:creationId xmlns:a16="http://schemas.microsoft.com/office/drawing/2014/main" id="{6A1DB27C-C5F6-4034-A782-A4D4771C4D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C85AB7-D4EA-4436-A6B6-2E6837FBEF63}"/>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3925637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F144E-5417-4267-B08B-F8BA9642C5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5F463E-171E-468E-B7FA-D972D5259A8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69ABD3-B134-4740-B53B-205BD8BBE4B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9A2FB1-84F2-43D4-B934-E2B39388D767}"/>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6" name="Footer Placeholder 5">
            <a:extLst>
              <a:ext uri="{FF2B5EF4-FFF2-40B4-BE49-F238E27FC236}">
                <a16:creationId xmlns:a16="http://schemas.microsoft.com/office/drawing/2014/main" id="{72E4A0BB-7DF2-4CE6-9498-ACB7A68899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E62B73-7763-42EA-B973-C7DF15C90B2A}"/>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92666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4AD09-4848-4094-9B15-16642DDD57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20F28F-7DE5-4405-857A-C6B54D2ADA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3BCFC71-5A33-47D4-960E-D05BF689AF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201F21-CC3A-4410-98F6-85A59126C1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9A3072-5280-4C58-AD95-739B019558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4C85F-99AA-42E1-88AE-47C44AA69AA2}"/>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8" name="Footer Placeholder 7">
            <a:extLst>
              <a:ext uri="{FF2B5EF4-FFF2-40B4-BE49-F238E27FC236}">
                <a16:creationId xmlns:a16="http://schemas.microsoft.com/office/drawing/2014/main" id="{00242913-B778-453D-99EA-542A44F2B0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4CC98A-BD95-42D2-9202-257C0007E785}"/>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364606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65788-A952-4738-8DC9-AB56971293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6EDD2F-03DD-42CF-A0FD-DD06759C9656}"/>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4" name="Footer Placeholder 3">
            <a:extLst>
              <a:ext uri="{FF2B5EF4-FFF2-40B4-BE49-F238E27FC236}">
                <a16:creationId xmlns:a16="http://schemas.microsoft.com/office/drawing/2014/main" id="{22D6B981-34B6-483A-94A5-4F68298111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9027CF-C798-412F-8F7A-58E6273ACAAE}"/>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300868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887A5A-C740-47B0-8ABD-295765976576}"/>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3" name="Footer Placeholder 2">
            <a:extLst>
              <a:ext uri="{FF2B5EF4-FFF2-40B4-BE49-F238E27FC236}">
                <a16:creationId xmlns:a16="http://schemas.microsoft.com/office/drawing/2014/main" id="{E28145C4-6B08-4BD9-8E27-822F5D2CD7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4CB2AE-A345-4D98-A968-C0A2F360CC20}"/>
              </a:ext>
            </a:extLst>
          </p:cNvPr>
          <p:cNvSpPr>
            <a:spLocks noGrp="1"/>
          </p:cNvSpPr>
          <p:nvPr>
            <p:ph type="sldNum" sz="quarter" idx="12"/>
          </p:nvPr>
        </p:nvSpPr>
        <p:spPr/>
        <p:txBody>
          <a:bodyPr/>
          <a:lstStyle/>
          <a:p>
            <a:fld id="{9E63ABF5-42E3-4CF9-A9A6-903647E82113}" type="slidenum">
              <a:rPr lang="en-US" smtClean="0"/>
              <a:t>‹#›</a:t>
            </a:fld>
            <a:endParaRPr lang="en-US"/>
          </a:p>
        </p:txBody>
      </p:sp>
      <p:sp>
        <p:nvSpPr>
          <p:cNvPr id="8" name="Text Placeholder 7">
            <a:extLst>
              <a:ext uri="{FF2B5EF4-FFF2-40B4-BE49-F238E27FC236}">
                <a16:creationId xmlns:a16="http://schemas.microsoft.com/office/drawing/2014/main" id="{E63BB9B6-73E9-4934-8A46-D54D8EF61802}"/>
              </a:ext>
            </a:extLst>
          </p:cNvPr>
          <p:cNvSpPr>
            <a:spLocks noGrp="1"/>
          </p:cNvSpPr>
          <p:nvPr>
            <p:ph type="body" sz="quarter" idx="13" hasCustomPrompt="1"/>
          </p:nvPr>
        </p:nvSpPr>
        <p:spPr>
          <a:xfrm>
            <a:off x="1019175" y="536575"/>
            <a:ext cx="3122613" cy="931863"/>
          </a:xfrm>
        </p:spPr>
        <p:txBody>
          <a:bodyPr/>
          <a:lstStyle>
            <a:lvl1pPr>
              <a:defRPr/>
            </a:lvl1pPr>
          </a:lstStyle>
          <a:p>
            <a:pPr lvl="0"/>
            <a:r>
              <a:rPr lang="en-US" dirty="0"/>
              <a:t>Add PTA Name</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675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C5AFF-EF1D-4735-948E-62601E708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387617-6C24-464F-B3D2-486D2ABA06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AD8634-9F21-456D-AFC1-3A36C991D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13C0C7-91D4-4ECA-8251-E3C83A48E6A5}"/>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6" name="Footer Placeholder 5">
            <a:extLst>
              <a:ext uri="{FF2B5EF4-FFF2-40B4-BE49-F238E27FC236}">
                <a16:creationId xmlns:a16="http://schemas.microsoft.com/office/drawing/2014/main" id="{188A5333-6B37-4959-BE58-84AB61D101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B152FC-9BEA-4E3E-92E3-B4AFBFECBDA2}"/>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19863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E8FFA-AA3C-4B49-BE4C-21C53577B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2392DC-37FF-43CE-AD82-E9356DC772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E57FF5-CA01-4EF4-B728-7024923ED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B93FCB-571E-41F0-B859-A59FB0D15210}"/>
              </a:ext>
            </a:extLst>
          </p:cNvPr>
          <p:cNvSpPr>
            <a:spLocks noGrp="1"/>
          </p:cNvSpPr>
          <p:nvPr>
            <p:ph type="dt" sz="half" idx="10"/>
          </p:nvPr>
        </p:nvSpPr>
        <p:spPr/>
        <p:txBody>
          <a:bodyPr/>
          <a:lstStyle/>
          <a:p>
            <a:fld id="{5522DC27-5CDB-48C7-A9D4-C3A0880891E2}" type="datetimeFigureOut">
              <a:rPr lang="en-US" smtClean="0"/>
              <a:t>12/5/2020</a:t>
            </a:fld>
            <a:endParaRPr lang="en-US"/>
          </a:p>
        </p:txBody>
      </p:sp>
      <p:sp>
        <p:nvSpPr>
          <p:cNvPr id="6" name="Footer Placeholder 5">
            <a:extLst>
              <a:ext uri="{FF2B5EF4-FFF2-40B4-BE49-F238E27FC236}">
                <a16:creationId xmlns:a16="http://schemas.microsoft.com/office/drawing/2014/main" id="{D4A3EE27-4BE4-4E0F-99F7-1C3F50F1AE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E608AD-0BD8-4EDA-B741-1C4A387FF0C1}"/>
              </a:ext>
            </a:extLst>
          </p:cNvPr>
          <p:cNvSpPr>
            <a:spLocks noGrp="1"/>
          </p:cNvSpPr>
          <p:nvPr>
            <p:ph type="sldNum" sz="quarter" idx="12"/>
          </p:nvPr>
        </p:nvSpPr>
        <p:spPr/>
        <p:txBody>
          <a:bodyPr/>
          <a:lstStyle/>
          <a:p>
            <a:fld id="{9E63ABF5-42E3-4CF9-A9A6-903647E82113}" type="slidenum">
              <a:rPr lang="en-US" smtClean="0"/>
              <a:t>‹#›</a:t>
            </a:fld>
            <a:endParaRPr lang="en-US"/>
          </a:p>
        </p:txBody>
      </p:sp>
    </p:spTree>
    <p:extLst>
      <p:ext uri="{BB962C8B-B14F-4D97-AF65-F5344CB8AC3E}">
        <p14:creationId xmlns:p14="http://schemas.microsoft.com/office/powerpoint/2010/main" val="2022696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FE8B2D-61B0-4DC1-9939-13478698A1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3CC1C9-01D1-4BEF-9E56-8A4184BB72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FE6013-A4E8-422D-B27A-3486BBE09A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2DC27-5CDB-48C7-A9D4-C3A0880891E2}" type="datetimeFigureOut">
              <a:rPr lang="en-US" smtClean="0"/>
              <a:t>12/5/2020</a:t>
            </a:fld>
            <a:endParaRPr lang="en-US"/>
          </a:p>
        </p:txBody>
      </p:sp>
      <p:sp>
        <p:nvSpPr>
          <p:cNvPr id="5" name="Footer Placeholder 4">
            <a:extLst>
              <a:ext uri="{FF2B5EF4-FFF2-40B4-BE49-F238E27FC236}">
                <a16:creationId xmlns:a16="http://schemas.microsoft.com/office/drawing/2014/main" id="{4290205F-B1CD-4E58-8BED-F9B8F90B0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E475C3-3E85-46FE-918F-0AD9CBEDAE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3ABF5-42E3-4CF9-A9A6-903647E82113}" type="slidenum">
              <a:rPr lang="en-US" smtClean="0"/>
              <a:t>‹#›</a:t>
            </a:fld>
            <a:endParaRPr lang="en-US"/>
          </a:p>
        </p:txBody>
      </p:sp>
    </p:spTree>
    <p:extLst>
      <p:ext uri="{BB962C8B-B14F-4D97-AF65-F5344CB8AC3E}">
        <p14:creationId xmlns:p14="http://schemas.microsoft.com/office/powerpoint/2010/main" val="363359346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welch@nyspta.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CE3DAE-EACA-4D70-BB36-E8833A817A76}"/>
              </a:ext>
            </a:extLst>
          </p:cNvPr>
          <p:cNvSpPr txBox="1"/>
          <p:nvPr/>
        </p:nvSpPr>
        <p:spPr>
          <a:xfrm>
            <a:off x="1421363" y="166568"/>
            <a:ext cx="9199984" cy="6524863"/>
          </a:xfrm>
          <a:prstGeom prst="rect">
            <a:avLst/>
          </a:prstGeom>
          <a:noFill/>
        </p:spPr>
        <p:txBody>
          <a:bodyPr wrap="square" rtlCol="0">
            <a:spAutoFit/>
          </a:bodyPr>
          <a:lstStyle/>
          <a:p>
            <a:r>
              <a:rPr lang="en-US" sz="2000" dirty="0"/>
              <a:t>Customize slide two for your PTA and save it as a jpg image file to post on social media or to send in an email to your school community. </a:t>
            </a:r>
          </a:p>
          <a:p>
            <a:endParaRPr lang="en-US" sz="2000" dirty="0"/>
          </a:p>
          <a:p>
            <a:r>
              <a:rPr lang="en-US" sz="2000" dirty="0"/>
              <a:t>Click in the boxes to edit the text:</a:t>
            </a:r>
          </a:p>
          <a:p>
            <a:endParaRPr lang="en-US" sz="2000" dirty="0"/>
          </a:p>
          <a:p>
            <a:pPr marL="285750" indent="-285750">
              <a:buFont typeface="Arial" panose="020B0604020202020204" pitchFamily="34" charset="0"/>
              <a:buChar char="•"/>
            </a:pPr>
            <a:r>
              <a:rPr lang="en-US" sz="2000" dirty="0"/>
              <a:t>PTA Name</a:t>
            </a:r>
          </a:p>
          <a:p>
            <a:pPr marL="285750" indent="-285750">
              <a:buFont typeface="Arial" panose="020B0604020202020204" pitchFamily="34" charset="0"/>
              <a:buChar char="•"/>
            </a:pPr>
            <a:r>
              <a:rPr lang="en-US" sz="2000" dirty="0"/>
              <a:t>List reasons why people should support your PTA now more than ever before</a:t>
            </a:r>
          </a:p>
          <a:p>
            <a:pPr marL="285750" indent="-285750">
              <a:buFont typeface="Arial" panose="020B0604020202020204" pitchFamily="34" charset="0"/>
              <a:buChar char="•"/>
            </a:pPr>
            <a:r>
              <a:rPr lang="en-US" sz="2000" dirty="0"/>
              <a:t>Add your Membership Goal in the banner at the top of the thermometer (you can find this goal number in MemberHub on the Unit Data page towards the bottom</a:t>
            </a:r>
          </a:p>
          <a:p>
            <a:pPr marL="285750" indent="-285750">
              <a:buFont typeface="Arial" panose="020B0604020202020204" pitchFamily="34" charset="0"/>
              <a:buChar char="•"/>
            </a:pPr>
            <a:r>
              <a:rPr lang="en-US" sz="2000" dirty="0"/>
              <a:t>Calculate your current Percentage to Goal  (Members To Date divided by Membership Goal) and then adjust the thermometer fill by clicking on the RED are, while hovering over the center dot, drag your mouse up to increase the size to fill the thermometer to represent your current percentage %</a:t>
            </a:r>
          </a:p>
          <a:p>
            <a:pPr marL="285750" indent="-285750">
              <a:buFont typeface="Arial" panose="020B0604020202020204" pitchFamily="34" charset="0"/>
              <a:buChar char="•"/>
            </a:pPr>
            <a:r>
              <a:rPr lang="en-US" sz="2000" dirty="0"/>
              <a:t>When finished with your customization – click on FILE and SAVE AS – browse to a location on your device and change the file type to jpg file interchange format. When you click to save, a dialog box will open asking “Which slide do you want to export?” Click the option for just this one or current slide only to save “this slide only.”  This will save the slide as an image file for you to use on </a:t>
            </a:r>
            <a:r>
              <a:rPr lang="en-US" sz="2000" dirty="0" err="1"/>
              <a:t>FaceBook</a:t>
            </a:r>
            <a:r>
              <a:rPr lang="en-US" sz="2000" dirty="0"/>
              <a:t>, Instagram, Twitter or in an email blast.</a:t>
            </a:r>
          </a:p>
          <a:p>
            <a:pPr marL="285750" indent="-285750">
              <a:buFont typeface="Arial" panose="020B0604020202020204" pitchFamily="34" charset="0"/>
              <a:buChar char="•"/>
            </a:pPr>
            <a:endParaRPr lang="en-US" sz="2000" dirty="0"/>
          </a:p>
          <a:p>
            <a:r>
              <a:rPr lang="en-US" sz="2000" dirty="0"/>
              <a:t>If you need assistance, please email </a:t>
            </a:r>
            <a:r>
              <a:rPr lang="en-US" sz="2000" dirty="0">
                <a:hlinkClick r:id="rId2"/>
              </a:rPr>
              <a:t>dwelch@nyspta.org</a:t>
            </a:r>
            <a:r>
              <a:rPr lang="en-US" sz="2000" dirty="0"/>
              <a:t> in the state office.</a:t>
            </a:r>
          </a:p>
        </p:txBody>
      </p:sp>
    </p:spTree>
    <p:extLst>
      <p:ext uri="{BB962C8B-B14F-4D97-AF65-F5344CB8AC3E}">
        <p14:creationId xmlns:p14="http://schemas.microsoft.com/office/powerpoint/2010/main" val="4104766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4FD4249-5EF1-42A2-8515-E2169DB6F1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1978" y="60363"/>
            <a:ext cx="6916480" cy="6797637"/>
          </a:xfrm>
          <a:prstGeom prst="rect">
            <a:avLst/>
          </a:prstGeom>
        </p:spPr>
      </p:pic>
      <p:sp>
        <p:nvSpPr>
          <p:cNvPr id="23" name="Rectangle: Rounded Corners 22">
            <a:extLst>
              <a:ext uri="{FF2B5EF4-FFF2-40B4-BE49-F238E27FC236}">
                <a16:creationId xmlns:a16="http://schemas.microsoft.com/office/drawing/2014/main" id="{727A27BA-F8C1-46FE-A433-E5B938937E63}"/>
              </a:ext>
            </a:extLst>
          </p:cNvPr>
          <p:cNvSpPr/>
          <p:nvPr/>
        </p:nvSpPr>
        <p:spPr>
          <a:xfrm>
            <a:off x="6776623" y="1283731"/>
            <a:ext cx="4332588" cy="4810114"/>
          </a:xfrm>
          <a:prstGeom prst="roundRect">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89A1A14F-8653-4034-AD13-30D2452E793B}"/>
              </a:ext>
            </a:extLst>
          </p:cNvPr>
          <p:cNvSpPr/>
          <p:nvPr/>
        </p:nvSpPr>
        <p:spPr>
          <a:xfrm>
            <a:off x="4867870" y="4771175"/>
            <a:ext cx="566171" cy="722534"/>
          </a:xfrm>
          <a:prstGeom prst="roundRect">
            <a:avLst/>
          </a:prstGeom>
          <a:solidFill>
            <a:srgbClr val="D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8B25095B-9560-43B5-99B8-AF59F18F1531}"/>
              </a:ext>
            </a:extLst>
          </p:cNvPr>
          <p:cNvSpPr txBox="1"/>
          <p:nvPr/>
        </p:nvSpPr>
        <p:spPr>
          <a:xfrm>
            <a:off x="6993707" y="1348951"/>
            <a:ext cx="3898420" cy="5632311"/>
          </a:xfrm>
          <a:prstGeom prst="rect">
            <a:avLst/>
          </a:prstGeom>
          <a:noFill/>
        </p:spPr>
        <p:txBody>
          <a:bodyPr wrap="square" rtlCol="0">
            <a:spAutoFit/>
          </a:bodyPr>
          <a:lstStyle/>
          <a:p>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Add Reasons to Join here! </a:t>
            </a:r>
          </a:p>
          <a:p>
            <a:endPar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List programs and services your PTA provides or other reasons your school parents and others should join PTA. </a:t>
            </a:r>
          </a:p>
          <a:p>
            <a:endPar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r>
              <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You can adjust the size of this text block and background color block as  needed</a:t>
            </a:r>
          </a:p>
          <a:p>
            <a:endParaRPr lang="en-US" sz="2400" dirty="0"/>
          </a:p>
          <a:p>
            <a:endParaRPr lang="en-US" sz="2400" dirty="0"/>
          </a:p>
          <a:p>
            <a:endParaRPr lang="en-US" sz="2400" dirty="0"/>
          </a:p>
        </p:txBody>
      </p:sp>
      <p:cxnSp>
        <p:nvCxnSpPr>
          <p:cNvPr id="3" name="Straight Connector 2">
            <a:extLst>
              <a:ext uri="{FF2B5EF4-FFF2-40B4-BE49-F238E27FC236}">
                <a16:creationId xmlns:a16="http://schemas.microsoft.com/office/drawing/2014/main" id="{016E6841-45EE-4307-9E1E-20668101AD9A}"/>
              </a:ext>
            </a:extLst>
          </p:cNvPr>
          <p:cNvCxnSpPr>
            <a:cxnSpLocks/>
          </p:cNvCxnSpPr>
          <p:nvPr/>
        </p:nvCxnSpPr>
        <p:spPr>
          <a:xfrm>
            <a:off x="4849208" y="1641009"/>
            <a:ext cx="566171"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13" name="Straight Connector 12">
            <a:extLst>
              <a:ext uri="{FF2B5EF4-FFF2-40B4-BE49-F238E27FC236}">
                <a16:creationId xmlns:a16="http://schemas.microsoft.com/office/drawing/2014/main" id="{44D11F0F-29CE-4E4D-8D5A-76E744DF6FB1}"/>
              </a:ext>
            </a:extLst>
          </p:cNvPr>
          <p:cNvCxnSpPr>
            <a:cxnSpLocks/>
          </p:cNvCxnSpPr>
          <p:nvPr/>
        </p:nvCxnSpPr>
        <p:spPr>
          <a:xfrm>
            <a:off x="4849208" y="2086825"/>
            <a:ext cx="566171"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14" name="Straight Connector 13">
            <a:extLst>
              <a:ext uri="{FF2B5EF4-FFF2-40B4-BE49-F238E27FC236}">
                <a16:creationId xmlns:a16="http://schemas.microsoft.com/office/drawing/2014/main" id="{E3DCD212-8116-4A5D-AA59-41E9C52661D2}"/>
              </a:ext>
            </a:extLst>
          </p:cNvPr>
          <p:cNvCxnSpPr>
            <a:cxnSpLocks/>
          </p:cNvCxnSpPr>
          <p:nvPr/>
        </p:nvCxnSpPr>
        <p:spPr>
          <a:xfrm>
            <a:off x="4849208" y="2503882"/>
            <a:ext cx="566171"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15" name="Straight Connector 14">
            <a:extLst>
              <a:ext uri="{FF2B5EF4-FFF2-40B4-BE49-F238E27FC236}">
                <a16:creationId xmlns:a16="http://schemas.microsoft.com/office/drawing/2014/main" id="{5764B32B-7DF8-42FC-9954-7F0D796869D6}"/>
              </a:ext>
            </a:extLst>
          </p:cNvPr>
          <p:cNvCxnSpPr>
            <a:cxnSpLocks/>
          </p:cNvCxnSpPr>
          <p:nvPr/>
        </p:nvCxnSpPr>
        <p:spPr>
          <a:xfrm>
            <a:off x="4849208" y="2895600"/>
            <a:ext cx="566171"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16" name="Straight Connector 15">
            <a:extLst>
              <a:ext uri="{FF2B5EF4-FFF2-40B4-BE49-F238E27FC236}">
                <a16:creationId xmlns:a16="http://schemas.microsoft.com/office/drawing/2014/main" id="{2E267555-E7DC-482E-80DD-2EFE0236AA93}"/>
              </a:ext>
            </a:extLst>
          </p:cNvPr>
          <p:cNvCxnSpPr>
            <a:cxnSpLocks/>
          </p:cNvCxnSpPr>
          <p:nvPr/>
        </p:nvCxnSpPr>
        <p:spPr>
          <a:xfrm>
            <a:off x="4849208" y="3303973"/>
            <a:ext cx="566171"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17" name="Straight Connector 16">
            <a:extLst>
              <a:ext uri="{FF2B5EF4-FFF2-40B4-BE49-F238E27FC236}">
                <a16:creationId xmlns:a16="http://schemas.microsoft.com/office/drawing/2014/main" id="{A03599EC-D775-483A-BDF4-C62672E3EBD1}"/>
              </a:ext>
            </a:extLst>
          </p:cNvPr>
          <p:cNvCxnSpPr>
            <a:cxnSpLocks/>
          </p:cNvCxnSpPr>
          <p:nvPr/>
        </p:nvCxnSpPr>
        <p:spPr>
          <a:xfrm>
            <a:off x="4849208" y="3747856"/>
            <a:ext cx="566171"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18" name="Straight Connector 17">
            <a:extLst>
              <a:ext uri="{FF2B5EF4-FFF2-40B4-BE49-F238E27FC236}">
                <a16:creationId xmlns:a16="http://schemas.microsoft.com/office/drawing/2014/main" id="{481A8B57-88B7-4EDA-AC96-BC1ABCC7D209}"/>
              </a:ext>
            </a:extLst>
          </p:cNvPr>
          <p:cNvCxnSpPr>
            <a:cxnSpLocks/>
          </p:cNvCxnSpPr>
          <p:nvPr/>
        </p:nvCxnSpPr>
        <p:spPr>
          <a:xfrm>
            <a:off x="4849208" y="4165107"/>
            <a:ext cx="566171"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20" name="Straight Connector 19">
            <a:extLst>
              <a:ext uri="{FF2B5EF4-FFF2-40B4-BE49-F238E27FC236}">
                <a16:creationId xmlns:a16="http://schemas.microsoft.com/office/drawing/2014/main" id="{C26FE719-8D2E-46C8-A226-5ED7424CE3C0}"/>
              </a:ext>
            </a:extLst>
          </p:cNvPr>
          <p:cNvCxnSpPr>
            <a:cxnSpLocks/>
          </p:cNvCxnSpPr>
          <p:nvPr/>
        </p:nvCxnSpPr>
        <p:spPr>
          <a:xfrm>
            <a:off x="4849208" y="4584171"/>
            <a:ext cx="566171" cy="0"/>
          </a:xfrm>
          <a:prstGeom prst="line">
            <a:avLst/>
          </a:prstGeom>
          <a:ln/>
        </p:spPr>
        <p:style>
          <a:lnRef idx="3">
            <a:schemeClr val="accent3"/>
          </a:lnRef>
          <a:fillRef idx="0">
            <a:schemeClr val="accent3"/>
          </a:fillRef>
          <a:effectRef idx="2">
            <a:schemeClr val="accent3"/>
          </a:effectRef>
          <a:fontRef idx="minor">
            <a:schemeClr val="tx1"/>
          </a:fontRef>
        </p:style>
      </p:cxnSp>
      <p:cxnSp>
        <p:nvCxnSpPr>
          <p:cNvPr id="22" name="Straight Connector 21">
            <a:extLst>
              <a:ext uri="{FF2B5EF4-FFF2-40B4-BE49-F238E27FC236}">
                <a16:creationId xmlns:a16="http://schemas.microsoft.com/office/drawing/2014/main" id="{94DC81D7-D73A-46E7-AF9B-18F674FA639E}"/>
              </a:ext>
            </a:extLst>
          </p:cNvPr>
          <p:cNvCxnSpPr>
            <a:cxnSpLocks/>
          </p:cNvCxnSpPr>
          <p:nvPr/>
        </p:nvCxnSpPr>
        <p:spPr>
          <a:xfrm>
            <a:off x="4849208" y="5001874"/>
            <a:ext cx="566171" cy="0"/>
          </a:xfrm>
          <a:prstGeom prst="line">
            <a:avLst/>
          </a:prstGeom>
          <a:ln/>
        </p:spPr>
        <p:style>
          <a:lnRef idx="3">
            <a:schemeClr val="accent3"/>
          </a:lnRef>
          <a:fillRef idx="0">
            <a:schemeClr val="accent3"/>
          </a:fillRef>
          <a:effectRef idx="2">
            <a:schemeClr val="accent3"/>
          </a:effectRef>
          <a:fontRef idx="minor">
            <a:schemeClr val="tx1"/>
          </a:fontRef>
        </p:style>
      </p:cxnSp>
      <p:sp>
        <p:nvSpPr>
          <p:cNvPr id="24" name="Rectangle: Rounded Corners 23">
            <a:extLst>
              <a:ext uri="{FF2B5EF4-FFF2-40B4-BE49-F238E27FC236}">
                <a16:creationId xmlns:a16="http://schemas.microsoft.com/office/drawing/2014/main" id="{5BCC676E-8131-4A04-B6AE-E233D1F7F9F8}"/>
              </a:ext>
            </a:extLst>
          </p:cNvPr>
          <p:cNvSpPr/>
          <p:nvPr/>
        </p:nvSpPr>
        <p:spPr>
          <a:xfrm>
            <a:off x="538213" y="555757"/>
            <a:ext cx="3385600" cy="1455949"/>
          </a:xfrm>
          <a:prstGeom prst="roundRect">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PTA NAME</a:t>
            </a:r>
          </a:p>
        </p:txBody>
      </p:sp>
      <p:sp>
        <p:nvSpPr>
          <p:cNvPr id="8" name="TextBox 7">
            <a:extLst>
              <a:ext uri="{FF2B5EF4-FFF2-40B4-BE49-F238E27FC236}">
                <a16:creationId xmlns:a16="http://schemas.microsoft.com/office/drawing/2014/main" id="{9734A20C-C835-41D2-BEC7-4D720BCD00E3}"/>
              </a:ext>
            </a:extLst>
          </p:cNvPr>
          <p:cNvSpPr txBox="1"/>
          <p:nvPr/>
        </p:nvSpPr>
        <p:spPr>
          <a:xfrm>
            <a:off x="4464376" y="914400"/>
            <a:ext cx="1307774" cy="338554"/>
          </a:xfrm>
          <a:prstGeom prst="rect">
            <a:avLst/>
          </a:prstGeom>
          <a:noFill/>
        </p:spPr>
        <p:txBody>
          <a:bodyPr wrap="square" rtlCol="0">
            <a:spAutoFit/>
          </a:bodyPr>
          <a:lstStyle/>
          <a:p>
            <a:pPr algn="ctr"/>
            <a:r>
              <a:rPr lang="en-US" sz="1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Add Goal#</a:t>
            </a:r>
          </a:p>
        </p:txBody>
      </p:sp>
      <p:pic>
        <p:nvPicPr>
          <p:cNvPr id="6" name="Picture 5">
            <a:extLst>
              <a:ext uri="{FF2B5EF4-FFF2-40B4-BE49-F238E27FC236}">
                <a16:creationId xmlns:a16="http://schemas.microsoft.com/office/drawing/2014/main" id="{EC5B09FE-087B-48C7-99B3-C0BDD39FDA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34" y="2248678"/>
            <a:ext cx="4448509" cy="5756893"/>
          </a:xfrm>
          <a:prstGeom prst="rect">
            <a:avLst/>
          </a:prstGeom>
        </p:spPr>
      </p:pic>
    </p:spTree>
    <p:extLst>
      <p:ext uri="{BB962C8B-B14F-4D97-AF65-F5344CB8AC3E}">
        <p14:creationId xmlns:p14="http://schemas.microsoft.com/office/powerpoint/2010/main" val="3063799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TotalTime>
  <Words>294</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Open Sans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Dania Welch</dc:creator>
  <cp:lastModifiedBy>Dania Welch</cp:lastModifiedBy>
  <cp:revision>26</cp:revision>
  <dcterms:created xsi:type="dcterms:W3CDTF">2020-11-28T21:33:12Z</dcterms:created>
  <dcterms:modified xsi:type="dcterms:W3CDTF">2020-12-05T17:17:37Z</dcterms:modified>
</cp:coreProperties>
</file>