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760" r:id="rId4"/>
    <p:sldMasterId id="2147484775" r:id="rId5"/>
    <p:sldMasterId id="2147484802" r:id="rId6"/>
    <p:sldMasterId id="2147484817" r:id="rId7"/>
  </p:sldMasterIdLst>
  <p:notesMasterIdLst>
    <p:notesMasterId r:id="rId40"/>
  </p:notesMasterIdLst>
  <p:handoutMasterIdLst>
    <p:handoutMasterId r:id="rId41"/>
  </p:handoutMasterIdLst>
  <p:sldIdLst>
    <p:sldId id="263" r:id="rId8"/>
    <p:sldId id="260" r:id="rId9"/>
    <p:sldId id="259" r:id="rId10"/>
    <p:sldId id="473" r:id="rId11"/>
    <p:sldId id="270" r:id="rId12"/>
    <p:sldId id="262" r:id="rId13"/>
    <p:sldId id="271" r:id="rId14"/>
    <p:sldId id="267" r:id="rId15"/>
    <p:sldId id="272" r:id="rId16"/>
    <p:sldId id="470" r:id="rId17"/>
    <p:sldId id="471" r:id="rId18"/>
    <p:sldId id="301" r:id="rId19"/>
    <p:sldId id="266" r:id="rId20"/>
    <p:sldId id="269" r:id="rId21"/>
    <p:sldId id="283" r:id="rId22"/>
    <p:sldId id="277" r:id="rId23"/>
    <p:sldId id="286" r:id="rId24"/>
    <p:sldId id="287" r:id="rId25"/>
    <p:sldId id="3189" r:id="rId26"/>
    <p:sldId id="280" r:id="rId27"/>
    <p:sldId id="288" r:id="rId28"/>
    <p:sldId id="281" r:id="rId29"/>
    <p:sldId id="3191" r:id="rId30"/>
    <p:sldId id="289" r:id="rId31"/>
    <p:sldId id="290" r:id="rId32"/>
    <p:sldId id="294" r:id="rId33"/>
    <p:sldId id="296" r:id="rId34"/>
    <p:sldId id="300" r:id="rId35"/>
    <p:sldId id="282" r:id="rId36"/>
    <p:sldId id="3169" r:id="rId37"/>
    <p:sldId id="305" r:id="rId38"/>
    <p:sldId id="292"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0730F21-2A5A-0258-C915-025308BD797F}" name="Kimberly Martin" initials="KM" userId="S::kmartin@pta.org::831a8763-7dc7-4835-b3e4-9a8e462df347" providerId="AD"/>
  <p188:author id="{491AB8B4-BB62-60DB-75FC-ED5952E9E040}" name="Laurel Pagliai" initials="LP" userId="S::lpagliai@pta.org::1bc2380e-c189-47cb-bdbf-79c35c5d67cd" providerId="AD"/>
  <p188:author id="{4AC3B2C6-3F2C-1D20-E072-59FEAB5D39EB}" name="Heather Parker" initials="HP" userId="Heather Parker"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hiney Sharma" initials="SS" lastIdx="2" clrIdx="0">
    <p:extLst>
      <p:ext uri="{19B8F6BF-5375-455C-9EA6-DF929625EA0E}">
        <p15:presenceInfo xmlns:p15="http://schemas.microsoft.com/office/powerpoint/2012/main" userId="S::ssharma@pta.org::a0274b7f-5621-4c49-ae7d-90959f23784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356D"/>
    <a:srgbClr val="D21F30"/>
    <a:srgbClr val="14A89E"/>
    <a:srgbClr val="3EB8AF"/>
    <a:srgbClr val="929292"/>
    <a:srgbClr val="7F7F7F"/>
    <a:srgbClr val="0F9899"/>
    <a:srgbClr val="DCAF5B"/>
    <a:srgbClr val="C69BFF"/>
    <a:srgbClr val="E49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5052A6-0D6E-D3A3-9875-E9C6202A3FE4}" v="13" dt="2023-11-03T13:33:24.241"/>
    <p1510:client id="{46D73358-DD4A-C865-0FA9-28EA6EDFBEC2}" v="31" dt="2023-11-03T15:14:57.745"/>
    <p1510:client id="{896B31BA-A0B6-64B0-6F16-E0460ED2CDE7}" v="35" dt="2023-11-03T14:08:26.404"/>
    <p1510:client id="{BE75D31F-E29C-435A-94E7-8711CAD66B6A}" v="59" dt="2023-11-03T15:18:29.945"/>
  </p1510:revLst>
</p1510:revInfo>
</file>

<file path=ppt/tableStyles.xml><?xml version="1.0" encoding="utf-8"?>
<a:tblStyleLst xmlns:a="http://schemas.openxmlformats.org/drawingml/2006/main" def="{5C22544A-7EE6-4342-B048-85BDC9FD1C3A}">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guide pos="3840"/>
      </p:guideLst>
    </p:cSldViewPr>
  </p:slide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commentAuthors" Target="commentAuthors.xml"/><Relationship Id="rId47"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microsoft.com/office/2018/10/relationships/authors" Target="author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el Pagliai" userId="S::lpagliai@pta.org::1bc2380e-c189-47cb-bdbf-79c35c5d67cd" providerId="AD" clId="Web-{46D73358-DD4A-C865-0FA9-28EA6EDFBEC2}"/>
    <pc:docChg chg="modSld">
      <pc:chgData name="Laurel Pagliai" userId="S::lpagliai@pta.org::1bc2380e-c189-47cb-bdbf-79c35c5d67cd" providerId="AD" clId="Web-{46D73358-DD4A-C865-0FA9-28EA6EDFBEC2}" dt="2023-11-03T15:14:57.745" v="36" actId="20577"/>
      <pc:docMkLst>
        <pc:docMk/>
      </pc:docMkLst>
      <pc:sldChg chg="modSp">
        <pc:chgData name="Laurel Pagliai" userId="S::lpagliai@pta.org::1bc2380e-c189-47cb-bdbf-79c35c5d67cd" providerId="AD" clId="Web-{46D73358-DD4A-C865-0FA9-28EA6EDFBEC2}" dt="2023-11-03T15:14:57.745" v="36" actId="20577"/>
        <pc:sldMkLst>
          <pc:docMk/>
          <pc:sldMk cId="4134180078" sldId="260"/>
        </pc:sldMkLst>
        <pc:spChg chg="mod">
          <ac:chgData name="Laurel Pagliai" userId="S::lpagliai@pta.org::1bc2380e-c189-47cb-bdbf-79c35c5d67cd" providerId="AD" clId="Web-{46D73358-DD4A-C865-0FA9-28EA6EDFBEC2}" dt="2023-11-03T15:14:57.745" v="36" actId="20577"/>
          <ac:spMkLst>
            <pc:docMk/>
            <pc:sldMk cId="4134180078" sldId="260"/>
            <ac:spMk id="2" creationId="{3D5757A1-090A-5A45-8385-0F13E268B7E0}"/>
          </ac:spMkLst>
        </pc:spChg>
      </pc:sldChg>
      <pc:sldChg chg="addSp modSp">
        <pc:chgData name="Laurel Pagliai" userId="S::lpagliai@pta.org::1bc2380e-c189-47cb-bdbf-79c35c5d67cd" providerId="AD" clId="Web-{46D73358-DD4A-C865-0FA9-28EA6EDFBEC2}" dt="2023-11-03T14:28:32.108" v="4" actId="1076"/>
        <pc:sldMkLst>
          <pc:docMk/>
          <pc:sldMk cId="778381617" sldId="305"/>
        </pc:sldMkLst>
        <pc:picChg chg="add mod">
          <ac:chgData name="Laurel Pagliai" userId="S::lpagliai@pta.org::1bc2380e-c189-47cb-bdbf-79c35c5d67cd" providerId="AD" clId="Web-{46D73358-DD4A-C865-0FA9-28EA6EDFBEC2}" dt="2023-11-03T14:28:32.108" v="4" actId="1076"/>
          <ac:picMkLst>
            <pc:docMk/>
            <pc:sldMk cId="778381617" sldId="305"/>
            <ac:picMk id="2" creationId="{E1AFBFA7-BC8B-1655-AC9B-35AF5A5F8D38}"/>
          </ac:picMkLst>
        </pc:picChg>
      </pc:sldChg>
    </pc:docChg>
  </pc:docChgLst>
  <pc:docChgLst>
    <pc:chgData name="Kimberly Martin" userId="S::kmartin@pta.org::831a8763-7dc7-4835-b3e4-9a8e462df347" providerId="AD" clId="Web-{896B31BA-A0B6-64B0-6F16-E0460ED2CDE7}"/>
    <pc:docChg chg="delSld modSld">
      <pc:chgData name="Kimberly Martin" userId="S::kmartin@pta.org::831a8763-7dc7-4835-b3e4-9a8e462df347" providerId="AD" clId="Web-{896B31BA-A0B6-64B0-6F16-E0460ED2CDE7}" dt="2023-11-03T14:08:24.529" v="397" actId="20577"/>
      <pc:docMkLst>
        <pc:docMk/>
      </pc:docMkLst>
      <pc:sldChg chg="modNotes">
        <pc:chgData name="Kimberly Martin" userId="S::kmartin@pta.org::831a8763-7dc7-4835-b3e4-9a8e462df347" providerId="AD" clId="Web-{896B31BA-A0B6-64B0-6F16-E0460ED2CDE7}" dt="2023-11-03T13:50:03.235" v="236"/>
        <pc:sldMkLst>
          <pc:docMk/>
          <pc:sldMk cId="954585397" sldId="266"/>
        </pc:sldMkLst>
      </pc:sldChg>
      <pc:sldChg chg="modSp">
        <pc:chgData name="Kimberly Martin" userId="S::kmartin@pta.org::831a8763-7dc7-4835-b3e4-9a8e462df347" providerId="AD" clId="Web-{896B31BA-A0B6-64B0-6F16-E0460ED2CDE7}" dt="2023-11-03T13:55:26.727" v="340" actId="20577"/>
        <pc:sldMkLst>
          <pc:docMk/>
          <pc:sldMk cId="254432772" sldId="280"/>
        </pc:sldMkLst>
        <pc:spChg chg="mod">
          <ac:chgData name="Kimberly Martin" userId="S::kmartin@pta.org::831a8763-7dc7-4835-b3e4-9a8e462df347" providerId="AD" clId="Web-{896B31BA-A0B6-64B0-6F16-E0460ED2CDE7}" dt="2023-11-03T13:55:26.727" v="340" actId="20577"/>
          <ac:spMkLst>
            <pc:docMk/>
            <pc:sldMk cId="254432772" sldId="280"/>
            <ac:spMk id="2" creationId="{4515A626-EEED-C792-2462-1AC1361CAC78}"/>
          </ac:spMkLst>
        </pc:spChg>
      </pc:sldChg>
      <pc:sldChg chg="modNotes">
        <pc:chgData name="Kimberly Martin" userId="S::kmartin@pta.org::831a8763-7dc7-4835-b3e4-9a8e462df347" providerId="AD" clId="Web-{896B31BA-A0B6-64B0-6F16-E0460ED2CDE7}" dt="2023-11-03T13:53:39.240" v="325"/>
        <pc:sldMkLst>
          <pc:docMk/>
          <pc:sldMk cId="1041377128" sldId="281"/>
        </pc:sldMkLst>
      </pc:sldChg>
      <pc:sldChg chg="modNotes">
        <pc:chgData name="Kimberly Martin" userId="S::kmartin@pta.org::831a8763-7dc7-4835-b3e4-9a8e462df347" providerId="AD" clId="Web-{896B31BA-A0B6-64B0-6F16-E0460ED2CDE7}" dt="2023-11-03T13:56:25.838" v="362"/>
        <pc:sldMkLst>
          <pc:docMk/>
          <pc:sldMk cId="1182477527" sldId="288"/>
        </pc:sldMkLst>
      </pc:sldChg>
      <pc:sldChg chg="modSp">
        <pc:chgData name="Kimberly Martin" userId="S::kmartin@pta.org::831a8763-7dc7-4835-b3e4-9a8e462df347" providerId="AD" clId="Web-{896B31BA-A0B6-64B0-6F16-E0460ED2CDE7}" dt="2023-11-03T13:58:21.935" v="368" actId="20577"/>
        <pc:sldMkLst>
          <pc:docMk/>
          <pc:sldMk cId="0" sldId="292"/>
        </pc:sldMkLst>
        <pc:spChg chg="mod">
          <ac:chgData name="Kimberly Martin" userId="S::kmartin@pta.org::831a8763-7dc7-4835-b3e4-9a8e462df347" providerId="AD" clId="Web-{896B31BA-A0B6-64B0-6F16-E0460ED2CDE7}" dt="2023-11-03T13:58:21.935" v="368" actId="20577"/>
          <ac:spMkLst>
            <pc:docMk/>
            <pc:sldMk cId="0" sldId="292"/>
            <ac:spMk id="2729" creationId="{00000000-0000-0000-0000-000000000000}"/>
          </ac:spMkLst>
        </pc:spChg>
      </pc:sldChg>
      <pc:sldChg chg="modSp">
        <pc:chgData name="Kimberly Martin" userId="S::kmartin@pta.org::831a8763-7dc7-4835-b3e4-9a8e462df347" providerId="AD" clId="Web-{896B31BA-A0B6-64B0-6F16-E0460ED2CDE7}" dt="2023-11-03T14:08:24.529" v="397" actId="20577"/>
        <pc:sldMkLst>
          <pc:docMk/>
          <pc:sldMk cId="2931764715" sldId="470"/>
        </pc:sldMkLst>
        <pc:spChg chg="mod">
          <ac:chgData name="Kimberly Martin" userId="S::kmartin@pta.org::831a8763-7dc7-4835-b3e4-9a8e462df347" providerId="AD" clId="Web-{896B31BA-A0B6-64B0-6F16-E0460ED2CDE7}" dt="2023-11-03T14:08:24.529" v="397" actId="20577"/>
          <ac:spMkLst>
            <pc:docMk/>
            <pc:sldMk cId="2931764715" sldId="470"/>
            <ac:spMk id="2" creationId="{E3329C3C-8E63-D646-99F2-1001FC802743}"/>
          </ac:spMkLst>
        </pc:spChg>
      </pc:sldChg>
      <pc:sldChg chg="modNotes">
        <pc:chgData name="Kimberly Martin" userId="S::kmartin@pta.org::831a8763-7dc7-4835-b3e4-9a8e462df347" providerId="AD" clId="Web-{896B31BA-A0B6-64B0-6F16-E0460ED2CDE7}" dt="2023-11-03T13:43:01.677" v="28"/>
        <pc:sldMkLst>
          <pc:docMk/>
          <pc:sldMk cId="2710142797" sldId="471"/>
        </pc:sldMkLst>
      </pc:sldChg>
      <pc:sldChg chg="modNotes">
        <pc:chgData name="Kimberly Martin" userId="S::kmartin@pta.org::831a8763-7dc7-4835-b3e4-9a8e462df347" providerId="AD" clId="Web-{896B31BA-A0B6-64B0-6F16-E0460ED2CDE7}" dt="2023-11-03T13:55:11.289" v="338"/>
        <pc:sldMkLst>
          <pc:docMk/>
          <pc:sldMk cId="2834012541" sldId="3189"/>
        </pc:sldMkLst>
      </pc:sldChg>
      <pc:sldChg chg="del">
        <pc:chgData name="Kimberly Martin" userId="S::kmartin@pta.org::831a8763-7dc7-4835-b3e4-9a8e462df347" providerId="AD" clId="Web-{896B31BA-A0B6-64B0-6F16-E0460ED2CDE7}" dt="2023-11-03T14:05:58.775" v="390"/>
        <pc:sldMkLst>
          <pc:docMk/>
          <pc:sldMk cId="1612680368" sldId="3190"/>
        </pc:sldMkLst>
      </pc:sldChg>
      <pc:sldChg chg="modSp modNotes">
        <pc:chgData name="Kimberly Martin" userId="S::kmartin@pta.org::831a8763-7dc7-4835-b3e4-9a8e462df347" providerId="AD" clId="Web-{896B31BA-A0B6-64B0-6F16-E0460ED2CDE7}" dt="2023-11-03T14:05:31.055" v="389" actId="20577"/>
        <pc:sldMkLst>
          <pc:docMk/>
          <pc:sldMk cId="2839567897" sldId="3191"/>
        </pc:sldMkLst>
        <pc:spChg chg="mod">
          <ac:chgData name="Kimberly Martin" userId="S::kmartin@pta.org::831a8763-7dc7-4835-b3e4-9a8e462df347" providerId="AD" clId="Web-{896B31BA-A0B6-64B0-6F16-E0460ED2CDE7}" dt="2023-11-03T14:05:31.055" v="389" actId="20577"/>
          <ac:spMkLst>
            <pc:docMk/>
            <pc:sldMk cId="2839567897" sldId="3191"/>
            <ac:spMk id="2" creationId="{0F887EE8-AEB8-6D67-7CE4-7D9E355AC3C1}"/>
          </ac:spMkLst>
        </pc:spChg>
      </pc:sldChg>
    </pc:docChg>
  </pc:docChgLst>
  <pc:docChgLst>
    <pc:chgData name="Laurel Pagliai" userId="S::lpagliai@pta.org::1bc2380e-c189-47cb-bdbf-79c35c5d67cd" providerId="AD" clId="Web-{5EA87730-BB3B-0FE4-CC6C-E0B615DB6EDA}"/>
    <pc:docChg chg="modSld">
      <pc:chgData name="Laurel Pagliai" userId="S::lpagliai@pta.org::1bc2380e-c189-47cb-bdbf-79c35c5d67cd" providerId="AD" clId="Web-{5EA87730-BB3B-0FE4-CC6C-E0B615DB6EDA}" dt="2023-11-01T13:34:04.743" v="3"/>
      <pc:docMkLst>
        <pc:docMk/>
      </pc:docMkLst>
      <pc:sldChg chg="addSp delSp modSp">
        <pc:chgData name="Laurel Pagliai" userId="S::lpagliai@pta.org::1bc2380e-c189-47cb-bdbf-79c35c5d67cd" providerId="AD" clId="Web-{5EA87730-BB3B-0FE4-CC6C-E0B615DB6EDA}" dt="2023-11-01T13:34:04.743" v="3"/>
        <pc:sldMkLst>
          <pc:docMk/>
          <pc:sldMk cId="2636474173" sldId="3173"/>
        </pc:sldMkLst>
        <pc:picChg chg="add del mod">
          <ac:chgData name="Laurel Pagliai" userId="S::lpagliai@pta.org::1bc2380e-c189-47cb-bdbf-79c35c5d67cd" providerId="AD" clId="Web-{5EA87730-BB3B-0FE4-CC6C-E0B615DB6EDA}" dt="2023-11-01T13:33:37.149" v="1"/>
          <ac:picMkLst>
            <pc:docMk/>
            <pc:sldMk cId="2636474173" sldId="3173"/>
            <ac:picMk id="2" creationId="{F61E0C85-E96F-ACE6-4394-8F37C4E80642}"/>
          </ac:picMkLst>
        </pc:picChg>
        <pc:picChg chg="add del mod">
          <ac:chgData name="Laurel Pagliai" userId="S::lpagliai@pta.org::1bc2380e-c189-47cb-bdbf-79c35c5d67cd" providerId="AD" clId="Web-{5EA87730-BB3B-0FE4-CC6C-E0B615DB6EDA}" dt="2023-11-01T13:34:04.743" v="3"/>
          <ac:picMkLst>
            <pc:docMk/>
            <pc:sldMk cId="2636474173" sldId="3173"/>
            <ac:picMk id="3" creationId="{5F4AC8AF-96E1-214D-D300-A37FE75ED72F}"/>
          </ac:picMkLst>
        </pc:picChg>
      </pc:sldChg>
    </pc:docChg>
  </pc:docChgLst>
  <pc:docChgLst>
    <pc:chgData name="Laurel Pagliai" userId="1bc2380e-c189-47cb-bdbf-79c35c5d67cd" providerId="ADAL" clId="{BE75D31F-E29C-435A-94E7-8711CAD66B6A}"/>
    <pc:docChg chg="undo custSel addSld delSld modSld sldOrd delMainMaster">
      <pc:chgData name="Laurel Pagliai" userId="1bc2380e-c189-47cb-bdbf-79c35c5d67cd" providerId="ADAL" clId="{BE75D31F-E29C-435A-94E7-8711CAD66B6A}" dt="2023-11-03T15:18:29.945" v="1369" actId="255"/>
      <pc:docMkLst>
        <pc:docMk/>
      </pc:docMkLst>
      <pc:sldChg chg="del modNotesTx">
        <pc:chgData name="Laurel Pagliai" userId="1bc2380e-c189-47cb-bdbf-79c35c5d67cd" providerId="ADAL" clId="{BE75D31F-E29C-435A-94E7-8711CAD66B6A}" dt="2023-11-03T11:51:14.586" v="674" actId="47"/>
        <pc:sldMkLst>
          <pc:docMk/>
          <pc:sldMk cId="0" sldId="257"/>
        </pc:sldMkLst>
      </pc:sldChg>
      <pc:sldChg chg="modNotesTx">
        <pc:chgData name="Laurel Pagliai" userId="1bc2380e-c189-47cb-bdbf-79c35c5d67cd" providerId="ADAL" clId="{BE75D31F-E29C-435A-94E7-8711CAD66B6A}" dt="2023-11-03T12:02:40.716" v="1168" actId="20577"/>
        <pc:sldMkLst>
          <pc:docMk/>
          <pc:sldMk cId="2452580349" sldId="259"/>
        </pc:sldMkLst>
      </pc:sldChg>
      <pc:sldChg chg="modSp mod modNotesTx">
        <pc:chgData name="Laurel Pagliai" userId="1bc2380e-c189-47cb-bdbf-79c35c5d67cd" providerId="ADAL" clId="{BE75D31F-E29C-435A-94E7-8711CAD66B6A}" dt="2023-11-03T15:18:29.945" v="1369" actId="255"/>
        <pc:sldMkLst>
          <pc:docMk/>
          <pc:sldMk cId="4134180078" sldId="260"/>
        </pc:sldMkLst>
        <pc:spChg chg="mod">
          <ac:chgData name="Laurel Pagliai" userId="1bc2380e-c189-47cb-bdbf-79c35c5d67cd" providerId="ADAL" clId="{BE75D31F-E29C-435A-94E7-8711CAD66B6A}" dt="2023-11-03T15:18:29.945" v="1369" actId="255"/>
          <ac:spMkLst>
            <pc:docMk/>
            <pc:sldMk cId="4134180078" sldId="260"/>
            <ac:spMk id="2" creationId="{3D5757A1-090A-5A45-8385-0F13E268B7E0}"/>
          </ac:spMkLst>
        </pc:spChg>
      </pc:sldChg>
      <pc:sldChg chg="modNotesTx">
        <pc:chgData name="Laurel Pagliai" userId="1bc2380e-c189-47cb-bdbf-79c35c5d67cd" providerId="ADAL" clId="{BE75D31F-E29C-435A-94E7-8711CAD66B6A}" dt="2023-11-03T11:51:07.646" v="673" actId="20577"/>
        <pc:sldMkLst>
          <pc:docMk/>
          <pc:sldMk cId="165413547" sldId="263"/>
        </pc:sldMkLst>
      </pc:sldChg>
      <pc:sldChg chg="modNotesTx">
        <pc:chgData name="Laurel Pagliai" userId="1bc2380e-c189-47cb-bdbf-79c35c5d67cd" providerId="ADAL" clId="{BE75D31F-E29C-435A-94E7-8711CAD66B6A}" dt="2023-11-01T13:36:25.437" v="10"/>
        <pc:sldMkLst>
          <pc:docMk/>
          <pc:sldMk cId="954585397" sldId="266"/>
        </pc:sldMkLst>
      </pc:sldChg>
      <pc:sldChg chg="modSp mod modNotesTx">
        <pc:chgData name="Laurel Pagliai" userId="1bc2380e-c189-47cb-bdbf-79c35c5d67cd" providerId="ADAL" clId="{BE75D31F-E29C-435A-94E7-8711CAD66B6A}" dt="2023-11-03T12:01:54.198" v="1148" actId="5793"/>
        <pc:sldMkLst>
          <pc:docMk/>
          <pc:sldMk cId="4116788672" sldId="270"/>
        </pc:sldMkLst>
        <pc:spChg chg="mod">
          <ac:chgData name="Laurel Pagliai" userId="1bc2380e-c189-47cb-bdbf-79c35c5d67cd" providerId="ADAL" clId="{BE75D31F-E29C-435A-94E7-8711CAD66B6A}" dt="2023-11-03T11:54:49.129" v="862" actId="255"/>
          <ac:spMkLst>
            <pc:docMk/>
            <pc:sldMk cId="4116788672" sldId="270"/>
            <ac:spMk id="7" creationId="{8442BBC0-E8FD-4B8C-1D3F-31F2B0F2AADE}"/>
          </ac:spMkLst>
        </pc:spChg>
      </pc:sldChg>
      <pc:sldChg chg="modNotesTx">
        <pc:chgData name="Laurel Pagliai" userId="1bc2380e-c189-47cb-bdbf-79c35c5d67cd" providerId="ADAL" clId="{BE75D31F-E29C-435A-94E7-8711CAD66B6A}" dt="2023-11-01T13:37:59.444" v="14"/>
        <pc:sldMkLst>
          <pc:docMk/>
          <pc:sldMk cId="2377179266" sldId="277"/>
        </pc:sldMkLst>
      </pc:sldChg>
      <pc:sldChg chg="ord modNotesTx">
        <pc:chgData name="Laurel Pagliai" userId="1bc2380e-c189-47cb-bdbf-79c35c5d67cd" providerId="ADAL" clId="{BE75D31F-E29C-435A-94E7-8711CAD66B6A}" dt="2023-11-01T13:42:12.348" v="28" actId="20577"/>
        <pc:sldMkLst>
          <pc:docMk/>
          <pc:sldMk cId="254432772" sldId="280"/>
        </pc:sldMkLst>
      </pc:sldChg>
      <pc:sldChg chg="modNotesTx">
        <pc:chgData name="Laurel Pagliai" userId="1bc2380e-c189-47cb-bdbf-79c35c5d67cd" providerId="ADAL" clId="{BE75D31F-E29C-435A-94E7-8711CAD66B6A}" dt="2023-11-03T12:03:45.894" v="1175" actId="20577"/>
        <pc:sldMkLst>
          <pc:docMk/>
          <pc:sldMk cId="1041377128" sldId="281"/>
        </pc:sldMkLst>
      </pc:sldChg>
      <pc:sldChg chg="modSp mod ord modNotesTx">
        <pc:chgData name="Laurel Pagliai" userId="1bc2380e-c189-47cb-bdbf-79c35c5d67cd" providerId="ADAL" clId="{BE75D31F-E29C-435A-94E7-8711CAD66B6A}" dt="2023-11-03T12:05:06.557" v="1203" actId="20577"/>
        <pc:sldMkLst>
          <pc:docMk/>
          <pc:sldMk cId="1840367903" sldId="282"/>
        </pc:sldMkLst>
        <pc:spChg chg="mod">
          <ac:chgData name="Laurel Pagliai" userId="1bc2380e-c189-47cb-bdbf-79c35c5d67cd" providerId="ADAL" clId="{BE75D31F-E29C-435A-94E7-8711CAD66B6A}" dt="2023-11-03T12:05:06.557" v="1203" actId="20577"/>
          <ac:spMkLst>
            <pc:docMk/>
            <pc:sldMk cId="1840367903" sldId="282"/>
            <ac:spMk id="2" creationId="{369F5D55-A6C7-0949-B22D-362973EA946F}"/>
          </ac:spMkLst>
        </pc:spChg>
        <pc:graphicFrameChg chg="mod">
          <ac:chgData name="Laurel Pagliai" userId="1bc2380e-c189-47cb-bdbf-79c35c5d67cd" providerId="ADAL" clId="{BE75D31F-E29C-435A-94E7-8711CAD66B6A}" dt="2023-11-03T11:58:27.948" v="936" actId="20577"/>
          <ac:graphicFrameMkLst>
            <pc:docMk/>
            <pc:sldMk cId="1840367903" sldId="282"/>
            <ac:graphicFrameMk id="5" creationId="{0A056ABC-1D8D-4839-9277-A3D2F05C77A4}"/>
          </ac:graphicFrameMkLst>
        </pc:graphicFrameChg>
      </pc:sldChg>
      <pc:sldChg chg="modNotesTx">
        <pc:chgData name="Laurel Pagliai" userId="1bc2380e-c189-47cb-bdbf-79c35c5d67cd" providerId="ADAL" clId="{BE75D31F-E29C-435A-94E7-8711CAD66B6A}" dt="2023-11-03T12:03:18.903" v="1170" actId="20577"/>
        <pc:sldMkLst>
          <pc:docMk/>
          <pc:sldMk cId="4040903208" sldId="286"/>
        </pc:sldMkLst>
      </pc:sldChg>
      <pc:sldChg chg="modNotesTx">
        <pc:chgData name="Laurel Pagliai" userId="1bc2380e-c189-47cb-bdbf-79c35c5d67cd" providerId="ADAL" clId="{BE75D31F-E29C-435A-94E7-8711CAD66B6A}" dt="2023-11-01T13:39:02.445" v="18"/>
        <pc:sldMkLst>
          <pc:docMk/>
          <pc:sldMk cId="863587781" sldId="287"/>
        </pc:sldMkLst>
      </pc:sldChg>
      <pc:sldChg chg="modSp mod ord modNotesTx">
        <pc:chgData name="Laurel Pagliai" userId="1bc2380e-c189-47cb-bdbf-79c35c5d67cd" providerId="ADAL" clId="{BE75D31F-E29C-435A-94E7-8711CAD66B6A}" dt="2023-11-01T13:50:18.894" v="161" actId="20577"/>
        <pc:sldMkLst>
          <pc:docMk/>
          <pc:sldMk cId="1182477527" sldId="288"/>
        </pc:sldMkLst>
        <pc:spChg chg="mod">
          <ac:chgData name="Laurel Pagliai" userId="1bc2380e-c189-47cb-bdbf-79c35c5d67cd" providerId="ADAL" clId="{BE75D31F-E29C-435A-94E7-8711CAD66B6A}" dt="2023-11-01T13:50:18.894" v="161" actId="20577"/>
          <ac:spMkLst>
            <pc:docMk/>
            <pc:sldMk cId="1182477527" sldId="288"/>
            <ac:spMk id="2" creationId="{0F887EE8-AEB8-6D67-7CE4-7D9E355AC3C1}"/>
          </ac:spMkLst>
        </pc:spChg>
        <pc:spChg chg="mod">
          <ac:chgData name="Laurel Pagliai" userId="1bc2380e-c189-47cb-bdbf-79c35c5d67cd" providerId="ADAL" clId="{BE75D31F-E29C-435A-94E7-8711CAD66B6A}" dt="2023-11-01T13:50:13.620" v="159" actId="114"/>
          <ac:spMkLst>
            <pc:docMk/>
            <pc:sldMk cId="1182477527" sldId="288"/>
            <ac:spMk id="3" creationId="{82E814FE-5D83-98C2-1395-AE9F9224F7E2}"/>
          </ac:spMkLst>
        </pc:spChg>
      </pc:sldChg>
      <pc:sldChg chg="modNotesTx">
        <pc:chgData name="Laurel Pagliai" userId="1bc2380e-c189-47cb-bdbf-79c35c5d67cd" providerId="ADAL" clId="{BE75D31F-E29C-435A-94E7-8711CAD66B6A}" dt="2023-11-01T13:44:06.727" v="34"/>
        <pc:sldMkLst>
          <pc:docMk/>
          <pc:sldMk cId="1471299335" sldId="289"/>
        </pc:sldMkLst>
      </pc:sldChg>
      <pc:sldChg chg="addSp delSp modSp mod modNotesTx">
        <pc:chgData name="Laurel Pagliai" userId="1bc2380e-c189-47cb-bdbf-79c35c5d67cd" providerId="ADAL" clId="{BE75D31F-E29C-435A-94E7-8711CAD66B6A}" dt="2023-11-01T13:46:12.203" v="48" actId="478"/>
        <pc:sldMkLst>
          <pc:docMk/>
          <pc:sldMk cId="1790896190" sldId="290"/>
        </pc:sldMkLst>
        <pc:spChg chg="del mod">
          <ac:chgData name="Laurel Pagliai" userId="1bc2380e-c189-47cb-bdbf-79c35c5d67cd" providerId="ADAL" clId="{BE75D31F-E29C-435A-94E7-8711CAD66B6A}" dt="2023-11-01T13:46:12.203" v="48" actId="478"/>
          <ac:spMkLst>
            <pc:docMk/>
            <pc:sldMk cId="1790896190" sldId="290"/>
            <ac:spMk id="2" creationId="{4515A626-EEED-C792-2462-1AC1361CAC78}"/>
          </ac:spMkLst>
        </pc:spChg>
        <pc:spChg chg="add del mod">
          <ac:chgData name="Laurel Pagliai" userId="1bc2380e-c189-47cb-bdbf-79c35c5d67cd" providerId="ADAL" clId="{BE75D31F-E29C-435A-94E7-8711CAD66B6A}" dt="2023-11-01T13:45:56.616" v="45" actId="478"/>
          <ac:spMkLst>
            <pc:docMk/>
            <pc:sldMk cId="1790896190" sldId="290"/>
            <ac:spMk id="4" creationId="{517D4789-B77E-9FA9-654D-07667FF53E2C}"/>
          </ac:spMkLst>
        </pc:spChg>
        <pc:spChg chg="add del mod">
          <ac:chgData name="Laurel Pagliai" userId="1bc2380e-c189-47cb-bdbf-79c35c5d67cd" providerId="ADAL" clId="{BE75D31F-E29C-435A-94E7-8711CAD66B6A}" dt="2023-11-01T13:45:53.950" v="44" actId="478"/>
          <ac:spMkLst>
            <pc:docMk/>
            <pc:sldMk cId="1790896190" sldId="290"/>
            <ac:spMk id="9" creationId="{E8B2640E-F6E0-E047-A719-F56E2D55C15C}"/>
          </ac:spMkLst>
        </pc:spChg>
        <pc:picChg chg="del">
          <ac:chgData name="Laurel Pagliai" userId="1bc2380e-c189-47cb-bdbf-79c35c5d67cd" providerId="ADAL" clId="{BE75D31F-E29C-435A-94E7-8711CAD66B6A}" dt="2023-11-01T13:45:47.450" v="42" actId="478"/>
          <ac:picMkLst>
            <pc:docMk/>
            <pc:sldMk cId="1790896190" sldId="290"/>
            <ac:picMk id="5" creationId="{7CC25C89-34B0-C84E-9FC2-3E0AB12B8E7E}"/>
          </ac:picMkLst>
        </pc:picChg>
        <pc:picChg chg="del">
          <ac:chgData name="Laurel Pagliai" userId="1bc2380e-c189-47cb-bdbf-79c35c5d67cd" providerId="ADAL" clId="{BE75D31F-E29C-435A-94E7-8711CAD66B6A}" dt="2023-11-01T13:45:40.582" v="39" actId="478"/>
          <ac:picMkLst>
            <pc:docMk/>
            <pc:sldMk cId="1790896190" sldId="290"/>
            <ac:picMk id="6" creationId="{B6CF8D81-F9AD-5350-A59A-19E37D3DB97A}"/>
          </ac:picMkLst>
        </pc:picChg>
        <pc:picChg chg="add mod">
          <ac:chgData name="Laurel Pagliai" userId="1bc2380e-c189-47cb-bdbf-79c35c5d67cd" providerId="ADAL" clId="{BE75D31F-E29C-435A-94E7-8711CAD66B6A}" dt="2023-11-01T13:45:51.509" v="43" actId="1076"/>
          <ac:picMkLst>
            <pc:docMk/>
            <pc:sldMk cId="1790896190" sldId="290"/>
            <ac:picMk id="7" creationId="{3B78DB5C-E058-1774-15C2-9C6D9F281972}"/>
          </ac:picMkLst>
        </pc:picChg>
      </pc:sldChg>
      <pc:sldChg chg="modSp mod modNotesTx">
        <pc:chgData name="Laurel Pagliai" userId="1bc2380e-c189-47cb-bdbf-79c35c5d67cd" providerId="ADAL" clId="{BE75D31F-E29C-435A-94E7-8711CAD66B6A}" dt="2023-11-03T12:04:01.899" v="1176" actId="20577"/>
        <pc:sldMkLst>
          <pc:docMk/>
          <pc:sldMk cId="985398737" sldId="294"/>
        </pc:sldMkLst>
        <pc:spChg chg="mod">
          <ac:chgData name="Laurel Pagliai" userId="1bc2380e-c189-47cb-bdbf-79c35c5d67cd" providerId="ADAL" clId="{BE75D31F-E29C-435A-94E7-8711CAD66B6A}" dt="2023-11-03T12:04:01.899" v="1176" actId="20577"/>
          <ac:spMkLst>
            <pc:docMk/>
            <pc:sldMk cId="985398737" sldId="294"/>
            <ac:spMk id="5" creationId="{E9DCEA1E-551A-98A3-ED8E-8C5C9B5C5BD7}"/>
          </ac:spMkLst>
        </pc:spChg>
      </pc:sldChg>
      <pc:sldChg chg="modSp mod delCm modNotesTx">
        <pc:chgData name="Laurel Pagliai" userId="1bc2380e-c189-47cb-bdbf-79c35c5d67cd" providerId="ADAL" clId="{BE75D31F-E29C-435A-94E7-8711CAD66B6A}" dt="2023-11-03T12:04:26.658" v="1177" actId="1076"/>
        <pc:sldMkLst>
          <pc:docMk/>
          <pc:sldMk cId="331686515" sldId="296"/>
        </pc:sldMkLst>
        <pc:picChg chg="mod">
          <ac:chgData name="Laurel Pagliai" userId="1bc2380e-c189-47cb-bdbf-79c35c5d67cd" providerId="ADAL" clId="{BE75D31F-E29C-435A-94E7-8711CAD66B6A}" dt="2023-11-03T12:04:26.658" v="1177" actId="1076"/>
          <ac:picMkLst>
            <pc:docMk/>
            <pc:sldMk cId="331686515" sldId="296"/>
            <ac:picMk id="12" creationId="{5F164343-8FE0-17F6-C0D8-CBB0449238F3}"/>
          </ac:picMkLst>
        </pc:picChg>
        <pc:extLst>
          <p:ext xmlns:p="http://schemas.openxmlformats.org/presentationml/2006/main" uri="{D6D511B9-2390-475A-947B-AFAB55BFBCF1}">
            <pc226:cmChg xmlns:pc226="http://schemas.microsoft.com/office/powerpoint/2022/06/main/command" chg="del">
              <pc226:chgData name="Laurel Pagliai" userId="1bc2380e-c189-47cb-bdbf-79c35c5d67cd" providerId="ADAL" clId="{BE75D31F-E29C-435A-94E7-8711CAD66B6A}" dt="2023-11-01T13:47:23.918" v="53"/>
              <pc2:cmMkLst xmlns:pc2="http://schemas.microsoft.com/office/powerpoint/2019/9/main/command">
                <pc:docMk/>
                <pc:sldMk cId="331686515" sldId="296"/>
                <pc2:cmMk id="{BF7DC026-D6E5-4856-AF20-36A7E1BA9759}"/>
              </pc2:cmMkLst>
            </pc226:cmChg>
          </p:ext>
        </pc:extLst>
      </pc:sldChg>
      <pc:sldChg chg="modNotesTx">
        <pc:chgData name="Laurel Pagliai" userId="1bc2380e-c189-47cb-bdbf-79c35c5d67cd" providerId="ADAL" clId="{BE75D31F-E29C-435A-94E7-8711CAD66B6A}" dt="2023-11-03T12:04:33.309" v="1179" actId="20577"/>
        <pc:sldMkLst>
          <pc:docMk/>
          <pc:sldMk cId="0" sldId="300"/>
        </pc:sldMkLst>
      </pc:sldChg>
      <pc:sldChg chg="modNotesTx">
        <pc:chgData name="Laurel Pagliai" userId="1bc2380e-c189-47cb-bdbf-79c35c5d67cd" providerId="ADAL" clId="{BE75D31F-E29C-435A-94E7-8711CAD66B6A}" dt="2023-11-03T12:00:10.648" v="1081" actId="113"/>
        <pc:sldMkLst>
          <pc:docMk/>
          <pc:sldMk cId="2174545809" sldId="301"/>
        </pc:sldMkLst>
      </pc:sldChg>
      <pc:sldChg chg="modNotesTx">
        <pc:chgData name="Laurel Pagliai" userId="1bc2380e-c189-47cb-bdbf-79c35c5d67cd" providerId="ADAL" clId="{BE75D31F-E29C-435A-94E7-8711CAD66B6A}" dt="2023-11-03T11:55:53.353" v="869" actId="20577"/>
        <pc:sldMkLst>
          <pc:docMk/>
          <pc:sldMk cId="2931764715" sldId="470"/>
        </pc:sldMkLst>
      </pc:sldChg>
      <pc:sldChg chg="ord modNotesTx">
        <pc:chgData name="Laurel Pagliai" userId="1bc2380e-c189-47cb-bdbf-79c35c5d67cd" providerId="ADAL" clId="{BE75D31F-E29C-435A-94E7-8711CAD66B6A}" dt="2023-11-03T11:59:13.615" v="940" actId="20577"/>
        <pc:sldMkLst>
          <pc:docMk/>
          <pc:sldMk cId="2710142797" sldId="471"/>
        </pc:sldMkLst>
      </pc:sldChg>
      <pc:sldChg chg="modSp mod modNotesTx">
        <pc:chgData name="Laurel Pagliai" userId="1bc2380e-c189-47cb-bdbf-79c35c5d67cd" providerId="ADAL" clId="{BE75D31F-E29C-435A-94E7-8711CAD66B6A}" dt="2023-11-03T15:00:13.754" v="1353" actId="6549"/>
        <pc:sldMkLst>
          <pc:docMk/>
          <pc:sldMk cId="3157506830" sldId="3169"/>
        </pc:sldMkLst>
        <pc:spChg chg="mod">
          <ac:chgData name="Laurel Pagliai" userId="1bc2380e-c189-47cb-bdbf-79c35c5d67cd" providerId="ADAL" clId="{BE75D31F-E29C-435A-94E7-8711CAD66B6A}" dt="2023-11-03T15:00:13.754" v="1353" actId="6549"/>
          <ac:spMkLst>
            <pc:docMk/>
            <pc:sldMk cId="3157506830" sldId="3169"/>
            <ac:spMk id="2" creationId="{35F98BD5-66DE-6BA3-3CC8-E3F8570963FE}"/>
          </ac:spMkLst>
        </pc:spChg>
      </pc:sldChg>
      <pc:sldChg chg="del">
        <pc:chgData name="Laurel Pagliai" userId="1bc2380e-c189-47cb-bdbf-79c35c5d67cd" providerId="ADAL" clId="{BE75D31F-E29C-435A-94E7-8711CAD66B6A}" dt="2023-11-01T13:37:26.867" v="13" actId="47"/>
        <pc:sldMkLst>
          <pc:docMk/>
          <pc:sldMk cId="174294288" sldId="3170"/>
        </pc:sldMkLst>
      </pc:sldChg>
      <pc:sldChg chg="del">
        <pc:chgData name="Laurel Pagliai" userId="1bc2380e-c189-47cb-bdbf-79c35c5d67cd" providerId="ADAL" clId="{BE75D31F-E29C-435A-94E7-8711CAD66B6A}" dt="2023-11-01T13:36:53.706" v="12" actId="47"/>
        <pc:sldMkLst>
          <pc:docMk/>
          <pc:sldMk cId="1078309800" sldId="3171"/>
        </pc:sldMkLst>
      </pc:sldChg>
      <pc:sldChg chg="del modNotesTx">
        <pc:chgData name="Laurel Pagliai" userId="1bc2380e-c189-47cb-bdbf-79c35c5d67cd" providerId="ADAL" clId="{BE75D31F-E29C-435A-94E7-8711CAD66B6A}" dt="2023-11-01T13:36:28.745" v="11" actId="47"/>
        <pc:sldMkLst>
          <pc:docMk/>
          <pc:sldMk cId="503303645" sldId="3172"/>
        </pc:sldMkLst>
      </pc:sldChg>
      <pc:sldChg chg="del">
        <pc:chgData name="Laurel Pagliai" userId="1bc2380e-c189-47cb-bdbf-79c35c5d67cd" providerId="ADAL" clId="{BE75D31F-E29C-435A-94E7-8711CAD66B6A}" dt="2023-11-01T13:35:08.658" v="1" actId="47"/>
        <pc:sldMkLst>
          <pc:docMk/>
          <pc:sldMk cId="2636474173" sldId="3173"/>
        </pc:sldMkLst>
      </pc:sldChg>
      <pc:sldChg chg="del modNotesTx">
        <pc:chgData name="Laurel Pagliai" userId="1bc2380e-c189-47cb-bdbf-79c35c5d67cd" providerId="ADAL" clId="{BE75D31F-E29C-435A-94E7-8711CAD66B6A}" dt="2023-11-01T13:41:59.813" v="26" actId="2696"/>
        <pc:sldMkLst>
          <pc:docMk/>
          <pc:sldMk cId="2977092511" sldId="3175"/>
        </pc:sldMkLst>
      </pc:sldChg>
      <pc:sldChg chg="del addCm">
        <pc:chgData name="Laurel Pagliai" userId="1bc2380e-c189-47cb-bdbf-79c35c5d67cd" providerId="ADAL" clId="{BE75D31F-E29C-435A-94E7-8711CAD66B6A}" dt="2023-11-01T13:52:50.680" v="169" actId="47"/>
        <pc:sldMkLst>
          <pc:docMk/>
          <pc:sldMk cId="3917808054" sldId="3176"/>
        </pc:sldMkLst>
        <pc:extLst>
          <p:ext xmlns:p="http://schemas.openxmlformats.org/presentationml/2006/main" uri="{D6D511B9-2390-475A-947B-AFAB55BFBCF1}">
            <pc226:cmChg xmlns:pc226="http://schemas.microsoft.com/office/powerpoint/2022/06/main/command" chg="add">
              <pc226:chgData name="Laurel Pagliai" userId="1bc2380e-c189-47cb-bdbf-79c35c5d67cd" providerId="ADAL" clId="{BE75D31F-E29C-435A-94E7-8711CAD66B6A}" dt="2023-11-01T13:40:00.626" v="20"/>
              <pc2:cmMkLst xmlns:pc2="http://schemas.microsoft.com/office/powerpoint/2019/9/main/command">
                <pc:docMk/>
                <pc:sldMk cId="3917808054" sldId="3176"/>
                <pc2:cmMk id="{20AFDAC4-4D51-47ED-B69B-CEA71E8A7D9F}"/>
              </pc2:cmMkLst>
            </pc226:cmChg>
          </p:ext>
        </pc:extLst>
      </pc:sldChg>
      <pc:sldChg chg="del">
        <pc:chgData name="Laurel Pagliai" userId="1bc2380e-c189-47cb-bdbf-79c35c5d67cd" providerId="ADAL" clId="{BE75D31F-E29C-435A-94E7-8711CAD66B6A}" dt="2023-11-01T13:39:04.712" v="19" actId="47"/>
        <pc:sldMkLst>
          <pc:docMk/>
          <pc:sldMk cId="3067857362" sldId="3177"/>
        </pc:sldMkLst>
      </pc:sldChg>
      <pc:sldChg chg="del">
        <pc:chgData name="Laurel Pagliai" userId="1bc2380e-c189-47cb-bdbf-79c35c5d67cd" providerId="ADAL" clId="{BE75D31F-E29C-435A-94E7-8711CAD66B6A}" dt="2023-11-01T13:38:40.652" v="17" actId="47"/>
        <pc:sldMkLst>
          <pc:docMk/>
          <pc:sldMk cId="557928771" sldId="3178"/>
        </pc:sldMkLst>
      </pc:sldChg>
      <pc:sldChg chg="del">
        <pc:chgData name="Laurel Pagliai" userId="1bc2380e-c189-47cb-bdbf-79c35c5d67cd" providerId="ADAL" clId="{BE75D31F-E29C-435A-94E7-8711CAD66B6A}" dt="2023-11-01T13:38:01.375" v="15" actId="47"/>
        <pc:sldMkLst>
          <pc:docMk/>
          <pc:sldMk cId="1645360603" sldId="3179"/>
        </pc:sldMkLst>
      </pc:sldChg>
      <pc:sldChg chg="del ord modNotesTx">
        <pc:chgData name="Laurel Pagliai" userId="1bc2380e-c189-47cb-bdbf-79c35c5d67cd" providerId="ADAL" clId="{BE75D31F-E29C-435A-94E7-8711CAD66B6A}" dt="2023-11-03T11:58:35.260" v="937" actId="47"/>
        <pc:sldMkLst>
          <pc:docMk/>
          <pc:sldMk cId="1855896015" sldId="3180"/>
        </pc:sldMkLst>
      </pc:sldChg>
      <pc:sldChg chg="del">
        <pc:chgData name="Laurel Pagliai" userId="1bc2380e-c189-47cb-bdbf-79c35c5d67cd" providerId="ADAL" clId="{BE75D31F-E29C-435A-94E7-8711CAD66B6A}" dt="2023-11-01T13:43:20.965" v="31" actId="47"/>
        <pc:sldMkLst>
          <pc:docMk/>
          <pc:sldMk cId="1205831824" sldId="3181"/>
        </pc:sldMkLst>
      </pc:sldChg>
      <pc:sldChg chg="del addCm">
        <pc:chgData name="Laurel Pagliai" userId="1bc2380e-c189-47cb-bdbf-79c35c5d67cd" providerId="ADAL" clId="{BE75D31F-E29C-435A-94E7-8711CAD66B6A}" dt="2023-11-01T13:49:30.388" v="94" actId="47"/>
        <pc:sldMkLst>
          <pc:docMk/>
          <pc:sldMk cId="3407525260" sldId="3182"/>
        </pc:sldMkLst>
        <pc:extLst>
          <p:ext xmlns:p="http://schemas.openxmlformats.org/presentationml/2006/main" uri="{D6D511B9-2390-475A-947B-AFAB55BFBCF1}">
            <pc226:cmChg xmlns:pc226="http://schemas.microsoft.com/office/powerpoint/2022/06/main/command" chg="add">
              <pc226:chgData name="Laurel Pagliai" userId="1bc2380e-c189-47cb-bdbf-79c35c5d67cd" providerId="ADAL" clId="{BE75D31F-E29C-435A-94E7-8711CAD66B6A}" dt="2023-11-01T13:42:42.072" v="29"/>
              <pc2:cmMkLst xmlns:pc2="http://schemas.microsoft.com/office/powerpoint/2019/9/main/command">
                <pc:docMk/>
                <pc:sldMk cId="3407525260" sldId="3182"/>
                <pc2:cmMk id="{838D62FC-4DAC-42AE-A2FF-577FF1586006}"/>
              </pc2:cmMkLst>
            </pc226:cmChg>
          </p:ext>
        </pc:extLst>
      </pc:sldChg>
      <pc:sldChg chg="del">
        <pc:chgData name="Laurel Pagliai" userId="1bc2380e-c189-47cb-bdbf-79c35c5d67cd" providerId="ADAL" clId="{BE75D31F-E29C-435A-94E7-8711CAD66B6A}" dt="2023-11-01T13:48:16.352" v="55" actId="47"/>
        <pc:sldMkLst>
          <pc:docMk/>
          <pc:sldMk cId="978450270" sldId="3183"/>
        </pc:sldMkLst>
      </pc:sldChg>
      <pc:sldChg chg="del">
        <pc:chgData name="Laurel Pagliai" userId="1bc2380e-c189-47cb-bdbf-79c35c5d67cd" providerId="ADAL" clId="{BE75D31F-E29C-435A-94E7-8711CAD66B6A}" dt="2023-11-01T13:47:17.538" v="52" actId="47"/>
        <pc:sldMkLst>
          <pc:docMk/>
          <pc:sldMk cId="3897223728" sldId="3184"/>
        </pc:sldMkLst>
      </pc:sldChg>
      <pc:sldChg chg="del">
        <pc:chgData name="Laurel Pagliai" userId="1bc2380e-c189-47cb-bdbf-79c35c5d67cd" providerId="ADAL" clId="{BE75D31F-E29C-435A-94E7-8711CAD66B6A}" dt="2023-11-01T13:46:40.070" v="50" actId="47"/>
        <pc:sldMkLst>
          <pc:docMk/>
          <pc:sldMk cId="970864105" sldId="3185"/>
        </pc:sldMkLst>
      </pc:sldChg>
      <pc:sldChg chg="del">
        <pc:chgData name="Laurel Pagliai" userId="1bc2380e-c189-47cb-bdbf-79c35c5d67cd" providerId="ADAL" clId="{BE75D31F-E29C-435A-94E7-8711CAD66B6A}" dt="2023-11-01T13:46:05.536" v="47" actId="47"/>
        <pc:sldMkLst>
          <pc:docMk/>
          <pc:sldMk cId="3964456395" sldId="3186"/>
        </pc:sldMkLst>
      </pc:sldChg>
      <pc:sldChg chg="del">
        <pc:chgData name="Laurel Pagliai" userId="1bc2380e-c189-47cb-bdbf-79c35c5d67cd" providerId="ADAL" clId="{BE75D31F-E29C-435A-94E7-8711CAD66B6A}" dt="2023-11-01T13:44:08.727" v="35" actId="47"/>
        <pc:sldMkLst>
          <pc:docMk/>
          <pc:sldMk cId="4194917252" sldId="3187"/>
        </pc:sldMkLst>
      </pc:sldChg>
      <pc:sldChg chg="del">
        <pc:chgData name="Laurel Pagliai" userId="1bc2380e-c189-47cb-bdbf-79c35c5d67cd" providerId="ADAL" clId="{BE75D31F-E29C-435A-94E7-8711CAD66B6A}" dt="2023-11-01T13:43:48.162" v="33" actId="47"/>
        <pc:sldMkLst>
          <pc:docMk/>
          <pc:sldMk cId="2152210855" sldId="3188"/>
        </pc:sldMkLst>
      </pc:sldChg>
      <pc:sldChg chg="modNotesTx">
        <pc:chgData name="Laurel Pagliai" userId="1bc2380e-c189-47cb-bdbf-79c35c5d67cd" providerId="ADAL" clId="{BE75D31F-E29C-435A-94E7-8711CAD66B6A}" dt="2023-11-01T13:41:08.834" v="21"/>
        <pc:sldMkLst>
          <pc:docMk/>
          <pc:sldMk cId="2834012541" sldId="3189"/>
        </pc:sldMkLst>
      </pc:sldChg>
      <pc:sldChg chg="modSp add mod ord modNotesTx">
        <pc:chgData name="Laurel Pagliai" userId="1bc2380e-c189-47cb-bdbf-79c35c5d67cd" providerId="ADAL" clId="{BE75D31F-E29C-435A-94E7-8711CAD66B6A}" dt="2023-11-01T13:54:08.277" v="285" actId="120"/>
        <pc:sldMkLst>
          <pc:docMk/>
          <pc:sldMk cId="1612680368" sldId="3190"/>
        </pc:sldMkLst>
        <pc:spChg chg="mod">
          <ac:chgData name="Laurel Pagliai" userId="1bc2380e-c189-47cb-bdbf-79c35c5d67cd" providerId="ADAL" clId="{BE75D31F-E29C-435A-94E7-8711CAD66B6A}" dt="2023-11-01T13:53:38.969" v="212" actId="20577"/>
          <ac:spMkLst>
            <pc:docMk/>
            <pc:sldMk cId="1612680368" sldId="3190"/>
            <ac:spMk id="2" creationId="{0F887EE8-AEB8-6D67-7CE4-7D9E355AC3C1}"/>
          </ac:spMkLst>
        </pc:spChg>
        <pc:spChg chg="mod">
          <ac:chgData name="Laurel Pagliai" userId="1bc2380e-c189-47cb-bdbf-79c35c5d67cd" providerId="ADAL" clId="{BE75D31F-E29C-435A-94E7-8711CAD66B6A}" dt="2023-11-01T13:54:08.277" v="285" actId="120"/>
          <ac:spMkLst>
            <pc:docMk/>
            <pc:sldMk cId="1612680368" sldId="3190"/>
            <ac:spMk id="3" creationId="{82E814FE-5D83-98C2-1395-AE9F9224F7E2}"/>
          </ac:spMkLst>
        </pc:spChg>
      </pc:sldChg>
      <pc:sldChg chg="add del">
        <pc:chgData name="Laurel Pagliai" userId="1bc2380e-c189-47cb-bdbf-79c35c5d67cd" providerId="ADAL" clId="{BE75D31F-E29C-435A-94E7-8711CAD66B6A}" dt="2023-11-01T13:45:22.666" v="37"/>
        <pc:sldMkLst>
          <pc:docMk/>
          <pc:sldMk cId="3085588293" sldId="3190"/>
        </pc:sldMkLst>
      </pc:sldChg>
      <pc:sldChg chg="modSp add mod">
        <pc:chgData name="Laurel Pagliai" userId="1bc2380e-c189-47cb-bdbf-79c35c5d67cd" providerId="ADAL" clId="{BE75D31F-E29C-435A-94E7-8711CAD66B6A}" dt="2023-11-01T13:53:22.223" v="203" actId="20577"/>
        <pc:sldMkLst>
          <pc:docMk/>
          <pc:sldMk cId="2839567897" sldId="3191"/>
        </pc:sldMkLst>
        <pc:spChg chg="mod">
          <ac:chgData name="Laurel Pagliai" userId="1bc2380e-c189-47cb-bdbf-79c35c5d67cd" providerId="ADAL" clId="{BE75D31F-E29C-435A-94E7-8711CAD66B6A}" dt="2023-11-01T13:53:22.223" v="203" actId="20577"/>
          <ac:spMkLst>
            <pc:docMk/>
            <pc:sldMk cId="2839567897" sldId="3191"/>
            <ac:spMk id="2" creationId="{0F887EE8-AEB8-6D67-7CE4-7D9E355AC3C1}"/>
          </ac:spMkLst>
        </pc:spChg>
        <pc:spChg chg="mod">
          <ac:chgData name="Laurel Pagliai" userId="1bc2380e-c189-47cb-bdbf-79c35c5d67cd" providerId="ADAL" clId="{BE75D31F-E29C-435A-94E7-8711CAD66B6A}" dt="2023-11-01T13:53:20.073" v="202" actId="1076"/>
          <ac:spMkLst>
            <pc:docMk/>
            <pc:sldMk cId="2839567897" sldId="3191"/>
            <ac:spMk id="3" creationId="{82E814FE-5D83-98C2-1395-AE9F9224F7E2}"/>
          </ac:spMkLst>
        </pc:spChg>
      </pc:sldChg>
      <pc:sldChg chg="del">
        <pc:chgData name="Laurel Pagliai" userId="1bc2380e-c189-47cb-bdbf-79c35c5d67cd" providerId="ADAL" clId="{BE75D31F-E29C-435A-94E7-8711CAD66B6A}" dt="2023-11-03T12:07:00.247" v="1346" actId="47"/>
        <pc:sldMkLst>
          <pc:docMk/>
          <pc:sldMk cId="2439986172" sldId="3192"/>
        </pc:sldMkLst>
      </pc:sldChg>
      <pc:sldMasterChg chg="del delSldLayout">
        <pc:chgData name="Laurel Pagliai" userId="1bc2380e-c189-47cb-bdbf-79c35c5d67cd" providerId="ADAL" clId="{BE75D31F-E29C-435A-94E7-8711CAD66B6A}" dt="2023-11-03T11:58:35.260" v="937" actId="47"/>
        <pc:sldMasterMkLst>
          <pc:docMk/>
          <pc:sldMasterMk cId="0" sldId="2147483648"/>
        </pc:sldMasterMkLst>
        <pc:sldLayoutChg chg="del">
          <pc:chgData name="Laurel Pagliai" userId="1bc2380e-c189-47cb-bdbf-79c35c5d67cd" providerId="ADAL" clId="{BE75D31F-E29C-435A-94E7-8711CAD66B6A}" dt="2023-11-03T11:58:35.260" v="937" actId="47"/>
          <pc:sldLayoutMkLst>
            <pc:docMk/>
            <pc:sldMasterMk cId="0" sldId="2147483648"/>
            <pc:sldLayoutMk cId="0" sldId="2147483649"/>
          </pc:sldLayoutMkLst>
        </pc:sldLayoutChg>
        <pc:sldLayoutChg chg="del">
          <pc:chgData name="Laurel Pagliai" userId="1bc2380e-c189-47cb-bdbf-79c35c5d67cd" providerId="ADAL" clId="{BE75D31F-E29C-435A-94E7-8711CAD66B6A}" dt="2023-11-03T11:58:35.260" v="937" actId="47"/>
          <pc:sldLayoutMkLst>
            <pc:docMk/>
            <pc:sldMasterMk cId="0" sldId="2147483648"/>
            <pc:sldLayoutMk cId="0" sldId="2147483650"/>
          </pc:sldLayoutMkLst>
        </pc:sldLayoutChg>
        <pc:sldLayoutChg chg="del">
          <pc:chgData name="Laurel Pagliai" userId="1bc2380e-c189-47cb-bdbf-79c35c5d67cd" providerId="ADAL" clId="{BE75D31F-E29C-435A-94E7-8711CAD66B6A}" dt="2023-11-01T13:35:08.658" v="1" actId="47"/>
          <pc:sldLayoutMkLst>
            <pc:docMk/>
            <pc:sldMasterMk cId="0" sldId="2147483648"/>
            <pc:sldLayoutMk cId="0" sldId="2147483651"/>
          </pc:sldLayoutMkLst>
        </pc:sldLayoutChg>
        <pc:sldLayoutChg chg="del">
          <pc:chgData name="Laurel Pagliai" userId="1bc2380e-c189-47cb-bdbf-79c35c5d67cd" providerId="ADAL" clId="{BE75D31F-E29C-435A-94E7-8711CAD66B6A}" dt="2023-11-01T13:49:30.388" v="94" actId="47"/>
          <pc:sldLayoutMkLst>
            <pc:docMk/>
            <pc:sldMasterMk cId="0" sldId="2147483648"/>
            <pc:sldLayoutMk cId="0" sldId="2147483652"/>
          </pc:sldLayoutMkLst>
        </pc:sldLayoutChg>
        <pc:sldLayoutChg chg="del">
          <pc:chgData name="Laurel Pagliai" userId="1bc2380e-c189-47cb-bdbf-79c35c5d67cd" providerId="ADAL" clId="{BE75D31F-E29C-435A-94E7-8711CAD66B6A}" dt="2023-11-01T13:36:53.706" v="12" actId="47"/>
          <pc:sldLayoutMkLst>
            <pc:docMk/>
            <pc:sldMasterMk cId="0" sldId="2147483648"/>
            <pc:sldLayoutMk cId="0" sldId="2147483653"/>
          </pc:sldLayoutMkLst>
        </pc:sldLayoutChg>
        <pc:sldLayoutChg chg="del">
          <pc:chgData name="Laurel Pagliai" userId="1bc2380e-c189-47cb-bdbf-79c35c5d67cd" providerId="ADAL" clId="{BE75D31F-E29C-435A-94E7-8711CAD66B6A}" dt="2023-11-01T13:41:59.813" v="26" actId="2696"/>
          <pc:sldLayoutMkLst>
            <pc:docMk/>
            <pc:sldMasterMk cId="0" sldId="2147483648"/>
            <pc:sldLayoutMk cId="0" sldId="2147483654"/>
          </pc:sldLayoutMkLst>
        </pc:sldLayoutChg>
        <pc:sldLayoutChg chg="del">
          <pc:chgData name="Laurel Pagliai" userId="1bc2380e-c189-47cb-bdbf-79c35c5d67cd" providerId="ADAL" clId="{BE75D31F-E29C-435A-94E7-8711CAD66B6A}" dt="2023-11-01T13:52:50.680" v="169" actId="47"/>
          <pc:sldLayoutMkLst>
            <pc:docMk/>
            <pc:sldMasterMk cId="0" sldId="2147483648"/>
            <pc:sldLayoutMk cId="0" sldId="2147483655"/>
          </pc:sldLayoutMkLst>
        </pc:sldLayoutChg>
        <pc:sldLayoutChg chg="del">
          <pc:chgData name="Laurel Pagliai" userId="1bc2380e-c189-47cb-bdbf-79c35c5d67cd" providerId="ADAL" clId="{BE75D31F-E29C-435A-94E7-8711CAD66B6A}" dt="2023-11-01T13:48:16.352" v="55" actId="47"/>
          <pc:sldLayoutMkLst>
            <pc:docMk/>
            <pc:sldMasterMk cId="0" sldId="2147483648"/>
            <pc:sldLayoutMk cId="0" sldId="2147483656"/>
          </pc:sldLayoutMkLst>
        </pc:sldLayoutChg>
        <pc:sldLayoutChg chg="del">
          <pc:chgData name="Laurel Pagliai" userId="1bc2380e-c189-47cb-bdbf-79c35c5d67cd" providerId="ADAL" clId="{BE75D31F-E29C-435A-94E7-8711CAD66B6A}" dt="2023-11-01T13:47:17.538" v="52" actId="47"/>
          <pc:sldLayoutMkLst>
            <pc:docMk/>
            <pc:sldMasterMk cId="0" sldId="2147483648"/>
            <pc:sldLayoutMk cId="0" sldId="2147483657"/>
          </pc:sldLayoutMkLst>
        </pc:sldLayoutChg>
        <pc:sldLayoutChg chg="del">
          <pc:chgData name="Laurel Pagliai" userId="1bc2380e-c189-47cb-bdbf-79c35c5d67cd" providerId="ADAL" clId="{BE75D31F-E29C-435A-94E7-8711CAD66B6A}" dt="2023-11-03T11:58:35.260" v="937" actId="47"/>
          <pc:sldLayoutMkLst>
            <pc:docMk/>
            <pc:sldMasterMk cId="0" sldId="2147483648"/>
            <pc:sldLayoutMk cId="0" sldId="2147483659"/>
          </pc:sldLayoutMkLst>
        </pc:sldLayoutChg>
        <pc:sldLayoutChg chg="del">
          <pc:chgData name="Laurel Pagliai" userId="1bc2380e-c189-47cb-bdbf-79c35c5d67cd" providerId="ADAL" clId="{BE75D31F-E29C-435A-94E7-8711CAD66B6A}" dt="2023-11-03T11:58:35.260" v="937" actId="47"/>
          <pc:sldLayoutMkLst>
            <pc:docMk/>
            <pc:sldMasterMk cId="0" sldId="2147483648"/>
            <pc:sldLayoutMk cId="0" sldId="2147483660"/>
          </pc:sldLayoutMkLst>
        </pc:sldLayoutChg>
        <pc:sldLayoutChg chg="del">
          <pc:chgData name="Laurel Pagliai" userId="1bc2380e-c189-47cb-bdbf-79c35c5d67cd" providerId="ADAL" clId="{BE75D31F-E29C-435A-94E7-8711CAD66B6A}" dt="2023-11-03T11:58:35.260" v="937" actId="47"/>
          <pc:sldLayoutMkLst>
            <pc:docMk/>
            <pc:sldMasterMk cId="0" sldId="2147483648"/>
            <pc:sldLayoutMk cId="0" sldId="2147483661"/>
          </pc:sldLayoutMkLst>
        </pc:sldLayoutChg>
        <pc:sldLayoutChg chg="del">
          <pc:chgData name="Laurel Pagliai" userId="1bc2380e-c189-47cb-bdbf-79c35c5d67cd" providerId="ADAL" clId="{BE75D31F-E29C-435A-94E7-8711CAD66B6A}" dt="2023-11-03T11:58:35.260" v="937" actId="47"/>
          <pc:sldLayoutMkLst>
            <pc:docMk/>
            <pc:sldMasterMk cId="0" sldId="2147483648"/>
            <pc:sldLayoutMk cId="3143617239" sldId="2147483678"/>
          </pc:sldLayoutMkLst>
        </pc:sldLayoutChg>
        <pc:sldLayoutChg chg="del">
          <pc:chgData name="Laurel Pagliai" userId="1bc2380e-c189-47cb-bdbf-79c35c5d67cd" providerId="ADAL" clId="{BE75D31F-E29C-435A-94E7-8711CAD66B6A}" dt="2023-11-03T11:58:35.260" v="937" actId="47"/>
          <pc:sldLayoutMkLst>
            <pc:docMk/>
            <pc:sldMasterMk cId="0" sldId="2147483648"/>
            <pc:sldLayoutMk cId="2682876837" sldId="2147483679"/>
          </pc:sldLayoutMkLst>
        </pc:sldLayoutChg>
      </pc:sldMasterChg>
    </pc:docChg>
  </pc:docChgLst>
  <pc:docChgLst>
    <pc:chgData name="Laurel Pagliai" userId="S::lpagliai@pta.org::1bc2380e-c189-47cb-bdbf-79c35c5d67cd" providerId="AD" clId="Web-{2A4CA14D-97AA-70CD-7F20-5732904FF667}"/>
    <pc:docChg chg="addSld delSld modSld sldOrd addMainMaster">
      <pc:chgData name="Laurel Pagliai" userId="S::lpagliai@pta.org::1bc2380e-c189-47cb-bdbf-79c35c5d67cd" providerId="AD" clId="Web-{2A4CA14D-97AA-70CD-7F20-5732904FF667}" dt="2023-10-16T14:06:49.692" v="102"/>
      <pc:docMkLst>
        <pc:docMk/>
      </pc:docMkLst>
      <pc:sldChg chg="modSp modNotes">
        <pc:chgData name="Laurel Pagliai" userId="S::lpagliai@pta.org::1bc2380e-c189-47cb-bdbf-79c35c5d67cd" providerId="AD" clId="Web-{2A4CA14D-97AA-70CD-7F20-5732904FF667}" dt="2023-10-16T14:06:49.692" v="102"/>
        <pc:sldMkLst>
          <pc:docMk/>
          <pc:sldMk cId="4134180078" sldId="260"/>
        </pc:sldMkLst>
        <pc:spChg chg="mod">
          <ac:chgData name="Laurel Pagliai" userId="S::lpagliai@pta.org::1bc2380e-c189-47cb-bdbf-79c35c5d67cd" providerId="AD" clId="Web-{2A4CA14D-97AA-70CD-7F20-5732904FF667}" dt="2023-10-16T14:06:02.798" v="88" actId="20577"/>
          <ac:spMkLst>
            <pc:docMk/>
            <pc:sldMk cId="4134180078" sldId="260"/>
            <ac:spMk id="2" creationId="{3D5757A1-090A-5A45-8385-0F13E268B7E0}"/>
          </ac:spMkLst>
        </pc:spChg>
      </pc:sldChg>
      <pc:sldChg chg="del">
        <pc:chgData name="Laurel Pagliai" userId="S::lpagliai@pta.org::1bc2380e-c189-47cb-bdbf-79c35c5d67cd" providerId="AD" clId="Web-{2A4CA14D-97AA-70CD-7F20-5732904FF667}" dt="2023-10-16T13:58:03.123" v="37"/>
        <pc:sldMkLst>
          <pc:docMk/>
          <pc:sldMk cId="1840367903" sldId="282"/>
        </pc:sldMkLst>
      </pc:sldChg>
      <pc:sldChg chg="del">
        <pc:chgData name="Laurel Pagliai" userId="S::lpagliai@pta.org::1bc2380e-c189-47cb-bdbf-79c35c5d67cd" providerId="AD" clId="Web-{2A4CA14D-97AA-70CD-7F20-5732904FF667}" dt="2023-10-16T13:58:00.138" v="36"/>
        <pc:sldMkLst>
          <pc:docMk/>
          <pc:sldMk cId="2916109607" sldId="296"/>
        </pc:sldMkLst>
      </pc:sldChg>
      <pc:sldChg chg="del">
        <pc:chgData name="Laurel Pagliai" userId="S::lpagliai@pta.org::1bc2380e-c189-47cb-bdbf-79c35c5d67cd" providerId="AD" clId="Web-{2A4CA14D-97AA-70CD-7F20-5732904FF667}" dt="2023-10-16T13:58:04.482" v="39"/>
        <pc:sldMkLst>
          <pc:docMk/>
          <pc:sldMk cId="1512642567" sldId="298"/>
        </pc:sldMkLst>
      </pc:sldChg>
      <pc:sldChg chg="del">
        <pc:chgData name="Laurel Pagliai" userId="S::lpagliai@pta.org::1bc2380e-c189-47cb-bdbf-79c35c5d67cd" providerId="AD" clId="Web-{2A4CA14D-97AA-70CD-7F20-5732904FF667}" dt="2023-10-16T13:58:13.217" v="42"/>
        <pc:sldMkLst>
          <pc:docMk/>
          <pc:sldMk cId="4170524588" sldId="299"/>
        </pc:sldMkLst>
      </pc:sldChg>
      <pc:sldChg chg="del">
        <pc:chgData name="Laurel Pagliai" userId="S::lpagliai@pta.org::1bc2380e-c189-47cb-bdbf-79c35c5d67cd" providerId="AD" clId="Web-{2A4CA14D-97AA-70CD-7F20-5732904FF667}" dt="2023-10-16T13:58:14.296" v="43"/>
        <pc:sldMkLst>
          <pc:docMk/>
          <pc:sldMk cId="1524464323" sldId="300"/>
        </pc:sldMkLst>
      </pc:sldChg>
      <pc:sldChg chg="del">
        <pc:chgData name="Laurel Pagliai" userId="S::lpagliai@pta.org::1bc2380e-c189-47cb-bdbf-79c35c5d67cd" providerId="AD" clId="Web-{2A4CA14D-97AA-70CD-7F20-5732904FF667}" dt="2023-10-16T13:58:30.500" v="44"/>
        <pc:sldMkLst>
          <pc:docMk/>
          <pc:sldMk cId="1951279048" sldId="304"/>
        </pc:sldMkLst>
      </pc:sldChg>
      <pc:sldChg chg="del">
        <pc:chgData name="Laurel Pagliai" userId="S::lpagliai@pta.org::1bc2380e-c189-47cb-bdbf-79c35c5d67cd" providerId="AD" clId="Web-{2A4CA14D-97AA-70CD-7F20-5732904FF667}" dt="2023-10-16T13:58:12.405" v="41"/>
        <pc:sldMkLst>
          <pc:docMk/>
          <pc:sldMk cId="3940273768" sldId="455"/>
        </pc:sldMkLst>
      </pc:sldChg>
      <pc:sldChg chg="modNotes">
        <pc:chgData name="Laurel Pagliai" userId="S::lpagliai@pta.org::1bc2380e-c189-47cb-bdbf-79c35c5d67cd" providerId="AD" clId="Web-{2A4CA14D-97AA-70CD-7F20-5732904FF667}" dt="2023-10-16T13:56:46.664" v="25"/>
        <pc:sldMkLst>
          <pc:docMk/>
          <pc:sldMk cId="2710142797" sldId="471"/>
        </pc:sldMkLst>
      </pc:sldChg>
      <pc:sldChg chg="del">
        <pc:chgData name="Laurel Pagliai" userId="S::lpagliai@pta.org::1bc2380e-c189-47cb-bdbf-79c35c5d67cd" providerId="AD" clId="Web-{2A4CA14D-97AA-70CD-7F20-5732904FF667}" dt="2023-10-16T13:58:03.873" v="38"/>
        <pc:sldMkLst>
          <pc:docMk/>
          <pc:sldMk cId="718734038" sldId="472"/>
        </pc:sldMkLst>
      </pc:sldChg>
      <pc:sldChg chg="add">
        <pc:chgData name="Laurel Pagliai" userId="S::lpagliai@pta.org::1bc2380e-c189-47cb-bdbf-79c35c5d67cd" providerId="AD" clId="Web-{2A4CA14D-97AA-70CD-7F20-5732904FF667}" dt="2023-10-16T13:56:53.415" v="26"/>
        <pc:sldMkLst>
          <pc:docMk/>
          <pc:sldMk cId="174294288" sldId="3170"/>
        </pc:sldMkLst>
      </pc:sldChg>
      <pc:sldChg chg="add">
        <pc:chgData name="Laurel Pagliai" userId="S::lpagliai@pta.org::1bc2380e-c189-47cb-bdbf-79c35c5d67cd" providerId="AD" clId="Web-{2A4CA14D-97AA-70CD-7F20-5732904FF667}" dt="2023-10-16T13:56:53.587" v="27"/>
        <pc:sldMkLst>
          <pc:docMk/>
          <pc:sldMk cId="1078309800" sldId="3171"/>
        </pc:sldMkLst>
      </pc:sldChg>
      <pc:sldChg chg="add">
        <pc:chgData name="Laurel Pagliai" userId="S::lpagliai@pta.org::1bc2380e-c189-47cb-bdbf-79c35c5d67cd" providerId="AD" clId="Web-{2A4CA14D-97AA-70CD-7F20-5732904FF667}" dt="2023-10-16T13:56:53.837" v="28"/>
        <pc:sldMkLst>
          <pc:docMk/>
          <pc:sldMk cId="503303645" sldId="3172"/>
        </pc:sldMkLst>
      </pc:sldChg>
      <pc:sldChg chg="add">
        <pc:chgData name="Laurel Pagliai" userId="S::lpagliai@pta.org::1bc2380e-c189-47cb-bdbf-79c35c5d67cd" providerId="AD" clId="Web-{2A4CA14D-97AA-70CD-7F20-5732904FF667}" dt="2023-10-16T13:56:53.962" v="29"/>
        <pc:sldMkLst>
          <pc:docMk/>
          <pc:sldMk cId="2636474173" sldId="3173"/>
        </pc:sldMkLst>
      </pc:sldChg>
      <pc:sldChg chg="add del delCm">
        <pc:chgData name="Laurel Pagliai" userId="S::lpagliai@pta.org::1bc2380e-c189-47cb-bdbf-79c35c5d67cd" providerId="AD" clId="Web-{2A4CA14D-97AA-70CD-7F20-5732904FF667}" dt="2023-10-16T14:01:42.389" v="60"/>
        <pc:sldMkLst>
          <pc:docMk/>
          <pc:sldMk cId="1496431675" sldId="3174"/>
        </pc:sldMkLst>
        <pc:extLst>
          <p:ext xmlns:p="http://schemas.openxmlformats.org/presentationml/2006/main" uri="{D6D511B9-2390-475A-947B-AFAB55BFBCF1}">
            <pc226:cmChg xmlns:pc226="http://schemas.microsoft.com/office/powerpoint/2022/06/main/command" chg="del">
              <pc226:chgData name="Laurel Pagliai" userId="S::lpagliai@pta.org::1bc2380e-c189-47cb-bdbf-79c35c5d67cd" providerId="AD" clId="Web-{2A4CA14D-97AA-70CD-7F20-5732904FF667}" dt="2023-10-16T13:58:45.048" v="45"/>
              <pc2:cmMkLst xmlns:pc2="http://schemas.microsoft.com/office/powerpoint/2019/9/main/command">
                <pc:docMk/>
                <pc:sldMk cId="1496431675" sldId="3174"/>
                <pc2:cmMk id="{E6FBDB80-22CA-4972-B672-97E09A17ECD6}"/>
              </pc2:cmMkLst>
            </pc226:cmChg>
          </p:ext>
        </pc:extLst>
      </pc:sldChg>
      <pc:sldChg chg="add">
        <pc:chgData name="Laurel Pagliai" userId="S::lpagliai@pta.org::1bc2380e-c189-47cb-bdbf-79c35c5d67cd" providerId="AD" clId="Web-{2A4CA14D-97AA-70CD-7F20-5732904FF667}" dt="2023-10-16T13:57:38.605" v="31"/>
        <pc:sldMkLst>
          <pc:docMk/>
          <pc:sldMk cId="2977092511" sldId="3175"/>
        </pc:sldMkLst>
      </pc:sldChg>
      <pc:sldChg chg="add">
        <pc:chgData name="Laurel Pagliai" userId="S::lpagliai@pta.org::1bc2380e-c189-47cb-bdbf-79c35c5d67cd" providerId="AD" clId="Web-{2A4CA14D-97AA-70CD-7F20-5732904FF667}" dt="2023-10-16T13:57:38.668" v="32"/>
        <pc:sldMkLst>
          <pc:docMk/>
          <pc:sldMk cId="3917808054" sldId="3176"/>
        </pc:sldMkLst>
      </pc:sldChg>
      <pc:sldChg chg="add">
        <pc:chgData name="Laurel Pagliai" userId="S::lpagliai@pta.org::1bc2380e-c189-47cb-bdbf-79c35c5d67cd" providerId="AD" clId="Web-{2A4CA14D-97AA-70CD-7F20-5732904FF667}" dt="2023-10-16T13:57:38.746" v="33"/>
        <pc:sldMkLst>
          <pc:docMk/>
          <pc:sldMk cId="3067857362" sldId="3177"/>
        </pc:sldMkLst>
      </pc:sldChg>
      <pc:sldChg chg="add">
        <pc:chgData name="Laurel Pagliai" userId="S::lpagliai@pta.org::1bc2380e-c189-47cb-bdbf-79c35c5d67cd" providerId="AD" clId="Web-{2A4CA14D-97AA-70CD-7F20-5732904FF667}" dt="2023-10-16T13:57:38.871" v="34"/>
        <pc:sldMkLst>
          <pc:docMk/>
          <pc:sldMk cId="557928771" sldId="3178"/>
        </pc:sldMkLst>
      </pc:sldChg>
      <pc:sldChg chg="add">
        <pc:chgData name="Laurel Pagliai" userId="S::lpagliai@pta.org::1bc2380e-c189-47cb-bdbf-79c35c5d67cd" providerId="AD" clId="Web-{2A4CA14D-97AA-70CD-7F20-5732904FF667}" dt="2023-10-16T13:57:39.074" v="35"/>
        <pc:sldMkLst>
          <pc:docMk/>
          <pc:sldMk cId="1645360603" sldId="3179"/>
        </pc:sldMkLst>
      </pc:sldChg>
      <pc:sldChg chg="add ord modNotes">
        <pc:chgData name="Laurel Pagliai" userId="S::lpagliai@pta.org::1bc2380e-c189-47cb-bdbf-79c35c5d67cd" providerId="AD" clId="Web-{2A4CA14D-97AA-70CD-7F20-5732904FF667}" dt="2023-10-16T14:00:30.509" v="59"/>
        <pc:sldMkLst>
          <pc:docMk/>
          <pc:sldMk cId="1855896015" sldId="3180"/>
        </pc:sldMkLst>
      </pc:sldChg>
      <pc:sldChg chg="add">
        <pc:chgData name="Laurel Pagliai" userId="S::lpagliai@pta.org::1bc2380e-c189-47cb-bdbf-79c35c5d67cd" providerId="AD" clId="Web-{2A4CA14D-97AA-70CD-7F20-5732904FF667}" dt="2023-10-16T13:59:48.755" v="46"/>
        <pc:sldMkLst>
          <pc:docMk/>
          <pc:sldMk cId="1205831824" sldId="3181"/>
        </pc:sldMkLst>
      </pc:sldChg>
      <pc:sldChg chg="add">
        <pc:chgData name="Laurel Pagliai" userId="S::lpagliai@pta.org::1bc2380e-c189-47cb-bdbf-79c35c5d67cd" providerId="AD" clId="Web-{2A4CA14D-97AA-70CD-7F20-5732904FF667}" dt="2023-10-16T13:59:49.006" v="47"/>
        <pc:sldMkLst>
          <pc:docMk/>
          <pc:sldMk cId="3407525260" sldId="3182"/>
        </pc:sldMkLst>
      </pc:sldChg>
      <pc:sldChg chg="add">
        <pc:chgData name="Laurel Pagliai" userId="S::lpagliai@pta.org::1bc2380e-c189-47cb-bdbf-79c35c5d67cd" providerId="AD" clId="Web-{2A4CA14D-97AA-70CD-7F20-5732904FF667}" dt="2023-10-16T14:05:16.529" v="61"/>
        <pc:sldMkLst>
          <pc:docMk/>
          <pc:sldMk cId="978450270" sldId="3183"/>
        </pc:sldMkLst>
      </pc:sldChg>
      <pc:sldChg chg="add">
        <pc:chgData name="Laurel Pagliai" userId="S::lpagliai@pta.org::1bc2380e-c189-47cb-bdbf-79c35c5d67cd" providerId="AD" clId="Web-{2A4CA14D-97AA-70CD-7F20-5732904FF667}" dt="2023-10-16T14:05:16.701" v="62"/>
        <pc:sldMkLst>
          <pc:docMk/>
          <pc:sldMk cId="3897223728" sldId="3184"/>
        </pc:sldMkLst>
      </pc:sldChg>
      <pc:sldChg chg="add">
        <pc:chgData name="Laurel Pagliai" userId="S::lpagliai@pta.org::1bc2380e-c189-47cb-bdbf-79c35c5d67cd" providerId="AD" clId="Web-{2A4CA14D-97AA-70CD-7F20-5732904FF667}" dt="2023-10-16T14:05:16.810" v="63"/>
        <pc:sldMkLst>
          <pc:docMk/>
          <pc:sldMk cId="970864105" sldId="3185"/>
        </pc:sldMkLst>
      </pc:sldChg>
      <pc:sldChg chg="add">
        <pc:chgData name="Laurel Pagliai" userId="S::lpagliai@pta.org::1bc2380e-c189-47cb-bdbf-79c35c5d67cd" providerId="AD" clId="Web-{2A4CA14D-97AA-70CD-7F20-5732904FF667}" dt="2023-10-16T14:05:16.904" v="64"/>
        <pc:sldMkLst>
          <pc:docMk/>
          <pc:sldMk cId="3964456395" sldId="3186"/>
        </pc:sldMkLst>
      </pc:sldChg>
      <pc:sldChg chg="add">
        <pc:chgData name="Laurel Pagliai" userId="S::lpagliai@pta.org::1bc2380e-c189-47cb-bdbf-79c35c5d67cd" providerId="AD" clId="Web-{2A4CA14D-97AA-70CD-7F20-5732904FF667}" dt="2023-10-16T14:05:17.014" v="65"/>
        <pc:sldMkLst>
          <pc:docMk/>
          <pc:sldMk cId="4194917252" sldId="3187"/>
        </pc:sldMkLst>
      </pc:sldChg>
      <pc:sldChg chg="add">
        <pc:chgData name="Laurel Pagliai" userId="S::lpagliai@pta.org::1bc2380e-c189-47cb-bdbf-79c35c5d67cd" providerId="AD" clId="Web-{2A4CA14D-97AA-70CD-7F20-5732904FF667}" dt="2023-10-16T14:05:17.232" v="66"/>
        <pc:sldMkLst>
          <pc:docMk/>
          <pc:sldMk cId="2152210855" sldId="3188"/>
        </pc:sldMkLst>
      </pc:sldChg>
      <pc:sldMasterChg chg="add addSldLayout">
        <pc:chgData name="Laurel Pagliai" userId="S::lpagliai@pta.org::1bc2380e-c189-47cb-bdbf-79c35c5d67cd" providerId="AD" clId="Web-{2A4CA14D-97AA-70CD-7F20-5732904FF667}" dt="2023-10-16T13:56:53.415" v="26"/>
        <pc:sldMasterMkLst>
          <pc:docMk/>
          <pc:sldMasterMk cId="0" sldId="2147483648"/>
        </pc:sldMasterMkLst>
        <pc:sldLayoutChg chg="add">
          <pc:chgData name="Laurel Pagliai" userId="S::lpagliai@pta.org::1bc2380e-c189-47cb-bdbf-79c35c5d67cd" providerId="AD" clId="Web-{2A4CA14D-97AA-70CD-7F20-5732904FF667}" dt="2023-10-16T13:56:53.415" v="26"/>
          <pc:sldLayoutMkLst>
            <pc:docMk/>
            <pc:sldMasterMk cId="0" sldId="2147483648"/>
            <pc:sldLayoutMk cId="0" sldId="2147483649"/>
          </pc:sldLayoutMkLst>
        </pc:sldLayoutChg>
        <pc:sldLayoutChg chg="add">
          <pc:chgData name="Laurel Pagliai" userId="S::lpagliai@pta.org::1bc2380e-c189-47cb-bdbf-79c35c5d67cd" providerId="AD" clId="Web-{2A4CA14D-97AA-70CD-7F20-5732904FF667}" dt="2023-10-16T13:56:53.415" v="26"/>
          <pc:sldLayoutMkLst>
            <pc:docMk/>
            <pc:sldMasterMk cId="0" sldId="2147483648"/>
            <pc:sldLayoutMk cId="0" sldId="2147483650"/>
          </pc:sldLayoutMkLst>
        </pc:sldLayoutChg>
        <pc:sldLayoutChg chg="add">
          <pc:chgData name="Laurel Pagliai" userId="S::lpagliai@pta.org::1bc2380e-c189-47cb-bdbf-79c35c5d67cd" providerId="AD" clId="Web-{2A4CA14D-97AA-70CD-7F20-5732904FF667}" dt="2023-10-16T13:56:53.415" v="26"/>
          <pc:sldLayoutMkLst>
            <pc:docMk/>
            <pc:sldMasterMk cId="0" sldId="2147483648"/>
            <pc:sldLayoutMk cId="0" sldId="2147483651"/>
          </pc:sldLayoutMkLst>
        </pc:sldLayoutChg>
        <pc:sldLayoutChg chg="add">
          <pc:chgData name="Laurel Pagliai" userId="S::lpagliai@pta.org::1bc2380e-c189-47cb-bdbf-79c35c5d67cd" providerId="AD" clId="Web-{2A4CA14D-97AA-70CD-7F20-5732904FF667}" dt="2023-10-16T13:56:53.415" v="26"/>
          <pc:sldLayoutMkLst>
            <pc:docMk/>
            <pc:sldMasterMk cId="0" sldId="2147483648"/>
            <pc:sldLayoutMk cId="0" sldId="2147483652"/>
          </pc:sldLayoutMkLst>
        </pc:sldLayoutChg>
        <pc:sldLayoutChg chg="add">
          <pc:chgData name="Laurel Pagliai" userId="S::lpagliai@pta.org::1bc2380e-c189-47cb-bdbf-79c35c5d67cd" providerId="AD" clId="Web-{2A4CA14D-97AA-70CD-7F20-5732904FF667}" dt="2023-10-16T13:56:53.415" v="26"/>
          <pc:sldLayoutMkLst>
            <pc:docMk/>
            <pc:sldMasterMk cId="0" sldId="2147483648"/>
            <pc:sldLayoutMk cId="0" sldId="2147483653"/>
          </pc:sldLayoutMkLst>
        </pc:sldLayoutChg>
        <pc:sldLayoutChg chg="add">
          <pc:chgData name="Laurel Pagliai" userId="S::lpagliai@pta.org::1bc2380e-c189-47cb-bdbf-79c35c5d67cd" providerId="AD" clId="Web-{2A4CA14D-97AA-70CD-7F20-5732904FF667}" dt="2023-10-16T13:56:53.415" v="26"/>
          <pc:sldLayoutMkLst>
            <pc:docMk/>
            <pc:sldMasterMk cId="0" sldId="2147483648"/>
            <pc:sldLayoutMk cId="0" sldId="2147483654"/>
          </pc:sldLayoutMkLst>
        </pc:sldLayoutChg>
        <pc:sldLayoutChg chg="add">
          <pc:chgData name="Laurel Pagliai" userId="S::lpagliai@pta.org::1bc2380e-c189-47cb-bdbf-79c35c5d67cd" providerId="AD" clId="Web-{2A4CA14D-97AA-70CD-7F20-5732904FF667}" dt="2023-10-16T13:56:53.415" v="26"/>
          <pc:sldLayoutMkLst>
            <pc:docMk/>
            <pc:sldMasterMk cId="0" sldId="2147483648"/>
            <pc:sldLayoutMk cId="0" sldId="2147483655"/>
          </pc:sldLayoutMkLst>
        </pc:sldLayoutChg>
        <pc:sldLayoutChg chg="add">
          <pc:chgData name="Laurel Pagliai" userId="S::lpagliai@pta.org::1bc2380e-c189-47cb-bdbf-79c35c5d67cd" providerId="AD" clId="Web-{2A4CA14D-97AA-70CD-7F20-5732904FF667}" dt="2023-10-16T13:56:53.415" v="26"/>
          <pc:sldLayoutMkLst>
            <pc:docMk/>
            <pc:sldMasterMk cId="0" sldId="2147483648"/>
            <pc:sldLayoutMk cId="0" sldId="2147483656"/>
          </pc:sldLayoutMkLst>
        </pc:sldLayoutChg>
        <pc:sldLayoutChg chg="add">
          <pc:chgData name="Laurel Pagliai" userId="S::lpagliai@pta.org::1bc2380e-c189-47cb-bdbf-79c35c5d67cd" providerId="AD" clId="Web-{2A4CA14D-97AA-70CD-7F20-5732904FF667}" dt="2023-10-16T13:56:53.415" v="26"/>
          <pc:sldLayoutMkLst>
            <pc:docMk/>
            <pc:sldMasterMk cId="0" sldId="2147483648"/>
            <pc:sldLayoutMk cId="0" sldId="2147483657"/>
          </pc:sldLayoutMkLst>
        </pc:sldLayoutChg>
        <pc:sldLayoutChg chg="add">
          <pc:chgData name="Laurel Pagliai" userId="S::lpagliai@pta.org::1bc2380e-c189-47cb-bdbf-79c35c5d67cd" providerId="AD" clId="Web-{2A4CA14D-97AA-70CD-7F20-5732904FF667}" dt="2023-10-16T13:56:53.415" v="26"/>
          <pc:sldLayoutMkLst>
            <pc:docMk/>
            <pc:sldMasterMk cId="0" sldId="2147483648"/>
            <pc:sldLayoutMk cId="0" sldId="2147483659"/>
          </pc:sldLayoutMkLst>
        </pc:sldLayoutChg>
        <pc:sldLayoutChg chg="add">
          <pc:chgData name="Laurel Pagliai" userId="S::lpagliai@pta.org::1bc2380e-c189-47cb-bdbf-79c35c5d67cd" providerId="AD" clId="Web-{2A4CA14D-97AA-70CD-7F20-5732904FF667}" dt="2023-10-16T13:56:53.415" v="26"/>
          <pc:sldLayoutMkLst>
            <pc:docMk/>
            <pc:sldMasterMk cId="0" sldId="2147483648"/>
            <pc:sldLayoutMk cId="0" sldId="2147483660"/>
          </pc:sldLayoutMkLst>
        </pc:sldLayoutChg>
        <pc:sldLayoutChg chg="add">
          <pc:chgData name="Laurel Pagliai" userId="S::lpagliai@pta.org::1bc2380e-c189-47cb-bdbf-79c35c5d67cd" providerId="AD" clId="Web-{2A4CA14D-97AA-70CD-7F20-5732904FF667}" dt="2023-10-16T13:56:53.415" v="26"/>
          <pc:sldLayoutMkLst>
            <pc:docMk/>
            <pc:sldMasterMk cId="0" sldId="2147483648"/>
            <pc:sldLayoutMk cId="0" sldId="2147483661"/>
          </pc:sldLayoutMkLst>
        </pc:sldLayoutChg>
        <pc:sldLayoutChg chg="add">
          <pc:chgData name="Laurel Pagliai" userId="S::lpagliai@pta.org::1bc2380e-c189-47cb-bdbf-79c35c5d67cd" providerId="AD" clId="Web-{2A4CA14D-97AA-70CD-7F20-5732904FF667}" dt="2023-10-16T13:56:53.415" v="26"/>
          <pc:sldLayoutMkLst>
            <pc:docMk/>
            <pc:sldMasterMk cId="0" sldId="2147483648"/>
            <pc:sldLayoutMk cId="3143617239" sldId="2147483678"/>
          </pc:sldLayoutMkLst>
        </pc:sldLayoutChg>
        <pc:sldLayoutChg chg="add">
          <pc:chgData name="Laurel Pagliai" userId="S::lpagliai@pta.org::1bc2380e-c189-47cb-bdbf-79c35c5d67cd" providerId="AD" clId="Web-{2A4CA14D-97AA-70CD-7F20-5732904FF667}" dt="2023-10-16T13:56:53.415" v="26"/>
          <pc:sldLayoutMkLst>
            <pc:docMk/>
            <pc:sldMasterMk cId="0" sldId="2147483648"/>
            <pc:sldLayoutMk cId="2682876837" sldId="2147483679"/>
          </pc:sldLayoutMkLst>
        </pc:sldLayoutChg>
      </pc:sldMasterChg>
    </pc:docChg>
  </pc:docChgLst>
  <pc:docChgLst>
    <pc:chgData name="Sian Leach" userId="S::sleach@pta.org::8bb5c1de-e808-4f5e-9a1a-46f0c637287e" providerId="AD" clId="Web-{553E3342-DC54-ECB9-E432-43DDCA2594C6}"/>
    <pc:docChg chg="modSld">
      <pc:chgData name="Sian Leach" userId="S::sleach@pta.org::8bb5c1de-e808-4f5e-9a1a-46f0c637287e" providerId="AD" clId="Web-{553E3342-DC54-ECB9-E432-43DDCA2594C6}" dt="2023-10-16T14:18:48.438" v="0" actId="1076"/>
      <pc:docMkLst>
        <pc:docMk/>
      </pc:docMkLst>
      <pc:sldChg chg="modSp">
        <pc:chgData name="Sian Leach" userId="S::sleach@pta.org::8bb5c1de-e808-4f5e-9a1a-46f0c637287e" providerId="AD" clId="Web-{553E3342-DC54-ECB9-E432-43DDCA2594C6}" dt="2023-10-16T14:18:48.438" v="0" actId="1076"/>
        <pc:sldMkLst>
          <pc:docMk/>
          <pc:sldMk cId="0" sldId="292"/>
        </pc:sldMkLst>
        <pc:spChg chg="mod">
          <ac:chgData name="Sian Leach" userId="S::sleach@pta.org::8bb5c1de-e808-4f5e-9a1a-46f0c637287e" providerId="AD" clId="Web-{553E3342-DC54-ECB9-E432-43DDCA2594C6}" dt="2023-10-16T14:18:48.438" v="0" actId="1076"/>
          <ac:spMkLst>
            <pc:docMk/>
            <pc:sldMk cId="0" sldId="292"/>
            <ac:spMk id="2728" creationId="{00000000-0000-0000-0000-000000000000}"/>
          </ac:spMkLst>
        </pc:spChg>
      </pc:sldChg>
    </pc:docChg>
  </pc:docChgLst>
  <pc:docChgLst>
    <pc:chgData name="Kimberly Martin" userId="S::kmartin@pta.org::831a8763-7dc7-4835-b3e4-9a8e462df347" providerId="AD" clId="Web-{455052A6-0D6E-D3A3-9875-E9C6202A3FE4}"/>
    <pc:docChg chg="modSld">
      <pc:chgData name="Kimberly Martin" userId="S::kmartin@pta.org::831a8763-7dc7-4835-b3e4-9a8e462df347" providerId="AD" clId="Web-{455052A6-0D6E-D3A3-9875-E9C6202A3FE4}" dt="2023-11-03T13:33:24.241" v="12" actId="20577"/>
      <pc:docMkLst>
        <pc:docMk/>
      </pc:docMkLst>
      <pc:sldChg chg="modSp">
        <pc:chgData name="Kimberly Martin" userId="S::kmartin@pta.org::831a8763-7dc7-4835-b3e4-9a8e462df347" providerId="AD" clId="Web-{455052A6-0D6E-D3A3-9875-E9C6202A3FE4}" dt="2023-11-03T13:33:24.241" v="12" actId="20577"/>
        <pc:sldMkLst>
          <pc:docMk/>
          <pc:sldMk cId="165413547" sldId="263"/>
        </pc:sldMkLst>
        <pc:spChg chg="mod">
          <ac:chgData name="Kimberly Martin" userId="S::kmartin@pta.org::831a8763-7dc7-4835-b3e4-9a8e462df347" providerId="AD" clId="Web-{455052A6-0D6E-D3A3-9875-E9C6202A3FE4}" dt="2023-11-03T13:33:24.241" v="12" actId="20577"/>
          <ac:spMkLst>
            <pc:docMk/>
            <pc:sldMk cId="165413547" sldId="263"/>
            <ac:spMk id="5" creationId="{FE825099-D1E3-C6ED-33ED-A6DF7008020F}"/>
          </ac:spMkLst>
        </pc:spChg>
      </pc:sldChg>
    </pc:docChg>
  </pc:docChgLst>
  <pc:docChgLst>
    <pc:chgData name="Laurel Pagliai" userId="1bc2380e-c189-47cb-bdbf-79c35c5d67cd" providerId="ADAL" clId="{1A6D45AA-11FD-413A-BC99-AD27F66F410C}"/>
    <pc:docChg chg="custSel modSld">
      <pc:chgData name="Laurel Pagliai" userId="1bc2380e-c189-47cb-bdbf-79c35c5d67cd" providerId="ADAL" clId="{1A6D45AA-11FD-413A-BC99-AD27F66F410C}" dt="2023-10-16T14:12:21.822" v="360" actId="20577"/>
      <pc:docMkLst>
        <pc:docMk/>
      </pc:docMkLst>
      <pc:sldChg chg="modNotesTx">
        <pc:chgData name="Laurel Pagliai" userId="1bc2380e-c189-47cb-bdbf-79c35c5d67cd" providerId="ADAL" clId="{1A6D45AA-11FD-413A-BC99-AD27F66F410C}" dt="2023-10-16T14:07:23.476" v="7" actId="20577"/>
        <pc:sldMkLst>
          <pc:docMk/>
          <pc:sldMk cId="2710142797" sldId="471"/>
        </pc:sldMkLst>
      </pc:sldChg>
      <pc:sldChg chg="modNotesTx">
        <pc:chgData name="Laurel Pagliai" userId="1bc2380e-c189-47cb-bdbf-79c35c5d67cd" providerId="ADAL" clId="{1A6D45AA-11FD-413A-BC99-AD27F66F410C}" dt="2023-10-16T14:12:21.822" v="360" actId="20577"/>
        <pc:sldMkLst>
          <pc:docMk/>
          <pc:sldMk cId="3157506830" sldId="3169"/>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4039DC-0F07-4756-A178-BB7D3ACDE2C1}"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285F4C32-CCE9-4394-BD54-714D93A4EC9E}">
      <dgm:prSet/>
      <dgm:spPr>
        <a:solidFill>
          <a:srgbClr val="14356D"/>
        </a:solidFill>
      </dgm:spPr>
      <dgm:t>
        <a:bodyPr/>
        <a:lstStyle/>
        <a:p>
          <a:r>
            <a:rPr lang="en-US" b="0" i="0">
              <a:solidFill>
                <a:schemeClr val="bg1"/>
              </a:solidFill>
            </a:rPr>
            <a:t>Planning ​</a:t>
          </a:r>
          <a:endParaRPr lang="en-US">
            <a:solidFill>
              <a:schemeClr val="bg1"/>
            </a:solidFill>
          </a:endParaRPr>
        </a:p>
      </dgm:t>
    </dgm:pt>
    <dgm:pt modelId="{F3FDDAC5-2E45-464D-94BA-4025D91E30A0}" type="parTrans" cxnId="{A79853E7-A9FC-4035-AAC0-A771F81C64EA}">
      <dgm:prSet/>
      <dgm:spPr/>
      <dgm:t>
        <a:bodyPr/>
        <a:lstStyle/>
        <a:p>
          <a:endParaRPr lang="en-US">
            <a:solidFill>
              <a:srgbClr val="000000"/>
            </a:solidFill>
          </a:endParaRPr>
        </a:p>
      </dgm:t>
    </dgm:pt>
    <dgm:pt modelId="{E996AD8A-6CCA-4630-90F3-61E04728CEEE}" type="sibTrans" cxnId="{A79853E7-A9FC-4035-AAC0-A771F81C64EA}">
      <dgm:prSet/>
      <dgm:spPr/>
      <dgm:t>
        <a:bodyPr/>
        <a:lstStyle/>
        <a:p>
          <a:endParaRPr lang="en-US">
            <a:solidFill>
              <a:srgbClr val="000000"/>
            </a:solidFill>
          </a:endParaRPr>
        </a:p>
      </dgm:t>
    </dgm:pt>
    <dgm:pt modelId="{4C2CB498-D2D9-451E-A38C-92EBC96D55DA}">
      <dgm:prSet/>
      <dgm:spPr>
        <a:solidFill>
          <a:srgbClr val="14356D"/>
        </a:solidFill>
      </dgm:spPr>
      <dgm:t>
        <a:bodyPr/>
        <a:lstStyle/>
        <a:p>
          <a:r>
            <a:rPr lang="en-US" b="0" i="0">
              <a:solidFill>
                <a:schemeClr val="bg1"/>
              </a:solidFill>
            </a:rPr>
            <a:t>Hosting​</a:t>
          </a:r>
          <a:endParaRPr lang="en-US">
            <a:solidFill>
              <a:schemeClr val="bg1"/>
            </a:solidFill>
          </a:endParaRPr>
        </a:p>
      </dgm:t>
    </dgm:pt>
    <dgm:pt modelId="{94D72F6D-8A17-409E-A312-2F47E363B87B}" type="parTrans" cxnId="{D1B2D064-0D08-4246-A88E-A03C6C5FD2B6}">
      <dgm:prSet/>
      <dgm:spPr/>
      <dgm:t>
        <a:bodyPr/>
        <a:lstStyle/>
        <a:p>
          <a:endParaRPr lang="en-US">
            <a:solidFill>
              <a:srgbClr val="000000"/>
            </a:solidFill>
          </a:endParaRPr>
        </a:p>
      </dgm:t>
    </dgm:pt>
    <dgm:pt modelId="{B02C031E-C91F-4790-9882-762B2E2942AB}" type="sibTrans" cxnId="{D1B2D064-0D08-4246-A88E-A03C6C5FD2B6}">
      <dgm:prSet/>
      <dgm:spPr/>
      <dgm:t>
        <a:bodyPr/>
        <a:lstStyle/>
        <a:p>
          <a:endParaRPr lang="en-US">
            <a:solidFill>
              <a:srgbClr val="000000"/>
            </a:solidFill>
          </a:endParaRPr>
        </a:p>
      </dgm:t>
    </dgm:pt>
    <dgm:pt modelId="{B9ECD07D-3A35-4102-85FA-F05EF904C6C3}">
      <dgm:prSet/>
      <dgm:spPr>
        <a:solidFill>
          <a:srgbClr val="14356D"/>
        </a:solidFill>
      </dgm:spPr>
      <dgm:t>
        <a:bodyPr/>
        <a:lstStyle/>
        <a:p>
          <a:r>
            <a:rPr lang="en-US" b="0" i="0">
              <a:solidFill>
                <a:schemeClr val="bg1"/>
              </a:solidFill>
            </a:rPr>
            <a:t>Celebrating</a:t>
          </a:r>
          <a:endParaRPr lang="en-US">
            <a:solidFill>
              <a:schemeClr val="bg1"/>
            </a:solidFill>
          </a:endParaRPr>
        </a:p>
      </dgm:t>
    </dgm:pt>
    <dgm:pt modelId="{A698DF53-2F10-49C9-95A6-B9D9E0C8B9ED}" type="parTrans" cxnId="{45CC3C06-D1DE-487F-BA6E-B87B97F99D41}">
      <dgm:prSet/>
      <dgm:spPr/>
      <dgm:t>
        <a:bodyPr/>
        <a:lstStyle/>
        <a:p>
          <a:endParaRPr lang="en-US">
            <a:solidFill>
              <a:srgbClr val="000000"/>
            </a:solidFill>
          </a:endParaRPr>
        </a:p>
      </dgm:t>
    </dgm:pt>
    <dgm:pt modelId="{E15DF973-2CBF-4606-BF44-476B98E7BAAF}" type="sibTrans" cxnId="{45CC3C06-D1DE-487F-BA6E-B87B97F99D41}">
      <dgm:prSet/>
      <dgm:spPr/>
      <dgm:t>
        <a:bodyPr/>
        <a:lstStyle/>
        <a:p>
          <a:endParaRPr lang="en-US">
            <a:solidFill>
              <a:srgbClr val="000000"/>
            </a:solidFill>
          </a:endParaRPr>
        </a:p>
      </dgm:t>
    </dgm:pt>
    <dgm:pt modelId="{2FCB2351-3916-4BF2-94A7-E268CB97B4BA}">
      <dgm:prSet/>
      <dgm:spPr>
        <a:solidFill>
          <a:srgbClr val="14356D"/>
        </a:solidFill>
      </dgm:spPr>
      <dgm:t>
        <a:bodyPr/>
        <a:lstStyle/>
        <a:p>
          <a:r>
            <a:rPr lang="en-US" b="0" i="0">
              <a:solidFill>
                <a:schemeClr val="bg1"/>
              </a:solidFill>
            </a:rPr>
            <a:t>Promoting​</a:t>
          </a:r>
          <a:endParaRPr lang="en-US">
            <a:solidFill>
              <a:schemeClr val="bg1"/>
            </a:solidFill>
          </a:endParaRPr>
        </a:p>
      </dgm:t>
    </dgm:pt>
    <dgm:pt modelId="{0CB50B06-2A98-49D6-918C-07F607A74CCB}" type="sibTrans" cxnId="{CD730373-0AA9-4BF8-ACFB-C0BB3B5E6170}">
      <dgm:prSet/>
      <dgm:spPr/>
      <dgm:t>
        <a:bodyPr/>
        <a:lstStyle/>
        <a:p>
          <a:endParaRPr lang="en-US">
            <a:solidFill>
              <a:srgbClr val="000000"/>
            </a:solidFill>
          </a:endParaRPr>
        </a:p>
      </dgm:t>
    </dgm:pt>
    <dgm:pt modelId="{50C38B02-F6EB-4C4B-8968-60B246CBCE5C}" type="parTrans" cxnId="{CD730373-0AA9-4BF8-ACFB-C0BB3B5E6170}">
      <dgm:prSet/>
      <dgm:spPr/>
      <dgm:t>
        <a:bodyPr/>
        <a:lstStyle/>
        <a:p>
          <a:endParaRPr lang="en-US">
            <a:solidFill>
              <a:srgbClr val="000000"/>
            </a:solidFill>
          </a:endParaRPr>
        </a:p>
      </dgm:t>
    </dgm:pt>
    <dgm:pt modelId="{F548CE0D-2E2E-43A3-8750-7FC3A3B4B5AC}" type="pres">
      <dgm:prSet presAssocID="{064039DC-0F07-4756-A178-BB7D3ACDE2C1}" presName="diagram" presStyleCnt="0">
        <dgm:presLayoutVars>
          <dgm:dir/>
          <dgm:resizeHandles val="exact"/>
        </dgm:presLayoutVars>
      </dgm:prSet>
      <dgm:spPr/>
    </dgm:pt>
    <dgm:pt modelId="{F79F74E0-A993-4240-90DF-E79A6A07279B}" type="pres">
      <dgm:prSet presAssocID="{285F4C32-CCE9-4394-BD54-714D93A4EC9E}" presName="node" presStyleLbl="node1" presStyleIdx="0" presStyleCnt="4">
        <dgm:presLayoutVars>
          <dgm:bulletEnabled val="1"/>
        </dgm:presLayoutVars>
      </dgm:prSet>
      <dgm:spPr/>
    </dgm:pt>
    <dgm:pt modelId="{537A2CEC-B4F8-43DC-87BB-4A49867D8BE5}" type="pres">
      <dgm:prSet presAssocID="{E996AD8A-6CCA-4630-90F3-61E04728CEEE}" presName="sibTrans" presStyleCnt="0"/>
      <dgm:spPr/>
    </dgm:pt>
    <dgm:pt modelId="{5AD51493-8F4A-4140-A5D1-27860D8CDF85}" type="pres">
      <dgm:prSet presAssocID="{2FCB2351-3916-4BF2-94A7-E268CB97B4BA}" presName="node" presStyleLbl="node1" presStyleIdx="1" presStyleCnt="4">
        <dgm:presLayoutVars>
          <dgm:bulletEnabled val="1"/>
        </dgm:presLayoutVars>
      </dgm:prSet>
      <dgm:spPr/>
    </dgm:pt>
    <dgm:pt modelId="{FFE978F1-7696-47FF-9DCA-5E98392A2678}" type="pres">
      <dgm:prSet presAssocID="{0CB50B06-2A98-49D6-918C-07F607A74CCB}" presName="sibTrans" presStyleCnt="0"/>
      <dgm:spPr/>
    </dgm:pt>
    <dgm:pt modelId="{73C491D6-4E1C-41AF-BB21-BB859456B1F7}" type="pres">
      <dgm:prSet presAssocID="{4C2CB498-D2D9-451E-A38C-92EBC96D55DA}" presName="node" presStyleLbl="node1" presStyleIdx="2" presStyleCnt="4">
        <dgm:presLayoutVars>
          <dgm:bulletEnabled val="1"/>
        </dgm:presLayoutVars>
      </dgm:prSet>
      <dgm:spPr/>
    </dgm:pt>
    <dgm:pt modelId="{F0681FA9-8666-4A37-B32B-5EABFE7F850C}" type="pres">
      <dgm:prSet presAssocID="{B02C031E-C91F-4790-9882-762B2E2942AB}" presName="sibTrans" presStyleCnt="0"/>
      <dgm:spPr/>
    </dgm:pt>
    <dgm:pt modelId="{E272AF81-E15E-4185-BE0C-969675A864CB}" type="pres">
      <dgm:prSet presAssocID="{B9ECD07D-3A35-4102-85FA-F05EF904C6C3}" presName="node" presStyleLbl="node1" presStyleIdx="3" presStyleCnt="4">
        <dgm:presLayoutVars>
          <dgm:bulletEnabled val="1"/>
        </dgm:presLayoutVars>
      </dgm:prSet>
      <dgm:spPr/>
    </dgm:pt>
  </dgm:ptLst>
  <dgm:cxnLst>
    <dgm:cxn modelId="{A2DD7700-23A2-499D-8290-18180A041A6A}" type="presOf" srcId="{2FCB2351-3916-4BF2-94A7-E268CB97B4BA}" destId="{5AD51493-8F4A-4140-A5D1-27860D8CDF85}" srcOrd="0" destOrd="0" presId="urn:microsoft.com/office/officeart/2005/8/layout/default"/>
    <dgm:cxn modelId="{45CC3C06-D1DE-487F-BA6E-B87B97F99D41}" srcId="{064039DC-0F07-4756-A178-BB7D3ACDE2C1}" destId="{B9ECD07D-3A35-4102-85FA-F05EF904C6C3}" srcOrd="3" destOrd="0" parTransId="{A698DF53-2F10-49C9-95A6-B9D9E0C8B9ED}" sibTransId="{E15DF973-2CBF-4606-BF44-476B98E7BAAF}"/>
    <dgm:cxn modelId="{D1B2D064-0D08-4246-A88E-A03C6C5FD2B6}" srcId="{064039DC-0F07-4756-A178-BB7D3ACDE2C1}" destId="{4C2CB498-D2D9-451E-A38C-92EBC96D55DA}" srcOrd="2" destOrd="0" parTransId="{94D72F6D-8A17-409E-A312-2F47E363B87B}" sibTransId="{B02C031E-C91F-4790-9882-762B2E2942AB}"/>
    <dgm:cxn modelId="{CD730373-0AA9-4BF8-ACFB-C0BB3B5E6170}" srcId="{064039DC-0F07-4756-A178-BB7D3ACDE2C1}" destId="{2FCB2351-3916-4BF2-94A7-E268CB97B4BA}" srcOrd="1" destOrd="0" parTransId="{50C38B02-F6EB-4C4B-8968-60B246CBCE5C}" sibTransId="{0CB50B06-2A98-49D6-918C-07F607A74CCB}"/>
    <dgm:cxn modelId="{42FC9379-8142-4D29-9E14-C344CBF1F9C9}" type="presOf" srcId="{4C2CB498-D2D9-451E-A38C-92EBC96D55DA}" destId="{73C491D6-4E1C-41AF-BB21-BB859456B1F7}" srcOrd="0" destOrd="0" presId="urn:microsoft.com/office/officeart/2005/8/layout/default"/>
    <dgm:cxn modelId="{DDDF057C-CB97-427D-9EB2-A6E6FD83311A}" type="presOf" srcId="{B9ECD07D-3A35-4102-85FA-F05EF904C6C3}" destId="{E272AF81-E15E-4185-BE0C-969675A864CB}" srcOrd="0" destOrd="0" presId="urn:microsoft.com/office/officeart/2005/8/layout/default"/>
    <dgm:cxn modelId="{A79853E7-A9FC-4035-AAC0-A771F81C64EA}" srcId="{064039DC-0F07-4756-A178-BB7D3ACDE2C1}" destId="{285F4C32-CCE9-4394-BD54-714D93A4EC9E}" srcOrd="0" destOrd="0" parTransId="{F3FDDAC5-2E45-464D-94BA-4025D91E30A0}" sibTransId="{E996AD8A-6CCA-4630-90F3-61E04728CEEE}"/>
    <dgm:cxn modelId="{D073BDEC-3E21-47DE-9D4B-FFF287CCCED9}" type="presOf" srcId="{064039DC-0F07-4756-A178-BB7D3ACDE2C1}" destId="{F548CE0D-2E2E-43A3-8750-7FC3A3B4B5AC}" srcOrd="0" destOrd="0" presId="urn:microsoft.com/office/officeart/2005/8/layout/default"/>
    <dgm:cxn modelId="{08A575FC-CCC1-47C0-926C-00A69918B2A7}" type="presOf" srcId="{285F4C32-CCE9-4394-BD54-714D93A4EC9E}" destId="{F79F74E0-A993-4240-90DF-E79A6A07279B}" srcOrd="0" destOrd="0" presId="urn:microsoft.com/office/officeart/2005/8/layout/default"/>
    <dgm:cxn modelId="{494C6E0F-4047-4B50-ABD6-37114F1B8278}" type="presParOf" srcId="{F548CE0D-2E2E-43A3-8750-7FC3A3B4B5AC}" destId="{F79F74E0-A993-4240-90DF-E79A6A07279B}" srcOrd="0" destOrd="0" presId="urn:microsoft.com/office/officeart/2005/8/layout/default"/>
    <dgm:cxn modelId="{25317098-74AE-4288-A860-91F83860DBD3}" type="presParOf" srcId="{F548CE0D-2E2E-43A3-8750-7FC3A3B4B5AC}" destId="{537A2CEC-B4F8-43DC-87BB-4A49867D8BE5}" srcOrd="1" destOrd="0" presId="urn:microsoft.com/office/officeart/2005/8/layout/default"/>
    <dgm:cxn modelId="{80855427-BDEC-435E-8224-79023B41B234}" type="presParOf" srcId="{F548CE0D-2E2E-43A3-8750-7FC3A3B4B5AC}" destId="{5AD51493-8F4A-4140-A5D1-27860D8CDF85}" srcOrd="2" destOrd="0" presId="urn:microsoft.com/office/officeart/2005/8/layout/default"/>
    <dgm:cxn modelId="{0EF39A2D-EAE3-4058-A927-A7791E9D41F3}" type="presParOf" srcId="{F548CE0D-2E2E-43A3-8750-7FC3A3B4B5AC}" destId="{FFE978F1-7696-47FF-9DCA-5E98392A2678}" srcOrd="3" destOrd="0" presId="urn:microsoft.com/office/officeart/2005/8/layout/default"/>
    <dgm:cxn modelId="{F1BAE784-211B-43AC-A0E9-77150A4ABDAF}" type="presParOf" srcId="{F548CE0D-2E2E-43A3-8750-7FC3A3B4B5AC}" destId="{73C491D6-4E1C-41AF-BB21-BB859456B1F7}" srcOrd="4" destOrd="0" presId="urn:microsoft.com/office/officeart/2005/8/layout/default"/>
    <dgm:cxn modelId="{72D76F8E-CD93-4315-9825-17F548AEB0F8}" type="presParOf" srcId="{F548CE0D-2E2E-43A3-8750-7FC3A3B4B5AC}" destId="{F0681FA9-8666-4A37-B32B-5EABFE7F850C}" srcOrd="5" destOrd="0" presId="urn:microsoft.com/office/officeart/2005/8/layout/default"/>
    <dgm:cxn modelId="{0DD080C0-188D-4063-9BFB-AD9FA2D662C6}" type="presParOf" srcId="{F548CE0D-2E2E-43A3-8750-7FC3A3B4B5AC}" destId="{E272AF81-E15E-4185-BE0C-969675A864CB}" srcOrd="6" destOrd="0" presId="urn:microsoft.com/office/officeart/2005/8/layout/default"/>
  </dgm:cxnLst>
  <dgm:bg/>
  <dgm:whole>
    <a:ln>
      <a:solidFill>
        <a:schemeClr val="accent1">
          <a:hueOff val="0"/>
          <a:satOff val="0"/>
          <a:lumOff val="0"/>
        </a:schemeClr>
      </a:solid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9F74E0-A993-4240-90DF-E79A6A07279B}">
      <dsp:nvSpPr>
        <dsp:cNvPr id="0" name=""/>
        <dsp:cNvSpPr/>
      </dsp:nvSpPr>
      <dsp:spPr>
        <a:xfrm>
          <a:off x="658" y="66051"/>
          <a:ext cx="2567178" cy="1540306"/>
        </a:xfrm>
        <a:prstGeom prst="rect">
          <a:avLst/>
        </a:prstGeom>
        <a:solidFill>
          <a:srgbClr val="14356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b="0" i="0" kern="1200">
              <a:solidFill>
                <a:schemeClr val="bg1"/>
              </a:solidFill>
            </a:rPr>
            <a:t>Planning ​</a:t>
          </a:r>
          <a:endParaRPr lang="en-US" sz="3800" kern="1200">
            <a:solidFill>
              <a:schemeClr val="bg1"/>
            </a:solidFill>
          </a:endParaRPr>
        </a:p>
      </dsp:txBody>
      <dsp:txXfrm>
        <a:off x="658" y="66051"/>
        <a:ext cx="2567178" cy="1540306"/>
      </dsp:txXfrm>
    </dsp:sp>
    <dsp:sp modelId="{5AD51493-8F4A-4140-A5D1-27860D8CDF85}">
      <dsp:nvSpPr>
        <dsp:cNvPr id="0" name=""/>
        <dsp:cNvSpPr/>
      </dsp:nvSpPr>
      <dsp:spPr>
        <a:xfrm>
          <a:off x="2824554" y="66051"/>
          <a:ext cx="2567178" cy="1540306"/>
        </a:xfrm>
        <a:prstGeom prst="rect">
          <a:avLst/>
        </a:prstGeom>
        <a:solidFill>
          <a:srgbClr val="14356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b="0" i="0" kern="1200">
              <a:solidFill>
                <a:schemeClr val="bg1"/>
              </a:solidFill>
            </a:rPr>
            <a:t>Promoting​</a:t>
          </a:r>
          <a:endParaRPr lang="en-US" sz="3800" kern="1200">
            <a:solidFill>
              <a:schemeClr val="bg1"/>
            </a:solidFill>
          </a:endParaRPr>
        </a:p>
      </dsp:txBody>
      <dsp:txXfrm>
        <a:off x="2824554" y="66051"/>
        <a:ext cx="2567178" cy="1540306"/>
      </dsp:txXfrm>
    </dsp:sp>
    <dsp:sp modelId="{73C491D6-4E1C-41AF-BB21-BB859456B1F7}">
      <dsp:nvSpPr>
        <dsp:cNvPr id="0" name=""/>
        <dsp:cNvSpPr/>
      </dsp:nvSpPr>
      <dsp:spPr>
        <a:xfrm>
          <a:off x="658" y="1863076"/>
          <a:ext cx="2567178" cy="1540306"/>
        </a:xfrm>
        <a:prstGeom prst="rect">
          <a:avLst/>
        </a:prstGeom>
        <a:solidFill>
          <a:srgbClr val="14356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b="0" i="0" kern="1200">
              <a:solidFill>
                <a:schemeClr val="bg1"/>
              </a:solidFill>
            </a:rPr>
            <a:t>Hosting​</a:t>
          </a:r>
          <a:endParaRPr lang="en-US" sz="3800" kern="1200">
            <a:solidFill>
              <a:schemeClr val="bg1"/>
            </a:solidFill>
          </a:endParaRPr>
        </a:p>
      </dsp:txBody>
      <dsp:txXfrm>
        <a:off x="658" y="1863076"/>
        <a:ext cx="2567178" cy="1540306"/>
      </dsp:txXfrm>
    </dsp:sp>
    <dsp:sp modelId="{E272AF81-E15E-4185-BE0C-969675A864CB}">
      <dsp:nvSpPr>
        <dsp:cNvPr id="0" name=""/>
        <dsp:cNvSpPr/>
      </dsp:nvSpPr>
      <dsp:spPr>
        <a:xfrm>
          <a:off x="2824554" y="1863076"/>
          <a:ext cx="2567178" cy="1540306"/>
        </a:xfrm>
        <a:prstGeom prst="rect">
          <a:avLst/>
        </a:prstGeom>
        <a:solidFill>
          <a:srgbClr val="14356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b="0" i="0" kern="1200">
              <a:solidFill>
                <a:schemeClr val="bg1"/>
              </a:solidFill>
            </a:rPr>
            <a:t>Celebrating</a:t>
          </a:r>
          <a:endParaRPr lang="en-US" sz="3800" kern="1200">
            <a:solidFill>
              <a:schemeClr val="bg1"/>
            </a:solidFill>
          </a:endParaRPr>
        </a:p>
      </dsp:txBody>
      <dsp:txXfrm>
        <a:off x="2824554" y="1863076"/>
        <a:ext cx="2567178" cy="154030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ru-RU"/>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2B5CC4F-7E1D-4871-99C7-594D4454431B}" type="datetimeFigureOut">
              <a:rPr lang="ru-RU"/>
              <a:pPr>
                <a:defRPr/>
              </a:pPr>
              <a:t>03.11.2023</a:t>
            </a:fld>
            <a:endParaRPr lang="ru-RU"/>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ru-RU"/>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B039A10D-FF89-4304-8834-E5758B5B28FC}" type="slidenum">
              <a:rPr lang="ru-RU" altLang="ru-RU"/>
              <a:pPr>
                <a:defRPr/>
              </a:pPr>
              <a:t>‹#›</a:t>
            </a:fld>
            <a:endParaRPr lang="ru-RU" altLang="ru-RU"/>
          </a:p>
        </p:txBody>
      </p:sp>
    </p:spTree>
    <p:extLst>
      <p:ext uri="{BB962C8B-B14F-4D97-AF65-F5344CB8AC3E}">
        <p14:creationId xmlns:p14="http://schemas.microsoft.com/office/powerpoint/2010/main" val="38029499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BF836DE1-6B7A-47AD-B7B7-17DCB15A01C6}" type="datetimeFigureOut">
              <a:rPr lang="en-US"/>
              <a:pPr>
                <a:defRPr/>
              </a:pPr>
              <a:t>11/3/2023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13174689-BECC-4390-B3B9-306A17FD432A}" type="slidenum">
              <a:rPr lang="en-US" altLang="ru-RU"/>
              <a:pPr>
                <a:defRPr/>
              </a:pPr>
              <a:t>‹#›</a:t>
            </a:fld>
            <a:endParaRPr lang="en-US" altLang="ru-RU"/>
          </a:p>
        </p:txBody>
      </p:sp>
    </p:spTree>
    <p:extLst>
      <p:ext uri="{BB962C8B-B14F-4D97-AF65-F5344CB8AC3E}">
        <p14:creationId xmlns:p14="http://schemas.microsoft.com/office/powerpoint/2010/main" val="1886981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3" kern="1200">
        <a:solidFill>
          <a:schemeClr val="tx1"/>
        </a:solidFill>
        <a:latin typeface="+mn-lt"/>
        <a:ea typeface="+mn-ea"/>
        <a:cs typeface="+mn-cs"/>
      </a:defRPr>
    </a:lvl1pPr>
    <a:lvl2pPr marL="458365" algn="l" rtl="0" eaLnBrk="0" fontAlgn="base" hangingPunct="0">
      <a:spcBef>
        <a:spcPct val="30000"/>
      </a:spcBef>
      <a:spcAft>
        <a:spcPct val="0"/>
      </a:spcAft>
      <a:defRPr sz="1203" kern="1200">
        <a:solidFill>
          <a:schemeClr val="tx1"/>
        </a:solidFill>
        <a:latin typeface="+mn-lt"/>
        <a:ea typeface="+mn-ea"/>
        <a:cs typeface="+mn-cs"/>
      </a:defRPr>
    </a:lvl2pPr>
    <a:lvl3pPr marL="916732" algn="l" rtl="0" eaLnBrk="0" fontAlgn="base" hangingPunct="0">
      <a:spcBef>
        <a:spcPct val="30000"/>
      </a:spcBef>
      <a:spcAft>
        <a:spcPct val="0"/>
      </a:spcAft>
      <a:defRPr sz="1203" kern="1200">
        <a:solidFill>
          <a:schemeClr val="tx1"/>
        </a:solidFill>
        <a:latin typeface="+mn-lt"/>
        <a:ea typeface="+mn-ea"/>
        <a:cs typeface="+mn-cs"/>
      </a:defRPr>
    </a:lvl3pPr>
    <a:lvl4pPr marL="1375097" algn="l" rtl="0" eaLnBrk="0" fontAlgn="base" hangingPunct="0">
      <a:spcBef>
        <a:spcPct val="30000"/>
      </a:spcBef>
      <a:spcAft>
        <a:spcPct val="0"/>
      </a:spcAft>
      <a:defRPr sz="1203" kern="1200">
        <a:solidFill>
          <a:schemeClr val="tx1"/>
        </a:solidFill>
        <a:latin typeface="+mn-lt"/>
        <a:ea typeface="+mn-ea"/>
        <a:cs typeface="+mn-cs"/>
      </a:defRPr>
    </a:lvl4pPr>
    <a:lvl5pPr marL="1833463" algn="l" rtl="0" eaLnBrk="0" fontAlgn="base" hangingPunct="0">
      <a:spcBef>
        <a:spcPct val="30000"/>
      </a:spcBef>
      <a:spcAft>
        <a:spcPct val="0"/>
      </a:spcAft>
      <a:defRPr sz="1203" kern="1200">
        <a:solidFill>
          <a:schemeClr val="tx1"/>
        </a:solidFill>
        <a:latin typeface="+mn-lt"/>
        <a:ea typeface="+mn-ea"/>
        <a:cs typeface="+mn-cs"/>
      </a:defRPr>
    </a:lvl5pPr>
    <a:lvl6pPr marL="2291828" algn="l" defTabSz="916732" rtl="0" eaLnBrk="1" latinLnBrk="0" hangingPunct="1">
      <a:defRPr sz="1203" kern="1200">
        <a:solidFill>
          <a:schemeClr val="tx1"/>
        </a:solidFill>
        <a:latin typeface="+mn-lt"/>
        <a:ea typeface="+mn-ea"/>
        <a:cs typeface="+mn-cs"/>
      </a:defRPr>
    </a:lvl6pPr>
    <a:lvl7pPr marL="2750194" algn="l" defTabSz="916732" rtl="0" eaLnBrk="1" latinLnBrk="0" hangingPunct="1">
      <a:defRPr sz="1203" kern="1200">
        <a:solidFill>
          <a:schemeClr val="tx1"/>
        </a:solidFill>
        <a:latin typeface="+mn-lt"/>
        <a:ea typeface="+mn-ea"/>
        <a:cs typeface="+mn-cs"/>
      </a:defRPr>
    </a:lvl7pPr>
    <a:lvl8pPr marL="3208559" algn="l" defTabSz="916732" rtl="0" eaLnBrk="1" latinLnBrk="0" hangingPunct="1">
      <a:defRPr sz="1203" kern="1200">
        <a:solidFill>
          <a:schemeClr val="tx1"/>
        </a:solidFill>
        <a:latin typeface="+mn-lt"/>
        <a:ea typeface="+mn-ea"/>
        <a:cs typeface="+mn-cs"/>
      </a:defRPr>
    </a:lvl8pPr>
    <a:lvl9pPr marL="3666925" algn="l" defTabSz="916732" rtl="0" eaLnBrk="1" latinLnBrk="0" hangingPunct="1">
      <a:defRPr sz="120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youtube.com/clip/UgkxEiiDst5wDaLveLpf3Byzz9-zqslffs1T"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commonsensemedia.org/research/the-common-sense-census-media-use-by-tweens-and-teens-2021"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youtube.com/clip/UgkxEnoenNdFtrJ6FM6WBZImfuEJ3MOuzu7g"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youtube.com/watch?v=w-y0u82ps3o"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a:latin typeface="+mn-lt"/>
              </a:rPr>
              <a:t>{Say}</a:t>
            </a:r>
          </a:p>
          <a:p>
            <a:endParaRPr lang="en-US" sz="1400">
              <a:latin typeface="+mn-lt"/>
            </a:endParaRPr>
          </a:p>
          <a:p>
            <a:pPr>
              <a:buFont typeface="Arial" panose="020B0604020202020204" pitchFamily="34" charset="0"/>
              <a:buChar char="•"/>
            </a:pPr>
            <a:r>
              <a:rPr lang="en-US" sz="1800">
                <a:solidFill>
                  <a:srgbClr val="000000"/>
                </a:solidFill>
                <a:latin typeface="Calibri"/>
                <a:cs typeface="Calibri"/>
              </a:rPr>
              <a:t> </a:t>
            </a:r>
            <a:r>
              <a:rPr lang="en-US" sz="1800" b="0" i="0" u="none" strike="noStrike">
                <a:solidFill>
                  <a:srgbClr val="000000"/>
                </a:solidFill>
                <a:effectLst/>
                <a:latin typeface="Calibri"/>
                <a:cs typeface="Calibri"/>
              </a:rPr>
              <a:t>Introduction – Who you are and what you do for NPTA.</a:t>
            </a:r>
            <a:r>
              <a:rPr lang="en-US" sz="1800" b="0" i="0" u="none" strike="noStrike">
                <a:solidFill>
                  <a:srgbClr val="444444"/>
                </a:solidFill>
                <a:effectLst/>
                <a:latin typeface="Calibri"/>
                <a:cs typeface="Calibri"/>
              </a:rPr>
              <a:t>​</a:t>
            </a:r>
            <a:r>
              <a:rPr lang="en-US" sz="1800" b="0" i="0">
                <a:solidFill>
                  <a:srgbClr val="444444"/>
                </a:solidFill>
                <a:effectLst/>
                <a:latin typeface="Calibri"/>
                <a:cs typeface="Calibri"/>
              </a:rPr>
              <a:t>​</a:t>
            </a:r>
          </a:p>
          <a:p>
            <a:pPr>
              <a:buFont typeface="Arial" panose="020B0604020202020204" pitchFamily="34" charset="0"/>
              <a:buChar char="•"/>
            </a:pPr>
            <a:endParaRPr lang="en-US" sz="1800" b="0" i="0">
              <a:solidFill>
                <a:srgbClr val="444444"/>
              </a:solidFill>
              <a:effectLst/>
              <a:latin typeface="Calibri"/>
              <a:cs typeface="Calibri"/>
            </a:endParaRPr>
          </a:p>
          <a:p>
            <a:pPr>
              <a:buFont typeface="Arial" panose="020B0604020202020204" pitchFamily="34" charset="0"/>
              <a:buChar char="•"/>
            </a:pPr>
            <a:r>
              <a:rPr lang="en-US" sz="1800" b="0" i="0">
                <a:solidFill>
                  <a:srgbClr val="444444"/>
                </a:solidFill>
                <a:effectLst/>
                <a:latin typeface="Calibri"/>
                <a:cs typeface="Calibri"/>
              </a:rPr>
              <a:t>I am so excited to be here at the New York State PTA Convention to talk about a topic that seems to be on every family’s mind – online safety in our digital world and how National PTA’s PTA Connected Initiative is helping parents and caregivers navigate the challenges that can come from being so connected online. </a:t>
            </a:r>
          </a:p>
          <a:p>
            <a:pPr algn="l" rtl="0" fontAlgn="base">
              <a:buFont typeface="Arial" panose="020B0604020202020204" pitchFamily="34" charset="0"/>
              <a:buNone/>
            </a:pPr>
            <a:endParaRPr lang="en-US" sz="1800" b="0" i="0">
              <a:solidFill>
                <a:srgbClr val="444444"/>
              </a:solidFill>
              <a:effectLst/>
              <a:latin typeface="Arial" panose="020B0604020202020204" pitchFamily="34" charset="0"/>
            </a:endParaRPr>
          </a:p>
          <a:p>
            <a:pPr>
              <a:buFont typeface="Arial" panose="020B0604020202020204" pitchFamily="34" charset="0"/>
              <a:buChar char="•"/>
            </a:pPr>
            <a:r>
              <a:rPr lang="en-US" sz="1800" b="0" i="0" u="none" strike="noStrike">
                <a:solidFill>
                  <a:srgbClr val="444444"/>
                </a:solidFill>
                <a:effectLst/>
                <a:latin typeface="Calibri"/>
                <a:cs typeface="Calibri"/>
              </a:rPr>
              <a:t>​</a:t>
            </a:r>
            <a:r>
              <a:rPr lang="en-US" sz="1800">
                <a:solidFill>
                  <a:srgbClr val="444444"/>
                </a:solidFill>
                <a:latin typeface="Calibri"/>
                <a:cs typeface="Calibri"/>
              </a:rPr>
              <a:t> </a:t>
            </a:r>
            <a:r>
              <a:rPr lang="en-US" sz="1800" b="0" i="0" u="none" strike="noStrike">
                <a:solidFill>
                  <a:srgbClr val="000000"/>
                </a:solidFill>
                <a:effectLst/>
                <a:latin typeface="Calibri"/>
                <a:cs typeface="Calibri"/>
              </a:rPr>
              <a:t>PTA Connected is an initiative focused on providing turn-key programming for PTA leaders to address digital safety, citizenship, wellbeing, access and equity concerns in their school community. All programming from National PTA is designed in a similar manner to provide PTA leaders with as many resources as possible to support you in running programmatic events within your community</a:t>
            </a:r>
            <a:endParaRPr lang="en-US" sz="1800" b="0" i="0">
              <a:solidFill>
                <a:srgbClr val="444444"/>
              </a:solidFill>
              <a:effectLst/>
              <a:latin typeface="Calibri"/>
              <a:cs typeface="Calibri"/>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400" b="0" i="0" u="none" strike="noStrike">
              <a:solidFill>
                <a:srgbClr val="000000"/>
              </a:solidFill>
              <a:effectLst/>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b="1" i="0" u="none" strike="noStrike">
                <a:solidFill>
                  <a:srgbClr val="000000"/>
                </a:solidFill>
                <a:effectLst/>
                <a:latin typeface="+mn-lt"/>
              </a:rPr>
              <a:t>{next slide}</a:t>
            </a:r>
            <a:endParaRPr lang="en-US" sz="1400" b="1" i="0">
              <a:solidFill>
                <a:srgbClr val="444444"/>
              </a:solidFill>
              <a:effectLst/>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400" b="0" i="0" u="none" strike="noStrike">
              <a:solidFill>
                <a:srgbClr val="000000"/>
              </a:solidFill>
              <a:effectLst/>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400" b="1" i="0" u="none" strike="noStrike">
              <a:solidFill>
                <a:srgbClr val="000000"/>
              </a:solidFill>
              <a:effectLst/>
              <a:latin typeface="+mn-lt"/>
            </a:endParaRPr>
          </a:p>
          <a:p>
            <a:endParaRPr lang="en-US"/>
          </a:p>
        </p:txBody>
      </p:sp>
      <p:sp>
        <p:nvSpPr>
          <p:cNvPr id="4" name="Slide Number Placeholder 3"/>
          <p:cNvSpPr>
            <a:spLocks noGrp="1"/>
          </p:cNvSpPr>
          <p:nvPr>
            <p:ph type="sldNum" sz="quarter" idx="5"/>
          </p:nvPr>
        </p:nvSpPr>
        <p:spPr/>
        <p:txBody>
          <a:bodyPr/>
          <a:lstStyle/>
          <a:p>
            <a:pPr>
              <a:defRPr/>
            </a:pPr>
            <a:fld id="{13174689-BECC-4390-B3B9-306A17FD432A}" type="slidenum">
              <a:rPr lang="en-US" altLang="ru-RU" smtClean="0"/>
              <a:pPr>
                <a:defRPr/>
              </a:pPr>
              <a:t>1</a:t>
            </a:fld>
            <a:endParaRPr lang="en-US" altLang="ru-RU"/>
          </a:p>
        </p:txBody>
      </p:sp>
    </p:spTree>
    <p:extLst>
      <p:ext uri="{BB962C8B-B14F-4D97-AF65-F5344CB8AC3E}">
        <p14:creationId xmlns:p14="http://schemas.microsoft.com/office/powerpoint/2010/main" val="11391376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b="1">
                <a:latin typeface="+mn-lt"/>
              </a:rPr>
              <a:t>{Say}</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400" i="0">
              <a:effectLst/>
              <a:latin typeface="+mn-lt"/>
            </a:endParaRPr>
          </a:p>
          <a:p>
            <a:pPr marL="0" indent="0">
              <a:spcBef>
                <a:spcPts val="0"/>
              </a:spcBef>
              <a:spcAft>
                <a:spcPts val="0"/>
              </a:spcAft>
              <a:buFont typeface="Arial"/>
              <a:buNone/>
              <a:defRPr/>
            </a:pPr>
            <a:r>
              <a:rPr lang="en-US" sz="1200"/>
              <a:t>National PTA also recognizes that for a lot of children</a:t>
            </a:r>
            <a:r>
              <a:rPr lang="en-US" sz="1200" i="0">
                <a:effectLst/>
              </a:rPr>
              <a:t>, </a:t>
            </a:r>
            <a:r>
              <a:rPr lang="en-US" sz="1200"/>
              <a:t>the internet is where they may be searching for belonging. </a:t>
            </a:r>
            <a:endParaRPr lang="en-US" sz="1200">
              <a:ea typeface="Calibri"/>
              <a:cs typeface="Calibri"/>
            </a:endParaRPr>
          </a:p>
          <a:p>
            <a:pPr marL="0" indent="0">
              <a:spcBef>
                <a:spcPts val="0"/>
              </a:spcBef>
              <a:spcAft>
                <a:spcPts val="0"/>
              </a:spcAft>
              <a:buFont typeface="Arial"/>
              <a:buNone/>
              <a:defRPr/>
            </a:pPr>
            <a:endParaRPr lang="en-US" sz="1200" i="0">
              <a:effectLst/>
            </a:endParaRPr>
          </a:p>
          <a:p>
            <a:pPr marL="0" indent="0">
              <a:spcBef>
                <a:spcPts val="0"/>
              </a:spcBef>
              <a:spcAft>
                <a:spcPts val="0"/>
              </a:spcAft>
              <a:buFont typeface="Arial"/>
              <a:buNone/>
              <a:defRPr/>
            </a:pPr>
            <a:r>
              <a:rPr lang="en-US" sz="1200" i="0">
                <a:effectLst/>
              </a:rPr>
              <a:t>National PTA has teamed up with Discord to </a:t>
            </a:r>
            <a:r>
              <a:rPr lang="en-US" sz="1200"/>
              <a:t>develop </a:t>
            </a:r>
            <a:r>
              <a:rPr lang="en-US" sz="1200" i="0">
                <a:effectLst/>
              </a:rPr>
              <a:t>a program that helps facilitate learning and discussion among families with youth </a:t>
            </a:r>
            <a:r>
              <a:rPr lang="en-US" sz="1200"/>
              <a:t>13 years of age and older.</a:t>
            </a:r>
            <a:endParaRPr lang="en-US" sz="1200">
              <a:ea typeface="Calibri"/>
              <a:cs typeface="Calibri"/>
            </a:endParaRPr>
          </a:p>
          <a:p>
            <a:pPr marL="0" indent="0">
              <a:spcBef>
                <a:spcPts val="0"/>
              </a:spcBef>
              <a:spcAft>
                <a:spcPts val="0"/>
              </a:spcAft>
              <a:buFont typeface="Arial"/>
              <a:buNone/>
              <a:defRPr/>
            </a:pPr>
            <a:endParaRPr lang="en-US" sz="1200"/>
          </a:p>
          <a:p>
            <a:pPr marL="0" indent="0">
              <a:spcBef>
                <a:spcPts val="0"/>
              </a:spcBef>
              <a:spcAft>
                <a:spcPts val="0"/>
              </a:spcAft>
              <a:buFont typeface="Arial"/>
              <a:buNone/>
              <a:defRPr/>
            </a:pPr>
            <a:r>
              <a:rPr lang="en-US" sz="1200"/>
              <a:t>Discussion during Build Up and Belong programs dive into using online platforms safely, responsibly and kindly and increases usage of Discord safety features and practices. </a:t>
            </a:r>
            <a:endParaRPr lang="en-US" sz="1200">
              <a:ea typeface="Calibri"/>
              <a:cs typeface="Calibri"/>
            </a:endParaRPr>
          </a:p>
          <a:p>
            <a:pPr marL="0" indent="0">
              <a:spcBef>
                <a:spcPts val="0"/>
              </a:spcBef>
              <a:spcAft>
                <a:spcPts val="0"/>
              </a:spcAft>
              <a:buFont typeface="Arial"/>
              <a:buNone/>
              <a:defRPr/>
            </a:pPr>
            <a:endParaRPr lang="en-US"/>
          </a:p>
          <a:p>
            <a:pPr marL="0" indent="0">
              <a:spcBef>
                <a:spcPts val="0"/>
              </a:spcBef>
              <a:spcAft>
                <a:spcPts val="0"/>
              </a:spcAft>
              <a:buFont typeface="Arial"/>
              <a:buNone/>
              <a:defRPr/>
            </a:pPr>
            <a:r>
              <a:rPr lang="en-US"/>
              <a:t>This </a:t>
            </a:r>
            <a:r>
              <a:rPr lang="en-US">
                <a:effectLst/>
              </a:rPr>
              <a:t>program </a:t>
            </a:r>
            <a:r>
              <a:rPr lang="en-US"/>
              <a:t>focuses on </a:t>
            </a:r>
            <a:r>
              <a:rPr lang="en-US">
                <a:effectLst/>
              </a:rPr>
              <a:t>ways to build belonging and have positive relationships </a:t>
            </a:r>
            <a:r>
              <a:rPr lang="en-US"/>
              <a:t>online</a:t>
            </a:r>
            <a:r>
              <a:rPr lang="en-US">
                <a:effectLst/>
              </a:rPr>
              <a:t>.</a:t>
            </a:r>
            <a:r>
              <a:rPr lang="en-US"/>
              <a:t> </a:t>
            </a:r>
          </a:p>
          <a:p>
            <a:endParaRPr lang="en-US" sz="1400">
              <a:solidFill>
                <a:srgbClr val="000000"/>
              </a:solidFill>
              <a:effectLst/>
              <a:latin typeface="+mn-lt"/>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b="1" i="0" u="none" strike="noStrike">
                <a:solidFill>
                  <a:srgbClr val="000000"/>
                </a:solidFill>
                <a:effectLst/>
                <a:latin typeface="+mn-lt"/>
              </a:rPr>
              <a:t>{next slide}</a:t>
            </a:r>
            <a:endParaRPr lang="en-US" sz="1400" b="1" i="0">
              <a:solidFill>
                <a:srgbClr val="444444"/>
              </a:solidFill>
              <a:effectLst/>
              <a:latin typeface="+mn-lt"/>
            </a:endParaRPr>
          </a:p>
          <a:p>
            <a:endParaRPr lang="en-US" sz="1400">
              <a:effectLst/>
              <a:latin typeface="+mn-lt"/>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a:defRPr/>
            </a:pPr>
            <a:fld id="{13174689-BECC-4390-B3B9-306A17FD432A}" type="slidenum">
              <a:rPr lang="en-US" altLang="ru-RU" smtClean="0"/>
              <a:pPr>
                <a:defRPr/>
              </a:pPr>
              <a:t>10</a:t>
            </a:fld>
            <a:endParaRPr lang="en-US" altLang="ru-RU"/>
          </a:p>
        </p:txBody>
      </p:sp>
    </p:spTree>
    <p:extLst>
      <p:ext uri="{BB962C8B-B14F-4D97-AF65-F5344CB8AC3E}">
        <p14:creationId xmlns:p14="http://schemas.microsoft.com/office/powerpoint/2010/main" val="33136728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b="1">
                <a:latin typeface="+mn-lt"/>
              </a:rPr>
              <a:t>{Say}</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400" i="0">
              <a:effectLst/>
            </a:endParaRPr>
          </a:p>
          <a:p>
            <a:pPr marL="158750">
              <a:spcBef>
                <a:spcPts val="0"/>
              </a:spcBef>
              <a:spcAft>
                <a:spcPts val="0"/>
              </a:spcAft>
              <a:defRPr/>
            </a:pPr>
            <a:r>
              <a:rPr lang="en-US" sz="1200"/>
              <a:t>Now, we wanted to take a bit of time to highlight our newest program- </a:t>
            </a:r>
            <a:r>
              <a:rPr lang="en-US" sz="1200" i="1"/>
              <a:t>Ready, Tech</a:t>
            </a:r>
            <a:r>
              <a:rPr lang="en-US" sz="1200" i="1">
                <a:effectLst/>
              </a:rPr>
              <a:t>, </a:t>
            </a:r>
            <a:r>
              <a:rPr lang="en-US" sz="1200" i="1"/>
              <a:t>Go! </a:t>
            </a:r>
            <a:r>
              <a:rPr lang="en-US" sz="1200"/>
              <a:t>supported by </a:t>
            </a:r>
            <a:r>
              <a:rPr lang="en-US" sz="1200" i="0">
                <a:effectLst/>
              </a:rPr>
              <a:t>AT&amp;T, </a:t>
            </a:r>
            <a:r>
              <a:rPr lang="en-US" sz="1200"/>
              <a:t>helps families </a:t>
            </a:r>
            <a:r>
              <a:rPr lang="en-US" sz="1200" i="0">
                <a:effectLst/>
              </a:rPr>
              <a:t>and caregivers determine their </a:t>
            </a:r>
            <a:r>
              <a:rPr lang="en-US" sz="1200"/>
              <a:t>child’s screen readiness</a:t>
            </a:r>
            <a:r>
              <a:rPr lang="en-US" sz="1200" i="0">
                <a:effectLst/>
              </a:rPr>
              <a:t>.</a:t>
            </a:r>
            <a:r>
              <a:rPr lang="en-US" sz="1200"/>
              <a:t> </a:t>
            </a:r>
            <a:endParaRPr lang="en-US" sz="1200" i="0">
              <a:effectLst/>
              <a:cs typeface="Calibri"/>
            </a:endParaRPr>
          </a:p>
          <a:p>
            <a:pPr marL="158750" marR="0" lvl="0" indent="0" algn="l" defTabSz="914400">
              <a:lnSpc>
                <a:spcPct val="100000"/>
              </a:lnSpc>
              <a:spcBef>
                <a:spcPts val="0"/>
              </a:spcBef>
              <a:spcAft>
                <a:spcPts val="0"/>
              </a:spcAft>
              <a:buNone/>
              <a:tabLst/>
              <a:defRPr/>
            </a:pPr>
            <a:endParaRPr lang="en-US" i="0">
              <a:effectLst/>
            </a:endParaRPr>
          </a:p>
          <a:p>
            <a:pPr marL="158750">
              <a:spcBef>
                <a:spcPts val="0"/>
              </a:spcBef>
              <a:spcAft>
                <a:spcPts val="0"/>
              </a:spcAft>
              <a:defRPr/>
            </a:pPr>
            <a:r>
              <a:rPr lang="en-US" sz="1200"/>
              <a:t>Ready, Tech, Go! workshops, with </a:t>
            </a:r>
            <a:r>
              <a:rPr lang="en-US" sz="1200" i="0">
                <a:effectLst/>
              </a:rPr>
              <a:t>education </a:t>
            </a:r>
            <a:r>
              <a:rPr lang="en-US" sz="1200"/>
              <a:t>developed by National PTA </a:t>
            </a:r>
            <a:r>
              <a:rPr lang="en-US" sz="1200" i="0">
                <a:effectLst/>
              </a:rPr>
              <a:t>and </a:t>
            </a:r>
            <a:r>
              <a:rPr lang="en-US" sz="1200"/>
              <a:t>resources provided by AT&amp;T and the American Academy of Pediatrics</a:t>
            </a:r>
            <a:r>
              <a:rPr lang="en-US" sz="1200" i="0">
                <a:effectLst/>
              </a:rPr>
              <a:t>, </a:t>
            </a:r>
            <a:r>
              <a:rPr lang="en-US" sz="1200"/>
              <a:t>provide tools and tips to help determine screen readiness and promote a healthy digital home.</a:t>
            </a:r>
            <a:endParaRPr lang="en-US" sz="1200">
              <a:cs typeface="Calibri"/>
            </a:endParaRPr>
          </a:p>
          <a:p>
            <a:pPr marL="158750">
              <a:spcBef>
                <a:spcPts val="0"/>
              </a:spcBef>
              <a:spcAft>
                <a:spcPts val="0"/>
              </a:spcAft>
              <a:defRPr/>
            </a:pPr>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b="1" i="0" u="none" strike="noStrike">
                <a:solidFill>
                  <a:srgbClr val="000000"/>
                </a:solidFill>
                <a:effectLst/>
                <a:latin typeface="+mn-lt"/>
              </a:rPr>
              <a:t>{next slide}</a:t>
            </a:r>
            <a:endParaRPr lang="en-US" sz="1400" b="1" i="0">
              <a:solidFill>
                <a:srgbClr val="444444"/>
              </a:solidFill>
              <a:effectLst/>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400" i="0">
              <a:effectLst/>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400" i="0">
              <a:effectLst/>
            </a:endParaRPr>
          </a:p>
        </p:txBody>
      </p:sp>
      <p:sp>
        <p:nvSpPr>
          <p:cNvPr id="4" name="Slide Number Placeholder 3"/>
          <p:cNvSpPr>
            <a:spLocks noGrp="1"/>
          </p:cNvSpPr>
          <p:nvPr>
            <p:ph type="sldNum" sz="quarter" idx="5"/>
          </p:nvPr>
        </p:nvSpPr>
        <p:spPr/>
        <p:txBody>
          <a:bodyPr/>
          <a:lstStyle/>
          <a:p>
            <a:pPr>
              <a:defRPr/>
            </a:pPr>
            <a:fld id="{13174689-BECC-4390-B3B9-306A17FD432A}" type="slidenum">
              <a:rPr lang="en-US" altLang="ru-RU" smtClean="0"/>
              <a:pPr>
                <a:defRPr/>
              </a:pPr>
              <a:t>11</a:t>
            </a:fld>
            <a:endParaRPr lang="en-US" altLang="ru-RU"/>
          </a:p>
        </p:txBody>
      </p:sp>
    </p:spTree>
    <p:extLst>
      <p:ext uri="{BB962C8B-B14F-4D97-AF65-F5344CB8AC3E}">
        <p14:creationId xmlns:p14="http://schemas.microsoft.com/office/powerpoint/2010/main" val="1539578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SzPts val="1400"/>
              <a:buNone/>
            </a:pPr>
            <a:r>
              <a:rPr lang="en-US" sz="1200" b="1">
                <a:latin typeface="Arial"/>
                <a:ea typeface="Arial"/>
                <a:cs typeface="Arial"/>
                <a:sym typeface="Arial"/>
              </a:rPr>
              <a:t>SAY: </a:t>
            </a:r>
            <a:r>
              <a:rPr lang="en-US" sz="1200" b="0">
                <a:latin typeface="Arial"/>
                <a:ea typeface="Arial"/>
                <a:cs typeface="Arial"/>
                <a:sym typeface="Arial"/>
              </a:rPr>
              <a:t>So, let’s take a look at what a PTA Connected program looks like, featuring our newest program- Ready, Tech, Go! </a:t>
            </a:r>
          </a:p>
          <a:p>
            <a:pPr marL="0" marR="0" lvl="0" indent="0" algn="l" rtl="0">
              <a:lnSpc>
                <a:spcPct val="100000"/>
              </a:lnSpc>
              <a:spcBef>
                <a:spcPts val="0"/>
              </a:spcBef>
              <a:spcAft>
                <a:spcPts val="0"/>
              </a:spcAft>
              <a:buSzPts val="1400"/>
              <a:buNone/>
            </a:pPr>
            <a:endParaRPr lang="en-US" sz="1200" b="0">
              <a:latin typeface="Arial"/>
              <a:ea typeface="Arial"/>
              <a:cs typeface="Arial"/>
              <a:sym typeface="Arial"/>
            </a:endParaRPr>
          </a:p>
          <a:p>
            <a:pPr marL="0" marR="0" lvl="0" indent="0" algn="l" rtl="0">
              <a:lnSpc>
                <a:spcPct val="100000"/>
              </a:lnSpc>
              <a:spcBef>
                <a:spcPts val="0"/>
              </a:spcBef>
              <a:spcAft>
                <a:spcPts val="0"/>
              </a:spcAft>
              <a:buSzPts val="1400"/>
              <a:buNone/>
            </a:pPr>
            <a:r>
              <a:rPr lang="en-US" sz="1200" b="0">
                <a:latin typeface="Arial"/>
                <a:ea typeface="Arial"/>
                <a:cs typeface="Arial"/>
                <a:sym typeface="Arial"/>
              </a:rPr>
              <a:t>First, let’s </a:t>
            </a:r>
            <a:r>
              <a:rPr lang="en-US" sz="1200">
                <a:latin typeface="Arial"/>
                <a:ea typeface="Arial"/>
                <a:cs typeface="Arial"/>
                <a:sym typeface="Arial"/>
              </a:rPr>
              <a:t>start with a short video clip that many of us will probably relate to. It shows a mom and her 8 year old daughter debating whether the daughter will get a phone. In the video, mom and child are actually presenting their viewpoints to a panel who will decide the fate of the great cell phone debate.</a:t>
            </a:r>
            <a:endParaRPr lang="en-US" sz="1200">
              <a:latin typeface="Calibri"/>
              <a:ea typeface="Calibri"/>
              <a:cs typeface="Calibri"/>
              <a:sym typeface="Calibri"/>
            </a:endParaRPr>
          </a:p>
          <a:p>
            <a:pPr marL="0" marR="0" lvl="0" indent="0" algn="l" rtl="0">
              <a:lnSpc>
                <a:spcPct val="100000"/>
              </a:lnSpc>
              <a:spcBef>
                <a:spcPts val="0"/>
              </a:spcBef>
              <a:spcAft>
                <a:spcPts val="0"/>
              </a:spcAft>
              <a:buSzPts val="1400"/>
              <a:buNone/>
            </a:pPr>
            <a:r>
              <a:rPr lang="en-US" sz="1200">
                <a:latin typeface="Arial"/>
                <a:ea typeface="Arial"/>
                <a:cs typeface="Arial"/>
                <a:sym typeface="Arial"/>
              </a:rPr>
              <a:t> </a:t>
            </a:r>
            <a:endParaRPr lang="en-US" sz="1200">
              <a:latin typeface="Calibri"/>
              <a:ea typeface="Calibri"/>
              <a:cs typeface="Calibri"/>
              <a:sym typeface="Calibri"/>
            </a:endParaRPr>
          </a:p>
          <a:p>
            <a:pPr marL="0" marR="0" lvl="0" indent="0" algn="l" rtl="0">
              <a:lnSpc>
                <a:spcPct val="100000"/>
              </a:lnSpc>
              <a:spcBef>
                <a:spcPts val="0"/>
              </a:spcBef>
              <a:spcAft>
                <a:spcPts val="0"/>
              </a:spcAft>
              <a:buSzPts val="1400"/>
              <a:buNone/>
            </a:pPr>
            <a:r>
              <a:rPr lang="en-US" sz="1200" b="1">
                <a:latin typeface="Arial"/>
                <a:ea typeface="Arial"/>
                <a:cs typeface="Arial"/>
                <a:sym typeface="Arial"/>
              </a:rPr>
              <a:t>[Play the </a:t>
            </a:r>
            <a:r>
              <a:rPr lang="en-US" sz="1200" b="1" u="sng">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video clip</a:t>
            </a:r>
            <a:r>
              <a:rPr lang="en-US" sz="1200" b="1">
                <a:latin typeface="Arial"/>
                <a:ea typeface="Arial"/>
                <a:cs typeface="Arial"/>
                <a:sym typeface="Arial"/>
              </a:rPr>
              <a:t>. When you click on the link, the video will open in a new tab.]</a:t>
            </a:r>
          </a:p>
          <a:p>
            <a:pPr marL="0" marR="0" lvl="0" indent="0" algn="l" rtl="0">
              <a:lnSpc>
                <a:spcPct val="100000"/>
              </a:lnSpc>
              <a:spcBef>
                <a:spcPts val="0"/>
              </a:spcBef>
              <a:spcAft>
                <a:spcPts val="0"/>
              </a:spcAft>
              <a:buSzPts val="1400"/>
              <a:buNone/>
            </a:pPr>
            <a:endParaRPr lang="en-US" sz="1200" b="1">
              <a:latin typeface="Arial"/>
              <a:ea typeface="Calibri"/>
              <a:cs typeface="Arial"/>
              <a:sym typeface="Arial"/>
            </a:endParaRPr>
          </a:p>
          <a:p>
            <a:pPr marL="0" marR="0" lvl="0" indent="0" algn="l" defTabSz="914400" rtl="0" eaLnBrk="0" fontAlgn="base" latinLnBrk="0" hangingPunct="0">
              <a:lnSpc>
                <a:spcPct val="100000"/>
              </a:lnSpc>
              <a:spcBef>
                <a:spcPts val="0"/>
              </a:spcBef>
              <a:spcAft>
                <a:spcPts val="0"/>
              </a:spcAft>
              <a:buClrTx/>
              <a:buSzPts val="1400"/>
              <a:buFontTx/>
              <a:buNone/>
              <a:tabLst/>
              <a:defRPr/>
            </a:pPr>
            <a:r>
              <a:rPr lang="en-US" sz="1200" b="1" i="0" u="none" strike="noStrike">
                <a:solidFill>
                  <a:srgbClr val="000000"/>
                </a:solidFill>
                <a:effectLst/>
                <a:latin typeface="Arial" panose="020B0604020202020204" pitchFamily="34" charset="0"/>
              </a:rPr>
              <a:t>Video URL: </a:t>
            </a:r>
            <a:r>
              <a:rPr lang="en-US" sz="1100" b="0" i="0">
                <a:solidFill>
                  <a:srgbClr val="000000"/>
                </a:solidFill>
                <a:effectLst/>
                <a:latin typeface="Times New Roman" panose="02020603050405020304" pitchFamily="18" charset="0"/>
              </a:rPr>
              <a:t>https://www.youtube.com/clip/UgkxEiiDst5wDaLveLpf3Byzz9-zqslffs1T</a:t>
            </a:r>
            <a:endParaRPr lang="en-US" sz="1100"/>
          </a:p>
          <a:p>
            <a:pPr marL="0" marR="0" lvl="0" indent="0" algn="l" rtl="0">
              <a:lnSpc>
                <a:spcPct val="100000"/>
              </a:lnSpc>
              <a:spcBef>
                <a:spcPts val="0"/>
              </a:spcBef>
              <a:spcAft>
                <a:spcPts val="0"/>
              </a:spcAft>
              <a:buSzPts val="1400"/>
              <a:buNone/>
            </a:pPr>
            <a:endParaRPr lang="en-US" sz="1200">
              <a:latin typeface="Calibri"/>
              <a:ea typeface="Calibri"/>
              <a:cs typeface="Calibri"/>
              <a:sym typeface="Calibri"/>
            </a:endParaRPr>
          </a:p>
          <a:p>
            <a:pPr marL="0" marR="0" lvl="0" indent="0" algn="l" rtl="0">
              <a:lnSpc>
                <a:spcPct val="100000"/>
              </a:lnSpc>
              <a:spcBef>
                <a:spcPts val="0"/>
              </a:spcBef>
              <a:spcAft>
                <a:spcPts val="0"/>
              </a:spcAft>
              <a:buSzPts val="1400"/>
              <a:buNone/>
            </a:pPr>
            <a:r>
              <a:rPr lang="en-US" sz="1200">
                <a:latin typeface="Arial"/>
                <a:ea typeface="Arial"/>
                <a:cs typeface="Arial"/>
                <a:sym typeface="Arial"/>
              </a:rPr>
              <a:t> </a:t>
            </a:r>
            <a:endParaRPr lang="en-US" sz="1200">
              <a:latin typeface="Calibri"/>
              <a:ea typeface="Calibri"/>
              <a:cs typeface="Calibri"/>
              <a:sym typeface="Calibri"/>
            </a:endParaRPr>
          </a:p>
          <a:p>
            <a:pPr marL="0" marR="0" lvl="0" indent="0" algn="l" rtl="0">
              <a:lnSpc>
                <a:spcPct val="100000"/>
              </a:lnSpc>
              <a:spcBef>
                <a:spcPts val="0"/>
              </a:spcBef>
              <a:spcAft>
                <a:spcPts val="0"/>
              </a:spcAft>
              <a:buSzPts val="1400"/>
              <a:buNone/>
            </a:pPr>
            <a:r>
              <a:rPr lang="en-US" sz="1200">
                <a:latin typeface="Arial"/>
                <a:ea typeface="Arial"/>
                <a:cs typeface="Arial"/>
                <a:sym typeface="Arial"/>
              </a:rPr>
              <a:t>Can you relate? Raise your hand if you heard points made by your own kids. </a:t>
            </a:r>
            <a:endParaRPr lang="en-US" sz="1200">
              <a:latin typeface="Calibri"/>
              <a:ea typeface="Calibri"/>
              <a:cs typeface="Calibri"/>
              <a:sym typeface="Calibri"/>
            </a:endParaRPr>
          </a:p>
          <a:p>
            <a:pPr marL="0" marR="0" lvl="0" indent="0" algn="l" rtl="0">
              <a:lnSpc>
                <a:spcPct val="100000"/>
              </a:lnSpc>
              <a:spcBef>
                <a:spcPts val="0"/>
              </a:spcBef>
              <a:spcAft>
                <a:spcPts val="0"/>
              </a:spcAft>
              <a:buSzPts val="1400"/>
              <a:buNone/>
            </a:pPr>
            <a:r>
              <a:rPr lang="en-US" sz="1200">
                <a:latin typeface="Arial"/>
                <a:ea typeface="Arial"/>
                <a:cs typeface="Arial"/>
                <a:sym typeface="Arial"/>
              </a:rPr>
              <a:t> </a:t>
            </a:r>
            <a:endParaRPr lang="en-US" sz="1200">
              <a:latin typeface="Calibri"/>
              <a:ea typeface="Calibri"/>
              <a:cs typeface="Calibri"/>
              <a:sym typeface="Calibri"/>
            </a:endParaRPr>
          </a:p>
          <a:p>
            <a:pPr marL="0" marR="0" lvl="0" indent="0" algn="l" rtl="0">
              <a:lnSpc>
                <a:spcPct val="100000"/>
              </a:lnSpc>
              <a:spcBef>
                <a:spcPts val="0"/>
              </a:spcBef>
              <a:spcAft>
                <a:spcPts val="0"/>
              </a:spcAft>
              <a:buSzPts val="1400"/>
              <a:buNone/>
            </a:pPr>
            <a:r>
              <a:rPr lang="en-US" sz="1200" b="1">
                <a:latin typeface="Arial"/>
                <a:ea typeface="Arial"/>
                <a:cs typeface="Arial"/>
                <a:sym typeface="Arial"/>
              </a:rPr>
              <a:t>{Participants may raise their hands.}</a:t>
            </a:r>
            <a:endParaRPr lang="en-US" sz="1200">
              <a:latin typeface="Calibri"/>
              <a:ea typeface="Calibri"/>
              <a:cs typeface="Calibri"/>
              <a:sym typeface="Calibri"/>
            </a:endParaRPr>
          </a:p>
          <a:p>
            <a:pPr marL="0" marR="0" lvl="0" indent="0" algn="l" rtl="0">
              <a:lnSpc>
                <a:spcPct val="100000"/>
              </a:lnSpc>
              <a:spcBef>
                <a:spcPts val="0"/>
              </a:spcBef>
              <a:spcAft>
                <a:spcPts val="0"/>
              </a:spcAft>
              <a:buSzPts val="1400"/>
              <a:buNone/>
            </a:pPr>
            <a:r>
              <a:rPr lang="en-US" sz="1200">
                <a:latin typeface="Arial"/>
                <a:ea typeface="Arial"/>
                <a:cs typeface="Arial"/>
                <a:sym typeface="Arial"/>
              </a:rPr>
              <a:t> </a:t>
            </a:r>
            <a:endParaRPr lang="en-US" sz="1200">
              <a:latin typeface="Calibri"/>
              <a:ea typeface="Calibri"/>
              <a:cs typeface="Calibri"/>
              <a:sym typeface="Calibri"/>
            </a:endParaRPr>
          </a:p>
          <a:p>
            <a:pPr marL="0" marR="0" lvl="0" indent="0" algn="l" rtl="0">
              <a:lnSpc>
                <a:spcPct val="100000"/>
              </a:lnSpc>
              <a:spcBef>
                <a:spcPts val="0"/>
              </a:spcBef>
              <a:spcAft>
                <a:spcPts val="0"/>
              </a:spcAft>
              <a:buSzPts val="1400"/>
              <a:buNone/>
            </a:pPr>
            <a:r>
              <a:rPr lang="en-US" sz="1200">
                <a:latin typeface="Arial"/>
                <a:ea typeface="Arial"/>
                <a:cs typeface="Arial"/>
                <a:sym typeface="Arial"/>
              </a:rPr>
              <a:t>No matter what talents kids naturally possess, it seems like all kids who want a cell phone suddenly develop a talent for debate. And for many of us, it can be hard to know what to do or how to respond, especially when we’re not sure what’s true. </a:t>
            </a:r>
            <a:endParaRPr lang="en-US" sz="1200">
              <a:latin typeface="Calibri"/>
              <a:ea typeface="Calibri"/>
              <a:cs typeface="Calibri"/>
              <a:sym typeface="Calibri"/>
            </a:endParaRPr>
          </a:p>
          <a:p>
            <a:pPr marL="0" marR="0" lvl="0" indent="0" algn="l" rtl="0">
              <a:lnSpc>
                <a:spcPct val="100000"/>
              </a:lnSpc>
              <a:spcBef>
                <a:spcPts val="0"/>
              </a:spcBef>
              <a:spcAft>
                <a:spcPts val="0"/>
              </a:spcAft>
              <a:buSzPts val="1400"/>
              <a:buNone/>
            </a:pPr>
            <a:r>
              <a:rPr lang="en-US" sz="1200">
                <a:latin typeface="Arial"/>
                <a:ea typeface="Arial"/>
                <a:cs typeface="Arial"/>
                <a:sym typeface="Arial"/>
              </a:rPr>
              <a:t> </a:t>
            </a:r>
            <a:endParaRPr lang="en-US" sz="1200">
              <a:latin typeface="Calibri"/>
              <a:ea typeface="Calibri"/>
              <a:cs typeface="Calibri"/>
              <a:sym typeface="Calibri"/>
            </a:endParaRPr>
          </a:p>
          <a:p>
            <a:pPr marL="0" lvl="0" indent="0" algn="l" rtl="0">
              <a:lnSpc>
                <a:spcPct val="100000"/>
              </a:lnSpc>
              <a:spcBef>
                <a:spcPts val="540"/>
              </a:spcBef>
              <a:spcAft>
                <a:spcPts val="0"/>
              </a:spcAft>
              <a:buSzPts val="1400"/>
              <a:buNone/>
            </a:pPr>
            <a:r>
              <a:rPr lang="en-US" sz="1200" b="1">
                <a:solidFill>
                  <a:srgbClr val="000000"/>
                </a:solidFill>
                <a:latin typeface="Arial"/>
                <a:ea typeface="Arial"/>
                <a:cs typeface="Arial"/>
                <a:sym typeface="Arial"/>
              </a:rPr>
              <a:t>{Click to next slide}</a:t>
            </a:r>
            <a:endParaRPr lang="en-US" sz="12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C1AC8D-7494-4232-A922-E21C9745EF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07558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buSzPts val="1400"/>
            </a:pPr>
            <a:r>
              <a:rPr lang="en-US" sz="1200" b="1">
                <a:latin typeface="Arial"/>
                <a:ea typeface="Arial"/>
                <a:cs typeface="Arial"/>
                <a:sym typeface="Arial"/>
              </a:rPr>
              <a:t>SAY: </a:t>
            </a:r>
            <a:r>
              <a:rPr lang="en-US" sz="1200" b="0">
                <a:latin typeface="Arial"/>
                <a:ea typeface="Arial"/>
                <a:cs typeface="Arial"/>
                <a:sym typeface="Arial"/>
              </a:rPr>
              <a:t>Ready, Tech, Go! </a:t>
            </a:r>
            <a:r>
              <a:rPr lang="en-US" sz="1200">
                <a:latin typeface="Arial"/>
                <a:ea typeface="Arial"/>
                <a:cs typeface="Arial"/>
                <a:sym typeface="Arial"/>
              </a:rPr>
              <a:t>programming kicks off by walking</a:t>
            </a:r>
            <a:r>
              <a:rPr lang="en-US" sz="1200" b="0">
                <a:latin typeface="Arial"/>
                <a:ea typeface="Arial"/>
                <a:cs typeface="Arial"/>
                <a:sym typeface="Arial"/>
              </a:rPr>
              <a:t> </a:t>
            </a:r>
            <a:r>
              <a:rPr lang="en-US" sz="1200">
                <a:latin typeface="Arial"/>
                <a:ea typeface="Arial"/>
                <a:cs typeface="Arial"/>
                <a:sym typeface="Arial"/>
              </a:rPr>
              <a:t>parents and caregivers </a:t>
            </a:r>
            <a:r>
              <a:rPr lang="en-US" sz="1200" b="0">
                <a:latin typeface="Arial"/>
                <a:ea typeface="Arial"/>
                <a:cs typeface="Arial"/>
                <a:sym typeface="Arial"/>
              </a:rPr>
              <a:t>through a series of truths and myths </a:t>
            </a:r>
            <a:r>
              <a:rPr lang="en-US" sz="1200">
                <a:latin typeface="Arial"/>
                <a:ea typeface="Arial"/>
                <a:cs typeface="Arial"/>
                <a:sym typeface="Arial"/>
              </a:rPr>
              <a:t>around personal device ownership and screentime, similar to those raised in the great cell phone debate.</a:t>
            </a:r>
          </a:p>
          <a:p>
            <a:pPr marL="0" marR="0" lvl="0" indent="0" algn="l" rtl="0">
              <a:lnSpc>
                <a:spcPct val="100000"/>
              </a:lnSpc>
              <a:spcBef>
                <a:spcPts val="0"/>
              </a:spcBef>
              <a:spcAft>
                <a:spcPts val="0"/>
              </a:spcAft>
              <a:buSzPts val="1400"/>
              <a:buNone/>
            </a:pPr>
            <a:endParaRPr lang="en-US" sz="1200">
              <a:latin typeface="Arial"/>
              <a:ea typeface="Arial"/>
              <a:cs typeface="Arial"/>
              <a:sym typeface="Arial"/>
            </a:endParaRPr>
          </a:p>
          <a:p>
            <a:pPr marL="0" marR="0" lvl="0" indent="0" algn="l" rtl="0">
              <a:lnSpc>
                <a:spcPct val="100000"/>
              </a:lnSpc>
              <a:spcBef>
                <a:spcPts val="0"/>
              </a:spcBef>
              <a:spcAft>
                <a:spcPts val="0"/>
              </a:spcAft>
              <a:buSzPts val="1400"/>
              <a:buNone/>
            </a:pPr>
            <a:r>
              <a:rPr lang="en-US" sz="1200">
                <a:latin typeface="Arial"/>
                <a:ea typeface="Arial"/>
                <a:cs typeface="Arial"/>
                <a:sym typeface="Arial"/>
              </a:rPr>
              <a:t>The biggest argument- “Everyone my age has a phone.” </a:t>
            </a:r>
            <a:endParaRPr lang="en-US" sz="1200">
              <a:latin typeface="Calibri"/>
              <a:ea typeface="Calibri"/>
              <a:cs typeface="Calibri"/>
              <a:sym typeface="Calibri"/>
            </a:endParaRPr>
          </a:p>
          <a:p>
            <a:pPr marL="0" marR="0" lvl="0" indent="0" algn="l" rtl="0">
              <a:lnSpc>
                <a:spcPct val="100000"/>
              </a:lnSpc>
              <a:spcBef>
                <a:spcPts val="0"/>
              </a:spcBef>
              <a:spcAft>
                <a:spcPts val="0"/>
              </a:spcAft>
              <a:buSzPts val="1400"/>
              <a:buNone/>
            </a:pPr>
            <a:endParaRPr lang="en-US" sz="1200">
              <a:latin typeface="Arial"/>
              <a:ea typeface="Arial"/>
              <a:cs typeface="Arial"/>
              <a:sym typeface="Arial"/>
            </a:endParaRPr>
          </a:p>
          <a:p>
            <a:pPr>
              <a:spcBef>
                <a:spcPts val="0"/>
              </a:spcBef>
              <a:spcAft>
                <a:spcPts val="0"/>
              </a:spcAft>
              <a:buSzPts val="1400"/>
            </a:pPr>
            <a:r>
              <a:rPr lang="en-US" sz="1200">
                <a:latin typeface="Arial"/>
                <a:ea typeface="Arial"/>
                <a:cs typeface="Arial"/>
                <a:sym typeface="Arial"/>
              </a:rPr>
              <a:t>But is this true? It can be hard for parents to know for sure. </a:t>
            </a:r>
            <a:endParaRPr lang="en-US" sz="1200">
              <a:latin typeface="Calibri"/>
              <a:ea typeface="Arial"/>
              <a:cs typeface="Calibri"/>
              <a:sym typeface="Arial"/>
            </a:endParaRPr>
          </a:p>
          <a:p>
            <a:pPr>
              <a:spcBef>
                <a:spcPts val="0"/>
              </a:spcBef>
              <a:spcAft>
                <a:spcPts val="0"/>
              </a:spcAft>
              <a:buSzPts val="1400"/>
            </a:pPr>
            <a:r>
              <a:rPr lang="en-US" sz="1200">
                <a:latin typeface="Arial"/>
                <a:ea typeface="Arial"/>
                <a:cs typeface="Arial"/>
                <a:sym typeface="Arial"/>
              </a:rPr>
              <a:t> </a:t>
            </a:r>
            <a:endParaRPr lang="en-US" sz="1200">
              <a:latin typeface="Calibri"/>
              <a:ea typeface="Arial"/>
              <a:cs typeface="Calibri"/>
              <a:sym typeface="Arial"/>
            </a:endParaRPr>
          </a:p>
          <a:p>
            <a:pPr marL="0" marR="0" lvl="0" indent="0" algn="l" rtl="0">
              <a:lnSpc>
                <a:spcPct val="100000"/>
              </a:lnSpc>
              <a:spcBef>
                <a:spcPts val="0"/>
              </a:spcBef>
              <a:spcAft>
                <a:spcPts val="0"/>
              </a:spcAft>
              <a:buSzPts val="1400"/>
              <a:buNone/>
            </a:pPr>
            <a:r>
              <a:rPr lang="en-US" sz="1200">
                <a:latin typeface="Arial"/>
                <a:ea typeface="Arial"/>
                <a:cs typeface="Arial"/>
                <a:sym typeface="Arial"/>
              </a:rPr>
              <a:t>To become a little more clear on some technology use facts, PTA leaders will walk parents through a game of “Truth or Myth.” </a:t>
            </a:r>
            <a:endParaRPr lang="en-US" sz="1200">
              <a:latin typeface="Arial"/>
              <a:ea typeface="Arial"/>
              <a:cs typeface="Arial"/>
            </a:endParaRPr>
          </a:p>
          <a:p>
            <a:pPr marL="0" marR="0" lvl="0" indent="0" algn="l" rtl="0">
              <a:lnSpc>
                <a:spcPct val="100000"/>
              </a:lnSpc>
              <a:spcBef>
                <a:spcPts val="0"/>
              </a:spcBef>
              <a:spcAft>
                <a:spcPts val="0"/>
              </a:spcAft>
              <a:buSzPts val="1400"/>
              <a:buNone/>
            </a:pPr>
            <a:endParaRPr lang="en-US" sz="1200">
              <a:latin typeface="Arial"/>
              <a:ea typeface="Arial"/>
              <a:cs typeface="Arial"/>
              <a:sym typeface="Arial"/>
            </a:endParaRPr>
          </a:p>
          <a:p>
            <a:pPr>
              <a:spcBef>
                <a:spcPts val="0"/>
              </a:spcBef>
              <a:spcAft>
                <a:spcPts val="0"/>
              </a:spcAft>
              <a:buSzPts val="1400"/>
            </a:pPr>
            <a:r>
              <a:rPr lang="en-US" sz="1200">
                <a:latin typeface="Arial"/>
                <a:ea typeface="Arial"/>
                <a:cs typeface="Arial"/>
                <a:sym typeface="Arial"/>
              </a:rPr>
              <a:t>These statements, parents may have heard from their kids, friends, neighbors, or the media. So, let’s play a round. </a:t>
            </a:r>
            <a:endParaRPr lang="en-US" sz="1200">
              <a:latin typeface="Arial"/>
              <a:ea typeface="Arial"/>
              <a:cs typeface="Arial"/>
            </a:endParaRPr>
          </a:p>
          <a:p>
            <a:pPr marL="0" marR="0" lvl="0" indent="0" algn="l" rtl="0">
              <a:lnSpc>
                <a:spcPct val="100000"/>
              </a:lnSpc>
              <a:spcBef>
                <a:spcPts val="0"/>
              </a:spcBef>
              <a:spcAft>
                <a:spcPts val="0"/>
              </a:spcAft>
              <a:buSzPts val="1400"/>
              <a:buNone/>
            </a:pPr>
            <a:endParaRPr lang="en-US" sz="1200" b="1">
              <a:solidFill>
                <a:srgbClr val="000000"/>
              </a:solidFill>
              <a:latin typeface="Arial"/>
              <a:ea typeface="Arial"/>
              <a:cs typeface="Arial"/>
              <a:sym typeface="Arial"/>
            </a:endParaRPr>
          </a:p>
          <a:p>
            <a:pPr marL="0" marR="0" lvl="0" indent="0" algn="l" rtl="0">
              <a:lnSpc>
                <a:spcPct val="100000"/>
              </a:lnSpc>
              <a:spcBef>
                <a:spcPts val="0"/>
              </a:spcBef>
              <a:spcAft>
                <a:spcPts val="0"/>
              </a:spcAft>
              <a:buSzPts val="1400"/>
              <a:buNone/>
            </a:pPr>
            <a:r>
              <a:rPr lang="en-US" sz="1200" b="1">
                <a:solidFill>
                  <a:srgbClr val="000000"/>
                </a:solidFill>
                <a:latin typeface="Arial"/>
                <a:ea typeface="Arial"/>
                <a:cs typeface="Arial"/>
                <a:sym typeface="Arial"/>
              </a:rPr>
              <a:t>{Click to next slide}</a:t>
            </a:r>
            <a:endParaRPr lang="en-US" sz="12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C1AC8D-7494-4232-A922-E21C9745EF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0476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a:t>SAY: </a:t>
            </a:r>
            <a:r>
              <a:rPr lang="en-US"/>
              <a:t>“About 80% of 8- and 9-year-olds have their own smartphone.”</a:t>
            </a:r>
          </a:p>
          <a:p>
            <a:pPr marL="0" lvl="0" indent="0" algn="l" rtl="0">
              <a:spcBef>
                <a:spcPts val="0"/>
              </a:spcBef>
              <a:spcAft>
                <a:spcPts val="0"/>
              </a:spcAft>
              <a:buNone/>
            </a:pPr>
            <a:endParaRPr lang="en-US"/>
          </a:p>
          <a:p>
            <a:pPr marL="0" lvl="0" indent="0" algn="l" rtl="0">
              <a:spcBef>
                <a:spcPts val="0"/>
              </a:spcBef>
              <a:spcAft>
                <a:spcPts val="0"/>
              </a:spcAft>
              <a:buNone/>
            </a:pPr>
            <a:r>
              <a:rPr lang="en-US"/>
              <a:t>What do you think? Give me a thumbs up if you think this is a fact, and a thumbs down if you think it’s a myth.</a:t>
            </a:r>
          </a:p>
          <a:p>
            <a:pPr marL="0" lvl="0" indent="0" algn="l" rtl="0">
              <a:spcBef>
                <a:spcPts val="0"/>
              </a:spcBef>
              <a:spcAft>
                <a:spcPts val="0"/>
              </a:spcAft>
              <a:buNone/>
            </a:pPr>
            <a:endParaRPr lang="en-US"/>
          </a:p>
          <a:p>
            <a:pPr marL="0" lvl="0" indent="0" algn="l" rtl="0">
              <a:spcBef>
                <a:spcPts val="0"/>
              </a:spcBef>
              <a:spcAft>
                <a:spcPts val="0"/>
              </a:spcAft>
              <a:buNone/>
            </a:pPr>
            <a:r>
              <a:rPr lang="en-US"/>
              <a:t>{Pause to let participants look at who put their thumbs up or down.}</a:t>
            </a:r>
          </a:p>
          <a:p>
            <a:pPr marL="0" lvl="0" indent="0" algn="l" rtl="0">
              <a:spcBef>
                <a:spcPts val="0"/>
              </a:spcBef>
              <a:spcAft>
                <a:spcPts val="0"/>
              </a:spcAft>
              <a:buNone/>
            </a:pPr>
            <a:endParaRPr lang="en-US"/>
          </a:p>
          <a:p>
            <a:pPr marL="0" lvl="0" indent="0" algn="l" rtl="0">
              <a:spcBef>
                <a:spcPts val="0"/>
              </a:spcBef>
              <a:spcAft>
                <a:spcPts val="0"/>
              </a:spcAft>
              <a:buNone/>
            </a:pPr>
            <a:r>
              <a:rPr lang="en-US" b="1"/>
              <a:t>{Click to next slide}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C1AC8D-7494-4232-A922-E21C9745EF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0752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None/>
            </a:pPr>
            <a:r>
              <a:rPr lang="en-US" sz="1200" b="1">
                <a:solidFill>
                  <a:srgbClr val="000000"/>
                </a:solidFill>
                <a:latin typeface="Arial"/>
                <a:ea typeface="Arial"/>
                <a:cs typeface="Arial"/>
                <a:sym typeface="Arial"/>
              </a:rPr>
              <a:t>SAY:</a:t>
            </a:r>
            <a:r>
              <a:rPr lang="en-US" sz="1200">
                <a:solidFill>
                  <a:srgbClr val="000000"/>
                </a:solidFill>
                <a:latin typeface="Arial"/>
                <a:ea typeface="Arial"/>
                <a:cs typeface="Arial"/>
                <a:sym typeface="Arial"/>
              </a:rPr>
              <a:t> </a:t>
            </a:r>
            <a:r>
              <a:rPr lang="en-US" sz="1200">
                <a:latin typeface="Arial"/>
                <a:ea typeface="Arial"/>
                <a:cs typeface="Arial"/>
                <a:sym typeface="Arial"/>
              </a:rPr>
              <a:t>This statement is FALSE. </a:t>
            </a:r>
            <a:endParaRPr lang="en-US" sz="1200">
              <a:latin typeface="Calibri"/>
              <a:ea typeface="Calibri"/>
              <a:cs typeface="Calibri"/>
              <a:sym typeface="Calibri"/>
            </a:endParaRPr>
          </a:p>
          <a:p>
            <a:pPr marL="0" marR="0" lvl="0" indent="0" algn="l" rtl="0">
              <a:spcBef>
                <a:spcPts val="0"/>
              </a:spcBef>
              <a:spcAft>
                <a:spcPts val="0"/>
              </a:spcAft>
              <a:buNone/>
            </a:pPr>
            <a:r>
              <a:rPr lang="en-US" sz="1200">
                <a:latin typeface="Arial"/>
                <a:ea typeface="Arial"/>
                <a:cs typeface="Arial"/>
                <a:sym typeface="Arial"/>
              </a:rPr>
              <a:t> </a:t>
            </a:r>
            <a:endParaRPr lang="en-US" sz="1200">
              <a:latin typeface="Calibri"/>
              <a:ea typeface="Calibri"/>
              <a:cs typeface="Calibri"/>
              <a:sym typeface="Calibri"/>
            </a:endParaRPr>
          </a:p>
          <a:p>
            <a:pPr marL="0" marR="0" lvl="0" indent="0" algn="l" rtl="0">
              <a:spcBef>
                <a:spcPts val="0"/>
              </a:spcBef>
              <a:spcAft>
                <a:spcPts val="0"/>
              </a:spcAft>
              <a:buNone/>
            </a:pPr>
            <a:r>
              <a:rPr lang="en-US" sz="1200">
                <a:latin typeface="Arial"/>
                <a:ea typeface="Arial"/>
                <a:cs typeface="Arial"/>
                <a:sym typeface="Arial"/>
              </a:rPr>
              <a:t>A </a:t>
            </a:r>
            <a:r>
              <a:rPr lang="en-US" sz="1200" u="sng">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2021 survey conducted by Common Sense Media</a:t>
            </a:r>
            <a:r>
              <a:rPr lang="en-US" sz="1200">
                <a:latin typeface="Arial"/>
                <a:ea typeface="Arial"/>
                <a:cs typeface="Arial"/>
                <a:sym typeface="Arial"/>
              </a:rPr>
              <a:t> found that only 31% of 8-year-olds and 32% of 9-year-olds have their own smartphones. This number is up from 19% in 2019. </a:t>
            </a:r>
          </a:p>
          <a:p>
            <a:pPr marL="0" marR="0" lvl="0" indent="0" algn="l" rtl="0">
              <a:spcBef>
                <a:spcPts val="0"/>
              </a:spcBef>
              <a:spcAft>
                <a:spcPts val="0"/>
              </a:spcAft>
              <a:buNone/>
            </a:pPr>
            <a:endParaRPr lang="en-US" sz="1200">
              <a:latin typeface="Arial"/>
              <a:ea typeface="Arial"/>
              <a:cs typeface="Arial"/>
              <a:sym typeface="Arial"/>
            </a:endParaRPr>
          </a:p>
          <a:p>
            <a:pPr marL="0" marR="0" lvl="0" indent="0" algn="l" rtl="0">
              <a:spcBef>
                <a:spcPts val="0"/>
              </a:spcBef>
              <a:spcAft>
                <a:spcPts val="0"/>
              </a:spcAft>
              <a:buNone/>
            </a:pPr>
            <a:r>
              <a:rPr lang="en-US" sz="1200">
                <a:latin typeface="Arial"/>
                <a:ea typeface="Arial"/>
                <a:cs typeface="Arial"/>
                <a:sym typeface="Arial"/>
              </a:rPr>
              <a:t>According to the same survey, 71% of 12-year-olds and 91% of 14-year-olds have their own smartphones. </a:t>
            </a:r>
          </a:p>
          <a:p>
            <a:pPr marL="0" marR="0" lvl="0" indent="0" algn="l" rtl="0">
              <a:spcBef>
                <a:spcPts val="0"/>
              </a:spcBef>
              <a:spcAft>
                <a:spcPts val="0"/>
              </a:spcAft>
              <a:buNone/>
            </a:pPr>
            <a:endParaRPr lang="en-US" sz="1200" b="1">
              <a:solidFill>
                <a:srgbClr val="000000"/>
              </a:solidFill>
              <a:latin typeface="Arial"/>
              <a:ea typeface="Arial"/>
              <a:cs typeface="Arial"/>
              <a:sym typeface="Arial"/>
            </a:endParaRPr>
          </a:p>
          <a:p>
            <a:pPr marL="0" marR="0" lvl="0" indent="0" algn="l" rtl="0">
              <a:spcBef>
                <a:spcPts val="0"/>
              </a:spcBef>
              <a:spcAft>
                <a:spcPts val="0"/>
              </a:spcAft>
              <a:buNone/>
            </a:pPr>
            <a:endParaRPr lang="en-US" sz="1200" b="1">
              <a:solidFill>
                <a:srgbClr val="000000"/>
              </a:solidFill>
              <a:latin typeface="Arial"/>
              <a:ea typeface="Arial"/>
              <a:cs typeface="Arial"/>
              <a:sym typeface="Arial"/>
            </a:endParaRPr>
          </a:p>
          <a:p>
            <a:pPr marL="0" marR="0" lvl="0" indent="0" algn="l" rtl="0">
              <a:spcBef>
                <a:spcPts val="0"/>
              </a:spcBef>
              <a:spcAft>
                <a:spcPts val="0"/>
              </a:spcAft>
              <a:buNone/>
            </a:pPr>
            <a:r>
              <a:rPr lang="en-US" sz="1200" b="1">
                <a:solidFill>
                  <a:srgbClr val="000000"/>
                </a:solidFill>
                <a:latin typeface="Arial"/>
                <a:ea typeface="Arial"/>
                <a:cs typeface="Arial"/>
                <a:sym typeface="Arial"/>
              </a:rPr>
              <a:t>{Click to next slide}</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C1AC8D-7494-4232-A922-E21C9745EF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70674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SzPts val="1400"/>
              <a:buNone/>
            </a:pPr>
            <a:r>
              <a:rPr lang="en-US" sz="1200" b="1">
                <a:solidFill>
                  <a:srgbClr val="000000"/>
                </a:solidFill>
                <a:latin typeface="Arial"/>
                <a:ea typeface="Arial"/>
                <a:cs typeface="Arial"/>
                <a:sym typeface="Arial"/>
              </a:rPr>
              <a:t>Say:</a:t>
            </a:r>
            <a:r>
              <a:rPr lang="en-US" sz="1200">
                <a:solidFill>
                  <a:srgbClr val="000000"/>
                </a:solidFill>
                <a:latin typeface="Arial"/>
                <a:ea typeface="Arial"/>
                <a:cs typeface="Arial"/>
                <a:sym typeface="Arial"/>
              </a:rPr>
              <a:t> </a:t>
            </a:r>
            <a:r>
              <a:rPr lang="en-US" sz="1200">
                <a:latin typeface="Arial"/>
                <a:ea typeface="Arial"/>
                <a:cs typeface="Arial"/>
                <a:sym typeface="Arial"/>
              </a:rPr>
              <a:t>Now, I mentioned screen readiness, which is what Ready, Tech, Go! is all about. So, let’s talk about readiness. Regardless of whether everyone else their age has a phone or how most kids spend their time with screens, the question that is on every parent’s mind is… </a:t>
            </a:r>
            <a:endParaRPr lang="en-US" sz="1200">
              <a:latin typeface="Calibri"/>
              <a:ea typeface="Calibri"/>
              <a:cs typeface="Calibri"/>
              <a:sym typeface="Calibri"/>
            </a:endParaRPr>
          </a:p>
          <a:p>
            <a:pPr marL="0" marR="0" lvl="0" indent="0" algn="l" rtl="0">
              <a:lnSpc>
                <a:spcPct val="100000"/>
              </a:lnSpc>
              <a:spcBef>
                <a:spcPts val="0"/>
              </a:spcBef>
              <a:spcAft>
                <a:spcPts val="0"/>
              </a:spcAft>
              <a:buSzPts val="1400"/>
              <a:buNone/>
            </a:pPr>
            <a:r>
              <a:rPr lang="en-US" sz="1200">
                <a:latin typeface="Arial"/>
                <a:ea typeface="Arial"/>
                <a:cs typeface="Arial"/>
                <a:sym typeface="Arial"/>
              </a:rPr>
              <a:t> </a:t>
            </a:r>
            <a:endParaRPr lang="en-US" sz="1200">
              <a:latin typeface="Calibri"/>
              <a:ea typeface="Calibri"/>
              <a:cs typeface="Calibri"/>
              <a:sym typeface="Calibri"/>
            </a:endParaRPr>
          </a:p>
          <a:p>
            <a:pPr marL="0" marR="0" lvl="0" indent="0" algn="l" rtl="0">
              <a:lnSpc>
                <a:spcPct val="100000"/>
              </a:lnSpc>
              <a:spcBef>
                <a:spcPts val="0"/>
              </a:spcBef>
              <a:spcAft>
                <a:spcPts val="0"/>
              </a:spcAft>
              <a:buSzPts val="1400"/>
              <a:buNone/>
            </a:pPr>
            <a:r>
              <a:rPr lang="en-US" sz="1200">
                <a:latin typeface="Arial"/>
                <a:ea typeface="Arial"/>
                <a:cs typeface="Arial"/>
                <a:sym typeface="Arial"/>
              </a:rPr>
              <a:t>Is </a:t>
            </a:r>
            <a:r>
              <a:rPr lang="en-US" sz="1200" i="1">
                <a:latin typeface="Arial"/>
                <a:ea typeface="Arial"/>
                <a:cs typeface="Arial"/>
                <a:sym typeface="Arial"/>
              </a:rPr>
              <a:t>my</a:t>
            </a:r>
            <a:r>
              <a:rPr lang="en-US" sz="1200">
                <a:latin typeface="Arial"/>
                <a:ea typeface="Arial"/>
                <a:cs typeface="Arial"/>
                <a:sym typeface="Arial"/>
              </a:rPr>
              <a:t> child ready?</a:t>
            </a:r>
            <a:endParaRPr lang="en-US" sz="1200">
              <a:latin typeface="Calibri"/>
              <a:ea typeface="Calibri"/>
              <a:cs typeface="Calibri"/>
              <a:sym typeface="Calibri"/>
            </a:endParaRPr>
          </a:p>
          <a:p>
            <a:pPr marL="0" marR="0" lvl="0" indent="0" algn="l" rtl="0">
              <a:lnSpc>
                <a:spcPct val="100000"/>
              </a:lnSpc>
              <a:spcBef>
                <a:spcPts val="0"/>
              </a:spcBef>
              <a:spcAft>
                <a:spcPts val="0"/>
              </a:spcAft>
              <a:buSzPts val="1400"/>
              <a:buNone/>
            </a:pPr>
            <a:r>
              <a:rPr lang="en-US" sz="1200">
                <a:latin typeface="Arial"/>
                <a:ea typeface="Arial"/>
                <a:cs typeface="Arial"/>
                <a:sym typeface="Arial"/>
              </a:rPr>
              <a:t> </a:t>
            </a:r>
            <a:endParaRPr lang="en-US" sz="1200">
              <a:latin typeface="Calibri"/>
              <a:ea typeface="Calibri"/>
              <a:cs typeface="Calibri"/>
              <a:sym typeface="Calibri"/>
            </a:endParaRPr>
          </a:p>
          <a:p>
            <a:pPr marL="0" lvl="0" indent="0" algn="l" rtl="0">
              <a:lnSpc>
                <a:spcPct val="100000"/>
              </a:lnSpc>
              <a:spcBef>
                <a:spcPts val="540"/>
              </a:spcBef>
              <a:spcAft>
                <a:spcPts val="0"/>
              </a:spcAft>
              <a:buSzPts val="1400"/>
              <a:buNone/>
            </a:pPr>
            <a:r>
              <a:rPr lang="en-US" sz="1200" b="1">
                <a:solidFill>
                  <a:srgbClr val="000000"/>
                </a:solidFill>
                <a:latin typeface="Arial"/>
                <a:ea typeface="Arial"/>
                <a:cs typeface="Arial"/>
                <a:sym typeface="Arial"/>
              </a:rPr>
              <a:t>{Click to next slide}</a:t>
            </a:r>
            <a:endParaRPr lang="en-US" sz="1200"/>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C1AC8D-7494-4232-A922-E21C9745EF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5686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SzPts val="1400"/>
              <a:buNone/>
            </a:pPr>
            <a:r>
              <a:rPr lang="en-US" sz="1200" b="1">
                <a:solidFill>
                  <a:srgbClr val="000000"/>
                </a:solidFill>
                <a:latin typeface="Arial"/>
                <a:ea typeface="Arial"/>
                <a:cs typeface="Arial"/>
                <a:sym typeface="Arial"/>
              </a:rPr>
              <a:t>Say:</a:t>
            </a:r>
            <a:r>
              <a:rPr lang="en-US" sz="1200">
                <a:solidFill>
                  <a:srgbClr val="000000"/>
                </a:solidFill>
                <a:latin typeface="Arial"/>
                <a:ea typeface="Arial"/>
                <a:cs typeface="Arial"/>
                <a:sym typeface="Arial"/>
              </a:rPr>
              <a:t> </a:t>
            </a:r>
            <a:r>
              <a:rPr lang="en-US" sz="1200">
                <a:latin typeface="Arial"/>
                <a:ea typeface="Arial"/>
                <a:cs typeface="Arial"/>
                <a:sym typeface="Arial"/>
              </a:rPr>
              <a:t>For many families there isn't a clear-cut answer to this question, which is where Ready, Tech, Go! steps in. </a:t>
            </a:r>
          </a:p>
          <a:p>
            <a:pPr marL="0" marR="0" lvl="0" indent="0" algn="l" rtl="0">
              <a:lnSpc>
                <a:spcPct val="100000"/>
              </a:lnSpc>
              <a:spcBef>
                <a:spcPts val="0"/>
              </a:spcBef>
              <a:spcAft>
                <a:spcPts val="0"/>
              </a:spcAft>
              <a:buSzPts val="1400"/>
              <a:buNone/>
            </a:pPr>
            <a:endParaRPr lang="en-US" sz="1200">
              <a:latin typeface="Arial"/>
              <a:ea typeface="Arial"/>
              <a:cs typeface="Arial"/>
              <a:sym typeface="Arial"/>
            </a:endParaRPr>
          </a:p>
          <a:p>
            <a:pPr marL="0" marR="0" lvl="0" indent="0" algn="l" rtl="0">
              <a:lnSpc>
                <a:spcPct val="100000"/>
              </a:lnSpc>
              <a:spcBef>
                <a:spcPts val="0"/>
              </a:spcBef>
              <a:spcAft>
                <a:spcPts val="0"/>
              </a:spcAft>
              <a:buSzPts val="1400"/>
              <a:buNone/>
            </a:pPr>
            <a:r>
              <a:rPr lang="en-US" sz="1200">
                <a:latin typeface="Arial"/>
                <a:ea typeface="Arial"/>
                <a:cs typeface="Arial"/>
                <a:sym typeface="Arial"/>
              </a:rPr>
              <a:t>Ready, Tech, Go! explores how readiness is not about age, but about a child’s developmental maturity and their family or caregiver’s values. It’s also about the steps adults can take to help their child develop a healthy relationship with technology.</a:t>
            </a:r>
            <a:endParaRPr lang="en-US" sz="1200">
              <a:latin typeface="Calibri"/>
              <a:ea typeface="Calibri"/>
              <a:cs typeface="Calibri"/>
              <a:sym typeface="Calibri"/>
            </a:endParaRPr>
          </a:p>
          <a:p>
            <a:pPr marL="0" marR="0" lvl="0" indent="0" algn="l" rtl="0">
              <a:lnSpc>
                <a:spcPct val="100000"/>
              </a:lnSpc>
              <a:spcBef>
                <a:spcPts val="0"/>
              </a:spcBef>
              <a:spcAft>
                <a:spcPts val="0"/>
              </a:spcAft>
              <a:buSzPts val="1400"/>
              <a:buNone/>
            </a:pPr>
            <a:r>
              <a:rPr lang="en-US" sz="1200">
                <a:latin typeface="Arial"/>
                <a:ea typeface="Arial"/>
                <a:cs typeface="Arial"/>
                <a:sym typeface="Arial"/>
              </a:rPr>
              <a:t>  </a:t>
            </a:r>
            <a:endParaRPr lang="en-US" sz="1200">
              <a:latin typeface="Calibri"/>
              <a:ea typeface="Calibri"/>
              <a:cs typeface="Calibri"/>
              <a:sym typeface="Calibri"/>
            </a:endParaRPr>
          </a:p>
          <a:p>
            <a:pPr marL="0" marR="0" lvl="0" indent="0" algn="l" rtl="0">
              <a:lnSpc>
                <a:spcPct val="100000"/>
              </a:lnSpc>
              <a:spcBef>
                <a:spcPts val="0"/>
              </a:spcBef>
              <a:spcAft>
                <a:spcPts val="0"/>
              </a:spcAft>
              <a:buSzPts val="1400"/>
              <a:buNone/>
            </a:pPr>
            <a:r>
              <a:rPr lang="en-US" sz="1200" b="1">
                <a:latin typeface="Arial"/>
                <a:ea typeface="Arial"/>
                <a:cs typeface="Arial"/>
                <a:sym typeface="Arial"/>
              </a:rPr>
              <a:t>{Pause for a few moments to give participants time to reflect.}</a:t>
            </a:r>
            <a:endParaRPr lang="en-US" sz="1200">
              <a:latin typeface="Calibri"/>
              <a:ea typeface="Calibri"/>
              <a:cs typeface="Calibri"/>
              <a:sym typeface="Calibri"/>
            </a:endParaRPr>
          </a:p>
          <a:p>
            <a:pPr marL="0" marR="0" lvl="0" indent="0" algn="l" rtl="0">
              <a:lnSpc>
                <a:spcPct val="100000"/>
              </a:lnSpc>
              <a:spcBef>
                <a:spcPts val="0"/>
              </a:spcBef>
              <a:spcAft>
                <a:spcPts val="0"/>
              </a:spcAft>
              <a:buSzPts val="1400"/>
              <a:buNone/>
            </a:pPr>
            <a:r>
              <a:rPr lang="en-US" sz="1200">
                <a:latin typeface="Arial"/>
                <a:ea typeface="Arial"/>
                <a:cs typeface="Arial"/>
                <a:sym typeface="Arial"/>
              </a:rPr>
              <a:t> </a:t>
            </a:r>
            <a:endParaRPr lang="en-US" sz="1200">
              <a:latin typeface="Calibri"/>
              <a:ea typeface="Calibri"/>
              <a:cs typeface="Calibri"/>
              <a:sym typeface="Calibri"/>
            </a:endParaRPr>
          </a:p>
          <a:p>
            <a:pPr marL="0" marR="0" lvl="0" indent="0" algn="l" rtl="0">
              <a:lnSpc>
                <a:spcPct val="115000"/>
              </a:lnSpc>
              <a:spcBef>
                <a:spcPts val="0"/>
              </a:spcBef>
              <a:spcAft>
                <a:spcPts val="0"/>
              </a:spcAft>
              <a:buSzPts val="1400"/>
              <a:buNone/>
            </a:pPr>
            <a:r>
              <a:rPr lang="en-US" sz="1200" b="1">
                <a:solidFill>
                  <a:srgbClr val="000000"/>
                </a:solidFill>
                <a:latin typeface="Arial"/>
                <a:ea typeface="Arial"/>
                <a:cs typeface="Arial"/>
                <a:sym typeface="Arial"/>
              </a:rPr>
              <a:t>{Click to next slide}</a:t>
            </a:r>
            <a:endParaRPr lang="en-US" sz="1200">
              <a:latin typeface="Calibri"/>
              <a:ea typeface="Calibri"/>
              <a:cs typeface="Calibri"/>
              <a:sym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C1AC8D-7494-4232-A922-E21C9745EF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77235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a:solidFill>
                  <a:srgbClr val="000000"/>
                </a:solidFill>
                <a:latin typeface="Arial"/>
                <a:ea typeface="Arial"/>
                <a:cs typeface="Arial"/>
                <a:sym typeface="Arial"/>
              </a:rPr>
              <a:t>Say:</a:t>
            </a:r>
            <a:r>
              <a:rPr lang="en-US" sz="1200">
                <a:solidFill>
                  <a:srgbClr val="000000"/>
                </a:solidFill>
                <a:latin typeface="Arial"/>
                <a:ea typeface="Arial"/>
                <a:cs typeface="Arial"/>
                <a:sym typeface="Arial"/>
              </a:rPr>
              <a:t> </a:t>
            </a:r>
            <a:r>
              <a:rPr lang="en-US" sz="1200">
                <a:latin typeface="Arial"/>
                <a:ea typeface="Arial"/>
                <a:cs typeface="Arial"/>
                <a:sym typeface="Arial"/>
              </a:rPr>
              <a:t>Parent readiness also plays an important role when creating a healthy digital environment. Ready, Tech, Go! prompts key discussion questions for parents and caregivers to consider. In other words, the whole family must be screen-ready, not just the child.</a:t>
            </a:r>
            <a:endParaRPr lang="en-US" sz="1200">
              <a:latin typeface="Calibri"/>
              <a:ea typeface="Calibri"/>
              <a:cs typeface="Calibri"/>
              <a:sym typeface="Calibri"/>
            </a:endParaRPr>
          </a:p>
          <a:p>
            <a:pPr marL="0" marR="0" lvl="0" indent="0" algn="l" rtl="0">
              <a:lnSpc>
                <a:spcPct val="100000"/>
              </a:lnSpc>
              <a:spcBef>
                <a:spcPts val="0"/>
              </a:spcBef>
              <a:spcAft>
                <a:spcPts val="0"/>
              </a:spcAft>
              <a:buSzPts val="1400"/>
              <a:buNone/>
            </a:pPr>
            <a:r>
              <a:rPr lang="en-US" sz="1200">
                <a:latin typeface="Arial"/>
                <a:ea typeface="Arial"/>
                <a:cs typeface="Arial"/>
                <a:sym typeface="Arial"/>
              </a:rPr>
              <a:t> </a:t>
            </a:r>
            <a:endParaRPr lang="en-US" sz="1200">
              <a:latin typeface="Calibri"/>
              <a:ea typeface="Calibri"/>
              <a:cs typeface="Calibri"/>
              <a:sym typeface="Calibri"/>
            </a:endParaRPr>
          </a:p>
          <a:p>
            <a:pPr marL="0" marR="0" lvl="0" indent="0" algn="l" rtl="0">
              <a:lnSpc>
                <a:spcPct val="100000"/>
              </a:lnSpc>
              <a:spcBef>
                <a:spcPts val="0"/>
              </a:spcBef>
              <a:spcAft>
                <a:spcPts val="0"/>
              </a:spcAft>
              <a:buSzPts val="1400"/>
              <a:buNone/>
            </a:pPr>
            <a:r>
              <a:rPr lang="en-US" sz="1200">
                <a:latin typeface="Calibri"/>
                <a:ea typeface="Calibri"/>
                <a:cs typeface="Calibri"/>
                <a:sym typeface="Calibri"/>
              </a:rPr>
              <a:t> </a:t>
            </a:r>
            <a:endParaRPr lang="en-US" sz="1200"/>
          </a:p>
          <a:p>
            <a:pPr marL="0" marR="0" lvl="0" indent="0" algn="l" rtl="0">
              <a:lnSpc>
                <a:spcPct val="115000"/>
              </a:lnSpc>
              <a:spcBef>
                <a:spcPts val="0"/>
              </a:spcBef>
              <a:spcAft>
                <a:spcPts val="0"/>
              </a:spcAft>
              <a:buSzPts val="1400"/>
              <a:buNone/>
            </a:pPr>
            <a:r>
              <a:rPr lang="en-US" sz="1200" b="1">
                <a:solidFill>
                  <a:srgbClr val="000000"/>
                </a:solidFill>
                <a:latin typeface="Arial"/>
                <a:ea typeface="Arial"/>
                <a:cs typeface="Arial"/>
                <a:sym typeface="Arial"/>
              </a:rPr>
              <a:t>{Click to next slide}</a:t>
            </a:r>
            <a:endParaRPr lang="en-US" sz="1200">
              <a:latin typeface="Calibri"/>
              <a:ea typeface="Calibri"/>
              <a:cs typeface="Calibri"/>
              <a:sym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C1AC8D-7494-4232-A922-E21C9745EF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63108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buSzPts val="1400"/>
            </a:pPr>
            <a:r>
              <a:rPr lang="en-US" sz="1200" b="1">
                <a:solidFill>
                  <a:srgbClr val="000000"/>
                </a:solidFill>
                <a:latin typeface="Arial"/>
                <a:ea typeface="Arial"/>
                <a:cs typeface="Arial"/>
                <a:sym typeface="Arial"/>
              </a:rPr>
              <a:t>Say:</a:t>
            </a:r>
            <a:r>
              <a:rPr lang="en-US" sz="1200">
                <a:solidFill>
                  <a:srgbClr val="000000"/>
                </a:solidFill>
                <a:latin typeface="Arial"/>
                <a:ea typeface="Arial"/>
                <a:cs typeface="Arial"/>
                <a:sym typeface="Arial"/>
              </a:rPr>
              <a:t> The featured</a:t>
            </a:r>
            <a:r>
              <a:rPr lang="en-US" sz="1200">
                <a:latin typeface="Arial"/>
                <a:ea typeface="Arial"/>
                <a:cs typeface="Arial"/>
                <a:sym typeface="Arial"/>
              </a:rPr>
              <a:t> tool provided through Ready, Tech, Go! is the </a:t>
            </a:r>
            <a:r>
              <a:rPr lang="en-US" sz="1200" err="1">
                <a:latin typeface="Arial"/>
                <a:ea typeface="Arial"/>
                <a:cs typeface="Arial"/>
                <a:sym typeface="Arial"/>
              </a:rPr>
              <a:t>PhoneReady</a:t>
            </a:r>
            <a:r>
              <a:rPr lang="en-US" sz="1200">
                <a:latin typeface="Arial"/>
                <a:ea typeface="Arial"/>
                <a:cs typeface="Arial"/>
                <a:sym typeface="Arial"/>
              </a:rPr>
              <a:t> Quiz.</a:t>
            </a:r>
            <a:endParaRPr lang="en-US" sz="1200">
              <a:latin typeface="Calibri"/>
              <a:ea typeface="Calibri"/>
              <a:cs typeface="Calibri"/>
              <a:sym typeface="Calibri"/>
            </a:endParaRPr>
          </a:p>
          <a:p>
            <a:pPr marL="0" marR="0" lvl="0" indent="0" algn="l" rtl="0">
              <a:lnSpc>
                <a:spcPct val="100000"/>
              </a:lnSpc>
              <a:spcBef>
                <a:spcPts val="0"/>
              </a:spcBef>
              <a:spcAft>
                <a:spcPts val="0"/>
              </a:spcAft>
              <a:buSzPts val="1400"/>
              <a:buNone/>
            </a:pPr>
            <a:r>
              <a:rPr lang="en-US" sz="1200">
                <a:latin typeface="Arial"/>
                <a:ea typeface="Arial"/>
                <a:cs typeface="Arial"/>
                <a:sym typeface="Arial"/>
              </a:rPr>
              <a:t> </a:t>
            </a:r>
            <a:endParaRPr lang="en-US" sz="1200">
              <a:latin typeface="Calibri"/>
              <a:ea typeface="Calibri"/>
              <a:cs typeface="Calibri"/>
              <a:sym typeface="Calibri"/>
            </a:endParaRPr>
          </a:p>
          <a:p>
            <a:pPr>
              <a:spcBef>
                <a:spcPts val="0"/>
              </a:spcBef>
              <a:spcAft>
                <a:spcPts val="0"/>
              </a:spcAft>
              <a:buSzPts val="1400"/>
            </a:pPr>
            <a:r>
              <a:rPr lang="en-US" sz="1200">
                <a:latin typeface="Arial"/>
                <a:ea typeface="Arial"/>
                <a:cs typeface="Arial"/>
                <a:sym typeface="Arial"/>
              </a:rPr>
              <a:t>This quiz, developed by AT&amp;T in collaboration with pediatricians from the American Academy of Pediatrics, helps parents reflect on different aspects of phone readiness. Participants who take the quiz answer 10 questions then receive a readiness score to help them decide what’s right for their family. </a:t>
            </a:r>
            <a:endParaRPr lang="en-US" sz="1200">
              <a:latin typeface="Calibri"/>
              <a:ea typeface="Arial"/>
              <a:cs typeface="Calibri"/>
              <a:sym typeface="Arial"/>
            </a:endParaRPr>
          </a:p>
          <a:p>
            <a:pPr marL="0" marR="0" lvl="0" indent="0" algn="l">
              <a:lnSpc>
                <a:spcPct val="100000"/>
              </a:lnSpc>
              <a:spcBef>
                <a:spcPts val="0"/>
              </a:spcBef>
              <a:spcAft>
                <a:spcPts val="0"/>
              </a:spcAft>
              <a:buSzPts val="1400"/>
              <a:buNone/>
            </a:pPr>
            <a:endParaRPr lang="en-US" sz="1200">
              <a:latin typeface="Arial"/>
              <a:ea typeface="Calibri"/>
              <a:cs typeface="Arial"/>
            </a:endParaRPr>
          </a:p>
          <a:p>
            <a:pPr>
              <a:spcBef>
                <a:spcPts val="0"/>
              </a:spcBef>
              <a:spcAft>
                <a:spcPts val="0"/>
              </a:spcAft>
              <a:buSzPts val="1400"/>
            </a:pPr>
            <a:r>
              <a:rPr lang="en-US" sz="1200">
                <a:latin typeface="Arial"/>
                <a:cs typeface="Arial"/>
              </a:rPr>
              <a:t>You may scan the QR code shown here to access the </a:t>
            </a:r>
            <a:r>
              <a:rPr lang="en-US" sz="1200" err="1">
                <a:latin typeface="Arial"/>
                <a:cs typeface="Arial"/>
              </a:rPr>
              <a:t>PhoneReady</a:t>
            </a:r>
            <a:r>
              <a:rPr lang="en-US" sz="1200">
                <a:latin typeface="Arial"/>
                <a:cs typeface="Arial"/>
              </a:rPr>
              <a:t> Quiz today!</a:t>
            </a: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C1AC8D-7494-4232-A922-E21C9745EF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483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b="1">
                <a:latin typeface="+mn-lt"/>
              </a:rPr>
              <a:t>{Say}</a:t>
            </a:r>
          </a:p>
          <a:p>
            <a:endParaRPr lang="en-US" sz="1400">
              <a:latin typeface="+mn-lt"/>
            </a:endParaRPr>
          </a:p>
          <a:p>
            <a:r>
              <a:rPr lang="en-US" sz="1800" b="0" i="0">
                <a:solidFill>
                  <a:srgbClr val="000000"/>
                </a:solidFill>
                <a:effectLst/>
                <a:latin typeface="Arial"/>
                <a:cs typeface="Arial"/>
              </a:rPr>
              <a:t>Today, we will do a brief overview of why digital wellness is more important than ever, the specific programs within the PTA Connected Initiative,</a:t>
            </a:r>
            <a:r>
              <a:rPr lang="en-US" sz="1800">
                <a:solidFill>
                  <a:srgbClr val="000000"/>
                </a:solidFill>
                <a:latin typeface="Arial"/>
                <a:cs typeface="Arial"/>
              </a:rPr>
              <a:t> highlight our newest program </a:t>
            </a:r>
            <a:r>
              <a:rPr lang="en-US" sz="1800" i="1">
                <a:solidFill>
                  <a:srgbClr val="000000"/>
                </a:solidFill>
                <a:latin typeface="Arial"/>
                <a:cs typeface="Arial"/>
              </a:rPr>
              <a:t>Ready, Tech, Go!, and </a:t>
            </a:r>
            <a:r>
              <a:rPr lang="en-US" sz="1800">
                <a:solidFill>
                  <a:srgbClr val="000000"/>
                </a:solidFill>
                <a:latin typeface="Arial"/>
                <a:cs typeface="Arial"/>
              </a:rPr>
              <a:t>see what</a:t>
            </a:r>
            <a:r>
              <a:rPr lang="en-US" sz="1800" b="0" i="0">
                <a:solidFill>
                  <a:srgbClr val="000000"/>
                </a:solidFill>
                <a:effectLst/>
                <a:latin typeface="Arial"/>
                <a:cs typeface="Arial"/>
              </a:rPr>
              <a:t> you can expect from our programmatic resources. At the end, we’ll have time to answer and discuss any questions or thoughts you may have. </a:t>
            </a:r>
          </a:p>
          <a:p>
            <a:endParaRPr lang="en-US" sz="1400" b="0" i="0" u="none" strike="noStrike">
              <a:solidFill>
                <a:srgbClr val="000000"/>
              </a:solidFill>
              <a:effectLst/>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b="1" i="0" u="none" strike="noStrike">
                <a:solidFill>
                  <a:srgbClr val="000000"/>
                </a:solidFill>
                <a:effectLst/>
                <a:latin typeface="+mn-lt"/>
              </a:rPr>
              <a:t>{next slide}</a:t>
            </a:r>
            <a:endParaRPr lang="en-US" sz="1400" b="1" i="0">
              <a:solidFill>
                <a:srgbClr val="444444"/>
              </a:solidFill>
              <a:effectLst/>
              <a:latin typeface="+mn-lt"/>
            </a:endParaRPr>
          </a:p>
          <a:p>
            <a:endParaRPr lang="en-US" sz="1400">
              <a:latin typeface="+mn-lt"/>
            </a:endParaRPr>
          </a:p>
          <a:p>
            <a:endParaRPr lang="en-US"/>
          </a:p>
        </p:txBody>
      </p:sp>
      <p:sp>
        <p:nvSpPr>
          <p:cNvPr id="4" name="Slide Number Placeholder 3"/>
          <p:cNvSpPr>
            <a:spLocks noGrp="1"/>
          </p:cNvSpPr>
          <p:nvPr>
            <p:ph type="sldNum" sz="quarter" idx="5"/>
          </p:nvPr>
        </p:nvSpPr>
        <p:spPr/>
        <p:txBody>
          <a:bodyPr/>
          <a:lstStyle/>
          <a:p>
            <a:pPr>
              <a:defRPr/>
            </a:pPr>
            <a:fld id="{13174689-BECC-4390-B3B9-306A17FD432A}" type="slidenum">
              <a:rPr lang="en-US" altLang="ru-RU" smtClean="0"/>
              <a:pPr>
                <a:defRPr/>
              </a:pPr>
              <a:t>2</a:t>
            </a:fld>
            <a:endParaRPr lang="en-US" altLang="ru-RU"/>
          </a:p>
        </p:txBody>
      </p:sp>
    </p:spTree>
    <p:extLst>
      <p:ext uri="{BB962C8B-B14F-4D97-AF65-F5344CB8AC3E}">
        <p14:creationId xmlns:p14="http://schemas.microsoft.com/office/powerpoint/2010/main" val="1864078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a:solidFill>
                  <a:srgbClr val="000000"/>
                </a:solidFill>
                <a:effectLst/>
                <a:latin typeface="Arial" panose="020B0604020202020204" pitchFamily="34" charset="0"/>
                <a:ea typeface="Arial" panose="020B0604020202020204" pitchFamily="34" charset="0"/>
              </a:rPr>
              <a:t>SAY:</a:t>
            </a:r>
            <a:r>
              <a:rPr lang="en-US" sz="1800">
                <a:solidFill>
                  <a:srgbClr val="000000"/>
                </a:solidFill>
                <a:effectLst/>
                <a:latin typeface="Arial" panose="020B0604020202020204" pitchFamily="34" charset="0"/>
                <a:ea typeface="Arial" panose="020B0604020202020204" pitchFamily="34" charset="0"/>
              </a:rPr>
              <a:t> </a:t>
            </a:r>
          </a:p>
          <a:p>
            <a:pPr marL="0" marR="0">
              <a:spcBef>
                <a:spcPts val="0"/>
              </a:spcBef>
              <a:spcAft>
                <a:spcPts val="0"/>
              </a:spcAft>
            </a:pPr>
            <a:r>
              <a:rPr lang="en-US" sz="1200">
                <a:latin typeface="Arial"/>
                <a:ea typeface="Arial"/>
                <a:cs typeface="Arial"/>
                <a:sym typeface="Arial"/>
              </a:rPr>
              <a:t>  </a:t>
            </a:r>
            <a:endParaRPr lang="en-US" sz="1200">
              <a:latin typeface="Calibri"/>
              <a:ea typeface="Calibri"/>
              <a:cs typeface="Calibri"/>
              <a:sym typeface="Calibri"/>
            </a:endParaRPr>
          </a:p>
          <a:p>
            <a:pPr marL="0" marR="0" lvl="0" indent="0" algn="l" rtl="0">
              <a:lnSpc>
                <a:spcPct val="100000"/>
              </a:lnSpc>
              <a:spcBef>
                <a:spcPts val="0"/>
              </a:spcBef>
              <a:spcAft>
                <a:spcPts val="0"/>
              </a:spcAft>
              <a:buSzPts val="1400"/>
              <a:buNone/>
            </a:pPr>
            <a:r>
              <a:rPr lang="en-US" sz="1200">
                <a:latin typeface="Arial"/>
                <a:ea typeface="Arial"/>
                <a:cs typeface="Arial"/>
                <a:sym typeface="Arial"/>
              </a:rPr>
              <a:t>The items on this quiz help us reflect on four main questions related to readiness. </a:t>
            </a:r>
            <a:endParaRPr lang="en-US" sz="1200">
              <a:latin typeface="Calibri"/>
              <a:ea typeface="Calibri"/>
              <a:cs typeface="Calibri"/>
              <a:sym typeface="Calibri"/>
            </a:endParaRPr>
          </a:p>
          <a:p>
            <a:pPr marL="342900" marR="0" lvl="0" indent="-342900" algn="l" rtl="0">
              <a:spcBef>
                <a:spcPts val="0"/>
              </a:spcBef>
              <a:spcAft>
                <a:spcPts val="0"/>
              </a:spcAft>
              <a:buClr>
                <a:schemeClr val="dk1"/>
              </a:buClr>
              <a:buSzPts val="1800"/>
              <a:buFont typeface="Calibri"/>
              <a:buAutoNum type="arabicPeriod"/>
            </a:pPr>
            <a:r>
              <a:rPr lang="en-US" sz="1200" u="none" strike="noStrike">
                <a:latin typeface="Arial"/>
                <a:ea typeface="Arial"/>
                <a:cs typeface="Arial"/>
                <a:sym typeface="Arial"/>
              </a:rPr>
              <a:t>Motivation: Why does your child </a:t>
            </a:r>
            <a:r>
              <a:rPr lang="en-US" sz="1200" u="sng" strike="noStrike">
                <a:latin typeface="Arial"/>
                <a:ea typeface="Arial"/>
                <a:cs typeface="Arial"/>
                <a:sym typeface="Arial"/>
              </a:rPr>
              <a:t>NEED</a:t>
            </a:r>
            <a:r>
              <a:rPr lang="en-US" sz="1200" u="none" strike="noStrike">
                <a:latin typeface="Arial"/>
                <a:ea typeface="Arial"/>
                <a:cs typeface="Arial"/>
                <a:sym typeface="Arial"/>
              </a:rPr>
              <a:t> a phone? </a:t>
            </a:r>
            <a:endParaRPr lang="en-US" sz="1200" u="none" strike="noStrike">
              <a:latin typeface="Calibri"/>
              <a:ea typeface="Calibri"/>
              <a:cs typeface="Calibri"/>
              <a:sym typeface="Calibri"/>
            </a:endParaRPr>
          </a:p>
          <a:p>
            <a:pPr marL="342900" marR="0" lvl="0" indent="-342900" algn="l" rtl="0">
              <a:spcBef>
                <a:spcPts val="0"/>
              </a:spcBef>
              <a:spcAft>
                <a:spcPts val="0"/>
              </a:spcAft>
              <a:buClr>
                <a:schemeClr val="dk1"/>
              </a:buClr>
              <a:buSzPts val="1800"/>
              <a:buFont typeface="Calibri"/>
              <a:buAutoNum type="arabicPeriod"/>
            </a:pPr>
            <a:r>
              <a:rPr lang="en-US" sz="1200" u="none" strike="noStrike">
                <a:latin typeface="Arial"/>
                <a:ea typeface="Arial"/>
                <a:cs typeface="Arial"/>
                <a:sym typeface="Arial"/>
              </a:rPr>
              <a:t>Responsibility: Is your child ready for the responsibilities that come with having a phone?</a:t>
            </a:r>
            <a:endParaRPr lang="en-US" sz="1200" u="none" strike="noStrike">
              <a:latin typeface="Calibri"/>
              <a:ea typeface="Calibri"/>
              <a:cs typeface="Calibri"/>
              <a:sym typeface="Calibri"/>
            </a:endParaRPr>
          </a:p>
          <a:p>
            <a:pPr marL="342900" marR="0" lvl="0" indent="-342900" algn="l" rtl="0">
              <a:spcBef>
                <a:spcPts val="0"/>
              </a:spcBef>
              <a:spcAft>
                <a:spcPts val="0"/>
              </a:spcAft>
              <a:buClr>
                <a:schemeClr val="dk1"/>
              </a:buClr>
              <a:buSzPts val="1800"/>
              <a:buFont typeface="Calibri"/>
              <a:buAutoNum type="arabicPeriod"/>
            </a:pPr>
            <a:r>
              <a:rPr lang="en-US" sz="1200" u="none" strike="noStrike">
                <a:latin typeface="Arial"/>
                <a:ea typeface="Arial"/>
                <a:cs typeface="Arial"/>
                <a:sym typeface="Arial"/>
              </a:rPr>
              <a:t>Maturity: Is your child developmentally mature enough to manage their experiences with a phone? </a:t>
            </a:r>
            <a:endParaRPr lang="en-US" sz="1200" u="none" strike="noStrike">
              <a:latin typeface="Calibri"/>
              <a:ea typeface="Calibri"/>
              <a:cs typeface="Calibri"/>
              <a:sym typeface="Calibri"/>
            </a:endParaRPr>
          </a:p>
          <a:p>
            <a:pPr marL="342900" marR="0" lvl="0" indent="-342900" algn="l" rtl="0">
              <a:spcBef>
                <a:spcPts val="0"/>
              </a:spcBef>
              <a:spcAft>
                <a:spcPts val="0"/>
              </a:spcAft>
              <a:buClr>
                <a:schemeClr val="dk1"/>
              </a:buClr>
              <a:buSzPts val="1800"/>
              <a:buFont typeface="Calibri"/>
              <a:buAutoNum type="arabicPeriod"/>
            </a:pPr>
            <a:r>
              <a:rPr lang="en-US" sz="1200" u="none" strike="noStrike">
                <a:latin typeface="Arial"/>
                <a:ea typeface="Arial"/>
                <a:cs typeface="Arial"/>
                <a:sym typeface="Arial"/>
              </a:rPr>
              <a:t>Accountability</a:t>
            </a:r>
            <a:r>
              <a:rPr lang="en-US" sz="1200" u="sng" strike="noStrike">
                <a:latin typeface="Arial"/>
                <a:ea typeface="Arial"/>
                <a:cs typeface="Arial"/>
                <a:sym typeface="Arial"/>
              </a:rPr>
              <a:t>:</a:t>
            </a:r>
            <a:r>
              <a:rPr lang="en-US" sz="1200" u="none" strike="noStrike">
                <a:latin typeface="Arial"/>
                <a:ea typeface="Arial"/>
                <a:cs typeface="Arial"/>
                <a:sym typeface="Arial"/>
              </a:rPr>
              <a:t> Are YOU ready to lead the charge and help your child develop a healthy relationship with technology? </a:t>
            </a:r>
            <a:endParaRPr lang="en-US" sz="1200" u="none" strike="noStrike">
              <a:latin typeface="Calibri"/>
              <a:ea typeface="Calibri"/>
              <a:cs typeface="Calibri"/>
              <a:sym typeface="Calibri"/>
            </a:endParaRPr>
          </a:p>
          <a:p>
            <a:pPr marL="0" marR="0" lvl="0" indent="0" algn="l" rtl="0">
              <a:spcBef>
                <a:spcPts val="0"/>
              </a:spcBef>
              <a:spcAft>
                <a:spcPts val="0"/>
              </a:spcAft>
              <a:buNone/>
            </a:pPr>
            <a:r>
              <a:rPr lang="en-US" sz="1200">
                <a:latin typeface="Arial"/>
                <a:ea typeface="Arial"/>
                <a:cs typeface="Arial"/>
                <a:sym typeface="Arial"/>
              </a:rPr>
              <a:t> </a:t>
            </a:r>
            <a:endParaRPr lang="en-US" sz="1200">
              <a:latin typeface="Calibri"/>
              <a:ea typeface="Calibri"/>
              <a:cs typeface="Calibri"/>
              <a:sym typeface="Calibri"/>
            </a:endParaRPr>
          </a:p>
          <a:p>
            <a:pPr marL="0" lvl="0" indent="0" algn="l" rtl="0">
              <a:spcBef>
                <a:spcPts val="540"/>
              </a:spcBef>
              <a:spcAft>
                <a:spcPts val="0"/>
              </a:spcAft>
              <a:buNone/>
            </a:pPr>
            <a:r>
              <a:rPr lang="en-US" sz="1200" b="1">
                <a:solidFill>
                  <a:srgbClr val="000000"/>
                </a:solidFill>
                <a:latin typeface="Arial"/>
                <a:ea typeface="Arial"/>
                <a:cs typeface="Arial"/>
                <a:sym typeface="Arial"/>
              </a:rPr>
              <a:t>{Click to next slide}</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C1AC8D-7494-4232-A922-E21C9745EF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9695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SzPts val="1400"/>
              <a:buNone/>
            </a:pPr>
            <a:r>
              <a:rPr lang="en-US" sz="1200" b="1">
                <a:solidFill>
                  <a:srgbClr val="000000"/>
                </a:solidFill>
                <a:latin typeface="Arial"/>
                <a:ea typeface="Arial"/>
                <a:cs typeface="Arial"/>
                <a:sym typeface="Arial"/>
              </a:rPr>
              <a:t>Say: </a:t>
            </a:r>
            <a:r>
              <a:rPr lang="en-US" sz="1200">
                <a:latin typeface="Arial"/>
                <a:ea typeface="Arial"/>
                <a:cs typeface="Arial"/>
                <a:sym typeface="Arial"/>
              </a:rPr>
              <a:t>Digital parenting can be a tough job, and sometimes the best ideas come from other parents going through the same things.</a:t>
            </a:r>
            <a:endParaRPr lang="en-US" sz="1200">
              <a:latin typeface="Calibri"/>
              <a:ea typeface="Calibri"/>
              <a:cs typeface="Calibri"/>
              <a:sym typeface="Calibri"/>
            </a:endParaRPr>
          </a:p>
          <a:p>
            <a:pPr marL="0" marR="0" lvl="0" indent="0" algn="l" rtl="0">
              <a:lnSpc>
                <a:spcPct val="100000"/>
              </a:lnSpc>
              <a:spcBef>
                <a:spcPts val="0"/>
              </a:spcBef>
              <a:spcAft>
                <a:spcPts val="0"/>
              </a:spcAft>
              <a:buSzPts val="1400"/>
              <a:buNone/>
            </a:pPr>
            <a:r>
              <a:rPr lang="en-US" sz="1200">
                <a:latin typeface="Arial"/>
                <a:ea typeface="Arial"/>
                <a:cs typeface="Arial"/>
                <a:sym typeface="Arial"/>
              </a:rPr>
              <a:t> </a:t>
            </a:r>
            <a:endParaRPr lang="en-US" sz="1200">
              <a:latin typeface="Calibri"/>
              <a:ea typeface="Calibri"/>
              <a:cs typeface="Calibri"/>
              <a:sym typeface="Calibri"/>
            </a:endParaRPr>
          </a:p>
          <a:p>
            <a:pPr>
              <a:spcBef>
                <a:spcPts val="0"/>
              </a:spcBef>
              <a:spcAft>
                <a:spcPts val="0"/>
              </a:spcAft>
              <a:buSzPts val="1400"/>
            </a:pPr>
            <a:r>
              <a:rPr lang="en-US" sz="1200">
                <a:latin typeface="Arial"/>
                <a:ea typeface="Arial"/>
                <a:cs typeface="Arial"/>
                <a:sym typeface="Arial"/>
              </a:rPr>
              <a:t>Since each parent and caregiver has valuable input and experiences, Ready, Tech, Go! takes allows participants the opportunity to exchange thoughts with one another. </a:t>
            </a:r>
            <a:endParaRPr lang="en-US" sz="1200">
              <a:latin typeface="Calibri"/>
              <a:ea typeface="Calibri"/>
              <a:cs typeface="Calibri"/>
              <a:sym typeface="Calibri"/>
            </a:endParaRPr>
          </a:p>
          <a:p>
            <a:pPr marL="0" marR="0" lvl="0" indent="0" algn="l" rtl="0">
              <a:lnSpc>
                <a:spcPct val="100000"/>
              </a:lnSpc>
              <a:spcBef>
                <a:spcPts val="0"/>
              </a:spcBef>
              <a:spcAft>
                <a:spcPts val="0"/>
              </a:spcAft>
              <a:buSzPts val="1400"/>
              <a:buNone/>
            </a:pPr>
            <a:r>
              <a:rPr lang="en-US" sz="1200">
                <a:latin typeface="Arial"/>
                <a:ea typeface="Arial"/>
                <a:cs typeface="Arial"/>
                <a:sym typeface="Arial"/>
              </a:rPr>
              <a:t> </a:t>
            </a:r>
            <a:endParaRPr lang="en-US" sz="1200">
              <a:latin typeface="Calibri"/>
              <a:ea typeface="Calibri"/>
              <a:cs typeface="Calibri"/>
              <a:sym typeface="Calibri"/>
            </a:endParaRPr>
          </a:p>
          <a:p>
            <a:pPr marL="0" lvl="0" indent="0" algn="l" rtl="0">
              <a:lnSpc>
                <a:spcPct val="100000"/>
              </a:lnSpc>
              <a:spcBef>
                <a:spcPts val="540"/>
              </a:spcBef>
              <a:spcAft>
                <a:spcPts val="0"/>
              </a:spcAft>
              <a:buSzPts val="1400"/>
              <a:buNone/>
            </a:pPr>
            <a:r>
              <a:rPr lang="en-US" sz="1200" b="1">
                <a:solidFill>
                  <a:srgbClr val="000000"/>
                </a:solidFill>
                <a:latin typeface="Arial"/>
                <a:ea typeface="Arial"/>
                <a:cs typeface="Arial"/>
                <a:sym typeface="Arial"/>
              </a:rPr>
              <a:t>{Click to next slide}</a:t>
            </a:r>
            <a:endParaRPr lang="en-US" sz="1200"/>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C1AC8D-7494-4232-A922-E21C9745EF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9001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buSzPts val="1400"/>
            </a:pPr>
            <a:r>
              <a:rPr lang="en-US" sz="1200" b="1">
                <a:latin typeface="Arial"/>
                <a:ea typeface="Arial"/>
                <a:cs typeface="Arial"/>
                <a:sym typeface="Arial"/>
              </a:rPr>
              <a:t>SAY:</a:t>
            </a:r>
            <a:r>
              <a:rPr lang="en-US" sz="1200">
                <a:latin typeface="Arial"/>
                <a:ea typeface="Arial"/>
                <a:cs typeface="Arial"/>
                <a:sym typeface="Arial"/>
              </a:rPr>
              <a:t> Participants are split into groups, and given conversation started like the ones seen on the screen. Groups have 7 minutes to discuss questions such as:</a:t>
            </a:r>
          </a:p>
          <a:p>
            <a:pPr marL="285750" marR="0" lvl="0" indent="-285750" algn="l" rtl="0">
              <a:lnSpc>
                <a:spcPct val="100000"/>
              </a:lnSpc>
              <a:spcBef>
                <a:spcPts val="0"/>
              </a:spcBef>
              <a:spcAft>
                <a:spcPts val="0"/>
              </a:spcAft>
              <a:buSzPts val="1400"/>
              <a:buFont typeface="Arial" panose="020B0604020202020204" pitchFamily="34" charset="0"/>
              <a:buChar char="•"/>
            </a:pPr>
            <a:r>
              <a:rPr lang="en-US" sz="1200">
                <a:latin typeface="Arial"/>
                <a:ea typeface="Arial"/>
                <a:cs typeface="Arial"/>
                <a:sym typeface="Arial"/>
              </a:rPr>
              <a:t>What steps do you take to help your child use technology safely and responsibly?</a:t>
            </a:r>
            <a:endParaRPr lang="en-US" sz="1200">
              <a:latin typeface="Arial"/>
              <a:ea typeface="Arial"/>
              <a:cs typeface="Arial"/>
            </a:endParaRPr>
          </a:p>
          <a:p>
            <a:pPr marL="285750" marR="0" lvl="0" indent="-285750" algn="l" rtl="0">
              <a:lnSpc>
                <a:spcPct val="100000"/>
              </a:lnSpc>
              <a:spcBef>
                <a:spcPts val="0"/>
              </a:spcBef>
              <a:spcAft>
                <a:spcPts val="0"/>
              </a:spcAft>
              <a:buSzPts val="1400"/>
              <a:buFont typeface="Arial" panose="020B0604020202020204" pitchFamily="34" charset="0"/>
              <a:buChar char="•"/>
            </a:pPr>
            <a:r>
              <a:rPr lang="en-US" sz="1200">
                <a:latin typeface="Arial"/>
                <a:ea typeface="Arial"/>
                <a:cs typeface="Arial"/>
                <a:sym typeface="Arial"/>
              </a:rPr>
              <a:t>And, where do you turn for information and advice on digital-aged parenting?</a:t>
            </a:r>
            <a:endParaRPr lang="en-US" sz="1200">
              <a:latin typeface="Arial"/>
              <a:ea typeface="Arial"/>
              <a:cs typeface="Arial"/>
            </a:endParaRPr>
          </a:p>
          <a:p>
            <a:pPr marL="0" marR="0" lvl="0" indent="0" algn="l" rtl="0">
              <a:lnSpc>
                <a:spcPct val="100000"/>
              </a:lnSpc>
              <a:spcBef>
                <a:spcPts val="0"/>
              </a:spcBef>
              <a:spcAft>
                <a:spcPts val="0"/>
              </a:spcAft>
              <a:buSzPts val="1400"/>
              <a:buNone/>
            </a:pPr>
            <a:r>
              <a:rPr lang="en-US" sz="1200">
                <a:latin typeface="Arial"/>
                <a:ea typeface="Arial"/>
                <a:cs typeface="Arial"/>
                <a:sym typeface="Arial"/>
              </a:rPr>
              <a:t> </a:t>
            </a:r>
            <a:endParaRPr lang="en-US" sz="1200">
              <a:latin typeface="Calibri"/>
              <a:ea typeface="Calibri"/>
              <a:cs typeface="Calibri"/>
              <a:sym typeface="Calibri"/>
            </a:endParaRPr>
          </a:p>
          <a:p>
            <a:pPr marL="0" lvl="0" indent="0" algn="l" rtl="0">
              <a:lnSpc>
                <a:spcPct val="100000"/>
              </a:lnSpc>
              <a:spcBef>
                <a:spcPts val="540"/>
              </a:spcBef>
              <a:spcAft>
                <a:spcPts val="0"/>
              </a:spcAft>
              <a:buSzPts val="1400"/>
              <a:buNone/>
            </a:pPr>
            <a:r>
              <a:rPr lang="en-US" sz="1200" b="1">
                <a:solidFill>
                  <a:srgbClr val="000000"/>
                </a:solidFill>
                <a:latin typeface="Arial"/>
                <a:ea typeface="Arial"/>
                <a:cs typeface="Arial"/>
                <a:sym typeface="Arial"/>
              </a:rPr>
              <a:t>{Click to next slide}</a:t>
            </a:r>
            <a:endParaRPr lang="en-US" sz="1200"/>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C1AC8D-7494-4232-A922-E21C9745EF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68833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buSzPts val="1400"/>
            </a:pPr>
            <a:r>
              <a:rPr lang="en-US" sz="1200" b="1">
                <a:latin typeface="Arial"/>
                <a:ea typeface="Arial"/>
                <a:cs typeface="Arial"/>
                <a:sym typeface="Arial"/>
              </a:rPr>
              <a:t>SAY: </a:t>
            </a:r>
            <a:r>
              <a:rPr lang="en-US" sz="1200" b="0">
                <a:latin typeface="Arial"/>
                <a:ea typeface="Arial"/>
                <a:cs typeface="Arial"/>
                <a:sym typeface="Arial"/>
              </a:rPr>
              <a:t>Lastly, Ready, Tech, Go! provides </a:t>
            </a:r>
            <a:r>
              <a:rPr lang="en-US" sz="1200">
                <a:latin typeface="Arial"/>
                <a:ea typeface="Arial"/>
                <a:cs typeface="Arial"/>
                <a:sym typeface="Arial"/>
              </a:rPr>
              <a:t>tips and resources for building healthy digital habits that apply no matter where children are in their screen readiness journey. Let’s look at a few!</a:t>
            </a:r>
            <a:endParaRPr lang="en-US" sz="1200">
              <a:latin typeface="Calibri"/>
              <a:ea typeface="Calibri"/>
              <a:cs typeface="Calibri"/>
              <a:sym typeface="Calibri"/>
            </a:endParaRPr>
          </a:p>
          <a:p>
            <a:pPr marL="0" marR="0" lvl="0" indent="0" algn="l" rtl="0">
              <a:lnSpc>
                <a:spcPct val="100000"/>
              </a:lnSpc>
              <a:spcBef>
                <a:spcPts val="0"/>
              </a:spcBef>
              <a:spcAft>
                <a:spcPts val="0"/>
              </a:spcAft>
              <a:buSzPts val="1400"/>
              <a:buNone/>
            </a:pPr>
            <a:r>
              <a:rPr lang="en-US" sz="1200">
                <a:latin typeface="Arial"/>
                <a:ea typeface="Arial"/>
                <a:cs typeface="Arial"/>
                <a:sym typeface="Arial"/>
              </a:rPr>
              <a:t> </a:t>
            </a:r>
            <a:endParaRPr lang="en-US" sz="1200">
              <a:latin typeface="Calibri"/>
              <a:ea typeface="Calibri"/>
              <a:cs typeface="Calibri"/>
              <a:sym typeface="Calibri"/>
            </a:endParaRPr>
          </a:p>
          <a:p>
            <a:pPr marL="0" marR="0" lvl="0" indent="0" algn="l" rtl="0">
              <a:lnSpc>
                <a:spcPct val="100000"/>
              </a:lnSpc>
              <a:spcBef>
                <a:spcPts val="0"/>
              </a:spcBef>
              <a:spcAft>
                <a:spcPts val="0"/>
              </a:spcAft>
              <a:buSzPts val="1400"/>
              <a:buNone/>
            </a:pPr>
            <a:r>
              <a:rPr lang="en-US" sz="1200" b="1">
                <a:solidFill>
                  <a:srgbClr val="000000"/>
                </a:solidFill>
                <a:latin typeface="Arial"/>
                <a:ea typeface="Arial"/>
                <a:cs typeface="Arial"/>
                <a:sym typeface="Arial"/>
              </a:rPr>
              <a:t>{Click to next slide}</a:t>
            </a:r>
            <a:endParaRPr lang="en-US" sz="1200">
              <a:latin typeface="Calibri"/>
              <a:ea typeface="Calibri"/>
              <a:cs typeface="Calibri"/>
              <a:sym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C1AC8D-7494-4232-A922-E21C9745EF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46853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SzPts val="1400"/>
              <a:buNone/>
            </a:pPr>
            <a:r>
              <a:rPr lang="en-US" sz="1200" b="1">
                <a:latin typeface="Arial"/>
                <a:ea typeface="Arial"/>
                <a:cs typeface="Arial"/>
                <a:sym typeface="Arial"/>
              </a:rPr>
              <a:t>SAY</a:t>
            </a:r>
            <a:r>
              <a:rPr lang="en-US" sz="1200" b="0">
                <a:latin typeface="Arial"/>
                <a:ea typeface="Arial"/>
                <a:cs typeface="Arial"/>
                <a:sym typeface="Arial"/>
              </a:rPr>
              <a:t>: For example, when parents/caregivers </a:t>
            </a:r>
            <a:r>
              <a:rPr lang="en-US" sz="1200">
                <a:latin typeface="Arial"/>
                <a:ea typeface="Arial"/>
                <a:cs typeface="Arial"/>
                <a:sym typeface="Arial"/>
              </a:rPr>
              <a:t>ask kids to participate in making the rules, they have more buy-in, and are more likely to follow them. Kids can also share what they believe are fair consequences when rules are broken.</a:t>
            </a:r>
            <a:endParaRPr lang="en-US" sz="1200">
              <a:latin typeface="Calibri"/>
              <a:ea typeface="Calibri"/>
              <a:cs typeface="Calibri"/>
              <a:sym typeface="Calibri"/>
            </a:endParaRPr>
          </a:p>
          <a:p>
            <a:pPr marL="0" marR="0" lvl="0" indent="0" algn="l" rtl="0">
              <a:lnSpc>
                <a:spcPct val="100000"/>
              </a:lnSpc>
              <a:spcBef>
                <a:spcPts val="0"/>
              </a:spcBef>
              <a:spcAft>
                <a:spcPts val="0"/>
              </a:spcAft>
              <a:buSzPts val="1400"/>
              <a:buNone/>
            </a:pPr>
            <a:r>
              <a:rPr lang="en-US" sz="1200">
                <a:latin typeface="Arial"/>
                <a:ea typeface="Arial"/>
                <a:cs typeface="Arial"/>
                <a:sym typeface="Arial"/>
              </a:rPr>
              <a:t> </a:t>
            </a:r>
            <a:endParaRPr lang="en-US" sz="1200">
              <a:latin typeface="Calibri"/>
              <a:ea typeface="Calibri"/>
              <a:cs typeface="Calibri"/>
              <a:sym typeface="Calibri"/>
            </a:endParaRPr>
          </a:p>
          <a:p>
            <a:pPr marL="0" marR="0" lvl="0" indent="0" algn="l" rtl="0">
              <a:lnSpc>
                <a:spcPct val="100000"/>
              </a:lnSpc>
              <a:spcBef>
                <a:spcPts val="0"/>
              </a:spcBef>
              <a:spcAft>
                <a:spcPts val="0"/>
              </a:spcAft>
              <a:buSzPts val="1400"/>
              <a:buNone/>
            </a:pPr>
            <a:r>
              <a:rPr lang="en-US" sz="1200">
                <a:latin typeface="Arial"/>
                <a:ea typeface="Arial"/>
                <a:cs typeface="Arial"/>
                <a:sym typeface="Arial"/>
              </a:rPr>
              <a:t>It’s also important to remember that digital rules apply to all family members, not just kids. Adults can be strong role models for healthy digital behaviors.</a:t>
            </a:r>
            <a:endParaRPr lang="en-US" sz="1200">
              <a:latin typeface="Calibri"/>
              <a:ea typeface="Calibri"/>
              <a:cs typeface="Calibri"/>
              <a:sym typeface="Calibri"/>
            </a:endParaRPr>
          </a:p>
          <a:p>
            <a:pPr marL="0" marR="0" lvl="0" indent="0" algn="l" rtl="0">
              <a:lnSpc>
                <a:spcPct val="100000"/>
              </a:lnSpc>
              <a:spcBef>
                <a:spcPts val="0"/>
              </a:spcBef>
              <a:spcAft>
                <a:spcPts val="0"/>
              </a:spcAft>
              <a:buSzPts val="1400"/>
              <a:buNone/>
            </a:pPr>
            <a:r>
              <a:rPr lang="en-US" sz="1200">
                <a:latin typeface="Arial"/>
                <a:ea typeface="Arial"/>
                <a:cs typeface="Arial"/>
                <a:sym typeface="Arial"/>
              </a:rPr>
              <a:t> </a:t>
            </a:r>
            <a:endParaRPr lang="en-US" sz="1200">
              <a:latin typeface="Calibri"/>
              <a:ea typeface="Calibri"/>
              <a:cs typeface="Calibri"/>
              <a:sym typeface="Calibri"/>
            </a:endParaRPr>
          </a:p>
          <a:p>
            <a:pPr marL="0" lvl="0" indent="0" algn="l" rtl="0">
              <a:lnSpc>
                <a:spcPct val="100000"/>
              </a:lnSpc>
              <a:spcBef>
                <a:spcPts val="540"/>
              </a:spcBef>
              <a:spcAft>
                <a:spcPts val="0"/>
              </a:spcAft>
              <a:buSzPts val="1400"/>
              <a:buNone/>
            </a:pPr>
            <a:r>
              <a:rPr lang="en-US" sz="1200" b="1">
                <a:solidFill>
                  <a:srgbClr val="000000"/>
                </a:solidFill>
                <a:latin typeface="Arial"/>
                <a:ea typeface="Arial"/>
                <a:cs typeface="Arial"/>
                <a:sym typeface="Arial"/>
              </a:rPr>
              <a:t>{Click to next slide}</a:t>
            </a:r>
            <a:endParaRPr lang="en-US" sz="1200"/>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C1AC8D-7494-4232-A922-E21C9745EF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8444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SzPts val="1400"/>
              <a:buNone/>
            </a:pPr>
            <a:r>
              <a:rPr lang="en-US" sz="1200" b="1">
                <a:latin typeface="Arial"/>
                <a:ea typeface="Arial"/>
                <a:cs typeface="Arial"/>
                <a:sym typeface="Arial"/>
              </a:rPr>
              <a:t>SAY: </a:t>
            </a:r>
            <a:r>
              <a:rPr lang="en-US" sz="1200" b="0">
                <a:latin typeface="Arial"/>
                <a:ea typeface="Arial"/>
                <a:cs typeface="Arial"/>
                <a:sym typeface="Arial"/>
              </a:rPr>
              <a:t>Ready, Tech, Go! highlights tools, like the </a:t>
            </a:r>
            <a:r>
              <a:rPr lang="en-US" sz="1200">
                <a:latin typeface="Arial"/>
                <a:ea typeface="Arial"/>
                <a:cs typeface="Arial"/>
                <a:sym typeface="Arial"/>
              </a:rPr>
              <a:t>Family Media Plan, that can help families create appropriate family rules.</a:t>
            </a:r>
            <a:endParaRPr lang="en-US" sz="1200">
              <a:latin typeface="Calibri"/>
              <a:ea typeface="Calibri"/>
              <a:cs typeface="Calibri"/>
              <a:sym typeface="Calibri"/>
            </a:endParaRPr>
          </a:p>
          <a:p>
            <a:pPr marL="0" marR="0" lvl="0" indent="0" algn="l" rtl="0">
              <a:lnSpc>
                <a:spcPct val="100000"/>
              </a:lnSpc>
              <a:spcBef>
                <a:spcPts val="0"/>
              </a:spcBef>
              <a:spcAft>
                <a:spcPts val="0"/>
              </a:spcAft>
              <a:buSzPts val="1400"/>
              <a:buNone/>
            </a:pPr>
            <a:r>
              <a:rPr lang="en-US" sz="1200">
                <a:latin typeface="Arial"/>
                <a:ea typeface="Arial"/>
                <a:cs typeface="Arial"/>
                <a:sym typeface="Arial"/>
              </a:rPr>
              <a:t> </a:t>
            </a:r>
            <a:endParaRPr lang="en-US" sz="1200">
              <a:latin typeface="Calibri"/>
              <a:ea typeface="Calibri"/>
              <a:cs typeface="Calibri"/>
              <a:sym typeface="Calibri"/>
            </a:endParaRPr>
          </a:p>
          <a:p>
            <a:pPr marL="0" marR="0" lvl="0" indent="0" algn="l" rtl="0">
              <a:lnSpc>
                <a:spcPct val="100000"/>
              </a:lnSpc>
              <a:spcBef>
                <a:spcPts val="0"/>
              </a:spcBef>
              <a:spcAft>
                <a:spcPts val="0"/>
              </a:spcAft>
              <a:buSzPts val="1400"/>
              <a:buNone/>
            </a:pPr>
            <a:r>
              <a:rPr lang="en-US" sz="1200">
                <a:latin typeface="Arial"/>
                <a:ea typeface="Arial"/>
                <a:cs typeface="Arial"/>
                <a:sym typeface="Arial"/>
              </a:rPr>
              <a:t>The Family Media Plan, developed by the American Academy of Pediatrics in collaboration with AT&amp;T, helps guide families through digital-use conversations. Let’s take a quick look. </a:t>
            </a:r>
            <a:endParaRPr lang="en-US" sz="1200"/>
          </a:p>
          <a:p>
            <a:pPr marL="0" marR="0" lvl="0" indent="0" algn="l" rtl="0">
              <a:lnSpc>
                <a:spcPct val="100000"/>
              </a:lnSpc>
              <a:spcBef>
                <a:spcPts val="0"/>
              </a:spcBef>
              <a:spcAft>
                <a:spcPts val="0"/>
              </a:spcAft>
              <a:buSzPts val="1400"/>
              <a:buNone/>
            </a:pPr>
            <a:endParaRPr lang="en-US" sz="1200">
              <a:latin typeface="Arial"/>
              <a:ea typeface="Arial"/>
              <a:cs typeface="Arial"/>
              <a:sym typeface="Arial"/>
            </a:endParaRPr>
          </a:p>
          <a:p>
            <a:pPr marL="0" marR="0" lvl="0" indent="0" algn="l" rtl="0">
              <a:lnSpc>
                <a:spcPct val="100000"/>
              </a:lnSpc>
              <a:spcBef>
                <a:spcPts val="0"/>
              </a:spcBef>
              <a:spcAft>
                <a:spcPts val="0"/>
              </a:spcAft>
              <a:buSzPts val="1400"/>
              <a:buNone/>
            </a:pPr>
            <a:r>
              <a:rPr lang="en-US" sz="1200" b="1">
                <a:latin typeface="Arial"/>
                <a:ea typeface="Arial"/>
                <a:cs typeface="Arial"/>
                <a:sym typeface="Arial"/>
              </a:rPr>
              <a:t>{Show </a:t>
            </a:r>
            <a:r>
              <a:rPr lang="en-US" sz="1200" b="1" u="sng">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video clip</a:t>
            </a:r>
            <a:r>
              <a:rPr lang="en-US" sz="1200" b="1">
                <a:solidFill>
                  <a:srgbClr val="1155CC"/>
                </a:solidFill>
                <a:latin typeface="Arial"/>
                <a:ea typeface="Arial"/>
                <a:cs typeface="Arial"/>
                <a:sym typeface="Arial"/>
              </a:rPr>
              <a:t>.}</a:t>
            </a:r>
            <a:endParaRPr lang="en-US" sz="1200" b="1">
              <a:latin typeface="Calibri"/>
              <a:ea typeface="Calibri"/>
              <a:cs typeface="Calibri"/>
              <a:sym typeface="Calibri"/>
            </a:endParaRPr>
          </a:p>
          <a:p>
            <a:pPr marL="0" marR="0" lvl="0" indent="0" algn="l" rtl="0">
              <a:lnSpc>
                <a:spcPct val="100000"/>
              </a:lnSpc>
              <a:spcBef>
                <a:spcPts val="0"/>
              </a:spcBef>
              <a:spcAft>
                <a:spcPts val="0"/>
              </a:spcAft>
              <a:buSzPts val="1400"/>
              <a:buNone/>
            </a:pPr>
            <a:r>
              <a:rPr lang="en-US" sz="1200">
                <a:latin typeface="Arial"/>
                <a:ea typeface="Arial"/>
                <a:cs typeface="Arial"/>
                <a:sym typeface="Arial"/>
              </a:rPr>
              <a:t> </a:t>
            </a:r>
            <a:endParaRPr lang="en-US" sz="1200">
              <a:latin typeface="Calibri"/>
              <a:ea typeface="Calibri"/>
              <a:cs typeface="Calibri"/>
              <a:sym typeface="Calibri"/>
            </a:endParaRPr>
          </a:p>
          <a:p>
            <a:pPr marL="0" marR="0" lvl="0" indent="0" algn="l" rtl="0">
              <a:lnSpc>
                <a:spcPct val="100000"/>
              </a:lnSpc>
              <a:spcBef>
                <a:spcPts val="0"/>
              </a:spcBef>
              <a:spcAft>
                <a:spcPts val="0"/>
              </a:spcAft>
              <a:buSzPts val="1400"/>
              <a:buNone/>
            </a:pPr>
            <a:endParaRPr lang="en-US" sz="1200">
              <a:latin typeface="Calibri"/>
              <a:ea typeface="Calibri"/>
              <a:cs typeface="Calibri"/>
              <a:sym typeface="Calibri"/>
            </a:endParaRPr>
          </a:p>
          <a:p>
            <a:pPr marL="0" marR="0" lvl="0" indent="0" algn="l" rtl="0">
              <a:lnSpc>
                <a:spcPct val="115000"/>
              </a:lnSpc>
              <a:spcBef>
                <a:spcPts val="0"/>
              </a:spcBef>
              <a:spcAft>
                <a:spcPts val="0"/>
              </a:spcAft>
              <a:buSzPts val="1400"/>
              <a:buNone/>
            </a:pPr>
            <a:r>
              <a:rPr lang="en-US" sz="1200" b="1">
                <a:solidFill>
                  <a:srgbClr val="000000"/>
                </a:solidFill>
                <a:latin typeface="Arial"/>
                <a:ea typeface="Arial"/>
                <a:cs typeface="Arial"/>
                <a:sym typeface="Arial"/>
              </a:rPr>
              <a:t>{Click to next slide}</a:t>
            </a:r>
            <a:endParaRPr lang="en-US" sz="1200">
              <a:latin typeface="Calibri"/>
              <a:ea typeface="Calibri"/>
              <a:cs typeface="Calibri"/>
              <a:sym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C1AC8D-7494-4232-A922-E21C9745EF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32726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SzPts val="1400"/>
              <a:buNone/>
            </a:pPr>
            <a:r>
              <a:rPr lang="en-US" sz="1200" b="1">
                <a:latin typeface="Arial"/>
                <a:ea typeface="Arial"/>
                <a:cs typeface="Arial"/>
                <a:sym typeface="Arial"/>
              </a:rPr>
              <a:t>SAY: </a:t>
            </a:r>
            <a:r>
              <a:rPr lang="en-US" sz="1200" b="0">
                <a:latin typeface="Arial"/>
                <a:ea typeface="Arial"/>
                <a:cs typeface="Arial"/>
                <a:sym typeface="Arial"/>
              </a:rPr>
              <a:t>Another digital wellness tip from example Ready, Tech, Go! is helping </a:t>
            </a:r>
            <a:r>
              <a:rPr lang="en-US" sz="1200">
                <a:latin typeface="Arial"/>
                <a:ea typeface="Arial"/>
                <a:cs typeface="Arial"/>
                <a:sym typeface="Arial"/>
              </a:rPr>
              <a:t>families find fun, age-appropriate digital content for their children. </a:t>
            </a:r>
            <a:endParaRPr lang="en-US" sz="1200">
              <a:latin typeface="Calibri"/>
              <a:ea typeface="Calibri"/>
              <a:cs typeface="Calibri"/>
              <a:sym typeface="Calibri"/>
            </a:endParaRPr>
          </a:p>
          <a:p>
            <a:pPr marL="0" marR="0" lvl="0" indent="0" algn="l" rtl="0">
              <a:lnSpc>
                <a:spcPct val="100000"/>
              </a:lnSpc>
              <a:spcBef>
                <a:spcPts val="0"/>
              </a:spcBef>
              <a:spcAft>
                <a:spcPts val="0"/>
              </a:spcAft>
              <a:buSzPts val="1400"/>
              <a:buNone/>
            </a:pPr>
            <a:r>
              <a:rPr lang="en-US" sz="1200">
                <a:latin typeface="Arial"/>
                <a:ea typeface="Arial"/>
                <a:cs typeface="Arial"/>
                <a:sym typeface="Arial"/>
              </a:rPr>
              <a:t> </a:t>
            </a:r>
            <a:endParaRPr lang="en-US" sz="1200">
              <a:latin typeface="Calibri"/>
              <a:ea typeface="Calibri"/>
              <a:cs typeface="Calibri"/>
              <a:sym typeface="Calibri"/>
            </a:endParaRPr>
          </a:p>
          <a:p>
            <a:pPr marL="0" marR="0" lvl="0" indent="0" algn="l" rtl="0">
              <a:lnSpc>
                <a:spcPct val="100000"/>
              </a:lnSpc>
              <a:spcBef>
                <a:spcPts val="0"/>
              </a:spcBef>
              <a:spcAft>
                <a:spcPts val="0"/>
              </a:spcAft>
              <a:buSzPts val="1400"/>
              <a:buNone/>
            </a:pPr>
            <a:r>
              <a:rPr lang="en-US" sz="1200">
                <a:latin typeface="Arial"/>
                <a:ea typeface="Arial"/>
                <a:cs typeface="Arial"/>
                <a:sym typeface="Arial"/>
              </a:rPr>
              <a:t>This tip goes along the same lines as getting kids involved in sports, music, or other after school activities that give them something healthy to do with their time and energy. Similarly, when they engage with positive digital content, they are less likely to engage in not-so-positive ways.</a:t>
            </a:r>
            <a:endParaRPr lang="en-US" sz="1200">
              <a:latin typeface="Calibri"/>
              <a:ea typeface="Calibri"/>
              <a:cs typeface="Calibri"/>
              <a:sym typeface="Calibri"/>
            </a:endParaRPr>
          </a:p>
          <a:p>
            <a:pPr marL="0" marR="0" lvl="0" indent="0" algn="l" rtl="0">
              <a:lnSpc>
                <a:spcPct val="100000"/>
              </a:lnSpc>
              <a:spcBef>
                <a:spcPts val="0"/>
              </a:spcBef>
              <a:spcAft>
                <a:spcPts val="0"/>
              </a:spcAft>
              <a:buSzPts val="1400"/>
              <a:buNone/>
            </a:pPr>
            <a:r>
              <a:rPr lang="en-US" sz="1200">
                <a:latin typeface="Arial"/>
                <a:ea typeface="Arial"/>
                <a:cs typeface="Arial"/>
                <a:sym typeface="Arial"/>
              </a:rPr>
              <a:t> </a:t>
            </a:r>
            <a:endParaRPr lang="en-US" sz="1200">
              <a:latin typeface="Calibri"/>
              <a:ea typeface="Calibri"/>
              <a:cs typeface="Calibri"/>
              <a:sym typeface="Calibri"/>
            </a:endParaRPr>
          </a:p>
          <a:p>
            <a:pPr marL="0" lvl="0" indent="0" algn="l" rtl="0">
              <a:lnSpc>
                <a:spcPct val="100000"/>
              </a:lnSpc>
              <a:spcBef>
                <a:spcPts val="540"/>
              </a:spcBef>
              <a:spcAft>
                <a:spcPts val="0"/>
              </a:spcAft>
              <a:buSzPts val="1400"/>
              <a:buNone/>
            </a:pPr>
            <a:r>
              <a:rPr lang="en-US" sz="1200" b="1">
                <a:solidFill>
                  <a:srgbClr val="000000"/>
                </a:solidFill>
                <a:latin typeface="Arial"/>
                <a:ea typeface="Arial"/>
                <a:cs typeface="Arial"/>
                <a:sym typeface="Arial"/>
              </a:rPr>
              <a:t>{Click to next slide}</a:t>
            </a:r>
            <a:endParaRPr lang="en-US" sz="1200"/>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C1AC8D-7494-4232-A922-E21C9745EF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76163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SzPts val="1400"/>
              <a:buNone/>
            </a:pPr>
            <a:r>
              <a:rPr lang="en-US" sz="1200" b="1">
                <a:latin typeface="Arial"/>
                <a:ea typeface="Arial"/>
                <a:cs typeface="Arial"/>
                <a:sym typeface="Arial"/>
              </a:rPr>
              <a:t>SAY: </a:t>
            </a:r>
            <a:r>
              <a:rPr lang="en-US" sz="1200">
                <a:latin typeface="Arial"/>
                <a:ea typeface="Arial"/>
                <a:cs typeface="Arial"/>
                <a:sym typeface="Arial"/>
              </a:rPr>
              <a:t>There is no shortage of great online learning content for kids. One resource you may want to explore is the </a:t>
            </a:r>
            <a:r>
              <a:rPr lang="en-US" sz="1200" err="1">
                <a:latin typeface="Arial"/>
                <a:ea typeface="Arial"/>
                <a:cs typeface="Arial"/>
                <a:sym typeface="Arial"/>
              </a:rPr>
              <a:t>Achievery</a:t>
            </a:r>
            <a:r>
              <a:rPr lang="en-US" sz="1200">
                <a:latin typeface="Arial"/>
                <a:ea typeface="Arial"/>
                <a:cs typeface="Arial"/>
                <a:sym typeface="Arial"/>
              </a:rPr>
              <a:t>. </a:t>
            </a:r>
            <a:endParaRPr lang="en-US" sz="1200">
              <a:latin typeface="Calibri"/>
              <a:ea typeface="Calibri"/>
              <a:cs typeface="Calibri"/>
              <a:sym typeface="Calibri"/>
            </a:endParaRPr>
          </a:p>
          <a:p>
            <a:pPr marL="0" marR="0" lvl="0" indent="0" algn="l" rtl="0">
              <a:lnSpc>
                <a:spcPct val="100000"/>
              </a:lnSpc>
              <a:spcBef>
                <a:spcPts val="0"/>
              </a:spcBef>
              <a:spcAft>
                <a:spcPts val="0"/>
              </a:spcAft>
              <a:buSzPts val="1400"/>
              <a:buNone/>
            </a:pPr>
            <a:r>
              <a:rPr lang="en-US" sz="1200">
                <a:latin typeface="Arial"/>
                <a:ea typeface="Arial"/>
                <a:cs typeface="Arial"/>
                <a:sym typeface="Arial"/>
              </a:rPr>
              <a:t> </a:t>
            </a:r>
            <a:endParaRPr lang="en-US" sz="1200">
              <a:latin typeface="Calibri"/>
              <a:ea typeface="Calibri"/>
              <a:cs typeface="Calibri"/>
              <a:sym typeface="Calibri"/>
            </a:endParaRPr>
          </a:p>
          <a:p>
            <a:pPr marL="0" marR="0" lvl="0" indent="0" algn="l" rtl="0">
              <a:lnSpc>
                <a:spcPct val="100000"/>
              </a:lnSpc>
              <a:spcBef>
                <a:spcPts val="0"/>
              </a:spcBef>
              <a:spcAft>
                <a:spcPts val="0"/>
              </a:spcAft>
              <a:buSzPts val="1400"/>
              <a:buNone/>
            </a:pPr>
            <a:r>
              <a:rPr lang="en-US" sz="1200">
                <a:latin typeface="Arial"/>
                <a:ea typeface="Arial"/>
                <a:cs typeface="Arial"/>
                <a:sym typeface="Arial"/>
              </a:rPr>
              <a:t>The </a:t>
            </a:r>
            <a:r>
              <a:rPr lang="en-US" sz="1200" err="1">
                <a:latin typeface="Arial"/>
                <a:ea typeface="Arial"/>
                <a:cs typeface="Arial"/>
                <a:sym typeface="Arial"/>
              </a:rPr>
              <a:t>Achievery</a:t>
            </a:r>
            <a:r>
              <a:rPr lang="en-US" sz="1200">
                <a:latin typeface="Arial"/>
                <a:ea typeface="Arial"/>
                <a:cs typeface="Arial"/>
                <a:sym typeface="Arial"/>
              </a:rPr>
              <a:t>, created by AT&amp;T, has free educational and entertaining videos and learning activities for kids in kindergarten through 12th grade covering topics from language arts, to math, to science and technology  The </a:t>
            </a:r>
            <a:r>
              <a:rPr lang="en-US" sz="1200" err="1">
                <a:latin typeface="Arial"/>
                <a:ea typeface="Arial"/>
                <a:cs typeface="Arial"/>
                <a:sym typeface="Arial"/>
              </a:rPr>
              <a:t>Achievery</a:t>
            </a:r>
            <a:r>
              <a:rPr lang="en-US" sz="1200">
                <a:latin typeface="Arial"/>
                <a:ea typeface="Arial"/>
                <a:cs typeface="Arial"/>
                <a:sym typeface="Arial"/>
              </a:rPr>
              <a:t> even includes digital literacy lessons that focus on Internet safety for young learners. These activities are designed for kids to work on by themselves or with an adult. Let’s take a look.  </a:t>
            </a:r>
          </a:p>
          <a:p>
            <a:pPr marL="0" marR="0" lvl="0" indent="0" algn="l" rtl="0">
              <a:lnSpc>
                <a:spcPct val="100000"/>
              </a:lnSpc>
              <a:spcBef>
                <a:spcPts val="0"/>
              </a:spcBef>
              <a:spcAft>
                <a:spcPts val="0"/>
              </a:spcAft>
              <a:buSzPts val="1400"/>
              <a:buNone/>
            </a:pPr>
            <a:endParaRPr lang="en-US" sz="1200">
              <a:latin typeface="Arial"/>
              <a:ea typeface="Calibri"/>
              <a:cs typeface="Arial"/>
              <a:sym typeface="Arial"/>
            </a:endParaRPr>
          </a:p>
          <a:p>
            <a:pPr marL="0" marR="0" lvl="0" indent="0" algn="l" rtl="0">
              <a:lnSpc>
                <a:spcPct val="100000"/>
              </a:lnSpc>
              <a:spcBef>
                <a:spcPts val="0"/>
              </a:spcBef>
              <a:spcAft>
                <a:spcPts val="0"/>
              </a:spcAft>
              <a:buSzPts val="1400"/>
              <a:buNone/>
            </a:pPr>
            <a:r>
              <a:rPr lang="en-US" sz="1200" b="1">
                <a:latin typeface="Arial"/>
                <a:ea typeface="Arial"/>
                <a:cs typeface="Arial"/>
                <a:sym typeface="Arial"/>
              </a:rPr>
              <a:t>{Show </a:t>
            </a:r>
            <a:r>
              <a:rPr lang="en-US" sz="1200" b="1" u="sng">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video</a:t>
            </a:r>
            <a:r>
              <a:rPr lang="en-US" sz="1200" b="1">
                <a:latin typeface="Arial"/>
                <a:ea typeface="Arial"/>
                <a:cs typeface="Arial"/>
                <a:sym typeface="Arial"/>
              </a:rPr>
              <a:t>. When you click on the link, the video will open in a new tab.}</a:t>
            </a:r>
          </a:p>
          <a:p>
            <a:pPr marL="0" marR="0" lvl="0" indent="0" algn="l" rtl="0">
              <a:lnSpc>
                <a:spcPct val="100000"/>
              </a:lnSpc>
              <a:spcBef>
                <a:spcPts val="0"/>
              </a:spcBef>
              <a:spcAft>
                <a:spcPts val="0"/>
              </a:spcAft>
              <a:buSzPts val="1400"/>
              <a:buNone/>
            </a:pPr>
            <a:endParaRPr lang="en-US" sz="1200" b="1">
              <a:latin typeface="Arial"/>
              <a:ea typeface="Calibri"/>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a:latin typeface="Arial"/>
                <a:ea typeface="Calibri"/>
                <a:cs typeface="Arial"/>
                <a:sym typeface="Arial"/>
              </a:rPr>
              <a:t>These, and many more healthy digital habits tips are explored through the Ready, Tech, Go! Program</a:t>
            </a:r>
            <a:endParaRPr lang="en-US" sz="1200">
              <a:latin typeface="Calibri"/>
              <a:ea typeface="Calibri"/>
              <a:cs typeface="Calibri"/>
              <a:sym typeface="Calibri"/>
            </a:endParaRPr>
          </a:p>
          <a:p>
            <a:pPr marL="0" marR="0" lvl="0" indent="0" algn="l" rtl="0">
              <a:lnSpc>
                <a:spcPct val="100000"/>
              </a:lnSpc>
              <a:spcBef>
                <a:spcPts val="0"/>
              </a:spcBef>
              <a:spcAft>
                <a:spcPts val="0"/>
              </a:spcAft>
              <a:buSzPts val="1400"/>
              <a:buNone/>
            </a:pPr>
            <a:endParaRPr lang="en-US" sz="1200" b="1">
              <a:latin typeface="Calibri"/>
              <a:ea typeface="Calibri"/>
              <a:cs typeface="Calibri"/>
              <a:sym typeface="Calibri"/>
            </a:endParaRPr>
          </a:p>
          <a:p>
            <a:pPr marL="0" marR="0" lvl="0" indent="0" algn="l" rtl="0">
              <a:lnSpc>
                <a:spcPct val="100000"/>
              </a:lnSpc>
              <a:spcBef>
                <a:spcPts val="0"/>
              </a:spcBef>
              <a:spcAft>
                <a:spcPts val="0"/>
              </a:spcAft>
              <a:buSzPts val="1400"/>
              <a:buNone/>
            </a:pPr>
            <a:r>
              <a:rPr lang="en-US" sz="1200">
                <a:latin typeface="Arial"/>
                <a:ea typeface="Arial"/>
                <a:cs typeface="Arial"/>
                <a:sym typeface="Arial"/>
              </a:rPr>
              <a:t> </a:t>
            </a:r>
            <a:endParaRPr lang="en-US" sz="1200">
              <a:latin typeface="Calibri"/>
              <a:ea typeface="Calibri"/>
              <a:cs typeface="Calibri"/>
              <a:sym typeface="Calibri"/>
            </a:endParaRPr>
          </a:p>
          <a:p>
            <a:pPr marL="0" lvl="0" indent="0" algn="l" rtl="0">
              <a:lnSpc>
                <a:spcPct val="100000"/>
              </a:lnSpc>
              <a:spcBef>
                <a:spcPts val="540"/>
              </a:spcBef>
              <a:spcAft>
                <a:spcPts val="0"/>
              </a:spcAft>
              <a:buSzPts val="1400"/>
              <a:buNone/>
            </a:pPr>
            <a:r>
              <a:rPr lang="en-US" sz="1200" b="1">
                <a:solidFill>
                  <a:srgbClr val="000000"/>
                </a:solidFill>
                <a:latin typeface="Arial"/>
                <a:ea typeface="Arial"/>
                <a:cs typeface="Arial"/>
                <a:sym typeface="Arial"/>
              </a:rPr>
              <a:t>{Click to next slide}</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C1AC8D-7494-4232-A922-E21C9745EF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6959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9" name="Google Shape;419;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b="1">
                <a:latin typeface="Arial"/>
                <a:ea typeface="Arial"/>
                <a:cs typeface="Arial"/>
                <a:sym typeface="Arial"/>
              </a:rPr>
              <a:t>SAY: </a:t>
            </a:r>
            <a:r>
              <a:rPr lang="en-US" sz="1800">
                <a:latin typeface="Arial"/>
                <a:ea typeface="Calibri"/>
                <a:cs typeface="Arial"/>
                <a:sym typeface="Arial"/>
              </a:rPr>
              <a:t>These, and many more healthy digital habits tips and resources are explored through the Ready, Tech, Go! Program. </a:t>
            </a:r>
            <a:endParaRPr lang="en-US" sz="1800">
              <a:latin typeface="Calibri"/>
              <a:ea typeface="Calibri"/>
              <a:cs typeface="Calibri"/>
              <a:sym typeface="Calibri"/>
            </a:endParaRPr>
          </a:p>
          <a:p>
            <a:pPr marL="0" marR="0" lvl="0" indent="0" algn="l" rtl="0">
              <a:lnSpc>
                <a:spcPct val="100000"/>
              </a:lnSpc>
              <a:spcBef>
                <a:spcPts val="0"/>
              </a:spcBef>
              <a:spcAft>
                <a:spcPts val="0"/>
              </a:spcAft>
              <a:buSzPts val="1400"/>
              <a:buNone/>
            </a:pPr>
            <a:r>
              <a:rPr lang="en-US" sz="1800">
                <a:latin typeface="Arial"/>
                <a:ea typeface="Arial"/>
                <a:cs typeface="Arial"/>
                <a:sym typeface="Arial"/>
              </a:rPr>
              <a:t> </a:t>
            </a:r>
            <a:endParaRPr lang="en-US" sz="1800">
              <a:latin typeface="Calibri"/>
              <a:ea typeface="Calibri"/>
              <a:cs typeface="Calibri"/>
              <a:sym typeface="Calibri"/>
            </a:endParaRPr>
          </a:p>
          <a:p>
            <a:pPr marL="0" marR="0" lvl="0" indent="0" algn="l" rtl="0">
              <a:lnSpc>
                <a:spcPct val="100000"/>
              </a:lnSpc>
              <a:spcBef>
                <a:spcPts val="0"/>
              </a:spcBef>
              <a:spcAft>
                <a:spcPts val="0"/>
              </a:spcAft>
              <a:buSzPts val="1400"/>
              <a:buNone/>
            </a:pPr>
            <a:r>
              <a:rPr lang="en-US" sz="1800">
                <a:latin typeface="Arial"/>
                <a:cs typeface="Arial"/>
                <a:sym typeface="Arial"/>
              </a:rPr>
              <a:t>Now that we’ve had an overview of the program, I’d like to make sure you know what resources are available from National PTA to make sure that your Ready, Tech, Go! Program can be as successful as possible. </a:t>
            </a:r>
            <a:endParaRPr lang="en-US" sz="1800"/>
          </a:p>
        </p:txBody>
      </p:sp>
      <p:sp>
        <p:nvSpPr>
          <p:cNvPr id="420" name="Google Shape;420;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1">
                <a:latin typeface="+mn-lt"/>
              </a:rPr>
              <a:t>{Say}</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100" b="1">
              <a:latin typeface="+mn-lt"/>
            </a:endParaRPr>
          </a:p>
          <a:p>
            <a:pPr>
              <a:defRPr/>
            </a:pPr>
            <a:r>
              <a:rPr lang="en-US" sz="1100"/>
              <a:t>All our programs from Ready Tech Go!, to the Smart Talk, come with tool kits of plug-and-play templates that help PTAs plan, promote, host and wrap up their PTA Connected program. This means that our PTA volunteers do not have to reinvent the wheel or be digital safety experts. They can instead do what they do best: engage families in their schools to participate. </a:t>
            </a:r>
          </a:p>
          <a:p>
            <a:pPr>
              <a:defRPr/>
            </a:pPr>
            <a:endParaRPr lang="en-US" sz="1100">
              <a:cs typeface="Calibri"/>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a:t>All resources are available to help your PTA put on a successful, stress free PTA Connected event. You can find them at pta.org/connected.</a:t>
            </a:r>
            <a:endParaRPr lang="en-US" sz="1100">
              <a:cs typeface="Calibri"/>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100"/>
          </a:p>
          <a:p>
            <a:pPr>
              <a:defRPr/>
            </a:pPr>
            <a:r>
              <a:rPr lang="en-US" sz="1100"/>
              <a:t>Here is how the toolkits are organized for each PTA Connected program on PTA.com/connected.  For each program there are tools to help you plan an event either in person or virtually or you can plan and offer programs that participants can complete on their own time, at this own pace, from wherever they choose.</a:t>
            </a:r>
            <a:endParaRPr lang="en-US" sz="1100">
              <a:cs typeface="Calibri"/>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100"/>
          </a:p>
          <a:p>
            <a:pPr marL="171450" indent="-171450">
              <a:buFont typeface="Arial" panose="020B0604020202020204" pitchFamily="34" charset="0"/>
              <a:buChar char="•"/>
              <a:defRPr/>
            </a:pPr>
            <a:r>
              <a:rPr lang="en-US" sz="1100"/>
              <a:t>Planning: We want to make planning your event as easy as possible.  Every toolkit includes an agenda, planning guide and an invitation to use to recruit volunteers. There are many resources to help you through the initial stages of planning for your program including a event planning guide, an invitation to invite volunteers, and talking points you can use.</a:t>
            </a:r>
            <a:endParaRPr lang="en-US" sz="1100">
              <a:cs typeface="Calibri"/>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100"/>
              <a:t>Promoting: There are resources available to also support you in promoting your programming. As a PTA leader, you have access to many templates including social media and newsletter language, and a sample press release. All you have to do is just plug in your specific event information.</a:t>
            </a:r>
            <a:endParaRPr lang="en-US" sz="1100">
              <a:cs typeface="Calibri"/>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100"/>
              <a:t>Hosting: Resources for hosting a Ready, Tech, Go! program, include a PowerPoint presentation with talking points that you can use to educate families about how to be screen ready. We’ve also created family activities that you can do during your session, to help keep things fun, interactive and experiential.</a:t>
            </a:r>
            <a:endParaRPr lang="en-US" sz="1100">
              <a:cs typeface="Calibri"/>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100"/>
              <a:t>Celebrating Impact: Lastly, we provide resources for what to do after your event is over.  Getting feedback from attendees is a great opportunity for your PTA to learn what you should keep or improve for future sessions.</a:t>
            </a:r>
          </a:p>
          <a:p>
            <a:pPr marR="0" lvl="0" algn="l" defTabSz="914400" rtl="0" eaLnBrk="0" fontAlgn="base" latinLnBrk="0" hangingPunct="0">
              <a:lnSpc>
                <a:spcPct val="100000"/>
              </a:lnSpc>
              <a:spcBef>
                <a:spcPct val="30000"/>
              </a:spcBef>
              <a:spcAft>
                <a:spcPct val="0"/>
              </a:spcAft>
              <a:buClrTx/>
              <a:buSzTx/>
              <a:tabLst/>
              <a:defRPr/>
            </a:pPr>
            <a:endParaRPr lang="en-US" sz="1100">
              <a:cs typeface="Calibri"/>
            </a:endParaRPr>
          </a:p>
          <a:p>
            <a:r>
              <a:rPr lang="en-US" sz="1100"/>
              <a:t>All toolkits, including the education and family activities, are available in English and Spanish.</a:t>
            </a:r>
            <a:endParaRPr lang="en-US" sz="1100">
              <a:cs typeface="Calibri"/>
            </a:endParaRPr>
          </a:p>
          <a:p>
            <a:endParaRPr lang="en-US" sz="110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1" i="0" u="none" strike="noStrike">
                <a:solidFill>
                  <a:srgbClr val="000000"/>
                </a:solidFill>
                <a:effectLst/>
                <a:latin typeface="+mn-lt"/>
              </a:rPr>
              <a:t>{next slide}</a:t>
            </a:r>
            <a:endParaRPr lang="en-US" sz="1100" b="1" i="0">
              <a:solidFill>
                <a:srgbClr val="444444"/>
              </a:solidFill>
              <a:effectLst/>
              <a:latin typeface="+mn-lt"/>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C45D31-46E4-4FA2-AF80-BF5F1DD4476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8002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b="1">
                <a:latin typeface="+mn-lt"/>
              </a:rPr>
              <a:t>{Say}</a:t>
            </a:r>
          </a:p>
          <a:p>
            <a:endParaRPr lang="en-US" sz="1400">
              <a:latin typeface="+mn-lt"/>
            </a:endParaRPr>
          </a:p>
          <a:p>
            <a:r>
              <a:rPr lang="en-US" sz="1400">
                <a:latin typeface="+mn-lt"/>
              </a:rPr>
              <a:t>Within all National PTA programs we provide PTA leaders with everything needed to run not only a successful program, but one that supports active family engagement. </a:t>
            </a:r>
          </a:p>
          <a:p>
            <a:endParaRPr lang="en-US" sz="1400">
              <a:latin typeface="+mn-lt"/>
            </a:endParaRPr>
          </a:p>
          <a:p>
            <a:r>
              <a:rPr lang="en-US" sz="1400">
                <a:latin typeface="+mn-lt"/>
              </a:rPr>
              <a:t>This is an example of the type of ice breaker that is baked into PTA Connected programs to help you do that.  </a:t>
            </a:r>
          </a:p>
          <a:p>
            <a:endParaRPr lang="en-US" sz="1400">
              <a:latin typeface="+mn-lt"/>
            </a:endParaRPr>
          </a:p>
          <a:p>
            <a:r>
              <a:rPr lang="en-US" sz="1400">
                <a:latin typeface="+mn-lt"/>
              </a:rPr>
              <a:t>For this activity give please me a Thumbs up if you agree, thumbs down if you disagree or a thumb in the middle if you are unsure about how to answer the following questions. </a:t>
            </a:r>
          </a:p>
          <a:p>
            <a:endParaRPr lang="en-US" sz="1400" b="1">
              <a:latin typeface="+mn-lt"/>
            </a:endParaRPr>
          </a:p>
          <a:p>
            <a:r>
              <a:rPr lang="en-US" sz="1400" b="1">
                <a:latin typeface="+mn-lt"/>
              </a:rPr>
              <a:t>{Click through and read each of the 4 questions. Pause to have people look around the room.  Stop at “Do you feel…”}</a:t>
            </a:r>
          </a:p>
          <a:p>
            <a:endParaRPr lang="en-US" sz="1400" b="1">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b="1">
                <a:latin typeface="+mn-lt"/>
              </a:rPr>
              <a:t>{Say}</a:t>
            </a:r>
          </a:p>
          <a:p>
            <a:endParaRPr lang="en-US" sz="1400">
              <a:latin typeface="+mn-lt"/>
            </a:endParaRPr>
          </a:p>
          <a:p>
            <a:r>
              <a:rPr lang="en-US" sz="1400">
                <a:latin typeface="+mn-lt"/>
              </a:rPr>
              <a:t>We have had a lot of very clear answers for this first section.  I wonder if we will have some people who are in the middle for this next section.</a:t>
            </a:r>
          </a:p>
          <a:p>
            <a:endParaRPr lang="en-US" sz="1400">
              <a:latin typeface="+mn-lt"/>
            </a:endParaRPr>
          </a:p>
          <a:p>
            <a:r>
              <a:rPr lang="en-US" sz="1400" b="1">
                <a:latin typeface="+mn-lt"/>
              </a:rPr>
              <a:t>{Click through the next 3 questions. Read each one.  Pause after each to have people look around the room. Stop at the end.} </a:t>
            </a:r>
          </a:p>
          <a:p>
            <a:endParaRPr lang="en-US" sz="1400">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b="1">
                <a:latin typeface="+mn-lt"/>
              </a:rPr>
              <a:t>{Say}</a:t>
            </a:r>
          </a:p>
          <a:p>
            <a:endParaRPr lang="en-US" sz="1400">
              <a:latin typeface="+mn-lt"/>
            </a:endParaRPr>
          </a:p>
          <a:p>
            <a:r>
              <a:rPr lang="en-US" sz="1400">
                <a:latin typeface="+mn-lt"/>
              </a:rPr>
              <a:t>It looks like there are some people in the room who are ready to go and some people who want some more information – PTA Connected is designed to help all of us feel prepared to have important digital conversations and comfortable with our family’s online behavior.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400" b="1" i="0" u="none" strike="noStrike">
              <a:solidFill>
                <a:srgbClr val="000000"/>
              </a:solidFill>
              <a:effectLst/>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b="1" i="0" u="none" strike="noStrike">
                <a:solidFill>
                  <a:srgbClr val="000000"/>
                </a:solidFill>
                <a:effectLst/>
                <a:latin typeface="+mn-lt"/>
              </a:rPr>
              <a:t>{next slide}</a:t>
            </a:r>
            <a:endParaRPr lang="en-US" sz="1400" b="1" i="0">
              <a:solidFill>
                <a:srgbClr val="444444"/>
              </a:solidFill>
              <a:effectLst/>
              <a:latin typeface="+mn-lt"/>
            </a:endParaRPr>
          </a:p>
          <a:p>
            <a:endParaRPr lang="en-US"/>
          </a:p>
        </p:txBody>
      </p:sp>
      <p:sp>
        <p:nvSpPr>
          <p:cNvPr id="4" name="Slide Number Placeholder 3"/>
          <p:cNvSpPr>
            <a:spLocks noGrp="1"/>
          </p:cNvSpPr>
          <p:nvPr>
            <p:ph type="sldNum" sz="quarter" idx="5"/>
          </p:nvPr>
        </p:nvSpPr>
        <p:spPr/>
        <p:txBody>
          <a:bodyPr/>
          <a:lstStyle/>
          <a:p>
            <a:pPr>
              <a:defRPr/>
            </a:pPr>
            <a:fld id="{13174689-BECC-4390-B3B9-306A17FD432A}" type="slidenum">
              <a:rPr lang="en-US" altLang="ru-RU" smtClean="0"/>
              <a:pPr>
                <a:defRPr/>
              </a:pPr>
              <a:t>3</a:t>
            </a:fld>
            <a:endParaRPr lang="en-US" altLang="ru-RU"/>
          </a:p>
        </p:txBody>
      </p:sp>
    </p:spTree>
    <p:extLst>
      <p:ext uri="{BB962C8B-B14F-4D97-AF65-F5344CB8AC3E}">
        <p14:creationId xmlns:p14="http://schemas.microsoft.com/office/powerpoint/2010/main" val="19764159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anose="020B0604020202020204" pitchFamily="34" charset="0"/>
            </a:pPr>
            <a:r>
              <a:rPr lang="en-US" sz="1100">
                <a:solidFill>
                  <a:srgbClr val="000000"/>
                </a:solidFill>
                <a:latin typeface="Arial"/>
                <a:cs typeface="Arial"/>
              </a:rPr>
              <a:t>Now that we’ve gone through our PTA Connected programs, walked through what a Ready Tech Go program is like, and reviewed where your PTA can find plug and play resources, I wanted to mention that while not required to host a program, National PTA does offer a variety of grant opportunities for PTAs. Let’s talk about the impact that our grants have by hearing directly from a grantee this last year. </a:t>
            </a:r>
            <a:endParaRPr lang="en-US" sz="1100">
              <a:solidFill>
                <a:srgbClr val="000000"/>
              </a:solidFill>
              <a:latin typeface="Arial" panose="020B0604020202020204" pitchFamily="34" charset="0"/>
              <a:cs typeface="Arial" panose="020B0604020202020204" pitchFamily="34" charset="0"/>
            </a:endParaRPr>
          </a:p>
          <a:p>
            <a:pPr fontAlgn="base">
              <a:buFont typeface="Arial" panose="020B0604020202020204" pitchFamily="34" charset="0"/>
              <a:buChar char="•"/>
            </a:pPr>
            <a:endParaRPr lang="en-US" sz="1100">
              <a:solidFill>
                <a:srgbClr val="000000"/>
              </a:solidFill>
              <a:latin typeface="Arial" panose="020B0604020202020204" pitchFamily="34" charset="0"/>
            </a:endParaRPr>
          </a:p>
          <a:p>
            <a:pPr fontAlgn="base">
              <a:buFont typeface="Arial" panose="020B0604020202020204" pitchFamily="34" charset="0"/>
              <a:buChar char="•"/>
            </a:pPr>
            <a:r>
              <a:rPr lang="en-US" sz="1100">
                <a:solidFill>
                  <a:srgbClr val="000000"/>
                </a:solidFill>
                <a:latin typeface="Arial"/>
                <a:cs typeface="Arial"/>
              </a:rPr>
              <a:t>“We are a small Title I, socially and economically diverse bilingual school. Being able to offer a well-executed program and provide dinner and a raffle prize really helped us bring together families in the school”. </a:t>
            </a:r>
          </a:p>
          <a:p>
            <a:pPr marL="158750" indent="0" fontAlgn="base">
              <a:buFont typeface="Arial" panose="020B0604020202020204" pitchFamily="34" charset="0"/>
              <a:buNone/>
            </a:pPr>
            <a:endParaRPr lang="en-US" sz="1100">
              <a:solidFill>
                <a:srgbClr val="000000"/>
              </a:solidFill>
              <a:latin typeface="Arial" panose="020B0604020202020204" pitchFamily="34" charset="0"/>
            </a:endParaRPr>
          </a:p>
          <a:p>
            <a:pPr fontAlgn="base">
              <a:buFont typeface="Arial" panose="020B0604020202020204" pitchFamily="34" charset="0"/>
              <a:buChar char="•"/>
            </a:pPr>
            <a:r>
              <a:rPr lang="en-US" sz="1100">
                <a:solidFill>
                  <a:srgbClr val="000000"/>
                </a:solidFill>
                <a:latin typeface="Arial"/>
                <a:cs typeface="Arial"/>
              </a:rPr>
              <a:t> This quote comes from a PTA member of a Title 1 School in Texas that received </a:t>
            </a:r>
            <a:r>
              <a:rPr lang="en-US"/>
              <a:t>funding to host a</a:t>
            </a:r>
            <a:r>
              <a:rPr lang="en-US" sz="1100">
                <a:solidFill>
                  <a:srgbClr val="000000"/>
                </a:solidFill>
                <a:latin typeface="Arial"/>
                <a:cs typeface="Arial"/>
              </a:rPr>
              <a:t> PTA Connected Program which was a </a:t>
            </a:r>
            <a:r>
              <a:rPr lang="en-US"/>
              <a:t>huge addition</a:t>
            </a:r>
            <a:r>
              <a:rPr lang="en-US" sz="1100">
                <a:solidFill>
                  <a:srgbClr val="000000"/>
                </a:solidFill>
                <a:latin typeface="Arial"/>
                <a:cs typeface="Arial"/>
              </a:rPr>
              <a:t> to the PTA’s limited budget. </a:t>
            </a:r>
          </a:p>
          <a:p>
            <a:pPr fontAlgn="base"/>
            <a:endParaRPr lang="en-US" sz="1100">
              <a:solidFill>
                <a:srgbClr val="000000"/>
              </a:solidFill>
              <a:latin typeface="Arial" panose="020B0604020202020204" pitchFamily="34" charset="0"/>
            </a:endParaRPr>
          </a:p>
          <a:p>
            <a:pPr fontAlgn="base">
              <a:buFont typeface="Arial" panose="020B0604020202020204" pitchFamily="34" charset="0"/>
              <a:buChar char="•"/>
            </a:pPr>
            <a:r>
              <a:rPr lang="en-US" sz="1100">
                <a:solidFill>
                  <a:srgbClr val="000000"/>
                </a:solidFill>
                <a:latin typeface="Arial"/>
                <a:cs typeface="Arial"/>
              </a:rPr>
              <a:t> Funding has helped our member PTAs of every size, in nearly every state, representing students and families of diverse backgrounds, including many Title I schools and many that have never before received this money.</a:t>
            </a:r>
          </a:p>
          <a:p>
            <a:pPr fontAlgn="base">
              <a:buFont typeface="Arial" panose="020B0604020202020204" pitchFamily="34" charset="0"/>
              <a:buChar char="•"/>
            </a:pPr>
            <a:endParaRPr lang="en-US" sz="1100">
              <a:solidFill>
                <a:srgbClr val="000000"/>
              </a:solidFill>
              <a:latin typeface="Arial"/>
              <a:cs typeface="Arial"/>
            </a:endParaRPr>
          </a:p>
          <a:p>
            <a:pPr fontAlgn="base">
              <a:buFont typeface="Arial" panose="020B0604020202020204" pitchFamily="34" charset="0"/>
              <a:buChar char="•"/>
            </a:pPr>
            <a:r>
              <a:rPr lang="en-US" sz="1100">
                <a:solidFill>
                  <a:srgbClr val="000000"/>
                </a:solidFill>
                <a:latin typeface="Arial"/>
                <a:cs typeface="Arial"/>
              </a:rPr>
              <a:t>Grants recently closed for the 2023-2024 school year, but we hope you will still go to www.pta.org/grants to discover what types of opportunities are typically available at the beginning of each school year and begin planning for next year!</a:t>
            </a:r>
          </a:p>
          <a:p>
            <a:pPr fontAlgn="base">
              <a:buFont typeface="Arial" panose="020B0604020202020204" pitchFamily="34" charset="0"/>
              <a:buNone/>
            </a:pPr>
            <a:endParaRPr lang="en-US" sz="1100">
              <a:solidFill>
                <a:srgbClr val="000000"/>
              </a:solidFill>
              <a:latin typeface="Arial" panose="020B0604020202020204" pitchFamily="34" charset="0"/>
            </a:endParaRPr>
          </a:p>
          <a:p>
            <a:pPr fontAlgn="base"/>
            <a:r>
              <a:rPr lang="en-US" sz="1100">
                <a:solidFill>
                  <a:srgbClr val="000000"/>
                </a:solidFill>
                <a:latin typeface="Arial"/>
                <a:cs typeface="Arial"/>
              </a:rPr>
              <a:t>NEXT SLIDE</a:t>
            </a:r>
          </a:p>
          <a:p>
            <a:pPr marL="452582" lvl="1" fontAlgn="base"/>
            <a:endParaRPr lang="en-US" sz="1100">
              <a:solidFill>
                <a:srgbClr val="000000"/>
              </a:solidFill>
              <a:latin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EE429749-3B2F-4443-8963-1CAB883C9E8F}"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015938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b="1">
                <a:latin typeface="+mn-lt"/>
              </a:rPr>
              <a:t>{Say}</a:t>
            </a:r>
          </a:p>
          <a:p>
            <a:endParaRPr lang="en-US" sz="1400"/>
          </a:p>
          <a:p>
            <a:r>
              <a:rPr lang="en-US" sz="1400"/>
              <a:t>Does anyone have any questions for me?  If you think of questions after this session, please email mwilson@pta.org</a:t>
            </a:r>
            <a:r>
              <a:rPr lang="en-US" sz="1400" b="0" u="none"/>
              <a:t>.</a:t>
            </a:r>
            <a:r>
              <a:rPr lang="en-US" sz="1400" b="1" u="none"/>
              <a:t>  </a:t>
            </a:r>
            <a:r>
              <a:rPr lang="en-US" sz="1400"/>
              <a:t>You can also find more information by visiting pta.org/connected.</a:t>
            </a:r>
          </a:p>
          <a:p>
            <a:endParaRPr lang="en-US" sz="140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b="1" i="0" u="none" strike="noStrike">
                <a:solidFill>
                  <a:srgbClr val="000000"/>
                </a:solidFill>
                <a:effectLst/>
                <a:latin typeface="+mn-lt"/>
              </a:rPr>
              <a:t>{next slide}</a:t>
            </a:r>
            <a:endParaRPr lang="en-US" sz="1400" b="1" i="0">
              <a:solidFill>
                <a:srgbClr val="444444"/>
              </a:solidFill>
              <a:effectLst/>
              <a:latin typeface="+mn-lt"/>
            </a:endParaRPr>
          </a:p>
          <a:p>
            <a:endParaRPr lang="en-US"/>
          </a:p>
        </p:txBody>
      </p:sp>
      <p:sp>
        <p:nvSpPr>
          <p:cNvPr id="4" name="Slide Number Placeholder 3"/>
          <p:cNvSpPr>
            <a:spLocks noGrp="1"/>
          </p:cNvSpPr>
          <p:nvPr>
            <p:ph type="sldNum" sz="quarter" idx="5"/>
          </p:nvPr>
        </p:nvSpPr>
        <p:spPr/>
        <p:txBody>
          <a:bodyPr/>
          <a:lstStyle/>
          <a:p>
            <a:pPr>
              <a:defRPr/>
            </a:pPr>
            <a:fld id="{13174689-BECC-4390-B3B9-306A17FD432A}" type="slidenum">
              <a:rPr lang="en-US" altLang="ru-RU" smtClean="0"/>
              <a:pPr>
                <a:defRPr/>
              </a:pPr>
              <a:t>31</a:t>
            </a:fld>
            <a:endParaRPr lang="en-US" altLang="ru-RU"/>
          </a:p>
        </p:txBody>
      </p:sp>
    </p:spTree>
    <p:extLst>
      <p:ext uri="{BB962C8B-B14F-4D97-AF65-F5344CB8AC3E}">
        <p14:creationId xmlns:p14="http://schemas.microsoft.com/office/powerpoint/2010/main" val="21992106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3"/>
        <p:cNvGrpSpPr/>
        <p:nvPr/>
      </p:nvGrpSpPr>
      <p:grpSpPr>
        <a:xfrm>
          <a:off x="0" y="0"/>
          <a:ext cx="0" cy="0"/>
          <a:chOff x="0" y="0"/>
          <a:chExt cx="0" cy="0"/>
        </a:xfrm>
      </p:grpSpPr>
      <p:sp>
        <p:nvSpPr>
          <p:cNvPr id="2724" name="Google Shape;2724;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25" name="Google Shape;2725;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400" b="1">
                <a:latin typeface="+mn-lt"/>
                <a:ea typeface="Roboto" panose="02000000000000000000" pitchFamily="2" charset="0"/>
              </a:rPr>
              <a:t>{Say}</a:t>
            </a:r>
          </a:p>
          <a:p>
            <a:pPr marL="0" lvl="0" indent="0" algn="l" rtl="0">
              <a:spcBef>
                <a:spcPts val="0"/>
              </a:spcBef>
              <a:spcAft>
                <a:spcPts val="0"/>
              </a:spcAft>
              <a:buClr>
                <a:schemeClr val="dk1"/>
              </a:buClr>
              <a:buSzPts val="1100"/>
              <a:buFont typeface="Arial"/>
              <a:buNone/>
            </a:pPr>
            <a:endParaRPr lang="en" sz="1400">
              <a:solidFill>
                <a:schemeClr val="dk1"/>
              </a:solidFill>
              <a:latin typeface="+mn-lt"/>
              <a:ea typeface="Roboto" panose="02000000000000000000" pitchFamily="2" charset="0"/>
              <a:cs typeface="Roboto"/>
              <a:sym typeface="Roboto"/>
            </a:endParaRPr>
          </a:p>
          <a:p>
            <a:pPr marL="0" lvl="0" indent="0" algn="l" rtl="0">
              <a:spcBef>
                <a:spcPts val="0"/>
              </a:spcBef>
              <a:spcAft>
                <a:spcPts val="0"/>
              </a:spcAft>
              <a:buClr>
                <a:schemeClr val="dk1"/>
              </a:buClr>
              <a:buSzPts val="1100"/>
              <a:buFont typeface="Arial"/>
              <a:buNone/>
            </a:pPr>
            <a:r>
              <a:rPr lang="en-US" sz="1400">
                <a:latin typeface="+mn-lt"/>
                <a:ea typeface="Roboto" panose="02000000000000000000" pitchFamily="2" charset="0"/>
                <a:cs typeface="Calibri" panose="020F0502020204030204" pitchFamily="34" charset="0"/>
              </a:rPr>
              <a:t>This concludes the PTA Connected session.</a:t>
            </a:r>
          </a:p>
          <a:p>
            <a:pPr>
              <a:spcBef>
                <a:spcPts val="0"/>
              </a:spcBef>
              <a:spcAft>
                <a:spcPts val="0"/>
              </a:spcAft>
            </a:pPr>
            <a:endParaRPr lang="en-US" sz="1400">
              <a:latin typeface="+mn-lt"/>
              <a:ea typeface="Roboto" panose="02000000000000000000" pitchFamily="2" charset="0"/>
              <a:cs typeface="Calibri" panose="020F0502020204030204" pitchFamily="34" charset="0"/>
            </a:endParaRPr>
          </a:p>
          <a:p>
            <a:pPr marL="353358" indent="-353358">
              <a:spcBef>
                <a:spcPts val="0"/>
              </a:spcBef>
              <a:spcAft>
                <a:spcPts val="0"/>
              </a:spcAft>
              <a:buFont typeface="Symbol" panose="05050102010706020507" pitchFamily="18" charset="2"/>
              <a:buChar char=""/>
            </a:pPr>
            <a:r>
              <a:rPr lang="en-US" sz="1400">
                <a:latin typeface="+mn-lt"/>
                <a:ea typeface="Roboto" panose="02000000000000000000" pitchFamily="2" charset="0"/>
                <a:cs typeface="Calibri" panose="020F0502020204030204" pitchFamily="34" charset="0"/>
              </a:rPr>
              <a:t>Thank everyone for attending</a:t>
            </a:r>
          </a:p>
          <a:p>
            <a:pPr marL="353358" indent="-353358">
              <a:spcBef>
                <a:spcPts val="0"/>
              </a:spcBef>
              <a:spcAft>
                <a:spcPts val="0"/>
              </a:spcAft>
              <a:buFont typeface="Symbol" panose="05050102010706020507" pitchFamily="18" charset="2"/>
              <a:buChar char=""/>
            </a:pPr>
            <a:r>
              <a:rPr lang="en-US" sz="1400">
                <a:latin typeface="+mn-lt"/>
                <a:ea typeface="Roboto" panose="02000000000000000000" pitchFamily="2" charset="0"/>
                <a:cs typeface="Calibri" panose="020F0502020204030204" pitchFamily="34" charset="0"/>
              </a:rPr>
              <a:t>Call to action: bring PTA Connected to schools in your communities.</a:t>
            </a:r>
          </a:p>
          <a:p>
            <a:pPr marL="0" lvl="0" indent="0" algn="l" rtl="0">
              <a:spcBef>
                <a:spcPts val="0"/>
              </a:spcBef>
              <a:spcAft>
                <a:spcPts val="0"/>
              </a:spcAft>
              <a:buClr>
                <a:schemeClr val="dk1"/>
              </a:buClr>
              <a:buSzPts val="1100"/>
              <a:buFont typeface="Arial"/>
              <a:buNone/>
            </a:pPr>
            <a:endParaRPr sz="1400">
              <a:solidFill>
                <a:schemeClr val="dk1"/>
              </a:solidFill>
              <a:latin typeface="Roboto" panose="02000000000000000000" pitchFamily="2" charset="0"/>
              <a:ea typeface="Roboto" panose="02000000000000000000" pitchFamily="2" charset="0"/>
              <a:cs typeface="Roboto"/>
              <a:sym typeface="Roboto"/>
            </a:endParaRPr>
          </a:p>
          <a:p>
            <a:pPr marL="0" marR="0" lvl="0" indent="0" algn="l" rtl="0">
              <a:lnSpc>
                <a:spcPct val="117999"/>
              </a:lnSpc>
              <a:spcBef>
                <a:spcPts val="0"/>
              </a:spcBef>
              <a:spcAft>
                <a:spcPts val="0"/>
              </a:spcAft>
              <a:buClr>
                <a:srgbClr val="000000"/>
              </a:buClr>
              <a:buSzPts val="800"/>
              <a:buFont typeface="Helvetica Neue"/>
              <a:buNone/>
            </a:pPr>
            <a:endParaRPr sz="1200">
              <a:latin typeface="Roboto"/>
              <a:ea typeface="Roboto"/>
              <a:cs typeface="Roboto"/>
              <a:sym typeface="Roboto"/>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b="1">
                <a:latin typeface="+mn-lt"/>
              </a:rPr>
              <a:t>{Say}</a:t>
            </a:r>
          </a:p>
          <a:p>
            <a:endParaRPr lang="en-US" sz="1400">
              <a:latin typeface="+mn-lt"/>
            </a:endParaRPr>
          </a:p>
          <a:p>
            <a:r>
              <a:rPr lang="en-US" sz="1400">
                <a:latin typeface="+mn-lt"/>
              </a:rPr>
              <a:t>So, what is digital wellness, and why is it important? </a:t>
            </a:r>
          </a:p>
          <a:p>
            <a:endParaRPr lang="en-US" sz="1400">
              <a:latin typeface="+mn-lt"/>
            </a:endParaRPr>
          </a:p>
          <a:p>
            <a:r>
              <a:rPr lang="en-US" sz="1400">
                <a:latin typeface="+mn-lt"/>
              </a:rPr>
              <a:t>Digital wellness is being aware of how you spend your time online. It includes being mindful of your online presence and footprint; how you interact with social networks, games and apps; the ways you protect your identity; and how you balance your time online within your daily life.</a:t>
            </a:r>
          </a:p>
          <a:p>
            <a:endParaRPr lang="en-US" sz="1400">
              <a:latin typeface="+mn-lt"/>
            </a:endParaRPr>
          </a:p>
          <a:p>
            <a:r>
              <a:rPr lang="en-US" sz="1400">
                <a:latin typeface="+mn-lt"/>
              </a:rPr>
              <a:t>A 2021 survey conducted by Common Sense Media found that children ages 8-12 spend around 5 and half hours a day using screens for entertainment, with boys having slightly higher screen times than girls on average. </a:t>
            </a:r>
          </a:p>
          <a:p>
            <a:endParaRPr lang="en-US" sz="1400">
              <a:latin typeface="+mn-lt"/>
            </a:endParaRPr>
          </a:p>
          <a:p>
            <a:pPr marL="0" indent="0">
              <a:buFont typeface="Arial" panose="020B0604020202020204" pitchFamily="34" charset="0"/>
              <a:buNone/>
            </a:pPr>
            <a:r>
              <a:rPr lang="en-US" sz="1400" b="0" i="0">
                <a:solidFill>
                  <a:srgbClr val="333333"/>
                </a:solidFill>
                <a:effectLst/>
                <a:latin typeface="+mn-lt"/>
              </a:rPr>
              <a:t>A 2018 study by </a:t>
            </a:r>
            <a:r>
              <a:rPr lang="en-US" sz="1400" b="0" i="0" err="1">
                <a:solidFill>
                  <a:srgbClr val="333333"/>
                </a:solidFill>
                <a:effectLst/>
                <a:latin typeface="+mn-lt"/>
              </a:rPr>
              <a:t>Hopelab</a:t>
            </a:r>
            <a:r>
              <a:rPr lang="en-US" sz="1400" b="0" i="0">
                <a:solidFill>
                  <a:srgbClr val="333333"/>
                </a:solidFill>
                <a:effectLst/>
                <a:latin typeface="+mn-lt"/>
              </a:rPr>
              <a:t> and Well Being Trust found that 93% of youth age 14-22 use social media, most daily.  </a:t>
            </a:r>
            <a:r>
              <a:rPr lang="en-US" sz="1400">
                <a:latin typeface="+mn-lt"/>
              </a:rPr>
              <a:t>Additionally, in 2019, 41% of teens said they enjoyed social media "a lot"; while in 2021 that figure declined to 34%.</a:t>
            </a:r>
            <a:endParaRPr lang="en-US" sz="1400" b="0" i="0">
              <a:solidFill>
                <a:srgbClr val="333333"/>
              </a:solidFill>
              <a:effectLst/>
              <a:latin typeface="+mn-lt"/>
            </a:endParaRPr>
          </a:p>
          <a:p>
            <a:pPr marL="285750" indent="-285750">
              <a:buFont typeface="Arial" panose="020B0604020202020204" pitchFamily="34" charset="0"/>
              <a:buChar char="•"/>
            </a:pPr>
            <a:endParaRPr lang="en-US" sz="1400" b="0" i="0">
              <a:solidFill>
                <a:srgbClr val="333333"/>
              </a:solidFill>
              <a:effectLst/>
              <a:latin typeface="+mn-lt"/>
            </a:endParaRPr>
          </a:p>
          <a:p>
            <a:pPr marL="0" indent="0">
              <a:buFont typeface="Arial" panose="020B0604020202020204" pitchFamily="34" charset="0"/>
              <a:buNone/>
            </a:pPr>
            <a:r>
              <a:rPr lang="en-US" sz="1400" b="0" i="0">
                <a:solidFill>
                  <a:srgbClr val="333333"/>
                </a:solidFill>
                <a:effectLst/>
                <a:latin typeface="+mn-lt"/>
              </a:rPr>
              <a:t>And finally</a:t>
            </a:r>
          </a:p>
          <a:p>
            <a:pPr marL="285750" indent="-285750">
              <a:buFont typeface="Arial" panose="020B0604020202020204" pitchFamily="34" charset="0"/>
              <a:buChar char="•"/>
            </a:pPr>
            <a:r>
              <a:rPr lang="en-US" sz="1400" b="0" i="0">
                <a:solidFill>
                  <a:srgbClr val="333333"/>
                </a:solidFill>
                <a:effectLst/>
                <a:latin typeface="+mn-lt"/>
              </a:rPr>
              <a:t>According to 2019 Cyberbullying Data collected by Dr. Justin </a:t>
            </a:r>
            <a:r>
              <a:rPr lang="en-US" sz="1400" b="0" i="0" err="1">
                <a:solidFill>
                  <a:srgbClr val="333333"/>
                </a:solidFill>
                <a:effectLst/>
                <a:latin typeface="+mn-lt"/>
              </a:rPr>
              <a:t>Patchin</a:t>
            </a:r>
            <a:r>
              <a:rPr lang="en-US" sz="1400" b="0" i="0">
                <a:solidFill>
                  <a:srgbClr val="333333"/>
                </a:solidFill>
                <a:effectLst/>
                <a:latin typeface="+mn-lt"/>
              </a:rPr>
              <a:t>, </a:t>
            </a:r>
            <a:r>
              <a:rPr lang="en-US" sz="1400">
                <a:latin typeface="+mn-lt"/>
              </a:rPr>
              <a:t>37% of young people between the ages of 12 and 17 have been bullied online. 30% have had it happen more than once</a:t>
            </a:r>
          </a:p>
          <a:p>
            <a:pPr marL="285750" indent="-285750">
              <a:buFont typeface="Arial" panose="020B0604020202020204" pitchFamily="34" charset="0"/>
              <a:buChar char="•"/>
            </a:pPr>
            <a:r>
              <a:rPr lang="en-US" sz="1400">
                <a:latin typeface="+mn-lt"/>
              </a:rPr>
              <a:t>And according to the Children’s Society, 60% of young people have witnessed online bullying, but most of not intervened. </a:t>
            </a:r>
          </a:p>
          <a:p>
            <a:pPr marL="285750" indent="-285750">
              <a:buFont typeface="Arial" panose="020B0604020202020204" pitchFamily="34" charset="0"/>
              <a:buChar char="•"/>
            </a:pPr>
            <a:endParaRPr lang="en-US" sz="1400" b="0" i="0">
              <a:solidFill>
                <a:srgbClr val="333333"/>
              </a:solidFill>
              <a:effectLst/>
              <a:latin typeface="+mn-lt"/>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400" b="1" i="0" u="none" strike="noStrike">
                <a:solidFill>
                  <a:srgbClr val="000000"/>
                </a:solidFill>
                <a:effectLst/>
                <a:latin typeface="+mn-lt"/>
              </a:rPr>
              <a:t>{next slide}</a:t>
            </a:r>
            <a:endParaRPr lang="en-US" sz="1400" b="1" i="0">
              <a:solidFill>
                <a:srgbClr val="444444"/>
              </a:solidFill>
              <a:effectLst/>
              <a:latin typeface="+mn-lt"/>
            </a:endParaRPr>
          </a:p>
          <a:p>
            <a:pPr marL="0" indent="0">
              <a:buFont typeface="Arial" panose="020B0604020202020204" pitchFamily="34" charset="0"/>
              <a:buNone/>
            </a:pPr>
            <a:endParaRPr lang="en-US" b="0" i="0">
              <a:solidFill>
                <a:srgbClr val="333333"/>
              </a:solidFill>
              <a:effectLst/>
              <a:latin typeface="trebuchet ms" panose="020B0603020202020204" pitchFamily="34" charset="0"/>
            </a:endParaRPr>
          </a:p>
          <a:p>
            <a:pPr marL="285750" indent="-285750">
              <a:buFont typeface="Arial" panose="020B0604020202020204" pitchFamily="34" charset="0"/>
              <a:buChar char="•"/>
            </a:pPr>
            <a:endParaRPr lang="en-US" b="0" i="0">
              <a:solidFill>
                <a:srgbClr val="333333"/>
              </a:solidFill>
              <a:effectLst/>
              <a:latin typeface="trebuchet ms" panose="020B0603020202020204" pitchFamily="34" charset="0"/>
            </a:endParaRPr>
          </a:p>
          <a:p>
            <a:pPr marL="285750" indent="-285750">
              <a:buFont typeface="Arial" panose="020B0604020202020204" pitchFamily="34" charset="0"/>
              <a:buChar char="•"/>
            </a:pPr>
            <a:endParaRPr lang="en-US" b="0" i="0">
              <a:solidFill>
                <a:srgbClr val="333333"/>
              </a:solidFill>
              <a:effectLst/>
              <a:latin typeface="trebuchet ms" panose="020B0603020202020204" pitchFamily="34" charset="0"/>
            </a:endParaRPr>
          </a:p>
          <a:p>
            <a:endParaRPr lang="en-US" b="0" i="0">
              <a:solidFill>
                <a:srgbClr val="333333"/>
              </a:solidFill>
              <a:effectLst/>
              <a:latin typeface="trebuchet ms" panose="020B0603020202020204" pitchFamily="34" charset="0"/>
            </a:endParaRPr>
          </a:p>
          <a:p>
            <a:endParaRPr lang="en-US"/>
          </a:p>
        </p:txBody>
      </p:sp>
      <p:sp>
        <p:nvSpPr>
          <p:cNvPr id="4" name="Slide Number Placeholder 3"/>
          <p:cNvSpPr>
            <a:spLocks noGrp="1"/>
          </p:cNvSpPr>
          <p:nvPr>
            <p:ph type="sldNum" sz="quarter" idx="5"/>
          </p:nvPr>
        </p:nvSpPr>
        <p:spPr/>
        <p:txBody>
          <a:bodyPr/>
          <a:lstStyle/>
          <a:p>
            <a:pPr>
              <a:defRPr/>
            </a:pPr>
            <a:fld id="{13174689-BECC-4390-B3B9-306A17FD432A}" type="slidenum">
              <a:rPr lang="en-US" altLang="ru-RU" smtClean="0"/>
              <a:pPr>
                <a:defRPr/>
              </a:pPr>
              <a:t>4</a:t>
            </a:fld>
            <a:endParaRPr lang="en-US" altLang="ru-RU"/>
          </a:p>
        </p:txBody>
      </p:sp>
    </p:spTree>
    <p:extLst>
      <p:ext uri="{BB962C8B-B14F-4D97-AF65-F5344CB8AC3E}">
        <p14:creationId xmlns:p14="http://schemas.microsoft.com/office/powerpoint/2010/main" val="24913328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1">
                <a:latin typeface="+mn-lt"/>
              </a:rPr>
              <a:t>{Say}</a:t>
            </a:r>
          </a:p>
          <a:p>
            <a:pPr algn="l" rtl="0" fontAlgn="base"/>
            <a:endParaRPr lang="en-US" sz="1800" b="0" i="0" u="none" strike="noStrike">
              <a:solidFill>
                <a:srgbClr val="000000"/>
              </a:solidFill>
              <a:effectLst/>
              <a:latin typeface="+mn-lt"/>
            </a:endParaRPr>
          </a:p>
          <a:p>
            <a:pPr algn="l" rtl="0" fontAlgn="base"/>
            <a:r>
              <a:rPr lang="en-US" sz="1800" b="0" i="0" u="none" strike="noStrike">
                <a:solidFill>
                  <a:srgbClr val="000000"/>
                </a:solidFill>
                <a:effectLst/>
                <a:latin typeface="+mn-lt"/>
              </a:rPr>
              <a:t>Although National PTA has had a digital safety program since 2015, over the past several years, the PTA has heard growing concerns from parents about their families online lives. </a:t>
            </a:r>
            <a:r>
              <a:rPr lang="en-US" sz="1800" b="0" i="0">
                <a:solidFill>
                  <a:srgbClr val="444444"/>
                </a:solidFill>
                <a:effectLst/>
                <a:latin typeface="+mn-lt"/>
              </a:rPr>
              <a:t>​</a:t>
            </a:r>
          </a:p>
          <a:p>
            <a:pPr algn="l" rtl="0" fontAlgn="base"/>
            <a:r>
              <a:rPr lang="en-US" sz="1800" b="0" i="0">
                <a:solidFill>
                  <a:srgbClr val="444444"/>
                </a:solidFill>
                <a:effectLst/>
                <a:latin typeface="+mn-lt"/>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0" i="0" u="none" strike="noStrike">
                <a:solidFill>
                  <a:srgbClr val="000000"/>
                </a:solidFill>
                <a:effectLst/>
                <a:latin typeface="+mn-lt"/>
              </a:rPr>
              <a:t>In spring 2018, National PTA did direct research via focus groups and a national survey of our members to try to hone in on this, and as you can imagine, parents are concerned about lots of things online including:</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800" b="0" i="0" u="none" strike="noStrike">
                <a:solidFill>
                  <a:srgbClr val="000000"/>
                </a:solidFill>
                <a:effectLst/>
                <a:latin typeface="+mn-lt"/>
              </a:rPr>
              <a:t>oversharing of personal information</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800" b="0" i="0" u="none" strike="noStrike">
                <a:solidFill>
                  <a:srgbClr val="000000"/>
                </a:solidFill>
                <a:effectLst/>
                <a:latin typeface="+mn-lt"/>
              </a:rPr>
              <a:t>Cyberbullying</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800" b="0" i="0" u="none" strike="noStrike">
                <a:solidFill>
                  <a:srgbClr val="000000"/>
                </a:solidFill>
                <a:effectLst/>
                <a:latin typeface="+mn-lt"/>
              </a:rPr>
              <a:t>Screentime</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800" b="0" i="0" u="none" strike="noStrike">
                <a:solidFill>
                  <a:srgbClr val="000000"/>
                </a:solidFill>
                <a:effectLst/>
                <a:latin typeface="+mn-lt"/>
              </a:rPr>
              <a:t>Mental health</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800" b="0" i="0" u="none" strike="noStrike">
                <a:solidFill>
                  <a:srgbClr val="000000"/>
                </a:solidFill>
                <a:effectLst/>
                <a:latin typeface="+mn-lt"/>
              </a:rPr>
              <a:t>Scams</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800" b="0" i="0" u="none" strike="noStrike">
                <a:solidFill>
                  <a:srgbClr val="000000"/>
                </a:solidFill>
                <a:effectLst/>
                <a:latin typeface="+mn-lt"/>
              </a:rPr>
              <a:t>Data privacy</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800" b="0" i="0" u="none" strike="noStrike">
              <a:solidFill>
                <a:srgbClr val="000000"/>
              </a:solidFill>
              <a:effectLst/>
              <a:latin typeface="+mn-lt"/>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800" b="0" i="0" u="none" strike="noStrike">
                <a:solidFill>
                  <a:srgbClr val="000000"/>
                </a:solidFill>
                <a:effectLst/>
                <a:latin typeface="+mn-lt"/>
              </a:rPr>
              <a:t>Parents really want a space to connect with one another and their kids around these topics. They want to have technology conversations with their kids but are overwhelmed with information and/or not sure where to start or what information is even reliable. </a:t>
            </a:r>
            <a:r>
              <a:rPr lang="en-US" sz="1800" b="0" i="0">
                <a:solidFill>
                  <a:srgbClr val="444444"/>
                </a:solidFill>
                <a:effectLst/>
                <a:latin typeface="+mn-lt"/>
              </a:rPr>
              <a:t>​</a:t>
            </a:r>
          </a:p>
          <a:p>
            <a:pPr algn="l" rtl="0" fontAlgn="base"/>
            <a:endParaRPr lang="en-US" sz="1800" b="0" i="0" u="none" strike="noStrike">
              <a:solidFill>
                <a:srgbClr val="000000"/>
              </a:solidFill>
              <a:effectLst/>
              <a:latin typeface="+mn-lt"/>
            </a:endParaRPr>
          </a:p>
          <a:p>
            <a:pPr marL="158750" indent="0">
              <a:buNone/>
            </a:pPr>
            <a:endParaRPr lang="en-US"/>
          </a:p>
        </p:txBody>
      </p:sp>
      <p:sp>
        <p:nvSpPr>
          <p:cNvPr id="4" name="Slide Number Placeholder 3"/>
          <p:cNvSpPr>
            <a:spLocks noGrp="1"/>
          </p:cNvSpPr>
          <p:nvPr>
            <p:ph type="sldNum" sz="quarter" idx="5"/>
          </p:nvPr>
        </p:nvSpPr>
        <p:spPr/>
        <p:txBody>
          <a:bodyPr/>
          <a:lstStyle/>
          <a:p>
            <a:fld id="{A9C45D31-46E4-4FA2-AF80-BF5F1DD4476D}" type="slidenum">
              <a:rPr lang="en-US" smtClean="0"/>
              <a:t>5</a:t>
            </a:fld>
            <a:endParaRPr lang="en-US"/>
          </a:p>
        </p:txBody>
      </p:sp>
    </p:spTree>
    <p:extLst>
      <p:ext uri="{BB962C8B-B14F-4D97-AF65-F5344CB8AC3E}">
        <p14:creationId xmlns:p14="http://schemas.microsoft.com/office/powerpoint/2010/main" val="15396924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b="1">
                <a:latin typeface="+mn-lt"/>
              </a:rPr>
              <a:t>{Say}</a:t>
            </a:r>
          </a:p>
          <a:p>
            <a:pPr algn="l" rtl="0" fontAlgn="base"/>
            <a:endParaRPr lang="en-US" sz="1400" b="0" i="0" u="none" strike="noStrike">
              <a:solidFill>
                <a:srgbClr val="000000"/>
              </a:solidFill>
              <a:effectLst/>
              <a:latin typeface="+mn-lt"/>
            </a:endParaRPr>
          </a:p>
          <a:p>
            <a:pPr algn="l" rtl="0" fontAlgn="base"/>
            <a:r>
              <a:rPr lang="en-US" sz="1400" b="0" i="0" u="none" strike="noStrike">
                <a:solidFill>
                  <a:srgbClr val="000000"/>
                </a:solidFill>
                <a:effectLst/>
                <a:latin typeface="+mn-lt"/>
              </a:rPr>
              <a:t>To help, National PTA focused all of PTA’s digital work into one initiative called PTA Connected. </a:t>
            </a:r>
          </a:p>
          <a:p>
            <a:pPr algn="l" rtl="0" fontAlgn="base"/>
            <a:endParaRPr lang="en-US" sz="1400" b="0" i="0" u="none" strike="noStrike">
              <a:solidFill>
                <a:srgbClr val="000000"/>
              </a:solidFill>
              <a:effectLst/>
              <a:latin typeface="+mn-lt"/>
            </a:endParaRPr>
          </a:p>
          <a:p>
            <a:pPr algn="l" rtl="0" fontAlgn="base"/>
            <a:r>
              <a:rPr lang="en-US" sz="1400" b="0" i="0" u="none" strike="noStrike">
                <a:solidFill>
                  <a:srgbClr val="000000"/>
                </a:solidFill>
                <a:effectLst/>
                <a:latin typeface="+mn-lt"/>
              </a:rPr>
              <a:t>This initiative takes a holistic approach to providing PTAs with programming that addresses online safety and data privacy, wellness, being a good digital citizen - which is a fancy way of saying how you behave online– and helping families establish together what their online values are and what their rules around technology will be. </a:t>
            </a:r>
          </a:p>
          <a:p>
            <a:pPr algn="l" rtl="0" fontAlgn="base"/>
            <a:endParaRPr lang="en-US" sz="1400" b="0" i="0" u="none" strike="noStrike">
              <a:solidFill>
                <a:srgbClr val="000000"/>
              </a:solidFill>
              <a:effectLst/>
              <a:latin typeface="+mn-lt"/>
            </a:endParaRPr>
          </a:p>
          <a:p>
            <a:pPr algn="l" rtl="0" fontAlgn="base"/>
            <a:r>
              <a:rPr lang="en-US" sz="1400" b="0" i="0" u="none" strike="noStrike">
                <a:solidFill>
                  <a:srgbClr val="000000"/>
                </a:solidFill>
                <a:effectLst/>
                <a:latin typeface="+mn-lt"/>
              </a:rPr>
              <a:t>Thanks to funding provided over the years by Norton, Google, YouTube, Discord, and AT&amp;T, PTAs have been able to host hundreds of PTA Connected events in every state, Puerto Rico and on Military Bases.</a:t>
            </a:r>
            <a:r>
              <a:rPr lang="en-US" sz="1400" b="0" i="0">
                <a:solidFill>
                  <a:srgbClr val="444444"/>
                </a:solidFill>
                <a:effectLst/>
                <a:latin typeface="+mn-lt"/>
              </a:rPr>
              <a:t>​</a:t>
            </a:r>
          </a:p>
          <a:p>
            <a:pPr algn="l" rtl="0" fontAlgn="base"/>
            <a:r>
              <a:rPr lang="en-US" sz="1400" b="0" i="0">
                <a:solidFill>
                  <a:srgbClr val="444444"/>
                </a:solidFill>
                <a:effectLst/>
                <a:latin typeface="+mn-lt"/>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b="1" i="0" u="none" strike="noStrike">
                <a:solidFill>
                  <a:srgbClr val="000000"/>
                </a:solidFill>
                <a:effectLst/>
                <a:latin typeface="+mn-lt"/>
              </a:rPr>
              <a:t>{next slide}</a:t>
            </a:r>
            <a:endParaRPr lang="en-US" sz="1400" b="1" i="0">
              <a:solidFill>
                <a:srgbClr val="444444"/>
              </a:solidFill>
              <a:effectLst/>
              <a:latin typeface="+mn-lt"/>
            </a:endParaRPr>
          </a:p>
          <a:p>
            <a:pPr algn="l" rtl="0" fontAlgn="base"/>
            <a:endParaRPr lang="en-US"/>
          </a:p>
        </p:txBody>
      </p:sp>
      <p:sp>
        <p:nvSpPr>
          <p:cNvPr id="4" name="Slide Number Placeholder 3"/>
          <p:cNvSpPr>
            <a:spLocks noGrp="1"/>
          </p:cNvSpPr>
          <p:nvPr>
            <p:ph type="sldNum" sz="quarter" idx="5"/>
          </p:nvPr>
        </p:nvSpPr>
        <p:spPr/>
        <p:txBody>
          <a:bodyPr/>
          <a:lstStyle/>
          <a:p>
            <a:pPr>
              <a:defRPr/>
            </a:pPr>
            <a:fld id="{13174689-BECC-4390-B3B9-306A17FD432A}" type="slidenum">
              <a:rPr lang="en-US" altLang="ru-RU" smtClean="0"/>
              <a:pPr>
                <a:defRPr/>
              </a:pPr>
              <a:t>6</a:t>
            </a:fld>
            <a:endParaRPr lang="en-US" altLang="ru-RU"/>
          </a:p>
        </p:txBody>
      </p:sp>
    </p:spTree>
    <p:extLst>
      <p:ext uri="{BB962C8B-B14F-4D97-AF65-F5344CB8AC3E}">
        <p14:creationId xmlns:p14="http://schemas.microsoft.com/office/powerpoint/2010/main" val="6661063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rtl="0" fontAlgn="base"/>
            <a:r>
              <a:rPr lang="en-US" sz="1800" b="0" i="0">
                <a:solidFill>
                  <a:srgbClr val="444444"/>
                </a:solidFill>
                <a:effectLst/>
                <a:latin typeface="Calibri"/>
                <a:cs typeface="Calibri"/>
              </a:rPr>
              <a:t>​</a:t>
            </a:r>
            <a:r>
              <a:rPr lang="en-US" sz="1800" b="0" i="0" u="none" strike="noStrike">
                <a:solidFill>
                  <a:srgbClr val="000000"/>
                </a:solidFill>
                <a:effectLst/>
                <a:latin typeface="Calibri"/>
                <a:cs typeface="Calibri"/>
              </a:rPr>
              <a:t>Throughout this process, the thing that we kept hearing was that parents really wanted a space to connect with one another and their kids around these topics.</a:t>
            </a:r>
          </a:p>
          <a:p>
            <a:pPr algn="l" rtl="0" fontAlgn="base"/>
            <a:endParaRPr lang="en-US" sz="1800" b="0" i="0" u="none" strike="noStrike">
              <a:solidFill>
                <a:srgbClr val="000000"/>
              </a:solidFill>
              <a:effectLst/>
              <a:latin typeface="Calibri"/>
              <a:cs typeface="Calibri"/>
            </a:endParaRPr>
          </a:p>
          <a:p>
            <a:pPr algn="l" rtl="0" fontAlgn="base"/>
            <a:r>
              <a:rPr lang="en-US" sz="1800" b="0" i="0" u="none" strike="noStrike">
                <a:solidFill>
                  <a:srgbClr val="000000"/>
                </a:solidFill>
                <a:effectLst/>
                <a:latin typeface="Calibri"/>
                <a:cs typeface="Calibri"/>
              </a:rPr>
              <a:t>That they want to have conversations with their kids but are overwhelmed with information and not sure where to start or what information is even reliable. </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endParaRPr lang="en-US" sz="1800" b="0" i="0">
              <a:solidFill>
                <a:srgbClr val="444444"/>
              </a:solidFill>
              <a:effectLst/>
              <a:latin typeface="Calibri"/>
              <a:cs typeface="Calibri"/>
            </a:endParaRPr>
          </a:p>
          <a:p>
            <a:pPr algn="l" rtl="0" fontAlgn="base"/>
            <a:r>
              <a:rPr lang="en-US" sz="1800" b="0" i="0">
                <a:solidFill>
                  <a:srgbClr val="444444"/>
                </a:solidFill>
                <a:effectLst/>
                <a:latin typeface="Calibri"/>
                <a:cs typeface="Calibri"/>
              </a:rPr>
              <a:t>​</a:t>
            </a:r>
            <a:r>
              <a:rPr lang="en-US" sz="1800" b="0" i="0" u="none" strike="noStrike">
                <a:solidFill>
                  <a:srgbClr val="000000"/>
                </a:solidFill>
                <a:effectLst/>
                <a:latin typeface="Calibri"/>
                <a:cs typeface="Calibri"/>
              </a:rPr>
              <a:t>PTA Connected programs are designed to help us move away from a traditional lecture based model and bring digital safety to life. Creating the time for us to work together as families in community, making a safer and better internet for us all to learn and grow. </a:t>
            </a:r>
            <a:endParaRPr lang="en-US" b="0" i="0">
              <a:solidFill>
                <a:srgbClr val="444444"/>
              </a:solidFill>
              <a:effectLst/>
              <a:latin typeface="Calibri"/>
              <a:cs typeface="Calibri"/>
            </a:endParaRPr>
          </a:p>
          <a:p>
            <a:endParaRPr lang="en-US"/>
          </a:p>
        </p:txBody>
      </p:sp>
      <p:sp>
        <p:nvSpPr>
          <p:cNvPr id="4" name="Slide Number Placeholder 3"/>
          <p:cNvSpPr>
            <a:spLocks noGrp="1"/>
          </p:cNvSpPr>
          <p:nvPr>
            <p:ph type="sldNum" sz="quarter" idx="5"/>
          </p:nvPr>
        </p:nvSpPr>
        <p:spPr/>
        <p:txBody>
          <a:bodyPr/>
          <a:lstStyle/>
          <a:p>
            <a:fld id="{A9C45D31-46E4-4FA2-AF80-BF5F1DD4476D}" type="slidenum">
              <a:rPr lang="en-US" smtClean="0"/>
              <a:t>7</a:t>
            </a:fld>
            <a:endParaRPr lang="en-US"/>
          </a:p>
        </p:txBody>
      </p:sp>
    </p:spTree>
    <p:extLst>
      <p:ext uri="{BB962C8B-B14F-4D97-AF65-F5344CB8AC3E}">
        <p14:creationId xmlns:p14="http://schemas.microsoft.com/office/powerpoint/2010/main" val="3892716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b="1">
                <a:latin typeface="+mn-lt"/>
              </a:rPr>
              <a:t>{Say}</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400" b="0">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b="0">
                <a:latin typeface="+mn-lt"/>
              </a:rPr>
              <a:t>All PTA Connected programming is </a:t>
            </a:r>
            <a:r>
              <a:rPr lang="en-US" sz="1400">
                <a:latin typeface="+mn-lt"/>
              </a:rPr>
              <a:t>designed to empower PTA leaders</a:t>
            </a:r>
            <a:r>
              <a:rPr lang="en-US" sz="1400" b="0">
                <a:latin typeface="+mn-lt"/>
              </a:rPr>
              <a:t> to create engaging, interactive spaces </a:t>
            </a:r>
            <a:r>
              <a:rPr lang="en-US" sz="1400">
                <a:latin typeface="+mn-lt"/>
              </a:rPr>
              <a:t>for families to put what they are learning into practice, so they feel well prepared as a family to apply the skills</a:t>
            </a:r>
            <a:r>
              <a:rPr lang="en-US" sz="1400" b="0">
                <a:latin typeface="+mn-lt"/>
              </a:rPr>
              <a:t> needed to be safe while exploring and growing online.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400" b="0" i="0" u="none" strike="noStrike">
              <a:solidFill>
                <a:srgbClr val="000000"/>
              </a:solidFill>
              <a:effectLst/>
              <a:latin typeface="+mn-lt"/>
              <a:cs typeface="Calibri"/>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b="0" i="0" u="none" strike="noStrike">
                <a:solidFill>
                  <a:srgbClr val="000000"/>
                </a:solidFill>
                <a:effectLst/>
                <a:latin typeface="+mn-lt"/>
                <a:cs typeface="Calibri"/>
              </a:rPr>
              <a:t>The first PTA Connected program I want to tell you about is The Smart Talk.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400" b="0" i="0" u="none" strike="noStrike">
              <a:solidFill>
                <a:srgbClr val="000000"/>
              </a:solidFill>
              <a:effectLst/>
              <a:latin typeface="+mn-lt"/>
              <a:cs typeface="Calibri"/>
            </a:endParaRPr>
          </a:p>
          <a:p>
            <a:r>
              <a:rPr lang="en-US" sz="1400">
                <a:latin typeface="+mn-lt"/>
              </a:rPr>
              <a:t>National PTA and Norton co-created The Smart Talk in 2015 and completed a major expansion and redesign in 2022. The Smart Talk is a free online tool that helps caregivers and kids ages five to 17 have positive, proactive technology conversations and set healthy digital limits together so families can feel safer and more empowered in their digital lives. Families are guided through four topic areas to create a personalized technology agreement that helps keep everyone on track! </a:t>
            </a:r>
          </a:p>
          <a:p>
            <a:endParaRPr lang="en-US" sz="1400">
              <a:latin typeface="+mn-lt"/>
            </a:endParaRPr>
          </a:p>
          <a:p>
            <a:r>
              <a:rPr lang="en-US" sz="1400">
                <a:latin typeface="+mn-lt"/>
              </a:rPr>
              <a:t>In 2022:</a:t>
            </a:r>
          </a:p>
          <a:p>
            <a:pPr marL="171450" indent="-171450">
              <a:buFont typeface="Symbol"/>
              <a:buChar char="•"/>
            </a:pPr>
            <a:r>
              <a:rPr lang="en-US" sz="1400">
                <a:latin typeface="+mn-lt"/>
              </a:rPr>
              <a:t>The Smart Talk was updated with tailored age-based content</a:t>
            </a:r>
            <a:endParaRPr lang="en-US" sz="1400">
              <a:latin typeface="+mn-lt"/>
              <a:cs typeface="Calibri"/>
            </a:endParaRPr>
          </a:p>
          <a:p>
            <a:pPr marL="171450" indent="-171450">
              <a:buFont typeface="Symbol"/>
              <a:buChar char="•"/>
            </a:pPr>
            <a:r>
              <a:rPr lang="en-US" sz="1400">
                <a:latin typeface="+mn-lt"/>
              </a:rPr>
              <a:t>It is easier to use with improved functionality such as save and return, a unique family account log-in, and education linked throughout</a:t>
            </a:r>
            <a:endParaRPr lang="en-US" sz="1400">
              <a:latin typeface="+mn-lt"/>
              <a:cs typeface="Calibri"/>
            </a:endParaRPr>
          </a:p>
          <a:p>
            <a:pPr marL="171450" indent="-171450">
              <a:buFont typeface="Symbol"/>
              <a:buChar char="•"/>
            </a:pPr>
            <a:r>
              <a:rPr lang="en-US" sz="1400">
                <a:latin typeface="+mn-lt"/>
              </a:rPr>
              <a:t>It is available in English and Spanish</a:t>
            </a:r>
            <a:endParaRPr lang="en-US" sz="1400">
              <a:latin typeface="+mn-lt"/>
              <a:cs typeface="Calibri"/>
            </a:endParaRPr>
          </a:p>
          <a:p>
            <a:endParaRPr lang="en-US" sz="1400">
              <a:latin typeface="+mn-lt"/>
              <a:cs typeface="Calibri"/>
            </a:endParaRPr>
          </a:p>
          <a:p>
            <a:r>
              <a:rPr lang="en-US" sz="1400">
                <a:latin typeface="+mn-lt"/>
                <a:cs typeface="Calibri"/>
              </a:rPr>
              <a:t>We encourage everyone to try out the new Smart Talk tool!</a:t>
            </a:r>
          </a:p>
          <a:p>
            <a:endParaRPr lang="en-US" sz="1400">
              <a:latin typeface="+mn-lt"/>
              <a:cs typeface="Calibri"/>
            </a:endParaRPr>
          </a:p>
          <a:p>
            <a:pPr marL="0" indent="0">
              <a:spcAft>
                <a:spcPts val="600"/>
              </a:spcAft>
              <a:buNone/>
            </a:pPr>
            <a:r>
              <a:rPr lang="en-US" sz="1400" b="0" i="0" u="none" strike="noStrike">
                <a:solidFill>
                  <a:srgbClr val="000000"/>
                </a:solidFill>
                <a:effectLst/>
                <a:latin typeface="+mn-lt"/>
                <a:cs typeface="Calibri"/>
              </a:rPr>
              <a:t>To help provide families prepare for these important conversations, we have created a programmatic event that your PTA can host every year. The goals of these events are to</a:t>
            </a:r>
            <a:r>
              <a:rPr lang="en-US" sz="1400">
                <a:solidFill>
                  <a:srgbClr val="14356D"/>
                </a:solidFill>
                <a:effectLst/>
                <a:latin typeface="+mn-lt"/>
                <a:ea typeface="Calibri" panose="020F0502020204030204" pitchFamily="34" charset="0"/>
              </a:rPr>
              <a:t>:</a:t>
            </a:r>
          </a:p>
          <a:p>
            <a:pPr marL="228600" indent="-228600">
              <a:spcAft>
                <a:spcPts val="600"/>
              </a:spcAft>
              <a:buAutoNum type="arabicPeriod"/>
            </a:pPr>
            <a:r>
              <a:rPr lang="en-US" sz="1400">
                <a:solidFill>
                  <a:srgbClr val="14356D"/>
                </a:solidFill>
                <a:effectLst/>
                <a:latin typeface="+mn-lt"/>
                <a:ea typeface="Calibri" panose="020F0502020204030204" pitchFamily="34" charset="0"/>
              </a:rPr>
              <a:t>Educate families about the importance of being safe, responsible and smart online</a:t>
            </a:r>
          </a:p>
          <a:p>
            <a:pPr marL="228600" indent="-228600">
              <a:spcAft>
                <a:spcPts val="600"/>
              </a:spcAft>
              <a:buAutoNum type="arabicPeriod"/>
            </a:pPr>
            <a:r>
              <a:rPr lang="en-US" sz="1400">
                <a:solidFill>
                  <a:srgbClr val="14356D"/>
                </a:solidFill>
                <a:effectLst/>
                <a:latin typeface="+mn-lt"/>
                <a:ea typeface="Calibri" panose="020F0502020204030204" pitchFamily="34" charset="0"/>
              </a:rPr>
              <a:t>Facilitate interactive family activities and conversations focused on digital safety, and</a:t>
            </a:r>
          </a:p>
          <a:p>
            <a:pPr marL="228600" indent="-228600">
              <a:spcAft>
                <a:spcPts val="600"/>
              </a:spcAft>
              <a:buAutoNum type="arabicPeriod"/>
            </a:pPr>
            <a:r>
              <a:rPr lang="en-US" sz="1400">
                <a:solidFill>
                  <a:srgbClr val="14356D"/>
                </a:solidFill>
                <a:effectLst/>
                <a:latin typeface="+mn-lt"/>
                <a:ea typeface="Calibri" panose="020F0502020204030204" pitchFamily="34" charset="0"/>
              </a:rPr>
              <a:t>Teach families how to use the Smart Talk tool. </a:t>
            </a:r>
            <a:endParaRPr lang="en-US" sz="1400">
              <a:solidFill>
                <a:srgbClr val="14356D"/>
              </a:solidFill>
              <a:latin typeface="+mn-lt"/>
              <a:ea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400">
              <a:latin typeface="+mn-lt"/>
              <a:cs typeface="Calibri"/>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b="1" i="0" u="none" strike="noStrike">
                <a:solidFill>
                  <a:srgbClr val="000000"/>
                </a:solidFill>
                <a:effectLst/>
                <a:latin typeface="+mn-lt"/>
              </a:rPr>
              <a:t>{next slide}</a:t>
            </a:r>
            <a:endParaRPr lang="en-US" sz="1400" b="1" i="0">
              <a:solidFill>
                <a:srgbClr val="444444"/>
              </a:solidFill>
              <a:effectLst/>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400">
              <a:latin typeface="+mn-lt"/>
              <a:cs typeface="Calibri"/>
            </a:endParaRPr>
          </a:p>
          <a:p>
            <a:endParaRPr lang="en-US"/>
          </a:p>
        </p:txBody>
      </p:sp>
      <p:sp>
        <p:nvSpPr>
          <p:cNvPr id="4" name="Slide Number Placeholder 3"/>
          <p:cNvSpPr>
            <a:spLocks noGrp="1"/>
          </p:cNvSpPr>
          <p:nvPr>
            <p:ph type="sldNum" sz="quarter" idx="5"/>
          </p:nvPr>
        </p:nvSpPr>
        <p:spPr/>
        <p:txBody>
          <a:bodyPr/>
          <a:lstStyle/>
          <a:p>
            <a:pPr>
              <a:defRPr/>
            </a:pPr>
            <a:fld id="{13174689-BECC-4390-B3B9-306A17FD432A}" type="slidenum">
              <a:rPr lang="en-US" altLang="ru-RU" smtClean="0"/>
              <a:pPr>
                <a:defRPr/>
              </a:pPr>
              <a:t>8</a:t>
            </a:fld>
            <a:endParaRPr lang="en-US" altLang="ru-RU"/>
          </a:p>
        </p:txBody>
      </p:sp>
    </p:spTree>
    <p:extLst>
      <p:ext uri="{BB962C8B-B14F-4D97-AF65-F5344CB8AC3E}">
        <p14:creationId xmlns:p14="http://schemas.microsoft.com/office/powerpoint/2010/main" val="34860058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b="1">
                <a:latin typeface="+mn-lt"/>
              </a:rPr>
              <a:t>{Say}</a:t>
            </a:r>
          </a:p>
          <a:p>
            <a:endParaRPr lang="en-US" sz="1400">
              <a:latin typeface="+mn-lt"/>
            </a:endParaRPr>
          </a:p>
          <a:p>
            <a:pPr algn="l" rtl="0" fontAlgn="base">
              <a:buFont typeface="Arial" panose="020B0604020202020204" pitchFamily="34" charset="0"/>
              <a:buNone/>
            </a:pPr>
            <a:r>
              <a:rPr lang="en-US" sz="1800" b="0" i="0" u="none" strike="noStrike">
                <a:solidFill>
                  <a:srgbClr val="000000"/>
                </a:solidFill>
                <a:effectLst/>
                <a:latin typeface="Arial" panose="020B0604020202020204" pitchFamily="34" charset="0"/>
              </a:rPr>
              <a:t>A lot of the fear about talking about digital safety is that we think we don’t know enough, that things are always changing, that our kids know more than we do, and we can’t keep up with our digitally savvy kids. </a:t>
            </a:r>
            <a:r>
              <a:rPr lang="en-US" sz="1800" b="0" i="0">
                <a:solidFill>
                  <a:srgbClr val="000000"/>
                </a:solidFill>
                <a:effectLst/>
                <a:latin typeface="Arial" panose="020B0604020202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None/>
            </a:pP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None/>
            </a:pPr>
            <a:r>
              <a:rPr lang="en-US" sz="1800" b="0" i="0" u="none" strike="noStrike">
                <a:solidFill>
                  <a:srgbClr val="000000"/>
                </a:solidFill>
                <a:effectLst/>
                <a:latin typeface="Arial" panose="020B0604020202020204" pitchFamily="34" charset="0"/>
              </a:rPr>
              <a:t>Learning the skills to be safe and responsible online are very similar to the skills that we use in our everyday in-person interactions. </a:t>
            </a:r>
            <a:r>
              <a:rPr lang="en-US" sz="1800" b="0" i="0">
                <a:solidFill>
                  <a:srgbClr val="000000"/>
                </a:solidFill>
                <a:effectLst/>
                <a:latin typeface="Arial" panose="020B0604020202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None/>
            </a:pPr>
            <a:r>
              <a:rPr lang="en-US" sz="1800" b="0" i="0">
                <a:solidFill>
                  <a:srgbClr val="000000"/>
                </a:solidFill>
                <a:effectLst/>
                <a:latin typeface="Arial" panose="020B0604020202020204" pitchFamily="34" charset="0"/>
              </a:rPr>
              <a:t>​</a:t>
            </a:r>
            <a:endParaRPr lang="en-US" sz="1800" b="0" i="0">
              <a:solidFill>
                <a:srgbClr val="444444"/>
              </a:solidFill>
              <a:effectLst/>
              <a:latin typeface="Arial" panose="020B0604020202020204" pitchFamily="34" charset="0"/>
            </a:endParaRPr>
          </a:p>
          <a:p>
            <a:pPr algn="l" rtl="0" fontAlgn="base"/>
            <a:r>
              <a:rPr lang="en-US" sz="1600" b="0" i="0" u="none" strike="noStrike">
                <a:solidFill>
                  <a:srgbClr val="000000"/>
                </a:solidFill>
                <a:effectLst/>
                <a:latin typeface="Arial" panose="020B0604020202020204" pitchFamily="34" charset="0"/>
              </a:rPr>
              <a:t>Be Internet Awesome Family Workshops are a time for parents and caregivers will learn </a:t>
            </a:r>
            <a:r>
              <a:rPr lang="en-US" sz="1600" b="0" i="0" u="none" strike="noStrike">
                <a:solidFill>
                  <a:srgbClr val="000000"/>
                </a:solidFill>
                <a:effectLst/>
                <a:latin typeface="Roboto" panose="02000000000000000000" pitchFamily="2" charset="0"/>
              </a:rPr>
              <a:t>what it means to help their families be smart, alert, strong, kind and brave online, engage with their peers to discuss their online experiences and solutions, and explore resources and tools to help them stay on track.</a:t>
            </a:r>
            <a:r>
              <a:rPr lang="en-US" sz="1600" b="0" i="0">
                <a:solidFill>
                  <a:srgbClr val="000000"/>
                </a:solidFill>
                <a:effectLst/>
                <a:latin typeface="Roboto" panose="02000000000000000000" pitchFamily="2" charset="0"/>
              </a:rPr>
              <a:t>​</a:t>
            </a:r>
            <a:endParaRPr lang="en-US" sz="1600" b="0" i="0">
              <a:solidFill>
                <a:srgbClr val="444444"/>
              </a:solidFill>
              <a:effectLst/>
              <a:latin typeface="Arial" panose="020B0604020202020204" pitchFamily="34" charset="0"/>
            </a:endParaRPr>
          </a:p>
          <a:p>
            <a:pPr algn="l" rtl="0" fontAlgn="base"/>
            <a:r>
              <a:rPr lang="en-US" sz="1600" b="0" i="0">
                <a:solidFill>
                  <a:srgbClr val="000000"/>
                </a:solidFill>
                <a:effectLst/>
                <a:latin typeface="Arial" panose="020B0604020202020204" pitchFamily="34" charset="0"/>
              </a:rPr>
              <a:t>​</a:t>
            </a:r>
            <a:endParaRPr lang="en-US" sz="1600" b="0" i="0">
              <a:solidFill>
                <a:srgbClr val="444444"/>
              </a:solidFill>
              <a:effectLst/>
              <a:latin typeface="Arial" panose="020B0604020202020204" pitchFamily="34" charset="0"/>
            </a:endParaRPr>
          </a:p>
          <a:p>
            <a:pPr algn="l" rtl="0" fontAlgn="base">
              <a:buFont typeface="Arial" panose="020B0604020202020204" pitchFamily="34" charset="0"/>
              <a:buNone/>
            </a:pPr>
            <a:r>
              <a:rPr lang="en-US" sz="1800" b="0" i="0" u="none" strike="noStrike">
                <a:solidFill>
                  <a:srgbClr val="000000"/>
                </a:solidFill>
                <a:effectLst/>
                <a:latin typeface="Arial" panose="020B0604020202020204" pitchFamily="34" charset="0"/>
              </a:rPr>
              <a:t>All parents and caregivers who attend these events leave with a handbook that they can use at home to continue the conversation with their kids. </a:t>
            </a:r>
            <a:r>
              <a:rPr lang="en-US" sz="1800" b="0" i="0">
                <a:solidFill>
                  <a:srgbClr val="000000"/>
                </a:solidFill>
                <a:effectLst/>
                <a:latin typeface="Arial" panose="020B0604020202020204" pitchFamily="34" charset="0"/>
              </a:rPr>
              <a:t>​</a:t>
            </a:r>
            <a:endParaRPr lang="en-US" sz="1800" b="0" i="0">
              <a:solidFill>
                <a:srgbClr val="444444"/>
              </a:solidFill>
              <a:effectLst/>
              <a:latin typeface="Arial" panose="020B0604020202020204" pitchFamily="34" charset="0"/>
            </a:endParaRPr>
          </a:p>
          <a:p>
            <a:endParaRPr lang="en-US" sz="1400">
              <a:latin typeface="+mn-lt"/>
              <a:ea typeface="Calibri"/>
              <a:cs typeface="Calibri"/>
            </a:endParaRPr>
          </a:p>
          <a:p>
            <a:endParaRPr lang="en-US" sz="1400">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b="1" i="0" u="none" strike="noStrike">
                <a:solidFill>
                  <a:srgbClr val="000000"/>
                </a:solidFill>
                <a:effectLst/>
                <a:latin typeface="+mn-lt"/>
              </a:rPr>
              <a:t>{next slide}</a:t>
            </a:r>
            <a:endParaRPr lang="en-US" sz="1400" b="1" i="0">
              <a:solidFill>
                <a:srgbClr val="444444"/>
              </a:solidFill>
              <a:effectLst/>
              <a:latin typeface="+mn-lt"/>
            </a:endParaRPr>
          </a:p>
          <a:p>
            <a:endParaRPr lang="en-US" sz="1400">
              <a:latin typeface="+mn-lt"/>
            </a:endParaRPr>
          </a:p>
          <a:p>
            <a:endParaRPr lang="en-US" sz="1400">
              <a:latin typeface="+mn-lt"/>
            </a:endParaRPr>
          </a:p>
          <a:p>
            <a:endParaRPr lang="en-US"/>
          </a:p>
        </p:txBody>
      </p:sp>
      <p:sp>
        <p:nvSpPr>
          <p:cNvPr id="4" name="Slide Number Placeholder 3"/>
          <p:cNvSpPr>
            <a:spLocks noGrp="1"/>
          </p:cNvSpPr>
          <p:nvPr>
            <p:ph type="sldNum" sz="quarter" idx="5"/>
          </p:nvPr>
        </p:nvSpPr>
        <p:spPr/>
        <p:txBody>
          <a:bodyPr/>
          <a:lstStyle/>
          <a:p>
            <a:pPr>
              <a:defRPr/>
            </a:pPr>
            <a:fld id="{13174689-BECC-4390-B3B9-306A17FD432A}" type="slidenum">
              <a:rPr lang="en-US" altLang="ru-RU" smtClean="0"/>
              <a:pPr>
                <a:defRPr/>
              </a:pPr>
              <a:t>9</a:t>
            </a:fld>
            <a:endParaRPr lang="en-US" altLang="ru-RU"/>
          </a:p>
        </p:txBody>
      </p:sp>
    </p:spTree>
    <p:extLst>
      <p:ext uri="{BB962C8B-B14F-4D97-AF65-F5344CB8AC3E}">
        <p14:creationId xmlns:p14="http://schemas.microsoft.com/office/powerpoint/2010/main" val="19872570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4.xml"/><Relationship Id="rId5" Type="http://schemas.openxmlformats.org/officeDocument/2006/relationships/image" Target="../media/image24.png"/><Relationship Id="rId4" Type="http://schemas.openxmlformats.org/officeDocument/2006/relationships/image" Target="../media/image2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9.jpeg"/><Relationship Id="rId1" Type="http://schemas.openxmlformats.org/officeDocument/2006/relationships/slideMaster" Target="../slideMasters/slideMaster4.xml"/><Relationship Id="rId5" Type="http://schemas.openxmlformats.org/officeDocument/2006/relationships/image" Target="../media/image28.png"/><Relationship Id="rId4" Type="http://schemas.openxmlformats.org/officeDocument/2006/relationships/image" Target="../media/image24.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4.xml"/><Relationship Id="rId4" Type="http://schemas.openxmlformats.org/officeDocument/2006/relationships/image" Target="../media/image26.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pic>
        <p:nvPicPr>
          <p:cNvPr id="7" name="Picture 6">
            <a:extLst>
              <a:ext uri="{FF2B5EF4-FFF2-40B4-BE49-F238E27FC236}">
                <a16:creationId xmlns:a16="http://schemas.microsoft.com/office/drawing/2014/main" id="{3DA12953-E93E-E495-794C-91F28559BF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23902" y="302756"/>
            <a:ext cx="1383821" cy="772505"/>
          </a:xfrm>
          <a:prstGeom prst="rect">
            <a:avLst/>
          </a:prstGeom>
        </p:spPr>
      </p:pic>
    </p:spTree>
    <p:extLst>
      <p:ext uri="{BB962C8B-B14F-4D97-AF65-F5344CB8AC3E}">
        <p14:creationId xmlns:p14="http://schemas.microsoft.com/office/powerpoint/2010/main" val="2998768076"/>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83416898"/>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827595367"/>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bg1"/>
        </a:solidFill>
        <a:effectLst/>
      </p:bgPr>
    </p:bg>
    <p:spTree>
      <p:nvGrpSpPr>
        <p:cNvPr id="1" name=""/>
        <p:cNvGrpSpPr/>
        <p:nvPr/>
      </p:nvGrpSpPr>
      <p:grpSpPr>
        <a:xfrm>
          <a:off x="0" y="0"/>
          <a:ext cx="0" cy="0"/>
          <a:chOff x="0" y="0"/>
          <a:chExt cx="0" cy="0"/>
        </a:xfrm>
      </p:grpSpPr>
      <p:pic>
        <p:nvPicPr>
          <p:cNvPr id="10" name="Picture 9" descr="A picture containing indoor, person, video, remote&#10;&#10;Description automatically generated">
            <a:extLst>
              <a:ext uri="{FF2B5EF4-FFF2-40B4-BE49-F238E27FC236}">
                <a16:creationId xmlns:a16="http://schemas.microsoft.com/office/drawing/2014/main" id="{C02C08BB-A0CF-FC49-A9F3-95840A81E2D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3270" y="-614356"/>
            <a:ext cx="12465269" cy="7933804"/>
          </a:xfrm>
          <a:prstGeom prst="rect">
            <a:avLst/>
          </a:prstGeom>
        </p:spPr>
      </p:pic>
      <p:sp>
        <p:nvSpPr>
          <p:cNvPr id="3" name="Subtitle 2"/>
          <p:cNvSpPr>
            <a:spLocks noGrp="1"/>
          </p:cNvSpPr>
          <p:nvPr>
            <p:ph type="subTitle" idx="1"/>
          </p:nvPr>
        </p:nvSpPr>
        <p:spPr>
          <a:xfrm>
            <a:off x="1524000" y="3429000"/>
            <a:ext cx="9144000" cy="772505"/>
          </a:xfrm>
        </p:spPr>
        <p:txBody>
          <a:bodyPr>
            <a:normAutofit/>
          </a:bodyPr>
          <a:lstStyle>
            <a:lvl1pPr marL="0" indent="0" algn="ctr">
              <a:buNone/>
              <a:defRPr sz="3600" b="1">
                <a:solidFill>
                  <a:srgbClr val="D21F3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2991DFEB-F638-4E46-81FA-0636099E50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80236" y="6085495"/>
            <a:ext cx="1231529" cy="772505"/>
          </a:xfrm>
          <a:prstGeom prst="rect">
            <a:avLst/>
          </a:prstGeom>
        </p:spPr>
      </p:pic>
      <p:pic>
        <p:nvPicPr>
          <p:cNvPr id="8" name="Picture 7">
            <a:extLst>
              <a:ext uri="{FF2B5EF4-FFF2-40B4-BE49-F238E27FC236}">
                <a16:creationId xmlns:a16="http://schemas.microsoft.com/office/drawing/2014/main" id="{0FA40526-28E3-0F4D-9016-2F9D805B9B2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51992" y="732943"/>
            <a:ext cx="6288015" cy="2619603"/>
          </a:xfrm>
          <a:prstGeom prst="rect">
            <a:avLst/>
          </a:prstGeom>
        </p:spPr>
      </p:pic>
    </p:spTree>
    <p:extLst>
      <p:ext uri="{BB962C8B-B14F-4D97-AF65-F5344CB8AC3E}">
        <p14:creationId xmlns:p14="http://schemas.microsoft.com/office/powerpoint/2010/main" val="4170588749"/>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507454" y="2151529"/>
            <a:ext cx="5583219" cy="32081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A group of people sitting posing for the camera&#10;&#10;Description automatically generated">
            <a:extLst>
              <a:ext uri="{FF2B5EF4-FFF2-40B4-BE49-F238E27FC236}">
                <a16:creationId xmlns:a16="http://schemas.microsoft.com/office/drawing/2014/main" id="{EF1B7730-C8A4-414E-859D-87499295781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6612" y="742279"/>
            <a:ext cx="3337842" cy="2226488"/>
          </a:xfrm>
          <a:prstGeom prst="rect">
            <a:avLst/>
          </a:prstGeom>
        </p:spPr>
      </p:pic>
      <p:pic>
        <p:nvPicPr>
          <p:cNvPr id="11" name="Picture 10" descr="A person sitting on a couch using a computer&#10;&#10;Description automatically generated">
            <a:extLst>
              <a:ext uri="{FF2B5EF4-FFF2-40B4-BE49-F238E27FC236}">
                <a16:creationId xmlns:a16="http://schemas.microsoft.com/office/drawing/2014/main" id="{D3FEFD47-F700-374C-A9B9-10854469A5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6611" y="3133226"/>
            <a:ext cx="3340941" cy="2226488"/>
          </a:xfrm>
          <a:prstGeom prst="rect">
            <a:avLst/>
          </a:prstGeom>
        </p:spPr>
      </p:pic>
      <p:pic>
        <p:nvPicPr>
          <p:cNvPr id="12" name="Picture 11">
            <a:extLst>
              <a:ext uri="{FF2B5EF4-FFF2-40B4-BE49-F238E27FC236}">
                <a16:creationId xmlns:a16="http://schemas.microsoft.com/office/drawing/2014/main" id="{65656F12-EE75-CA49-A745-BFD17C6A455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23902" y="302756"/>
            <a:ext cx="1383821" cy="772505"/>
          </a:xfrm>
          <a:prstGeom prst="rect">
            <a:avLst/>
          </a:prstGeom>
        </p:spPr>
      </p:pic>
      <p:sp>
        <p:nvSpPr>
          <p:cNvPr id="13" name="Title 2">
            <a:extLst>
              <a:ext uri="{FF2B5EF4-FFF2-40B4-BE49-F238E27FC236}">
                <a16:creationId xmlns:a16="http://schemas.microsoft.com/office/drawing/2014/main" id="{3146824D-01E0-7E43-9E26-6EE0CEA480B7}"/>
              </a:ext>
            </a:extLst>
          </p:cNvPr>
          <p:cNvSpPr>
            <a:spLocks noGrp="1"/>
          </p:cNvSpPr>
          <p:nvPr>
            <p:ph type="title"/>
          </p:nvPr>
        </p:nvSpPr>
        <p:spPr>
          <a:xfrm>
            <a:off x="4507454" y="742278"/>
            <a:ext cx="5583219" cy="1310319"/>
          </a:xfrm>
        </p:spPr>
        <p:txBody>
          <a:bodyPr/>
          <a:lstStyle/>
          <a:p>
            <a:r>
              <a:rPr lang="en-US"/>
              <a:t>Click to edit Master title style</a:t>
            </a:r>
          </a:p>
        </p:txBody>
      </p:sp>
    </p:spTree>
    <p:extLst>
      <p:ext uri="{BB962C8B-B14F-4D97-AF65-F5344CB8AC3E}">
        <p14:creationId xmlns:p14="http://schemas.microsoft.com/office/powerpoint/2010/main" val="1951118853"/>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BF19EC-E8F3-3248-9F32-206A0965121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513" y="-32736"/>
            <a:ext cx="12271513" cy="6909923"/>
          </a:xfrm>
          <a:prstGeom prst="rect">
            <a:avLst/>
          </a:prstGeom>
        </p:spPr>
      </p:pic>
      <p:sp>
        <p:nvSpPr>
          <p:cNvPr id="6" name="Text Placeholder 5">
            <a:extLst>
              <a:ext uri="{FF2B5EF4-FFF2-40B4-BE49-F238E27FC236}">
                <a16:creationId xmlns:a16="http://schemas.microsoft.com/office/drawing/2014/main" id="{5DCFBA2C-2119-6D48-A41C-4E655EE327AD}"/>
              </a:ext>
            </a:extLst>
          </p:cNvPr>
          <p:cNvSpPr>
            <a:spLocks noGrp="1"/>
          </p:cNvSpPr>
          <p:nvPr>
            <p:ph type="body" sz="quarter" idx="10"/>
          </p:nvPr>
        </p:nvSpPr>
        <p:spPr>
          <a:xfrm>
            <a:off x="8338930" y="993913"/>
            <a:ext cx="3398907" cy="4810539"/>
          </a:xfrm>
        </p:spPr>
        <p:txBody>
          <a:bodyPr/>
          <a:lstStyle>
            <a:lvl1pPr marL="0" indent="0">
              <a:buNone/>
              <a:defRPr sz="3200" b="1">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D03873F7-1B5D-7C45-8CD7-FBD518487DA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5107" y="5631298"/>
            <a:ext cx="2564649" cy="1068439"/>
          </a:xfrm>
          <a:prstGeom prst="rect">
            <a:avLst/>
          </a:prstGeom>
        </p:spPr>
      </p:pic>
    </p:spTree>
    <p:extLst>
      <p:ext uri="{BB962C8B-B14F-4D97-AF65-F5344CB8AC3E}">
        <p14:creationId xmlns:p14="http://schemas.microsoft.com/office/powerpoint/2010/main" val="22132046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BF19EC-E8F3-3248-9F32-206A0965121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513" y="-32736"/>
            <a:ext cx="12271513" cy="6909924"/>
          </a:xfrm>
          <a:prstGeom prst="rect">
            <a:avLst/>
          </a:prstGeom>
        </p:spPr>
      </p:pic>
      <p:sp>
        <p:nvSpPr>
          <p:cNvPr id="6" name="Text Placeholder 5">
            <a:extLst>
              <a:ext uri="{FF2B5EF4-FFF2-40B4-BE49-F238E27FC236}">
                <a16:creationId xmlns:a16="http://schemas.microsoft.com/office/drawing/2014/main" id="{5DCFBA2C-2119-6D48-A41C-4E655EE327AD}"/>
              </a:ext>
            </a:extLst>
          </p:cNvPr>
          <p:cNvSpPr>
            <a:spLocks noGrp="1"/>
          </p:cNvSpPr>
          <p:nvPr>
            <p:ph type="body" sz="quarter" idx="10"/>
          </p:nvPr>
        </p:nvSpPr>
        <p:spPr>
          <a:xfrm>
            <a:off x="8338930" y="993913"/>
            <a:ext cx="3398907" cy="4810539"/>
          </a:xfrm>
        </p:spPr>
        <p:txBody>
          <a:bodyPr/>
          <a:lstStyle>
            <a:lvl1pPr marL="0" indent="0">
              <a:buNone/>
              <a:defRPr sz="3200" b="1">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D03873F7-1B5D-7C45-8CD7-FBD518487DA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5107" y="5631298"/>
            <a:ext cx="2564649" cy="1068439"/>
          </a:xfrm>
          <a:prstGeom prst="rect">
            <a:avLst/>
          </a:prstGeom>
        </p:spPr>
      </p:pic>
    </p:spTree>
    <p:extLst>
      <p:ext uri="{BB962C8B-B14F-4D97-AF65-F5344CB8AC3E}">
        <p14:creationId xmlns:p14="http://schemas.microsoft.com/office/powerpoint/2010/main" val="21607502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Title Only">
  <p:cSld name="2_Title Only">
    <p:spTree>
      <p:nvGrpSpPr>
        <p:cNvPr id="1" name="Shape 18"/>
        <p:cNvGrpSpPr/>
        <p:nvPr/>
      </p:nvGrpSpPr>
      <p:grpSpPr>
        <a:xfrm>
          <a:off x="0" y="0"/>
          <a:ext cx="0" cy="0"/>
          <a:chOff x="0" y="0"/>
          <a:chExt cx="0" cy="0"/>
        </a:xfrm>
      </p:grpSpPr>
      <p:sp>
        <p:nvSpPr>
          <p:cNvPr id="19" name="Google Shape;19;p3"/>
          <p:cNvSpPr/>
          <p:nvPr/>
        </p:nvSpPr>
        <p:spPr>
          <a:xfrm>
            <a:off x="0" y="0"/>
            <a:ext cx="6858000" cy="6858000"/>
          </a:xfrm>
          <a:prstGeom prst="rect">
            <a:avLst/>
          </a:prstGeom>
          <a:solidFill>
            <a:srgbClr val="07477F"/>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20" name="Google Shape;20;p3"/>
          <p:cNvSpPr>
            <a:spLocks noGrp="1"/>
          </p:cNvSpPr>
          <p:nvPr>
            <p:ph type="pic" idx="2"/>
          </p:nvPr>
        </p:nvSpPr>
        <p:spPr>
          <a:xfrm>
            <a:off x="590552" y="1127880"/>
            <a:ext cx="5657849" cy="4602240"/>
          </a:xfrm>
          <a:prstGeom prst="rect">
            <a:avLst/>
          </a:prstGeom>
          <a:solidFill>
            <a:srgbClr val="D8D8D8"/>
          </a:solidFill>
          <a:ln>
            <a:noFill/>
          </a:ln>
        </p:spPr>
      </p:sp>
      <p:pic>
        <p:nvPicPr>
          <p:cNvPr id="21" name="Google Shape;21;p3" descr="A close up of text on a black background&#10;&#10;Description automatically generated"/>
          <p:cNvPicPr preferRelativeResize="0"/>
          <p:nvPr/>
        </p:nvPicPr>
        <p:blipFill rotWithShape="1">
          <a:blip r:embed="rId2">
            <a:alphaModFix/>
          </a:blip>
          <a:srcRect/>
          <a:stretch/>
        </p:blipFill>
        <p:spPr>
          <a:xfrm>
            <a:off x="2935570" y="5911445"/>
            <a:ext cx="1219932" cy="765231"/>
          </a:xfrm>
          <a:prstGeom prst="rect">
            <a:avLst/>
          </a:prstGeom>
          <a:noFill/>
          <a:ln>
            <a:noFill/>
          </a:ln>
        </p:spPr>
      </p:pic>
      <p:sp>
        <p:nvSpPr>
          <p:cNvPr id="22" name="Google Shape;22;p3"/>
          <p:cNvSpPr txBox="1">
            <a:spLocks noGrp="1"/>
          </p:cNvSpPr>
          <p:nvPr>
            <p:ph type="body" idx="1"/>
          </p:nvPr>
        </p:nvSpPr>
        <p:spPr>
          <a:xfrm>
            <a:off x="7236279" y="515360"/>
            <a:ext cx="4727123" cy="5885440"/>
          </a:xfrm>
          <a:prstGeom prst="rect">
            <a:avLst/>
          </a:prstGeom>
          <a:noFill/>
          <a:ln>
            <a:noFill/>
          </a:ln>
        </p:spPr>
        <p:txBody>
          <a:bodyPr spcFirstLastPara="1" wrap="square" lIns="91425" tIns="45700" rIns="91425" bIns="45700" anchor="t" anchorCtr="0">
            <a:normAutofit/>
          </a:bodyPr>
          <a:lstStyle>
            <a:lvl1pPr marL="609585" lvl="0" indent="-482588" algn="l">
              <a:spcBef>
                <a:spcPts val="560"/>
              </a:spcBef>
              <a:spcAft>
                <a:spcPts val="0"/>
              </a:spcAft>
              <a:buClr>
                <a:schemeClr val="dk1"/>
              </a:buClr>
              <a:buSzPts val="2100"/>
              <a:buChar char="•"/>
              <a:defRPr sz="2800"/>
            </a:lvl1pPr>
            <a:lvl2pPr marL="1219170" lvl="1" indent="-457189" algn="l">
              <a:spcBef>
                <a:spcPts val="480"/>
              </a:spcBef>
              <a:spcAft>
                <a:spcPts val="0"/>
              </a:spcAft>
              <a:buClr>
                <a:schemeClr val="dk1"/>
              </a:buClr>
              <a:buSzPts val="1800"/>
              <a:buChar char="–"/>
              <a:defRPr sz="2400"/>
            </a:lvl2pPr>
            <a:lvl3pPr marL="1828754" lvl="2" indent="-431789" algn="l">
              <a:spcBef>
                <a:spcPts val="400"/>
              </a:spcBef>
              <a:spcAft>
                <a:spcPts val="0"/>
              </a:spcAft>
              <a:buClr>
                <a:schemeClr val="dk1"/>
              </a:buClr>
              <a:buSzPts val="1500"/>
              <a:buChar char="•"/>
              <a:defRPr sz="2000"/>
            </a:lvl3pPr>
            <a:lvl4pPr marL="2438339" lvl="3" indent="-419090" algn="l">
              <a:spcBef>
                <a:spcPts val="360"/>
              </a:spcBef>
              <a:spcAft>
                <a:spcPts val="0"/>
              </a:spcAft>
              <a:buClr>
                <a:schemeClr val="dk1"/>
              </a:buClr>
              <a:buSzPts val="1350"/>
              <a:buChar char="–"/>
              <a:defRPr sz="1800"/>
            </a:lvl4pPr>
            <a:lvl5pPr marL="3047924" lvl="4" indent="-419090" algn="l">
              <a:spcBef>
                <a:spcPts val="360"/>
              </a:spcBef>
              <a:spcAft>
                <a:spcPts val="0"/>
              </a:spcAft>
              <a:buClr>
                <a:schemeClr val="dk1"/>
              </a:buClr>
              <a:buSzPts val="1350"/>
              <a:buChar char="»"/>
              <a:defRPr sz="1800"/>
            </a:lvl5pPr>
            <a:lvl6pPr marL="3657509" lvl="5" indent="-419090" algn="l">
              <a:spcBef>
                <a:spcPts val="360"/>
              </a:spcBef>
              <a:spcAft>
                <a:spcPts val="0"/>
              </a:spcAft>
              <a:buClr>
                <a:schemeClr val="dk1"/>
              </a:buClr>
              <a:buSzPts val="1350"/>
              <a:buChar char="•"/>
              <a:defRPr sz="1800"/>
            </a:lvl6pPr>
            <a:lvl7pPr marL="4267093" lvl="6" indent="-419090" algn="l">
              <a:spcBef>
                <a:spcPts val="360"/>
              </a:spcBef>
              <a:spcAft>
                <a:spcPts val="0"/>
              </a:spcAft>
              <a:buClr>
                <a:schemeClr val="dk1"/>
              </a:buClr>
              <a:buSzPts val="1350"/>
              <a:buChar char="•"/>
              <a:defRPr sz="1800"/>
            </a:lvl7pPr>
            <a:lvl8pPr marL="4876678" lvl="7" indent="-419090" algn="l">
              <a:spcBef>
                <a:spcPts val="360"/>
              </a:spcBef>
              <a:spcAft>
                <a:spcPts val="0"/>
              </a:spcAft>
              <a:buClr>
                <a:schemeClr val="dk1"/>
              </a:buClr>
              <a:buSzPts val="1350"/>
              <a:buChar char="•"/>
              <a:defRPr sz="1800"/>
            </a:lvl8pPr>
            <a:lvl9pPr marL="5486263" lvl="8" indent="-419090" algn="l">
              <a:spcBef>
                <a:spcPts val="360"/>
              </a:spcBef>
              <a:spcAft>
                <a:spcPts val="0"/>
              </a:spcAft>
              <a:buClr>
                <a:schemeClr val="dk1"/>
              </a:buClr>
              <a:buSzPts val="1350"/>
              <a:buChar char="•"/>
              <a:defRPr sz="1800"/>
            </a:lvl9pPr>
          </a:lstStyle>
          <a:p>
            <a:endParaRPr/>
          </a:p>
        </p:txBody>
      </p:sp>
      <p:pic>
        <p:nvPicPr>
          <p:cNvPr id="23" name="Google Shape;23;p3" descr="A close up of a sign&#10;&#10;Description automatically generated"/>
          <p:cNvPicPr preferRelativeResize="0"/>
          <p:nvPr/>
        </p:nvPicPr>
        <p:blipFill rotWithShape="1">
          <a:blip r:embed="rId3">
            <a:alphaModFix/>
          </a:blip>
          <a:srcRect/>
          <a:stretch/>
        </p:blipFill>
        <p:spPr>
          <a:xfrm>
            <a:off x="-1517051" y="0"/>
            <a:ext cx="9873052" cy="1357544"/>
          </a:xfrm>
          <a:prstGeom prst="rect">
            <a:avLst/>
          </a:prstGeom>
          <a:noFill/>
          <a:ln>
            <a:noFill/>
          </a:ln>
        </p:spPr>
      </p:pic>
    </p:spTree>
    <p:extLst>
      <p:ext uri="{BB962C8B-B14F-4D97-AF65-F5344CB8AC3E}">
        <p14:creationId xmlns:p14="http://schemas.microsoft.com/office/powerpoint/2010/main" val="20380877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7_Two Content">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A6E613A3-ACE4-D44A-8AEC-9E29FFF820A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Content Placeholder 3"/>
          <p:cNvSpPr>
            <a:spLocks noGrp="1"/>
          </p:cNvSpPr>
          <p:nvPr>
            <p:ph sz="half" idx="2"/>
          </p:nvPr>
        </p:nvSpPr>
        <p:spPr>
          <a:xfrm>
            <a:off x="4042230" y="489860"/>
            <a:ext cx="7268028" cy="605245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70378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wo Content">
  <p:cSld name="1_Two Content">
    <p:bg>
      <p:bgPr>
        <a:solidFill>
          <a:schemeClr val="lt2"/>
        </a:solidFill>
        <a:effectLst/>
      </p:bgPr>
    </p:bg>
    <p:spTree>
      <p:nvGrpSpPr>
        <p:cNvPr id="1" name="Shape 16"/>
        <p:cNvGrpSpPr/>
        <p:nvPr/>
      </p:nvGrpSpPr>
      <p:grpSpPr>
        <a:xfrm>
          <a:off x="0" y="0"/>
          <a:ext cx="0" cy="0"/>
          <a:chOff x="0" y="0"/>
          <a:chExt cx="0" cy="0"/>
        </a:xfrm>
      </p:grpSpPr>
      <p:pic>
        <p:nvPicPr>
          <p:cNvPr id="17" name="Google Shape;17;p1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8" name="Google Shape;18;p14"/>
          <p:cNvSpPr txBox="1">
            <a:spLocks noGrp="1"/>
          </p:cNvSpPr>
          <p:nvPr>
            <p:ph type="body" idx="1"/>
          </p:nvPr>
        </p:nvSpPr>
        <p:spPr>
          <a:xfrm>
            <a:off x="5476552" y="1954925"/>
            <a:ext cx="4648109" cy="3942640"/>
          </a:xfrm>
          <a:prstGeom prst="rect">
            <a:avLst/>
          </a:prstGeom>
          <a:noFill/>
          <a:ln>
            <a:noFill/>
          </a:ln>
        </p:spPr>
        <p:txBody>
          <a:bodyPr spcFirstLastPara="1" wrap="square" lIns="91425" tIns="45700" rIns="91425" bIns="45700" anchor="t" anchorCtr="0">
            <a:noAutofit/>
          </a:bodyPr>
          <a:lstStyle>
            <a:lvl1pPr marL="609585" marR="0" lvl="0" indent="-541853" algn="l" rtl="0">
              <a:lnSpc>
                <a:spcPct val="102142"/>
              </a:lnSpc>
              <a:spcBef>
                <a:spcPts val="747"/>
              </a:spcBef>
              <a:spcAft>
                <a:spcPts val="0"/>
              </a:spcAft>
              <a:buClr>
                <a:schemeClr val="dk2"/>
              </a:buClr>
              <a:buSzPts val="2800"/>
              <a:buFont typeface="Arimo"/>
              <a:buChar char="✶"/>
              <a:defRPr sz="3733" b="0" i="0" u="none" strike="noStrike" cap="none">
                <a:solidFill>
                  <a:srgbClr val="464646"/>
                </a:solidFill>
                <a:latin typeface="Arial"/>
                <a:ea typeface="Arial"/>
                <a:cs typeface="Arial"/>
                <a:sym typeface="Arial"/>
              </a:defRPr>
            </a:lvl1pPr>
            <a:lvl2pPr marL="1219170" marR="0" lvl="1" indent="-507987" algn="l" rtl="0">
              <a:spcBef>
                <a:spcPts val="640"/>
              </a:spcBef>
              <a:spcAft>
                <a:spcPts val="0"/>
              </a:spcAft>
              <a:buClr>
                <a:srgbClr val="464646"/>
              </a:buClr>
              <a:buSzPts val="2400"/>
              <a:buFont typeface="Arial"/>
              <a:buChar char="–"/>
              <a:defRPr sz="3200" b="0" i="0" u="none" strike="noStrike" cap="none">
                <a:solidFill>
                  <a:srgbClr val="464646"/>
                </a:solidFill>
                <a:latin typeface="Arial"/>
                <a:ea typeface="Arial"/>
                <a:cs typeface="Arial"/>
                <a:sym typeface="Arial"/>
              </a:defRPr>
            </a:lvl2pPr>
            <a:lvl3pPr marL="1828754" marR="0" lvl="2" indent="-474121" algn="l" rtl="0">
              <a:spcBef>
                <a:spcPts val="533"/>
              </a:spcBef>
              <a:spcAft>
                <a:spcPts val="0"/>
              </a:spcAft>
              <a:buClr>
                <a:srgbClr val="464646"/>
              </a:buClr>
              <a:buSzPts val="2000"/>
              <a:buFont typeface="Arial"/>
              <a:buChar char="•"/>
              <a:defRPr sz="2667" b="0" i="0" u="none" strike="noStrike" cap="none">
                <a:solidFill>
                  <a:srgbClr val="464646"/>
                </a:solidFill>
                <a:latin typeface="Arial"/>
                <a:ea typeface="Arial"/>
                <a:cs typeface="Arial"/>
                <a:sym typeface="Arial"/>
              </a:defRPr>
            </a:lvl3pPr>
            <a:lvl4pPr marL="2438339" marR="0" lvl="3" indent="-457189" algn="l" rtl="0">
              <a:spcBef>
                <a:spcPts val="480"/>
              </a:spcBef>
              <a:spcAft>
                <a:spcPts val="0"/>
              </a:spcAft>
              <a:buClr>
                <a:schemeClr val="lt1"/>
              </a:buClr>
              <a:buSzPts val="1800"/>
              <a:buFont typeface="Arial"/>
              <a:buChar char="–"/>
              <a:defRPr sz="2400" b="0" i="0" u="none" strike="noStrike" cap="none">
                <a:solidFill>
                  <a:schemeClr val="lt1"/>
                </a:solidFill>
                <a:latin typeface="Arial"/>
                <a:ea typeface="Arial"/>
                <a:cs typeface="Arial"/>
                <a:sym typeface="Arial"/>
              </a:defRPr>
            </a:lvl4pPr>
            <a:lvl5pPr marL="3047924" marR="0" lvl="4" indent="-457189" algn="l" rtl="0">
              <a:spcBef>
                <a:spcPts val="480"/>
              </a:spcBef>
              <a:spcAft>
                <a:spcPts val="0"/>
              </a:spcAft>
              <a:buClr>
                <a:schemeClr val="lt1"/>
              </a:buClr>
              <a:buSzPts val="1800"/>
              <a:buFont typeface="Arial"/>
              <a:buChar char="»"/>
              <a:defRPr sz="2400" b="0" i="0" u="none" strike="noStrike" cap="none">
                <a:solidFill>
                  <a:schemeClr val="lt1"/>
                </a:solidFill>
                <a:latin typeface="Arial"/>
                <a:ea typeface="Arial"/>
                <a:cs typeface="Arial"/>
                <a:sym typeface="Arial"/>
              </a:defRPr>
            </a:lvl5pPr>
            <a:lvl6pPr marL="3657509" marR="0" lvl="5" indent="-457189" algn="l" rtl="0">
              <a:spcBef>
                <a:spcPts val="480"/>
              </a:spcBef>
              <a:spcAft>
                <a:spcPts val="0"/>
              </a:spcAft>
              <a:buClr>
                <a:schemeClr val="lt1"/>
              </a:buClr>
              <a:buSzPts val="1800"/>
              <a:buFont typeface="Arial"/>
              <a:buChar char="•"/>
              <a:defRPr sz="2400" b="0" i="0" u="none" strike="noStrike" cap="none">
                <a:solidFill>
                  <a:schemeClr val="lt1"/>
                </a:solidFill>
                <a:latin typeface="Arial"/>
                <a:ea typeface="Arial"/>
                <a:cs typeface="Arial"/>
                <a:sym typeface="Arial"/>
              </a:defRPr>
            </a:lvl6pPr>
            <a:lvl7pPr marL="4267093" marR="0" lvl="6" indent="-457189" algn="l" rtl="0">
              <a:spcBef>
                <a:spcPts val="480"/>
              </a:spcBef>
              <a:spcAft>
                <a:spcPts val="0"/>
              </a:spcAft>
              <a:buClr>
                <a:schemeClr val="lt1"/>
              </a:buClr>
              <a:buSzPts val="1800"/>
              <a:buFont typeface="Arial"/>
              <a:buChar char="•"/>
              <a:defRPr sz="2400" b="0" i="0" u="none" strike="noStrike" cap="none">
                <a:solidFill>
                  <a:schemeClr val="lt1"/>
                </a:solidFill>
                <a:latin typeface="Arial"/>
                <a:ea typeface="Arial"/>
                <a:cs typeface="Arial"/>
                <a:sym typeface="Arial"/>
              </a:defRPr>
            </a:lvl7pPr>
            <a:lvl8pPr marL="4876678" marR="0" lvl="7" indent="-457189" algn="l" rtl="0">
              <a:spcBef>
                <a:spcPts val="480"/>
              </a:spcBef>
              <a:spcAft>
                <a:spcPts val="0"/>
              </a:spcAft>
              <a:buClr>
                <a:schemeClr val="lt1"/>
              </a:buClr>
              <a:buSzPts val="1800"/>
              <a:buFont typeface="Arial"/>
              <a:buChar char="•"/>
              <a:defRPr sz="2400" b="0" i="0" u="none" strike="noStrike" cap="none">
                <a:solidFill>
                  <a:schemeClr val="lt1"/>
                </a:solidFill>
                <a:latin typeface="Arial"/>
                <a:ea typeface="Arial"/>
                <a:cs typeface="Arial"/>
                <a:sym typeface="Arial"/>
              </a:defRPr>
            </a:lvl8pPr>
            <a:lvl9pPr marL="5486263" marR="0" lvl="8" indent="-457189" algn="l" rtl="0">
              <a:spcBef>
                <a:spcPts val="480"/>
              </a:spcBef>
              <a:spcAft>
                <a:spcPts val="0"/>
              </a:spcAft>
              <a:buClr>
                <a:schemeClr val="lt1"/>
              </a:buClr>
              <a:buSzPts val="1800"/>
              <a:buFont typeface="Arial"/>
              <a:buChar char="•"/>
              <a:defRPr sz="2400" b="0" i="0" u="none" strike="noStrike" cap="none">
                <a:solidFill>
                  <a:schemeClr val="lt1"/>
                </a:solidFill>
                <a:latin typeface="Arial"/>
                <a:ea typeface="Arial"/>
                <a:cs typeface="Arial"/>
                <a:sym typeface="Arial"/>
              </a:defRPr>
            </a:lvl9pPr>
          </a:lstStyle>
          <a:p>
            <a:endParaRPr/>
          </a:p>
        </p:txBody>
      </p:sp>
      <p:sp>
        <p:nvSpPr>
          <p:cNvPr id="19" name="Google Shape;19;p14"/>
          <p:cNvSpPr txBox="1">
            <a:spLocks noGrp="1"/>
          </p:cNvSpPr>
          <p:nvPr>
            <p:ph type="body" idx="2"/>
          </p:nvPr>
        </p:nvSpPr>
        <p:spPr>
          <a:xfrm>
            <a:off x="551291" y="1954925"/>
            <a:ext cx="4648111" cy="3942640"/>
          </a:xfrm>
          <a:prstGeom prst="rect">
            <a:avLst/>
          </a:prstGeom>
          <a:noFill/>
          <a:ln>
            <a:noFill/>
          </a:ln>
        </p:spPr>
        <p:txBody>
          <a:bodyPr spcFirstLastPara="1" wrap="square" lIns="91425" tIns="45700" rIns="91425" bIns="45700" anchor="t" anchorCtr="0">
            <a:noAutofit/>
          </a:bodyPr>
          <a:lstStyle>
            <a:lvl1pPr marL="609585" marR="0" lvl="0" indent="-541853" algn="l" rtl="0">
              <a:lnSpc>
                <a:spcPct val="102142"/>
              </a:lnSpc>
              <a:spcBef>
                <a:spcPts val="747"/>
              </a:spcBef>
              <a:spcAft>
                <a:spcPts val="0"/>
              </a:spcAft>
              <a:buClr>
                <a:schemeClr val="dk2"/>
              </a:buClr>
              <a:buSzPts val="2800"/>
              <a:buFont typeface="Arimo"/>
              <a:buChar char="✶"/>
              <a:defRPr sz="3733" b="0" i="0" u="none" strike="noStrike" cap="none">
                <a:solidFill>
                  <a:srgbClr val="464646"/>
                </a:solidFill>
                <a:latin typeface="Arial"/>
                <a:ea typeface="Arial"/>
                <a:cs typeface="Arial"/>
                <a:sym typeface="Arial"/>
              </a:defRPr>
            </a:lvl1pPr>
            <a:lvl2pPr marL="1219170" marR="0" lvl="1" indent="-507987" algn="l" rtl="0">
              <a:spcBef>
                <a:spcPts val="640"/>
              </a:spcBef>
              <a:spcAft>
                <a:spcPts val="0"/>
              </a:spcAft>
              <a:buClr>
                <a:srgbClr val="464646"/>
              </a:buClr>
              <a:buSzPts val="2400"/>
              <a:buFont typeface="Arial"/>
              <a:buChar char="–"/>
              <a:defRPr sz="3200" b="0" i="0" u="none" strike="noStrike" cap="none">
                <a:solidFill>
                  <a:srgbClr val="464646"/>
                </a:solidFill>
                <a:latin typeface="Arial"/>
                <a:ea typeface="Arial"/>
                <a:cs typeface="Arial"/>
                <a:sym typeface="Arial"/>
              </a:defRPr>
            </a:lvl2pPr>
            <a:lvl3pPr marL="1828754" marR="0" lvl="2" indent="-474121" algn="l" rtl="0">
              <a:spcBef>
                <a:spcPts val="533"/>
              </a:spcBef>
              <a:spcAft>
                <a:spcPts val="0"/>
              </a:spcAft>
              <a:buClr>
                <a:srgbClr val="464646"/>
              </a:buClr>
              <a:buSzPts val="2000"/>
              <a:buFont typeface="Arial"/>
              <a:buChar char="•"/>
              <a:defRPr sz="2667" b="0" i="0" u="none" strike="noStrike" cap="none">
                <a:solidFill>
                  <a:srgbClr val="464646"/>
                </a:solidFill>
                <a:latin typeface="Arial"/>
                <a:ea typeface="Arial"/>
                <a:cs typeface="Arial"/>
                <a:sym typeface="Arial"/>
              </a:defRPr>
            </a:lvl3pPr>
            <a:lvl4pPr marL="2438339" marR="0" lvl="3" indent="-457189" algn="l" rtl="0">
              <a:spcBef>
                <a:spcPts val="480"/>
              </a:spcBef>
              <a:spcAft>
                <a:spcPts val="0"/>
              </a:spcAft>
              <a:buClr>
                <a:schemeClr val="lt1"/>
              </a:buClr>
              <a:buSzPts val="1800"/>
              <a:buFont typeface="Arial"/>
              <a:buChar char="–"/>
              <a:defRPr sz="2400" b="0" i="0" u="none" strike="noStrike" cap="none">
                <a:solidFill>
                  <a:schemeClr val="lt1"/>
                </a:solidFill>
                <a:latin typeface="Arial"/>
                <a:ea typeface="Arial"/>
                <a:cs typeface="Arial"/>
                <a:sym typeface="Arial"/>
              </a:defRPr>
            </a:lvl4pPr>
            <a:lvl5pPr marL="3047924" marR="0" lvl="4" indent="-457189" algn="l" rtl="0">
              <a:spcBef>
                <a:spcPts val="480"/>
              </a:spcBef>
              <a:spcAft>
                <a:spcPts val="0"/>
              </a:spcAft>
              <a:buClr>
                <a:schemeClr val="lt1"/>
              </a:buClr>
              <a:buSzPts val="1800"/>
              <a:buFont typeface="Arial"/>
              <a:buChar char="»"/>
              <a:defRPr sz="2400" b="0" i="0" u="none" strike="noStrike" cap="none">
                <a:solidFill>
                  <a:schemeClr val="lt1"/>
                </a:solidFill>
                <a:latin typeface="Arial"/>
                <a:ea typeface="Arial"/>
                <a:cs typeface="Arial"/>
                <a:sym typeface="Arial"/>
              </a:defRPr>
            </a:lvl5pPr>
            <a:lvl6pPr marL="3657509" marR="0" lvl="5" indent="-457189" algn="l" rtl="0">
              <a:spcBef>
                <a:spcPts val="480"/>
              </a:spcBef>
              <a:spcAft>
                <a:spcPts val="0"/>
              </a:spcAft>
              <a:buClr>
                <a:schemeClr val="lt1"/>
              </a:buClr>
              <a:buSzPts val="1800"/>
              <a:buFont typeface="Arial"/>
              <a:buChar char="•"/>
              <a:defRPr sz="2400" b="0" i="0" u="none" strike="noStrike" cap="none">
                <a:solidFill>
                  <a:schemeClr val="lt1"/>
                </a:solidFill>
                <a:latin typeface="Arial"/>
                <a:ea typeface="Arial"/>
                <a:cs typeface="Arial"/>
                <a:sym typeface="Arial"/>
              </a:defRPr>
            </a:lvl6pPr>
            <a:lvl7pPr marL="4267093" marR="0" lvl="6" indent="-457189" algn="l" rtl="0">
              <a:spcBef>
                <a:spcPts val="480"/>
              </a:spcBef>
              <a:spcAft>
                <a:spcPts val="0"/>
              </a:spcAft>
              <a:buClr>
                <a:schemeClr val="lt1"/>
              </a:buClr>
              <a:buSzPts val="1800"/>
              <a:buFont typeface="Arial"/>
              <a:buChar char="•"/>
              <a:defRPr sz="2400" b="0" i="0" u="none" strike="noStrike" cap="none">
                <a:solidFill>
                  <a:schemeClr val="lt1"/>
                </a:solidFill>
                <a:latin typeface="Arial"/>
                <a:ea typeface="Arial"/>
                <a:cs typeface="Arial"/>
                <a:sym typeface="Arial"/>
              </a:defRPr>
            </a:lvl7pPr>
            <a:lvl8pPr marL="4876678" marR="0" lvl="7" indent="-457189" algn="l" rtl="0">
              <a:spcBef>
                <a:spcPts val="480"/>
              </a:spcBef>
              <a:spcAft>
                <a:spcPts val="0"/>
              </a:spcAft>
              <a:buClr>
                <a:schemeClr val="lt1"/>
              </a:buClr>
              <a:buSzPts val="1800"/>
              <a:buFont typeface="Arial"/>
              <a:buChar char="•"/>
              <a:defRPr sz="2400" b="0" i="0" u="none" strike="noStrike" cap="none">
                <a:solidFill>
                  <a:schemeClr val="lt1"/>
                </a:solidFill>
                <a:latin typeface="Arial"/>
                <a:ea typeface="Arial"/>
                <a:cs typeface="Arial"/>
                <a:sym typeface="Arial"/>
              </a:defRPr>
            </a:lvl8pPr>
            <a:lvl9pPr marL="5486263" marR="0" lvl="8" indent="-457189" algn="l" rtl="0">
              <a:spcBef>
                <a:spcPts val="480"/>
              </a:spcBef>
              <a:spcAft>
                <a:spcPts val="0"/>
              </a:spcAft>
              <a:buClr>
                <a:schemeClr val="lt1"/>
              </a:buClr>
              <a:buSzPts val="1800"/>
              <a:buFont typeface="Arial"/>
              <a:buChar char="•"/>
              <a:defRPr sz="2400" b="0" i="0" u="none" strike="noStrike" cap="none">
                <a:solidFill>
                  <a:schemeClr val="lt1"/>
                </a:solidFill>
                <a:latin typeface="Arial"/>
                <a:ea typeface="Arial"/>
                <a:cs typeface="Arial"/>
                <a:sym typeface="Arial"/>
              </a:defRPr>
            </a:lvl9pPr>
          </a:lstStyle>
          <a:p>
            <a:endParaRPr/>
          </a:p>
        </p:txBody>
      </p:sp>
      <p:sp>
        <p:nvSpPr>
          <p:cNvPr id="20" name="Google Shape;20;p14"/>
          <p:cNvSpPr txBox="1">
            <a:spLocks noGrp="1"/>
          </p:cNvSpPr>
          <p:nvPr>
            <p:ph type="title"/>
          </p:nvPr>
        </p:nvSpPr>
        <p:spPr>
          <a:xfrm>
            <a:off x="3261111" y="416312"/>
            <a:ext cx="8326245" cy="77673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467" b="1" i="0" u="none" strike="noStrike" cap="none" baseline="0">
                <a:solidFill>
                  <a:schemeClr val="tx2"/>
                </a:solidFill>
                <a:latin typeface="Arial"/>
                <a:ea typeface="Arial"/>
                <a:cs typeface="Arial"/>
                <a:sym typeface="Arial"/>
              </a:defRPr>
            </a:lvl1pPr>
            <a:lvl2pPr marR="0" lvl="1" algn="l" rtl="0">
              <a:spcBef>
                <a:spcPts val="0"/>
              </a:spcBef>
              <a:spcAft>
                <a:spcPts val="0"/>
              </a:spcAft>
              <a:buSzPts val="1400"/>
              <a:buNone/>
              <a:defRPr sz="4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8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5867" b="0" i="0" u="none" strike="noStrike" cap="none">
                <a:solidFill>
                  <a:schemeClr val="lt1"/>
                </a:solidFill>
                <a:latin typeface="Calibri"/>
                <a:ea typeface="Calibri"/>
                <a:cs typeface="Calibri"/>
                <a:sym typeface="Calibri"/>
              </a:defRPr>
            </a:lvl6pPr>
            <a:lvl7pPr marR="0" lvl="6" algn="ctr" rtl="0">
              <a:spcBef>
                <a:spcPts val="0"/>
              </a:spcBef>
              <a:spcAft>
                <a:spcPts val="0"/>
              </a:spcAft>
              <a:buSzPts val="1400"/>
              <a:buNone/>
              <a:defRPr sz="5867" b="0" i="0" u="none" strike="noStrike" cap="none">
                <a:solidFill>
                  <a:schemeClr val="lt1"/>
                </a:solidFill>
                <a:latin typeface="Calibri"/>
                <a:ea typeface="Calibri"/>
                <a:cs typeface="Calibri"/>
                <a:sym typeface="Calibri"/>
              </a:defRPr>
            </a:lvl7pPr>
            <a:lvl8pPr marR="0" lvl="7" algn="ctr" rtl="0">
              <a:spcBef>
                <a:spcPts val="0"/>
              </a:spcBef>
              <a:spcAft>
                <a:spcPts val="0"/>
              </a:spcAft>
              <a:buSzPts val="1400"/>
              <a:buNone/>
              <a:defRPr sz="5867" b="0" i="0" u="none" strike="noStrike" cap="none">
                <a:solidFill>
                  <a:schemeClr val="lt1"/>
                </a:solidFill>
                <a:latin typeface="Calibri"/>
                <a:ea typeface="Calibri"/>
                <a:cs typeface="Calibri"/>
                <a:sym typeface="Calibri"/>
              </a:defRPr>
            </a:lvl8pPr>
            <a:lvl9pPr marR="0" lvl="8" algn="ctr" rtl="0">
              <a:spcBef>
                <a:spcPts val="0"/>
              </a:spcBef>
              <a:spcAft>
                <a:spcPts val="0"/>
              </a:spcAft>
              <a:buSzPts val="1400"/>
              <a:buNone/>
              <a:defRPr sz="5867" b="0" i="0" u="none" strike="noStrike" cap="none">
                <a:solidFill>
                  <a:schemeClr val="lt1"/>
                </a:solidFill>
                <a:latin typeface="Calibri"/>
                <a:ea typeface="Calibri"/>
                <a:cs typeface="Calibri"/>
                <a:sym typeface="Calibri"/>
              </a:defRPr>
            </a:lvl9pPr>
          </a:lstStyle>
          <a:p>
            <a:endParaRPr/>
          </a:p>
        </p:txBody>
      </p:sp>
      <p:sp>
        <p:nvSpPr>
          <p:cNvPr id="21" name="Google Shape;21;p14"/>
          <p:cNvSpPr txBox="1"/>
          <p:nvPr/>
        </p:nvSpPr>
        <p:spPr>
          <a:xfrm>
            <a:off x="408186" y="6152080"/>
            <a:ext cx="2309543" cy="451287"/>
          </a:xfrm>
          <a:prstGeom prst="rect">
            <a:avLst/>
          </a:prstGeom>
          <a:noFill/>
          <a:ln>
            <a:noFill/>
          </a:ln>
        </p:spPr>
        <p:txBody>
          <a:bodyPr spcFirstLastPara="1" wrap="square" lIns="121900" tIns="60933" rIns="121900" bIns="60933" anchor="t" anchorCtr="0">
            <a:spAutoFit/>
          </a:bodyPr>
          <a:lstStyle/>
          <a:p>
            <a:pPr marL="0" marR="0" lvl="0" indent="0" algn="l" rtl="0">
              <a:spcBef>
                <a:spcPts val="0"/>
              </a:spcBef>
              <a:spcAft>
                <a:spcPts val="0"/>
              </a:spcAft>
              <a:buNone/>
            </a:pPr>
            <a:r>
              <a:rPr lang="en-US" sz="2133" b="1" i="0" u="none" strike="noStrike" cap="none">
                <a:solidFill>
                  <a:srgbClr val="0A406B"/>
                </a:solidFill>
                <a:latin typeface="Arial"/>
                <a:ea typeface="Arial"/>
                <a:cs typeface="Arial"/>
                <a:sym typeface="Arial"/>
              </a:rPr>
              <a:t>#PTAConLive23</a:t>
            </a:r>
            <a:endParaRPr sz="2400"/>
          </a:p>
        </p:txBody>
      </p:sp>
    </p:spTree>
    <p:extLst>
      <p:ext uri="{BB962C8B-B14F-4D97-AF65-F5344CB8AC3E}">
        <p14:creationId xmlns:p14="http://schemas.microsoft.com/office/powerpoint/2010/main" val="20279425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Content with Caption">
  <p:cSld name="2_Content with Caption">
    <p:bg>
      <p:bgPr>
        <a:solidFill>
          <a:schemeClr val="lt2"/>
        </a:solidFill>
        <a:effectLst/>
      </p:bgPr>
    </p:bg>
    <p:spTree>
      <p:nvGrpSpPr>
        <p:cNvPr id="1" name="Shape 64"/>
        <p:cNvGrpSpPr/>
        <p:nvPr/>
      </p:nvGrpSpPr>
      <p:grpSpPr>
        <a:xfrm>
          <a:off x="0" y="0"/>
          <a:ext cx="0" cy="0"/>
          <a:chOff x="0" y="0"/>
          <a:chExt cx="0" cy="0"/>
        </a:xfrm>
      </p:grpSpPr>
      <p:pic>
        <p:nvPicPr>
          <p:cNvPr id="65" name="Google Shape;65;p2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66" name="Google Shape;66;p23"/>
          <p:cNvSpPr txBox="1"/>
          <p:nvPr/>
        </p:nvSpPr>
        <p:spPr>
          <a:xfrm>
            <a:off x="327101" y="6108031"/>
            <a:ext cx="2748868" cy="451287"/>
          </a:xfrm>
          <a:prstGeom prst="rect">
            <a:avLst/>
          </a:prstGeom>
          <a:noFill/>
          <a:ln>
            <a:noFill/>
          </a:ln>
        </p:spPr>
        <p:txBody>
          <a:bodyPr spcFirstLastPara="1" wrap="square" lIns="121900" tIns="60933" rIns="121900" bIns="60933" anchor="t" anchorCtr="0">
            <a:spAutoFit/>
          </a:bodyPr>
          <a:lstStyle/>
          <a:p>
            <a:pPr marL="0" marR="0" lvl="0" indent="0" algn="ctr" rtl="0">
              <a:spcBef>
                <a:spcPts val="0"/>
              </a:spcBef>
              <a:spcAft>
                <a:spcPts val="0"/>
              </a:spcAft>
              <a:buNone/>
            </a:pPr>
            <a:r>
              <a:rPr lang="en-US" sz="2133" b="1" i="0" u="none" strike="noStrike" cap="none">
                <a:solidFill>
                  <a:srgbClr val="0A406B"/>
                </a:solidFill>
                <a:latin typeface="Arial"/>
                <a:ea typeface="Arial"/>
                <a:cs typeface="Arial"/>
                <a:sym typeface="Arial"/>
              </a:rPr>
              <a:t>#PTAConLive23</a:t>
            </a:r>
            <a:endParaRPr sz="2400"/>
          </a:p>
        </p:txBody>
      </p:sp>
    </p:spTree>
    <p:extLst>
      <p:ext uri="{BB962C8B-B14F-4D97-AF65-F5344CB8AC3E}">
        <p14:creationId xmlns:p14="http://schemas.microsoft.com/office/powerpoint/2010/main" val="154159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pic>
        <p:nvPicPr>
          <p:cNvPr id="7" name="Picture 6">
            <a:extLst>
              <a:ext uri="{FF2B5EF4-FFF2-40B4-BE49-F238E27FC236}">
                <a16:creationId xmlns:a16="http://schemas.microsoft.com/office/drawing/2014/main" id="{A98A1614-CC51-79A8-4443-AD2A008AF37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23902" y="302756"/>
            <a:ext cx="1383821" cy="772505"/>
          </a:xfrm>
          <a:prstGeom prst="rect">
            <a:avLst/>
          </a:prstGeom>
        </p:spPr>
      </p:pic>
    </p:spTree>
    <p:extLst>
      <p:ext uri="{BB962C8B-B14F-4D97-AF65-F5344CB8AC3E}">
        <p14:creationId xmlns:p14="http://schemas.microsoft.com/office/powerpoint/2010/main" val="3250898478"/>
      </p:ext>
    </p:extLst>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rail Only">
  <p:cSld name="Trail Only">
    <p:spTree>
      <p:nvGrpSpPr>
        <p:cNvPr id="1" name="Shape 188"/>
        <p:cNvGrpSpPr/>
        <p:nvPr/>
      </p:nvGrpSpPr>
      <p:grpSpPr>
        <a:xfrm>
          <a:off x="0" y="0"/>
          <a:ext cx="0" cy="0"/>
          <a:chOff x="0" y="0"/>
          <a:chExt cx="0" cy="0"/>
        </a:xfrm>
      </p:grpSpPr>
      <p:sp>
        <p:nvSpPr>
          <p:cNvPr id="189" name="Google Shape;189;p47"/>
          <p:cNvSpPr txBox="1">
            <a:spLocks noGrp="1"/>
          </p:cNvSpPr>
          <p:nvPr>
            <p:ph type="title"/>
          </p:nvPr>
        </p:nvSpPr>
        <p:spPr>
          <a:xfrm>
            <a:off x="649167" y="183135"/>
            <a:ext cx="5313600" cy="274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900"/>
              <a:buFont typeface="Roboto Medium"/>
              <a:buNone/>
              <a:defRPr sz="1200" b="0" i="0" u="none" strike="noStrike" cap="none">
                <a:solidFill>
                  <a:schemeClr val="dk1"/>
                </a:solidFill>
                <a:latin typeface="Roboto Medium"/>
                <a:ea typeface="Roboto Medium"/>
                <a:cs typeface="Roboto Medium"/>
                <a:sym typeface="Roboto Medium"/>
              </a:defRPr>
            </a:lvl1pPr>
            <a:lvl2pPr marR="0" lvl="1" algn="l" rtl="0">
              <a:lnSpc>
                <a:spcPct val="100000"/>
              </a:lnSpc>
              <a:spcBef>
                <a:spcPts val="0"/>
              </a:spcBef>
              <a:spcAft>
                <a:spcPts val="0"/>
              </a:spcAft>
              <a:buClr>
                <a:srgbClr val="434343"/>
              </a:buClr>
              <a:buSzPts val="800"/>
              <a:buFont typeface="Roboto"/>
              <a:buNone/>
              <a:defRPr sz="1067" b="1" i="0" u="none" strike="noStrike" cap="none">
                <a:solidFill>
                  <a:srgbClr val="434343"/>
                </a:solidFill>
                <a:latin typeface="Roboto"/>
                <a:ea typeface="Roboto"/>
                <a:cs typeface="Roboto"/>
                <a:sym typeface="Roboto"/>
              </a:defRPr>
            </a:lvl2pPr>
            <a:lvl3pPr marR="0" lvl="2" algn="l" rtl="0">
              <a:lnSpc>
                <a:spcPct val="100000"/>
              </a:lnSpc>
              <a:spcBef>
                <a:spcPts val="0"/>
              </a:spcBef>
              <a:spcAft>
                <a:spcPts val="0"/>
              </a:spcAft>
              <a:buClr>
                <a:srgbClr val="434343"/>
              </a:buClr>
              <a:buSzPts val="800"/>
              <a:buFont typeface="Roboto"/>
              <a:buNone/>
              <a:defRPr sz="1067" b="1" i="0" u="none" strike="noStrike" cap="none">
                <a:solidFill>
                  <a:srgbClr val="434343"/>
                </a:solidFill>
                <a:latin typeface="Roboto"/>
                <a:ea typeface="Roboto"/>
                <a:cs typeface="Roboto"/>
                <a:sym typeface="Roboto"/>
              </a:defRPr>
            </a:lvl3pPr>
            <a:lvl4pPr marR="0" lvl="3" algn="l" rtl="0">
              <a:lnSpc>
                <a:spcPct val="100000"/>
              </a:lnSpc>
              <a:spcBef>
                <a:spcPts val="0"/>
              </a:spcBef>
              <a:spcAft>
                <a:spcPts val="0"/>
              </a:spcAft>
              <a:buClr>
                <a:srgbClr val="434343"/>
              </a:buClr>
              <a:buSzPts val="800"/>
              <a:buFont typeface="Roboto"/>
              <a:buNone/>
              <a:defRPr sz="1067" b="1" i="0" u="none" strike="noStrike" cap="none">
                <a:solidFill>
                  <a:srgbClr val="434343"/>
                </a:solidFill>
                <a:latin typeface="Roboto"/>
                <a:ea typeface="Roboto"/>
                <a:cs typeface="Roboto"/>
                <a:sym typeface="Roboto"/>
              </a:defRPr>
            </a:lvl4pPr>
            <a:lvl5pPr marR="0" lvl="4" algn="l" rtl="0">
              <a:lnSpc>
                <a:spcPct val="100000"/>
              </a:lnSpc>
              <a:spcBef>
                <a:spcPts val="0"/>
              </a:spcBef>
              <a:spcAft>
                <a:spcPts val="0"/>
              </a:spcAft>
              <a:buClr>
                <a:srgbClr val="434343"/>
              </a:buClr>
              <a:buSzPts val="800"/>
              <a:buFont typeface="Roboto"/>
              <a:buNone/>
              <a:defRPr sz="1067" b="1" i="0" u="none" strike="noStrike" cap="none">
                <a:solidFill>
                  <a:srgbClr val="434343"/>
                </a:solidFill>
                <a:latin typeface="Roboto"/>
                <a:ea typeface="Roboto"/>
                <a:cs typeface="Roboto"/>
                <a:sym typeface="Roboto"/>
              </a:defRPr>
            </a:lvl5pPr>
            <a:lvl6pPr marR="0" lvl="5" algn="l" rtl="0">
              <a:lnSpc>
                <a:spcPct val="100000"/>
              </a:lnSpc>
              <a:spcBef>
                <a:spcPts val="0"/>
              </a:spcBef>
              <a:spcAft>
                <a:spcPts val="0"/>
              </a:spcAft>
              <a:buClr>
                <a:srgbClr val="434343"/>
              </a:buClr>
              <a:buSzPts val="800"/>
              <a:buFont typeface="Roboto"/>
              <a:buNone/>
              <a:defRPr sz="1067" b="1" i="0" u="none" strike="noStrike" cap="none">
                <a:solidFill>
                  <a:srgbClr val="434343"/>
                </a:solidFill>
                <a:latin typeface="Roboto"/>
                <a:ea typeface="Roboto"/>
                <a:cs typeface="Roboto"/>
                <a:sym typeface="Roboto"/>
              </a:defRPr>
            </a:lvl6pPr>
            <a:lvl7pPr marR="0" lvl="6" algn="l" rtl="0">
              <a:lnSpc>
                <a:spcPct val="100000"/>
              </a:lnSpc>
              <a:spcBef>
                <a:spcPts val="0"/>
              </a:spcBef>
              <a:spcAft>
                <a:spcPts val="0"/>
              </a:spcAft>
              <a:buClr>
                <a:srgbClr val="434343"/>
              </a:buClr>
              <a:buSzPts val="800"/>
              <a:buFont typeface="Roboto"/>
              <a:buNone/>
              <a:defRPr sz="1067" b="1" i="0" u="none" strike="noStrike" cap="none">
                <a:solidFill>
                  <a:srgbClr val="434343"/>
                </a:solidFill>
                <a:latin typeface="Roboto"/>
                <a:ea typeface="Roboto"/>
                <a:cs typeface="Roboto"/>
                <a:sym typeface="Roboto"/>
              </a:defRPr>
            </a:lvl7pPr>
            <a:lvl8pPr marR="0" lvl="7" algn="l" rtl="0">
              <a:lnSpc>
                <a:spcPct val="100000"/>
              </a:lnSpc>
              <a:spcBef>
                <a:spcPts val="0"/>
              </a:spcBef>
              <a:spcAft>
                <a:spcPts val="0"/>
              </a:spcAft>
              <a:buClr>
                <a:srgbClr val="434343"/>
              </a:buClr>
              <a:buSzPts val="800"/>
              <a:buFont typeface="Roboto"/>
              <a:buNone/>
              <a:defRPr sz="1067" b="1" i="0" u="none" strike="noStrike" cap="none">
                <a:solidFill>
                  <a:srgbClr val="434343"/>
                </a:solidFill>
                <a:latin typeface="Roboto"/>
                <a:ea typeface="Roboto"/>
                <a:cs typeface="Roboto"/>
                <a:sym typeface="Roboto"/>
              </a:defRPr>
            </a:lvl8pPr>
            <a:lvl9pPr marR="0" lvl="8" algn="l" rtl="0">
              <a:lnSpc>
                <a:spcPct val="100000"/>
              </a:lnSpc>
              <a:spcBef>
                <a:spcPts val="0"/>
              </a:spcBef>
              <a:spcAft>
                <a:spcPts val="0"/>
              </a:spcAft>
              <a:buClr>
                <a:srgbClr val="434343"/>
              </a:buClr>
              <a:buSzPts val="800"/>
              <a:buFont typeface="Roboto"/>
              <a:buNone/>
              <a:defRPr sz="1067" b="1" i="0" u="none" strike="noStrike" cap="none">
                <a:solidFill>
                  <a:srgbClr val="434343"/>
                </a:solidFill>
                <a:latin typeface="Roboto"/>
                <a:ea typeface="Roboto"/>
                <a:cs typeface="Roboto"/>
                <a:sym typeface="Roboto"/>
              </a:defRPr>
            </a:lvl9pPr>
          </a:lstStyle>
          <a:p>
            <a:endParaRPr/>
          </a:p>
        </p:txBody>
      </p:sp>
      <p:sp>
        <p:nvSpPr>
          <p:cNvPr id="190" name="Google Shape;190;p47"/>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Roboto Medium"/>
                <a:ea typeface="Roboto Medium"/>
                <a:cs typeface="Roboto Medium"/>
                <a:sym typeface="Roboto Medium"/>
              </a:defRPr>
            </a:lvl1pPr>
            <a:lvl2pPr marL="0" marR="0" lvl="1"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Roboto Medium"/>
                <a:ea typeface="Roboto Medium"/>
                <a:cs typeface="Roboto Medium"/>
                <a:sym typeface="Roboto Medium"/>
              </a:defRPr>
            </a:lvl2pPr>
            <a:lvl3pPr marL="0" marR="0" lvl="2"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Roboto Medium"/>
                <a:ea typeface="Roboto Medium"/>
                <a:cs typeface="Roboto Medium"/>
                <a:sym typeface="Roboto Medium"/>
              </a:defRPr>
            </a:lvl3pPr>
            <a:lvl4pPr marL="0" marR="0" lvl="3"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Roboto Medium"/>
                <a:ea typeface="Roboto Medium"/>
                <a:cs typeface="Roboto Medium"/>
                <a:sym typeface="Roboto Medium"/>
              </a:defRPr>
            </a:lvl4pPr>
            <a:lvl5pPr marL="0" marR="0" lvl="4"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Roboto Medium"/>
                <a:ea typeface="Roboto Medium"/>
                <a:cs typeface="Roboto Medium"/>
                <a:sym typeface="Roboto Medium"/>
              </a:defRPr>
            </a:lvl5pPr>
            <a:lvl6pPr marL="0" marR="0" lvl="5"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Roboto Medium"/>
                <a:ea typeface="Roboto Medium"/>
                <a:cs typeface="Roboto Medium"/>
                <a:sym typeface="Roboto Medium"/>
              </a:defRPr>
            </a:lvl6pPr>
            <a:lvl7pPr marL="0" marR="0" lvl="6"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Roboto Medium"/>
                <a:ea typeface="Roboto Medium"/>
                <a:cs typeface="Roboto Medium"/>
                <a:sym typeface="Roboto Medium"/>
              </a:defRPr>
            </a:lvl7pPr>
            <a:lvl8pPr marL="0" marR="0" lvl="7"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Roboto Medium"/>
                <a:ea typeface="Roboto Medium"/>
                <a:cs typeface="Roboto Medium"/>
                <a:sym typeface="Roboto Medium"/>
              </a:defRPr>
            </a:lvl8pPr>
            <a:lvl9pPr marL="0" marR="0" lvl="8"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Roboto Medium"/>
                <a:ea typeface="Roboto Medium"/>
                <a:cs typeface="Roboto Medium"/>
                <a:sym typeface="Roboto Medium"/>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77105791"/>
      </p:ext>
    </p:extLst>
  </p:cSld>
  <p:clrMapOvr>
    <a:masterClrMapping/>
  </p:clrMapOvr>
  <p:extLst>
    <p:ext uri="{DCECCB84-F9BA-43D5-87BE-67443E8EF086}">
      <p15:sldGuideLst xmlns:p15="http://schemas.microsoft.com/office/powerpoint/2012/main">
        <p15:guide id="1" orient="horz" pos="864">
          <p15:clr>
            <a:srgbClr val="F9AD4C"/>
          </p15:clr>
        </p15:guide>
        <p15:guide id="2" orient="horz" pos="216">
          <p15:clr>
            <a:srgbClr val="F9AD4C"/>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 One column" type="twoColTx">
  <p:cSld name="Content - One column">
    <p:spTree>
      <p:nvGrpSpPr>
        <p:cNvPr id="1" name="Shape 191"/>
        <p:cNvGrpSpPr/>
        <p:nvPr/>
      </p:nvGrpSpPr>
      <p:grpSpPr>
        <a:xfrm>
          <a:off x="0" y="0"/>
          <a:ext cx="0" cy="0"/>
          <a:chOff x="0" y="0"/>
          <a:chExt cx="0" cy="0"/>
        </a:xfrm>
      </p:grpSpPr>
      <p:sp>
        <p:nvSpPr>
          <p:cNvPr id="192" name="Google Shape;192;p50"/>
          <p:cNvSpPr txBox="1">
            <a:spLocks noGrp="1"/>
          </p:cNvSpPr>
          <p:nvPr>
            <p:ph type="title"/>
          </p:nvPr>
        </p:nvSpPr>
        <p:spPr>
          <a:xfrm>
            <a:off x="649167" y="183135"/>
            <a:ext cx="5313600" cy="274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900"/>
              <a:buFont typeface="Roboto Medium"/>
              <a:buNone/>
              <a:defRPr sz="1200" b="0" i="0" u="none" strike="noStrike" cap="none">
                <a:solidFill>
                  <a:schemeClr val="dk1"/>
                </a:solidFill>
                <a:latin typeface="Roboto Medium"/>
                <a:ea typeface="Roboto Medium"/>
                <a:cs typeface="Roboto Medium"/>
                <a:sym typeface="Roboto Medium"/>
              </a:defRPr>
            </a:lvl1pPr>
            <a:lvl2pPr marR="0" lvl="1" algn="l" rtl="0">
              <a:lnSpc>
                <a:spcPct val="100000"/>
              </a:lnSpc>
              <a:spcBef>
                <a:spcPts val="0"/>
              </a:spcBef>
              <a:spcAft>
                <a:spcPts val="0"/>
              </a:spcAft>
              <a:buClr>
                <a:srgbClr val="434343"/>
              </a:buClr>
              <a:buSzPts val="800"/>
              <a:buFont typeface="Roboto"/>
              <a:buNone/>
              <a:defRPr sz="1067" b="1" i="0" u="none" strike="noStrike" cap="none">
                <a:solidFill>
                  <a:srgbClr val="434343"/>
                </a:solidFill>
                <a:latin typeface="Roboto"/>
                <a:ea typeface="Roboto"/>
                <a:cs typeface="Roboto"/>
                <a:sym typeface="Roboto"/>
              </a:defRPr>
            </a:lvl2pPr>
            <a:lvl3pPr marR="0" lvl="2" algn="l" rtl="0">
              <a:lnSpc>
                <a:spcPct val="100000"/>
              </a:lnSpc>
              <a:spcBef>
                <a:spcPts val="0"/>
              </a:spcBef>
              <a:spcAft>
                <a:spcPts val="0"/>
              </a:spcAft>
              <a:buClr>
                <a:srgbClr val="434343"/>
              </a:buClr>
              <a:buSzPts val="800"/>
              <a:buFont typeface="Roboto"/>
              <a:buNone/>
              <a:defRPr sz="1067" b="1" i="0" u="none" strike="noStrike" cap="none">
                <a:solidFill>
                  <a:srgbClr val="434343"/>
                </a:solidFill>
                <a:latin typeface="Roboto"/>
                <a:ea typeface="Roboto"/>
                <a:cs typeface="Roboto"/>
                <a:sym typeface="Roboto"/>
              </a:defRPr>
            </a:lvl3pPr>
            <a:lvl4pPr marR="0" lvl="3" algn="l" rtl="0">
              <a:lnSpc>
                <a:spcPct val="100000"/>
              </a:lnSpc>
              <a:spcBef>
                <a:spcPts val="0"/>
              </a:spcBef>
              <a:spcAft>
                <a:spcPts val="0"/>
              </a:spcAft>
              <a:buClr>
                <a:srgbClr val="434343"/>
              </a:buClr>
              <a:buSzPts val="800"/>
              <a:buFont typeface="Roboto"/>
              <a:buNone/>
              <a:defRPr sz="1067" b="1" i="0" u="none" strike="noStrike" cap="none">
                <a:solidFill>
                  <a:srgbClr val="434343"/>
                </a:solidFill>
                <a:latin typeface="Roboto"/>
                <a:ea typeface="Roboto"/>
                <a:cs typeface="Roboto"/>
                <a:sym typeface="Roboto"/>
              </a:defRPr>
            </a:lvl4pPr>
            <a:lvl5pPr marR="0" lvl="4" algn="l" rtl="0">
              <a:lnSpc>
                <a:spcPct val="100000"/>
              </a:lnSpc>
              <a:spcBef>
                <a:spcPts val="0"/>
              </a:spcBef>
              <a:spcAft>
                <a:spcPts val="0"/>
              </a:spcAft>
              <a:buClr>
                <a:srgbClr val="434343"/>
              </a:buClr>
              <a:buSzPts val="800"/>
              <a:buFont typeface="Roboto"/>
              <a:buNone/>
              <a:defRPr sz="1067" b="1" i="0" u="none" strike="noStrike" cap="none">
                <a:solidFill>
                  <a:srgbClr val="434343"/>
                </a:solidFill>
                <a:latin typeface="Roboto"/>
                <a:ea typeface="Roboto"/>
                <a:cs typeface="Roboto"/>
                <a:sym typeface="Roboto"/>
              </a:defRPr>
            </a:lvl5pPr>
            <a:lvl6pPr marR="0" lvl="5" algn="l" rtl="0">
              <a:lnSpc>
                <a:spcPct val="100000"/>
              </a:lnSpc>
              <a:spcBef>
                <a:spcPts val="0"/>
              </a:spcBef>
              <a:spcAft>
                <a:spcPts val="0"/>
              </a:spcAft>
              <a:buClr>
                <a:srgbClr val="434343"/>
              </a:buClr>
              <a:buSzPts val="800"/>
              <a:buFont typeface="Roboto"/>
              <a:buNone/>
              <a:defRPr sz="1067" b="1" i="0" u="none" strike="noStrike" cap="none">
                <a:solidFill>
                  <a:srgbClr val="434343"/>
                </a:solidFill>
                <a:latin typeface="Roboto"/>
                <a:ea typeface="Roboto"/>
                <a:cs typeface="Roboto"/>
                <a:sym typeface="Roboto"/>
              </a:defRPr>
            </a:lvl6pPr>
            <a:lvl7pPr marR="0" lvl="6" algn="l" rtl="0">
              <a:lnSpc>
                <a:spcPct val="100000"/>
              </a:lnSpc>
              <a:spcBef>
                <a:spcPts val="0"/>
              </a:spcBef>
              <a:spcAft>
                <a:spcPts val="0"/>
              </a:spcAft>
              <a:buClr>
                <a:srgbClr val="434343"/>
              </a:buClr>
              <a:buSzPts val="800"/>
              <a:buFont typeface="Roboto"/>
              <a:buNone/>
              <a:defRPr sz="1067" b="1" i="0" u="none" strike="noStrike" cap="none">
                <a:solidFill>
                  <a:srgbClr val="434343"/>
                </a:solidFill>
                <a:latin typeface="Roboto"/>
                <a:ea typeface="Roboto"/>
                <a:cs typeface="Roboto"/>
                <a:sym typeface="Roboto"/>
              </a:defRPr>
            </a:lvl7pPr>
            <a:lvl8pPr marR="0" lvl="7" algn="l" rtl="0">
              <a:lnSpc>
                <a:spcPct val="100000"/>
              </a:lnSpc>
              <a:spcBef>
                <a:spcPts val="0"/>
              </a:spcBef>
              <a:spcAft>
                <a:spcPts val="0"/>
              </a:spcAft>
              <a:buClr>
                <a:srgbClr val="434343"/>
              </a:buClr>
              <a:buSzPts val="800"/>
              <a:buFont typeface="Roboto"/>
              <a:buNone/>
              <a:defRPr sz="1067" b="1" i="0" u="none" strike="noStrike" cap="none">
                <a:solidFill>
                  <a:srgbClr val="434343"/>
                </a:solidFill>
                <a:latin typeface="Roboto"/>
                <a:ea typeface="Roboto"/>
                <a:cs typeface="Roboto"/>
                <a:sym typeface="Roboto"/>
              </a:defRPr>
            </a:lvl8pPr>
            <a:lvl9pPr marR="0" lvl="8" algn="l" rtl="0">
              <a:lnSpc>
                <a:spcPct val="100000"/>
              </a:lnSpc>
              <a:spcBef>
                <a:spcPts val="0"/>
              </a:spcBef>
              <a:spcAft>
                <a:spcPts val="0"/>
              </a:spcAft>
              <a:buClr>
                <a:srgbClr val="434343"/>
              </a:buClr>
              <a:buSzPts val="800"/>
              <a:buFont typeface="Roboto"/>
              <a:buNone/>
              <a:defRPr sz="1067" b="1" i="0" u="none" strike="noStrike" cap="none">
                <a:solidFill>
                  <a:srgbClr val="434343"/>
                </a:solidFill>
                <a:latin typeface="Roboto"/>
                <a:ea typeface="Roboto"/>
                <a:cs typeface="Roboto"/>
                <a:sym typeface="Roboto"/>
              </a:defRPr>
            </a:lvl9pPr>
          </a:lstStyle>
          <a:p>
            <a:endParaRPr/>
          </a:p>
        </p:txBody>
      </p:sp>
      <p:sp>
        <p:nvSpPr>
          <p:cNvPr id="193" name="Google Shape;193;p50"/>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Roboto Medium"/>
                <a:ea typeface="Roboto Medium"/>
                <a:cs typeface="Roboto Medium"/>
                <a:sym typeface="Roboto Medium"/>
              </a:defRPr>
            </a:lvl1pPr>
            <a:lvl2pPr marL="0" marR="0" lvl="1"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Roboto Medium"/>
                <a:ea typeface="Roboto Medium"/>
                <a:cs typeface="Roboto Medium"/>
                <a:sym typeface="Roboto Medium"/>
              </a:defRPr>
            </a:lvl2pPr>
            <a:lvl3pPr marL="0" marR="0" lvl="2"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Roboto Medium"/>
                <a:ea typeface="Roboto Medium"/>
                <a:cs typeface="Roboto Medium"/>
                <a:sym typeface="Roboto Medium"/>
              </a:defRPr>
            </a:lvl3pPr>
            <a:lvl4pPr marL="0" marR="0" lvl="3"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Roboto Medium"/>
                <a:ea typeface="Roboto Medium"/>
                <a:cs typeface="Roboto Medium"/>
                <a:sym typeface="Roboto Medium"/>
              </a:defRPr>
            </a:lvl4pPr>
            <a:lvl5pPr marL="0" marR="0" lvl="4"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Roboto Medium"/>
                <a:ea typeface="Roboto Medium"/>
                <a:cs typeface="Roboto Medium"/>
                <a:sym typeface="Roboto Medium"/>
              </a:defRPr>
            </a:lvl5pPr>
            <a:lvl6pPr marL="0" marR="0" lvl="5"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Roboto Medium"/>
                <a:ea typeface="Roboto Medium"/>
                <a:cs typeface="Roboto Medium"/>
                <a:sym typeface="Roboto Medium"/>
              </a:defRPr>
            </a:lvl6pPr>
            <a:lvl7pPr marL="0" marR="0" lvl="6"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Roboto Medium"/>
                <a:ea typeface="Roboto Medium"/>
                <a:cs typeface="Roboto Medium"/>
                <a:sym typeface="Roboto Medium"/>
              </a:defRPr>
            </a:lvl7pPr>
            <a:lvl8pPr marL="0" marR="0" lvl="7"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Roboto Medium"/>
                <a:ea typeface="Roboto Medium"/>
                <a:cs typeface="Roboto Medium"/>
                <a:sym typeface="Roboto Medium"/>
              </a:defRPr>
            </a:lvl8pPr>
            <a:lvl9pPr marL="0" marR="0" lvl="8"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Roboto Medium"/>
                <a:ea typeface="Roboto Medium"/>
                <a:cs typeface="Roboto Medium"/>
                <a:sym typeface="Roboto Medium"/>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25383041"/>
      </p:ext>
    </p:extLst>
  </p:cSld>
  <p:clrMapOvr>
    <a:masterClrMapping/>
  </p:clrMapOvr>
  <p:extLst>
    <p:ext uri="{DCECCB84-F9BA-43D5-87BE-67443E8EF086}">
      <p15:sldGuideLst xmlns:p15="http://schemas.microsoft.com/office/powerpoint/2012/main">
        <p15:guide id="1" orient="horz" pos="216">
          <p15:clr>
            <a:srgbClr val="F9AD4C"/>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 Three columns">
  <p:cSld name="Content - Three columns">
    <p:spTree>
      <p:nvGrpSpPr>
        <p:cNvPr id="1" name="Shape 194"/>
        <p:cNvGrpSpPr/>
        <p:nvPr/>
      </p:nvGrpSpPr>
      <p:grpSpPr>
        <a:xfrm>
          <a:off x="0" y="0"/>
          <a:ext cx="0" cy="0"/>
          <a:chOff x="0" y="0"/>
          <a:chExt cx="0" cy="0"/>
        </a:xfrm>
      </p:grpSpPr>
      <p:sp>
        <p:nvSpPr>
          <p:cNvPr id="195" name="Google Shape;195;p51"/>
          <p:cNvSpPr txBox="1">
            <a:spLocks noGrp="1"/>
          </p:cNvSpPr>
          <p:nvPr>
            <p:ph type="title"/>
          </p:nvPr>
        </p:nvSpPr>
        <p:spPr>
          <a:xfrm>
            <a:off x="649167" y="183135"/>
            <a:ext cx="5313600" cy="274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900"/>
              <a:buFont typeface="Roboto Medium"/>
              <a:buNone/>
              <a:defRPr sz="1200" b="0" i="0" u="none" strike="noStrike" cap="none">
                <a:solidFill>
                  <a:schemeClr val="dk1"/>
                </a:solidFill>
                <a:latin typeface="Roboto Medium"/>
                <a:ea typeface="Roboto Medium"/>
                <a:cs typeface="Roboto Medium"/>
                <a:sym typeface="Roboto Medium"/>
              </a:defRPr>
            </a:lvl1pPr>
            <a:lvl2pPr marR="0" lvl="1" algn="l" rtl="0">
              <a:lnSpc>
                <a:spcPct val="100000"/>
              </a:lnSpc>
              <a:spcBef>
                <a:spcPts val="0"/>
              </a:spcBef>
              <a:spcAft>
                <a:spcPts val="0"/>
              </a:spcAft>
              <a:buClr>
                <a:srgbClr val="434343"/>
              </a:buClr>
              <a:buSzPts val="800"/>
              <a:buFont typeface="Roboto"/>
              <a:buNone/>
              <a:defRPr sz="1067" b="1" i="0" u="none" strike="noStrike" cap="none">
                <a:solidFill>
                  <a:srgbClr val="434343"/>
                </a:solidFill>
                <a:latin typeface="Roboto"/>
                <a:ea typeface="Roboto"/>
                <a:cs typeface="Roboto"/>
                <a:sym typeface="Roboto"/>
              </a:defRPr>
            </a:lvl2pPr>
            <a:lvl3pPr marR="0" lvl="2" algn="l" rtl="0">
              <a:lnSpc>
                <a:spcPct val="100000"/>
              </a:lnSpc>
              <a:spcBef>
                <a:spcPts val="0"/>
              </a:spcBef>
              <a:spcAft>
                <a:spcPts val="0"/>
              </a:spcAft>
              <a:buClr>
                <a:srgbClr val="434343"/>
              </a:buClr>
              <a:buSzPts val="800"/>
              <a:buFont typeface="Roboto"/>
              <a:buNone/>
              <a:defRPr sz="1067" b="1" i="0" u="none" strike="noStrike" cap="none">
                <a:solidFill>
                  <a:srgbClr val="434343"/>
                </a:solidFill>
                <a:latin typeface="Roboto"/>
                <a:ea typeface="Roboto"/>
                <a:cs typeface="Roboto"/>
                <a:sym typeface="Roboto"/>
              </a:defRPr>
            </a:lvl3pPr>
            <a:lvl4pPr marR="0" lvl="3" algn="l" rtl="0">
              <a:lnSpc>
                <a:spcPct val="100000"/>
              </a:lnSpc>
              <a:spcBef>
                <a:spcPts val="0"/>
              </a:spcBef>
              <a:spcAft>
                <a:spcPts val="0"/>
              </a:spcAft>
              <a:buClr>
                <a:srgbClr val="434343"/>
              </a:buClr>
              <a:buSzPts val="800"/>
              <a:buFont typeface="Roboto"/>
              <a:buNone/>
              <a:defRPr sz="1067" b="1" i="0" u="none" strike="noStrike" cap="none">
                <a:solidFill>
                  <a:srgbClr val="434343"/>
                </a:solidFill>
                <a:latin typeface="Roboto"/>
                <a:ea typeface="Roboto"/>
                <a:cs typeface="Roboto"/>
                <a:sym typeface="Roboto"/>
              </a:defRPr>
            </a:lvl4pPr>
            <a:lvl5pPr marR="0" lvl="4" algn="l" rtl="0">
              <a:lnSpc>
                <a:spcPct val="100000"/>
              </a:lnSpc>
              <a:spcBef>
                <a:spcPts val="0"/>
              </a:spcBef>
              <a:spcAft>
                <a:spcPts val="0"/>
              </a:spcAft>
              <a:buClr>
                <a:srgbClr val="434343"/>
              </a:buClr>
              <a:buSzPts val="800"/>
              <a:buFont typeface="Roboto"/>
              <a:buNone/>
              <a:defRPr sz="1067" b="1" i="0" u="none" strike="noStrike" cap="none">
                <a:solidFill>
                  <a:srgbClr val="434343"/>
                </a:solidFill>
                <a:latin typeface="Roboto"/>
                <a:ea typeface="Roboto"/>
                <a:cs typeface="Roboto"/>
                <a:sym typeface="Roboto"/>
              </a:defRPr>
            </a:lvl5pPr>
            <a:lvl6pPr marR="0" lvl="5" algn="l" rtl="0">
              <a:lnSpc>
                <a:spcPct val="100000"/>
              </a:lnSpc>
              <a:spcBef>
                <a:spcPts val="0"/>
              </a:spcBef>
              <a:spcAft>
                <a:spcPts val="0"/>
              </a:spcAft>
              <a:buClr>
                <a:srgbClr val="434343"/>
              </a:buClr>
              <a:buSzPts val="800"/>
              <a:buFont typeface="Roboto"/>
              <a:buNone/>
              <a:defRPr sz="1067" b="1" i="0" u="none" strike="noStrike" cap="none">
                <a:solidFill>
                  <a:srgbClr val="434343"/>
                </a:solidFill>
                <a:latin typeface="Roboto"/>
                <a:ea typeface="Roboto"/>
                <a:cs typeface="Roboto"/>
                <a:sym typeface="Roboto"/>
              </a:defRPr>
            </a:lvl6pPr>
            <a:lvl7pPr marR="0" lvl="6" algn="l" rtl="0">
              <a:lnSpc>
                <a:spcPct val="100000"/>
              </a:lnSpc>
              <a:spcBef>
                <a:spcPts val="0"/>
              </a:spcBef>
              <a:spcAft>
                <a:spcPts val="0"/>
              </a:spcAft>
              <a:buClr>
                <a:srgbClr val="434343"/>
              </a:buClr>
              <a:buSzPts val="800"/>
              <a:buFont typeface="Roboto"/>
              <a:buNone/>
              <a:defRPr sz="1067" b="1" i="0" u="none" strike="noStrike" cap="none">
                <a:solidFill>
                  <a:srgbClr val="434343"/>
                </a:solidFill>
                <a:latin typeface="Roboto"/>
                <a:ea typeface="Roboto"/>
                <a:cs typeface="Roboto"/>
                <a:sym typeface="Roboto"/>
              </a:defRPr>
            </a:lvl7pPr>
            <a:lvl8pPr marR="0" lvl="7" algn="l" rtl="0">
              <a:lnSpc>
                <a:spcPct val="100000"/>
              </a:lnSpc>
              <a:spcBef>
                <a:spcPts val="0"/>
              </a:spcBef>
              <a:spcAft>
                <a:spcPts val="0"/>
              </a:spcAft>
              <a:buClr>
                <a:srgbClr val="434343"/>
              </a:buClr>
              <a:buSzPts val="800"/>
              <a:buFont typeface="Roboto"/>
              <a:buNone/>
              <a:defRPr sz="1067" b="1" i="0" u="none" strike="noStrike" cap="none">
                <a:solidFill>
                  <a:srgbClr val="434343"/>
                </a:solidFill>
                <a:latin typeface="Roboto"/>
                <a:ea typeface="Roboto"/>
                <a:cs typeface="Roboto"/>
                <a:sym typeface="Roboto"/>
              </a:defRPr>
            </a:lvl8pPr>
            <a:lvl9pPr marR="0" lvl="8" algn="l" rtl="0">
              <a:lnSpc>
                <a:spcPct val="100000"/>
              </a:lnSpc>
              <a:spcBef>
                <a:spcPts val="0"/>
              </a:spcBef>
              <a:spcAft>
                <a:spcPts val="0"/>
              </a:spcAft>
              <a:buClr>
                <a:srgbClr val="434343"/>
              </a:buClr>
              <a:buSzPts val="800"/>
              <a:buFont typeface="Roboto"/>
              <a:buNone/>
              <a:defRPr sz="1067" b="1" i="0" u="none" strike="noStrike" cap="none">
                <a:solidFill>
                  <a:srgbClr val="434343"/>
                </a:solidFill>
                <a:latin typeface="Roboto"/>
                <a:ea typeface="Roboto"/>
                <a:cs typeface="Roboto"/>
                <a:sym typeface="Roboto"/>
              </a:defRPr>
            </a:lvl9pPr>
          </a:lstStyle>
          <a:p>
            <a:endParaRPr/>
          </a:p>
        </p:txBody>
      </p:sp>
      <p:sp>
        <p:nvSpPr>
          <p:cNvPr id="196" name="Google Shape;196;p51"/>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Roboto Medium"/>
                <a:ea typeface="Roboto Medium"/>
                <a:cs typeface="Roboto Medium"/>
                <a:sym typeface="Roboto Medium"/>
              </a:defRPr>
            </a:lvl1pPr>
            <a:lvl2pPr marL="0" marR="0" lvl="1"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Roboto Medium"/>
                <a:ea typeface="Roboto Medium"/>
                <a:cs typeface="Roboto Medium"/>
                <a:sym typeface="Roboto Medium"/>
              </a:defRPr>
            </a:lvl2pPr>
            <a:lvl3pPr marL="0" marR="0" lvl="2"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Roboto Medium"/>
                <a:ea typeface="Roboto Medium"/>
                <a:cs typeface="Roboto Medium"/>
                <a:sym typeface="Roboto Medium"/>
              </a:defRPr>
            </a:lvl3pPr>
            <a:lvl4pPr marL="0" marR="0" lvl="3"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Roboto Medium"/>
                <a:ea typeface="Roboto Medium"/>
                <a:cs typeface="Roboto Medium"/>
                <a:sym typeface="Roboto Medium"/>
              </a:defRPr>
            </a:lvl4pPr>
            <a:lvl5pPr marL="0" marR="0" lvl="4"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Roboto Medium"/>
                <a:ea typeface="Roboto Medium"/>
                <a:cs typeface="Roboto Medium"/>
                <a:sym typeface="Roboto Medium"/>
              </a:defRPr>
            </a:lvl5pPr>
            <a:lvl6pPr marL="0" marR="0" lvl="5"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Roboto Medium"/>
                <a:ea typeface="Roboto Medium"/>
                <a:cs typeface="Roboto Medium"/>
                <a:sym typeface="Roboto Medium"/>
              </a:defRPr>
            </a:lvl6pPr>
            <a:lvl7pPr marL="0" marR="0" lvl="6"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Roboto Medium"/>
                <a:ea typeface="Roboto Medium"/>
                <a:cs typeface="Roboto Medium"/>
                <a:sym typeface="Roboto Medium"/>
              </a:defRPr>
            </a:lvl7pPr>
            <a:lvl8pPr marL="0" marR="0" lvl="7"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Roboto Medium"/>
                <a:ea typeface="Roboto Medium"/>
                <a:cs typeface="Roboto Medium"/>
                <a:sym typeface="Roboto Medium"/>
              </a:defRPr>
            </a:lvl8pPr>
            <a:lvl9pPr marL="0" marR="0" lvl="8"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Roboto Medium"/>
                <a:ea typeface="Roboto Medium"/>
                <a:cs typeface="Roboto Medium"/>
                <a:sym typeface="Roboto Medium"/>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60410724"/>
      </p:ext>
    </p:extLst>
  </p:cSld>
  <p:clrMapOvr>
    <a:masterClrMapping/>
  </p:clrMapOvr>
  <p:extLst>
    <p:ext uri="{DCECCB84-F9BA-43D5-87BE-67443E8EF086}">
      <p15:sldGuideLst xmlns:p15="http://schemas.microsoft.com/office/powerpoint/2012/main">
        <p15:guide id="1" pos="1945">
          <p15:clr>
            <a:srgbClr val="F9AD4C"/>
          </p15:clr>
        </p15:guide>
        <p15:guide id="2" pos="2091">
          <p15:clr>
            <a:srgbClr val="F9AD4C"/>
          </p15:clr>
        </p15:guide>
        <p15:guide id="3" orient="horz" pos="216">
          <p15:clr>
            <a:srgbClr val="F9AD4C"/>
          </p15:clr>
        </p15:guide>
        <p15:guide id="4" pos="3669">
          <p15:clr>
            <a:srgbClr val="F9AD4C"/>
          </p15:clr>
        </p15:guide>
        <p15:guide id="5" pos="3815">
          <p15:clr>
            <a:srgbClr val="F9AD4C"/>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7"/>
        <p:cNvGrpSpPr/>
        <p:nvPr/>
      </p:nvGrpSpPr>
      <p:grpSpPr>
        <a:xfrm>
          <a:off x="0" y="0"/>
          <a:ext cx="0" cy="0"/>
          <a:chOff x="0" y="0"/>
          <a:chExt cx="0" cy="0"/>
        </a:xfrm>
      </p:grpSpPr>
      <p:sp>
        <p:nvSpPr>
          <p:cNvPr id="198" name="Google Shape;198;p52"/>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9pPr>
          </a:lstStyle>
          <a:p>
            <a:endParaRPr/>
          </a:p>
        </p:txBody>
      </p:sp>
      <p:sp>
        <p:nvSpPr>
          <p:cNvPr id="199" name="Google Shape;199;p52"/>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9pPr>
          </a:lstStyle>
          <a:p>
            <a:endParaRPr/>
          </a:p>
        </p:txBody>
      </p:sp>
      <p:sp>
        <p:nvSpPr>
          <p:cNvPr id="200" name="Google Shape;200;p52"/>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48374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 - Two columns">
  <p:cSld name="Content - Two columns">
    <p:spTree>
      <p:nvGrpSpPr>
        <p:cNvPr id="1" name="Shape 201"/>
        <p:cNvGrpSpPr/>
        <p:nvPr/>
      </p:nvGrpSpPr>
      <p:grpSpPr>
        <a:xfrm>
          <a:off x="0" y="0"/>
          <a:ext cx="0" cy="0"/>
          <a:chOff x="0" y="0"/>
          <a:chExt cx="0" cy="0"/>
        </a:xfrm>
      </p:grpSpPr>
      <p:sp>
        <p:nvSpPr>
          <p:cNvPr id="202" name="Google Shape;202;p56"/>
          <p:cNvSpPr txBox="1">
            <a:spLocks noGrp="1"/>
          </p:cNvSpPr>
          <p:nvPr>
            <p:ph type="title"/>
          </p:nvPr>
        </p:nvSpPr>
        <p:spPr>
          <a:xfrm>
            <a:off x="649167" y="183135"/>
            <a:ext cx="5313600" cy="274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900"/>
              <a:buFont typeface="Roboto Medium"/>
              <a:buNone/>
              <a:defRPr sz="1200" b="0" i="0" u="none" strike="noStrike" cap="none">
                <a:solidFill>
                  <a:schemeClr val="dk1"/>
                </a:solidFill>
                <a:latin typeface="Roboto Medium"/>
                <a:ea typeface="Roboto Medium"/>
                <a:cs typeface="Roboto Medium"/>
                <a:sym typeface="Roboto Medium"/>
              </a:defRPr>
            </a:lvl1pPr>
            <a:lvl2pPr marR="0" lvl="1" algn="l" rtl="0">
              <a:lnSpc>
                <a:spcPct val="100000"/>
              </a:lnSpc>
              <a:spcBef>
                <a:spcPts val="0"/>
              </a:spcBef>
              <a:spcAft>
                <a:spcPts val="0"/>
              </a:spcAft>
              <a:buClr>
                <a:srgbClr val="434343"/>
              </a:buClr>
              <a:buSzPts val="800"/>
              <a:buFont typeface="Roboto"/>
              <a:buNone/>
              <a:defRPr sz="1067" b="1" i="0" u="none" strike="noStrike" cap="none">
                <a:solidFill>
                  <a:srgbClr val="434343"/>
                </a:solidFill>
                <a:latin typeface="Roboto"/>
                <a:ea typeface="Roboto"/>
                <a:cs typeface="Roboto"/>
                <a:sym typeface="Roboto"/>
              </a:defRPr>
            </a:lvl2pPr>
            <a:lvl3pPr marR="0" lvl="2" algn="l" rtl="0">
              <a:lnSpc>
                <a:spcPct val="100000"/>
              </a:lnSpc>
              <a:spcBef>
                <a:spcPts val="0"/>
              </a:spcBef>
              <a:spcAft>
                <a:spcPts val="0"/>
              </a:spcAft>
              <a:buClr>
                <a:srgbClr val="434343"/>
              </a:buClr>
              <a:buSzPts val="800"/>
              <a:buFont typeface="Roboto"/>
              <a:buNone/>
              <a:defRPr sz="1067" b="1" i="0" u="none" strike="noStrike" cap="none">
                <a:solidFill>
                  <a:srgbClr val="434343"/>
                </a:solidFill>
                <a:latin typeface="Roboto"/>
                <a:ea typeface="Roboto"/>
                <a:cs typeface="Roboto"/>
                <a:sym typeface="Roboto"/>
              </a:defRPr>
            </a:lvl3pPr>
            <a:lvl4pPr marR="0" lvl="3" algn="l" rtl="0">
              <a:lnSpc>
                <a:spcPct val="100000"/>
              </a:lnSpc>
              <a:spcBef>
                <a:spcPts val="0"/>
              </a:spcBef>
              <a:spcAft>
                <a:spcPts val="0"/>
              </a:spcAft>
              <a:buClr>
                <a:srgbClr val="434343"/>
              </a:buClr>
              <a:buSzPts val="800"/>
              <a:buFont typeface="Roboto"/>
              <a:buNone/>
              <a:defRPr sz="1067" b="1" i="0" u="none" strike="noStrike" cap="none">
                <a:solidFill>
                  <a:srgbClr val="434343"/>
                </a:solidFill>
                <a:latin typeface="Roboto"/>
                <a:ea typeface="Roboto"/>
                <a:cs typeface="Roboto"/>
                <a:sym typeface="Roboto"/>
              </a:defRPr>
            </a:lvl4pPr>
            <a:lvl5pPr marR="0" lvl="4" algn="l" rtl="0">
              <a:lnSpc>
                <a:spcPct val="100000"/>
              </a:lnSpc>
              <a:spcBef>
                <a:spcPts val="0"/>
              </a:spcBef>
              <a:spcAft>
                <a:spcPts val="0"/>
              </a:spcAft>
              <a:buClr>
                <a:srgbClr val="434343"/>
              </a:buClr>
              <a:buSzPts val="800"/>
              <a:buFont typeface="Roboto"/>
              <a:buNone/>
              <a:defRPr sz="1067" b="1" i="0" u="none" strike="noStrike" cap="none">
                <a:solidFill>
                  <a:srgbClr val="434343"/>
                </a:solidFill>
                <a:latin typeface="Roboto"/>
                <a:ea typeface="Roboto"/>
                <a:cs typeface="Roboto"/>
                <a:sym typeface="Roboto"/>
              </a:defRPr>
            </a:lvl5pPr>
            <a:lvl6pPr marR="0" lvl="5" algn="l" rtl="0">
              <a:lnSpc>
                <a:spcPct val="100000"/>
              </a:lnSpc>
              <a:spcBef>
                <a:spcPts val="0"/>
              </a:spcBef>
              <a:spcAft>
                <a:spcPts val="0"/>
              </a:spcAft>
              <a:buClr>
                <a:srgbClr val="434343"/>
              </a:buClr>
              <a:buSzPts val="800"/>
              <a:buFont typeface="Roboto"/>
              <a:buNone/>
              <a:defRPr sz="1067" b="1" i="0" u="none" strike="noStrike" cap="none">
                <a:solidFill>
                  <a:srgbClr val="434343"/>
                </a:solidFill>
                <a:latin typeface="Roboto"/>
                <a:ea typeface="Roboto"/>
                <a:cs typeface="Roboto"/>
                <a:sym typeface="Roboto"/>
              </a:defRPr>
            </a:lvl6pPr>
            <a:lvl7pPr marR="0" lvl="6" algn="l" rtl="0">
              <a:lnSpc>
                <a:spcPct val="100000"/>
              </a:lnSpc>
              <a:spcBef>
                <a:spcPts val="0"/>
              </a:spcBef>
              <a:spcAft>
                <a:spcPts val="0"/>
              </a:spcAft>
              <a:buClr>
                <a:srgbClr val="434343"/>
              </a:buClr>
              <a:buSzPts val="800"/>
              <a:buFont typeface="Roboto"/>
              <a:buNone/>
              <a:defRPr sz="1067" b="1" i="0" u="none" strike="noStrike" cap="none">
                <a:solidFill>
                  <a:srgbClr val="434343"/>
                </a:solidFill>
                <a:latin typeface="Roboto"/>
                <a:ea typeface="Roboto"/>
                <a:cs typeface="Roboto"/>
                <a:sym typeface="Roboto"/>
              </a:defRPr>
            </a:lvl7pPr>
            <a:lvl8pPr marR="0" lvl="7" algn="l" rtl="0">
              <a:lnSpc>
                <a:spcPct val="100000"/>
              </a:lnSpc>
              <a:spcBef>
                <a:spcPts val="0"/>
              </a:spcBef>
              <a:spcAft>
                <a:spcPts val="0"/>
              </a:spcAft>
              <a:buClr>
                <a:srgbClr val="434343"/>
              </a:buClr>
              <a:buSzPts val="800"/>
              <a:buFont typeface="Roboto"/>
              <a:buNone/>
              <a:defRPr sz="1067" b="1" i="0" u="none" strike="noStrike" cap="none">
                <a:solidFill>
                  <a:srgbClr val="434343"/>
                </a:solidFill>
                <a:latin typeface="Roboto"/>
                <a:ea typeface="Roboto"/>
                <a:cs typeface="Roboto"/>
                <a:sym typeface="Roboto"/>
              </a:defRPr>
            </a:lvl8pPr>
            <a:lvl9pPr marR="0" lvl="8" algn="l" rtl="0">
              <a:lnSpc>
                <a:spcPct val="100000"/>
              </a:lnSpc>
              <a:spcBef>
                <a:spcPts val="0"/>
              </a:spcBef>
              <a:spcAft>
                <a:spcPts val="0"/>
              </a:spcAft>
              <a:buClr>
                <a:srgbClr val="434343"/>
              </a:buClr>
              <a:buSzPts val="800"/>
              <a:buFont typeface="Roboto"/>
              <a:buNone/>
              <a:defRPr sz="1067" b="1" i="0" u="none" strike="noStrike" cap="none">
                <a:solidFill>
                  <a:srgbClr val="434343"/>
                </a:solidFill>
                <a:latin typeface="Roboto"/>
                <a:ea typeface="Roboto"/>
                <a:cs typeface="Roboto"/>
                <a:sym typeface="Roboto"/>
              </a:defRPr>
            </a:lvl9pPr>
          </a:lstStyle>
          <a:p>
            <a:endParaRPr/>
          </a:p>
        </p:txBody>
      </p:sp>
      <p:sp>
        <p:nvSpPr>
          <p:cNvPr id="203" name="Google Shape;203;p56"/>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Roboto Medium"/>
                <a:ea typeface="Roboto Medium"/>
                <a:cs typeface="Roboto Medium"/>
                <a:sym typeface="Roboto Medium"/>
              </a:defRPr>
            </a:lvl1pPr>
            <a:lvl2pPr marL="0" marR="0" lvl="1"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Roboto Medium"/>
                <a:ea typeface="Roboto Medium"/>
                <a:cs typeface="Roboto Medium"/>
                <a:sym typeface="Roboto Medium"/>
              </a:defRPr>
            </a:lvl2pPr>
            <a:lvl3pPr marL="0" marR="0" lvl="2"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Roboto Medium"/>
                <a:ea typeface="Roboto Medium"/>
                <a:cs typeface="Roboto Medium"/>
                <a:sym typeface="Roboto Medium"/>
              </a:defRPr>
            </a:lvl3pPr>
            <a:lvl4pPr marL="0" marR="0" lvl="3"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Roboto Medium"/>
                <a:ea typeface="Roboto Medium"/>
                <a:cs typeface="Roboto Medium"/>
                <a:sym typeface="Roboto Medium"/>
              </a:defRPr>
            </a:lvl4pPr>
            <a:lvl5pPr marL="0" marR="0" lvl="4"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Roboto Medium"/>
                <a:ea typeface="Roboto Medium"/>
                <a:cs typeface="Roboto Medium"/>
                <a:sym typeface="Roboto Medium"/>
              </a:defRPr>
            </a:lvl5pPr>
            <a:lvl6pPr marL="0" marR="0" lvl="5"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Roboto Medium"/>
                <a:ea typeface="Roboto Medium"/>
                <a:cs typeface="Roboto Medium"/>
                <a:sym typeface="Roboto Medium"/>
              </a:defRPr>
            </a:lvl6pPr>
            <a:lvl7pPr marL="0" marR="0" lvl="6"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Roboto Medium"/>
                <a:ea typeface="Roboto Medium"/>
                <a:cs typeface="Roboto Medium"/>
                <a:sym typeface="Roboto Medium"/>
              </a:defRPr>
            </a:lvl7pPr>
            <a:lvl8pPr marL="0" marR="0" lvl="7"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Roboto Medium"/>
                <a:ea typeface="Roboto Medium"/>
                <a:cs typeface="Roboto Medium"/>
                <a:sym typeface="Roboto Medium"/>
              </a:defRPr>
            </a:lvl8pPr>
            <a:lvl9pPr marL="0" marR="0" lvl="8"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Roboto Medium"/>
                <a:ea typeface="Roboto Medium"/>
                <a:cs typeface="Roboto Medium"/>
                <a:sym typeface="Roboto Medium"/>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52725455"/>
      </p:ext>
    </p:extLst>
  </p:cSld>
  <p:clrMapOvr>
    <a:masterClrMapping/>
  </p:clrMapOvr>
  <p:extLst>
    <p:ext uri="{DCECCB84-F9BA-43D5-87BE-67443E8EF086}">
      <p15:sldGuideLst xmlns:p15="http://schemas.microsoft.com/office/powerpoint/2012/main">
        <p15:guide id="1" orient="horz" pos="216">
          <p15:clr>
            <a:srgbClr val="F9AD4C"/>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Divider–Blue 1">
  <p:cSld name="Divider–Blue 1">
    <p:bg>
      <p:bgPr>
        <a:solidFill>
          <a:schemeClr val="accent1"/>
        </a:solidFill>
        <a:effectLst/>
      </p:bgPr>
    </p:bg>
    <p:spTree>
      <p:nvGrpSpPr>
        <p:cNvPr id="1" name="Shape 204"/>
        <p:cNvGrpSpPr/>
        <p:nvPr/>
      </p:nvGrpSpPr>
      <p:grpSpPr>
        <a:xfrm>
          <a:off x="0" y="0"/>
          <a:ext cx="0" cy="0"/>
          <a:chOff x="0" y="0"/>
          <a:chExt cx="0" cy="0"/>
        </a:xfrm>
      </p:grpSpPr>
      <p:sp>
        <p:nvSpPr>
          <p:cNvPr id="205" name="Google Shape;205;p57"/>
          <p:cNvSpPr txBox="1">
            <a:spLocks noGrp="1"/>
          </p:cNvSpPr>
          <p:nvPr>
            <p:ph type="title"/>
          </p:nvPr>
        </p:nvSpPr>
        <p:spPr>
          <a:xfrm>
            <a:off x="625700" y="546100"/>
            <a:ext cx="8437600" cy="548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lt2"/>
              </a:buClr>
              <a:buSzPts val="2400"/>
              <a:buFont typeface="Arial"/>
              <a:buNone/>
              <a:defRPr sz="32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rgbClr val="4285F4"/>
              </a:buClr>
              <a:buSzPts val="2200"/>
              <a:buFont typeface="Arial"/>
              <a:buNone/>
              <a:defRPr sz="2933" b="0" i="0" u="none" strike="noStrike" cap="none">
                <a:solidFill>
                  <a:srgbClr val="4285F4"/>
                </a:solidFill>
                <a:latin typeface="Arial"/>
                <a:ea typeface="Arial"/>
                <a:cs typeface="Arial"/>
                <a:sym typeface="Arial"/>
              </a:defRPr>
            </a:lvl2pPr>
            <a:lvl3pPr marR="0" lvl="2" algn="l" rtl="0">
              <a:lnSpc>
                <a:spcPct val="100000"/>
              </a:lnSpc>
              <a:spcBef>
                <a:spcPts val="0"/>
              </a:spcBef>
              <a:spcAft>
                <a:spcPts val="0"/>
              </a:spcAft>
              <a:buClr>
                <a:srgbClr val="4285F4"/>
              </a:buClr>
              <a:buSzPts val="2200"/>
              <a:buFont typeface="Arial"/>
              <a:buNone/>
              <a:defRPr sz="2933" b="0" i="0" u="none" strike="noStrike" cap="none">
                <a:solidFill>
                  <a:srgbClr val="4285F4"/>
                </a:solidFill>
                <a:latin typeface="Arial"/>
                <a:ea typeface="Arial"/>
                <a:cs typeface="Arial"/>
                <a:sym typeface="Arial"/>
              </a:defRPr>
            </a:lvl3pPr>
            <a:lvl4pPr marR="0" lvl="3" algn="l" rtl="0">
              <a:lnSpc>
                <a:spcPct val="100000"/>
              </a:lnSpc>
              <a:spcBef>
                <a:spcPts val="0"/>
              </a:spcBef>
              <a:spcAft>
                <a:spcPts val="0"/>
              </a:spcAft>
              <a:buClr>
                <a:srgbClr val="4285F4"/>
              </a:buClr>
              <a:buSzPts val="2200"/>
              <a:buFont typeface="Arial"/>
              <a:buNone/>
              <a:defRPr sz="2933" b="0" i="0" u="none" strike="noStrike" cap="none">
                <a:solidFill>
                  <a:srgbClr val="4285F4"/>
                </a:solidFill>
                <a:latin typeface="Arial"/>
                <a:ea typeface="Arial"/>
                <a:cs typeface="Arial"/>
                <a:sym typeface="Arial"/>
              </a:defRPr>
            </a:lvl4pPr>
            <a:lvl5pPr marR="0" lvl="4" algn="l" rtl="0">
              <a:lnSpc>
                <a:spcPct val="100000"/>
              </a:lnSpc>
              <a:spcBef>
                <a:spcPts val="0"/>
              </a:spcBef>
              <a:spcAft>
                <a:spcPts val="0"/>
              </a:spcAft>
              <a:buClr>
                <a:srgbClr val="4285F4"/>
              </a:buClr>
              <a:buSzPts val="2200"/>
              <a:buFont typeface="Arial"/>
              <a:buNone/>
              <a:defRPr sz="2933" b="0" i="0" u="none" strike="noStrike" cap="none">
                <a:solidFill>
                  <a:srgbClr val="4285F4"/>
                </a:solidFill>
                <a:latin typeface="Arial"/>
                <a:ea typeface="Arial"/>
                <a:cs typeface="Arial"/>
                <a:sym typeface="Arial"/>
              </a:defRPr>
            </a:lvl5pPr>
            <a:lvl6pPr marR="0" lvl="5" algn="l" rtl="0">
              <a:lnSpc>
                <a:spcPct val="100000"/>
              </a:lnSpc>
              <a:spcBef>
                <a:spcPts val="0"/>
              </a:spcBef>
              <a:spcAft>
                <a:spcPts val="0"/>
              </a:spcAft>
              <a:buClr>
                <a:srgbClr val="4285F4"/>
              </a:buClr>
              <a:buSzPts val="2200"/>
              <a:buFont typeface="Arial"/>
              <a:buNone/>
              <a:defRPr sz="2933" b="0" i="0" u="none" strike="noStrike" cap="none">
                <a:solidFill>
                  <a:srgbClr val="4285F4"/>
                </a:solidFill>
                <a:latin typeface="Arial"/>
                <a:ea typeface="Arial"/>
                <a:cs typeface="Arial"/>
                <a:sym typeface="Arial"/>
              </a:defRPr>
            </a:lvl6pPr>
            <a:lvl7pPr marR="0" lvl="6" algn="l" rtl="0">
              <a:lnSpc>
                <a:spcPct val="100000"/>
              </a:lnSpc>
              <a:spcBef>
                <a:spcPts val="0"/>
              </a:spcBef>
              <a:spcAft>
                <a:spcPts val="0"/>
              </a:spcAft>
              <a:buClr>
                <a:srgbClr val="4285F4"/>
              </a:buClr>
              <a:buSzPts val="2200"/>
              <a:buFont typeface="Arial"/>
              <a:buNone/>
              <a:defRPr sz="2933" b="0" i="0" u="none" strike="noStrike" cap="none">
                <a:solidFill>
                  <a:srgbClr val="4285F4"/>
                </a:solidFill>
                <a:latin typeface="Arial"/>
                <a:ea typeface="Arial"/>
                <a:cs typeface="Arial"/>
                <a:sym typeface="Arial"/>
              </a:defRPr>
            </a:lvl7pPr>
            <a:lvl8pPr marR="0" lvl="7" algn="l" rtl="0">
              <a:lnSpc>
                <a:spcPct val="100000"/>
              </a:lnSpc>
              <a:spcBef>
                <a:spcPts val="0"/>
              </a:spcBef>
              <a:spcAft>
                <a:spcPts val="0"/>
              </a:spcAft>
              <a:buClr>
                <a:srgbClr val="4285F4"/>
              </a:buClr>
              <a:buSzPts val="2200"/>
              <a:buFont typeface="Arial"/>
              <a:buNone/>
              <a:defRPr sz="2933" b="0" i="0" u="none" strike="noStrike" cap="none">
                <a:solidFill>
                  <a:srgbClr val="4285F4"/>
                </a:solidFill>
                <a:latin typeface="Arial"/>
                <a:ea typeface="Arial"/>
                <a:cs typeface="Arial"/>
                <a:sym typeface="Arial"/>
              </a:defRPr>
            </a:lvl8pPr>
            <a:lvl9pPr marR="0" lvl="8" algn="l" rtl="0">
              <a:lnSpc>
                <a:spcPct val="100000"/>
              </a:lnSpc>
              <a:spcBef>
                <a:spcPts val="0"/>
              </a:spcBef>
              <a:spcAft>
                <a:spcPts val="0"/>
              </a:spcAft>
              <a:buClr>
                <a:srgbClr val="4285F4"/>
              </a:buClr>
              <a:buSzPts val="2200"/>
              <a:buFont typeface="Arial"/>
              <a:buNone/>
              <a:defRPr sz="2933" b="0" i="0" u="none" strike="noStrike" cap="none">
                <a:solidFill>
                  <a:srgbClr val="4285F4"/>
                </a:solidFill>
                <a:latin typeface="Arial"/>
                <a:ea typeface="Arial"/>
                <a:cs typeface="Arial"/>
                <a:sym typeface="Arial"/>
              </a:defRPr>
            </a:lvl9pPr>
          </a:lstStyle>
          <a:p>
            <a:endParaRPr/>
          </a:p>
        </p:txBody>
      </p:sp>
      <p:sp>
        <p:nvSpPr>
          <p:cNvPr id="206" name="Google Shape;206;p57"/>
          <p:cNvSpPr txBox="1">
            <a:spLocks noGrp="1"/>
          </p:cNvSpPr>
          <p:nvPr>
            <p:ph type="title" idx="2"/>
          </p:nvPr>
        </p:nvSpPr>
        <p:spPr>
          <a:xfrm>
            <a:off x="625700" y="1013561"/>
            <a:ext cx="7514800" cy="24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C9DAF8"/>
              </a:buClr>
              <a:buSzPts val="2400"/>
              <a:buFont typeface="Arial"/>
              <a:buNone/>
              <a:defRPr sz="3200" b="0" i="0" u="none" strike="noStrike" cap="none">
                <a:solidFill>
                  <a:srgbClr val="C9DAF8"/>
                </a:solidFill>
                <a:latin typeface="Arial"/>
                <a:ea typeface="Arial"/>
                <a:cs typeface="Arial"/>
                <a:sym typeface="Arial"/>
              </a:defRPr>
            </a:lvl1pPr>
            <a:lvl2pPr marR="0" lvl="1" algn="l" rtl="0">
              <a:lnSpc>
                <a:spcPct val="100000"/>
              </a:lnSpc>
              <a:spcBef>
                <a:spcPts val="0"/>
              </a:spcBef>
              <a:spcAft>
                <a:spcPts val="0"/>
              </a:spcAft>
              <a:buClr>
                <a:srgbClr val="4285F4"/>
              </a:buClr>
              <a:buSzPts val="2200"/>
              <a:buFont typeface="Arial"/>
              <a:buNone/>
              <a:defRPr sz="2933" b="0" i="0" u="none" strike="noStrike" cap="none">
                <a:solidFill>
                  <a:srgbClr val="4285F4"/>
                </a:solidFill>
                <a:latin typeface="Arial"/>
                <a:ea typeface="Arial"/>
                <a:cs typeface="Arial"/>
                <a:sym typeface="Arial"/>
              </a:defRPr>
            </a:lvl2pPr>
            <a:lvl3pPr marR="0" lvl="2" algn="l" rtl="0">
              <a:lnSpc>
                <a:spcPct val="100000"/>
              </a:lnSpc>
              <a:spcBef>
                <a:spcPts val="0"/>
              </a:spcBef>
              <a:spcAft>
                <a:spcPts val="0"/>
              </a:spcAft>
              <a:buClr>
                <a:srgbClr val="4285F4"/>
              </a:buClr>
              <a:buSzPts val="2200"/>
              <a:buFont typeface="Arial"/>
              <a:buNone/>
              <a:defRPr sz="2933" b="0" i="0" u="none" strike="noStrike" cap="none">
                <a:solidFill>
                  <a:srgbClr val="4285F4"/>
                </a:solidFill>
                <a:latin typeface="Arial"/>
                <a:ea typeface="Arial"/>
                <a:cs typeface="Arial"/>
                <a:sym typeface="Arial"/>
              </a:defRPr>
            </a:lvl3pPr>
            <a:lvl4pPr marR="0" lvl="3" algn="l" rtl="0">
              <a:lnSpc>
                <a:spcPct val="100000"/>
              </a:lnSpc>
              <a:spcBef>
                <a:spcPts val="0"/>
              </a:spcBef>
              <a:spcAft>
                <a:spcPts val="0"/>
              </a:spcAft>
              <a:buClr>
                <a:srgbClr val="4285F4"/>
              </a:buClr>
              <a:buSzPts val="2200"/>
              <a:buFont typeface="Arial"/>
              <a:buNone/>
              <a:defRPr sz="2933" b="0" i="0" u="none" strike="noStrike" cap="none">
                <a:solidFill>
                  <a:srgbClr val="4285F4"/>
                </a:solidFill>
                <a:latin typeface="Arial"/>
                <a:ea typeface="Arial"/>
                <a:cs typeface="Arial"/>
                <a:sym typeface="Arial"/>
              </a:defRPr>
            </a:lvl4pPr>
            <a:lvl5pPr marR="0" lvl="4" algn="l" rtl="0">
              <a:lnSpc>
                <a:spcPct val="100000"/>
              </a:lnSpc>
              <a:spcBef>
                <a:spcPts val="0"/>
              </a:spcBef>
              <a:spcAft>
                <a:spcPts val="0"/>
              </a:spcAft>
              <a:buClr>
                <a:srgbClr val="4285F4"/>
              </a:buClr>
              <a:buSzPts val="2200"/>
              <a:buFont typeface="Arial"/>
              <a:buNone/>
              <a:defRPr sz="2933" b="0" i="0" u="none" strike="noStrike" cap="none">
                <a:solidFill>
                  <a:srgbClr val="4285F4"/>
                </a:solidFill>
                <a:latin typeface="Arial"/>
                <a:ea typeface="Arial"/>
                <a:cs typeface="Arial"/>
                <a:sym typeface="Arial"/>
              </a:defRPr>
            </a:lvl5pPr>
            <a:lvl6pPr marR="0" lvl="5" algn="l" rtl="0">
              <a:lnSpc>
                <a:spcPct val="100000"/>
              </a:lnSpc>
              <a:spcBef>
                <a:spcPts val="0"/>
              </a:spcBef>
              <a:spcAft>
                <a:spcPts val="0"/>
              </a:spcAft>
              <a:buClr>
                <a:srgbClr val="4285F4"/>
              </a:buClr>
              <a:buSzPts val="2200"/>
              <a:buFont typeface="Arial"/>
              <a:buNone/>
              <a:defRPr sz="2933" b="0" i="0" u="none" strike="noStrike" cap="none">
                <a:solidFill>
                  <a:srgbClr val="4285F4"/>
                </a:solidFill>
                <a:latin typeface="Arial"/>
                <a:ea typeface="Arial"/>
                <a:cs typeface="Arial"/>
                <a:sym typeface="Arial"/>
              </a:defRPr>
            </a:lvl6pPr>
            <a:lvl7pPr marR="0" lvl="6" algn="l" rtl="0">
              <a:lnSpc>
                <a:spcPct val="100000"/>
              </a:lnSpc>
              <a:spcBef>
                <a:spcPts val="0"/>
              </a:spcBef>
              <a:spcAft>
                <a:spcPts val="0"/>
              </a:spcAft>
              <a:buClr>
                <a:srgbClr val="4285F4"/>
              </a:buClr>
              <a:buSzPts val="2200"/>
              <a:buFont typeface="Arial"/>
              <a:buNone/>
              <a:defRPr sz="2933" b="0" i="0" u="none" strike="noStrike" cap="none">
                <a:solidFill>
                  <a:srgbClr val="4285F4"/>
                </a:solidFill>
                <a:latin typeface="Arial"/>
                <a:ea typeface="Arial"/>
                <a:cs typeface="Arial"/>
                <a:sym typeface="Arial"/>
              </a:defRPr>
            </a:lvl7pPr>
            <a:lvl8pPr marR="0" lvl="7" algn="l" rtl="0">
              <a:lnSpc>
                <a:spcPct val="100000"/>
              </a:lnSpc>
              <a:spcBef>
                <a:spcPts val="0"/>
              </a:spcBef>
              <a:spcAft>
                <a:spcPts val="0"/>
              </a:spcAft>
              <a:buClr>
                <a:srgbClr val="4285F4"/>
              </a:buClr>
              <a:buSzPts val="2200"/>
              <a:buFont typeface="Arial"/>
              <a:buNone/>
              <a:defRPr sz="2933" b="0" i="0" u="none" strike="noStrike" cap="none">
                <a:solidFill>
                  <a:srgbClr val="4285F4"/>
                </a:solidFill>
                <a:latin typeface="Arial"/>
                <a:ea typeface="Arial"/>
                <a:cs typeface="Arial"/>
                <a:sym typeface="Arial"/>
              </a:defRPr>
            </a:lvl8pPr>
            <a:lvl9pPr marR="0" lvl="8" algn="l" rtl="0">
              <a:lnSpc>
                <a:spcPct val="100000"/>
              </a:lnSpc>
              <a:spcBef>
                <a:spcPts val="0"/>
              </a:spcBef>
              <a:spcAft>
                <a:spcPts val="0"/>
              </a:spcAft>
              <a:buClr>
                <a:srgbClr val="4285F4"/>
              </a:buClr>
              <a:buSzPts val="2200"/>
              <a:buFont typeface="Arial"/>
              <a:buNone/>
              <a:defRPr sz="2933" b="0" i="0" u="none" strike="noStrike" cap="none">
                <a:solidFill>
                  <a:srgbClr val="4285F4"/>
                </a:solidFill>
                <a:latin typeface="Arial"/>
                <a:ea typeface="Arial"/>
                <a:cs typeface="Arial"/>
                <a:sym typeface="Arial"/>
              </a:defRPr>
            </a:lvl9pPr>
          </a:lstStyle>
          <a:p>
            <a:endParaRPr/>
          </a:p>
        </p:txBody>
      </p:sp>
      <p:sp>
        <p:nvSpPr>
          <p:cNvPr id="207" name="Google Shape;207;p57"/>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733"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733"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733"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733"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733"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733"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733"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733"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733" b="0" i="0" u="none" strike="noStrike" cap="none">
                <a:solidFill>
                  <a:schemeClr val="lt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890341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hapters">
  <p:cSld name="Chapters">
    <p:spTree>
      <p:nvGrpSpPr>
        <p:cNvPr id="1" name="Shape 208"/>
        <p:cNvGrpSpPr/>
        <p:nvPr/>
      </p:nvGrpSpPr>
      <p:grpSpPr>
        <a:xfrm>
          <a:off x="0" y="0"/>
          <a:ext cx="0" cy="0"/>
          <a:chOff x="0" y="0"/>
          <a:chExt cx="0" cy="0"/>
        </a:xfrm>
      </p:grpSpPr>
      <p:sp>
        <p:nvSpPr>
          <p:cNvPr id="209" name="Google Shape;209;p58"/>
          <p:cNvSpPr/>
          <p:nvPr/>
        </p:nvSpPr>
        <p:spPr>
          <a:xfrm>
            <a:off x="1" y="0"/>
            <a:ext cx="12192000" cy="6858000"/>
          </a:xfrm>
          <a:prstGeom prst="rect">
            <a:avLst/>
          </a:prstGeom>
          <a:solidFill>
            <a:srgbClr val="F3F3F3"/>
          </a:solidFill>
          <a:ln>
            <a:noFill/>
          </a:ln>
        </p:spPr>
        <p:txBody>
          <a:bodyPr spcFirstLastPara="1" wrap="square" lIns="76167" tIns="76167" rIns="76167" bIns="76167" anchor="ctr" anchorCtr="0">
            <a:noAutofit/>
          </a:bodyPr>
          <a:lstStyle/>
          <a:p>
            <a:pPr marL="0" marR="0" lvl="0" indent="0" algn="ctr" rtl="0">
              <a:lnSpc>
                <a:spcPct val="100000"/>
              </a:lnSpc>
              <a:spcBef>
                <a:spcPts val="0"/>
              </a:spcBef>
              <a:spcAft>
                <a:spcPts val="0"/>
              </a:spcAft>
              <a:buClr>
                <a:srgbClr val="FFFFFF"/>
              </a:buClr>
              <a:buSzPts val="500"/>
              <a:buFont typeface="Roboto"/>
              <a:buNone/>
            </a:pPr>
            <a:endParaRPr sz="667" b="0" i="0" u="none" strike="noStrike" cap="none">
              <a:solidFill>
                <a:srgbClr val="FFFFFF"/>
              </a:solidFill>
              <a:latin typeface="Roboto"/>
              <a:ea typeface="Roboto"/>
              <a:cs typeface="Roboto"/>
              <a:sym typeface="Roboto"/>
            </a:endParaRPr>
          </a:p>
        </p:txBody>
      </p:sp>
      <p:sp>
        <p:nvSpPr>
          <p:cNvPr id="210" name="Google Shape;210;p58"/>
          <p:cNvSpPr txBox="1"/>
          <p:nvPr/>
        </p:nvSpPr>
        <p:spPr>
          <a:xfrm>
            <a:off x="731520" y="1454883"/>
            <a:ext cx="10465200" cy="985200"/>
          </a:xfrm>
          <a:prstGeom prst="rect">
            <a:avLst/>
          </a:prstGeom>
          <a:noFill/>
          <a:ln>
            <a:noFill/>
          </a:ln>
        </p:spPr>
        <p:txBody>
          <a:bodyPr spcFirstLastPara="1" wrap="square" lIns="0" tIns="122433" rIns="122433" bIns="122433" anchor="t" anchorCtr="0">
            <a:noAutofit/>
          </a:bodyPr>
          <a:lstStyle/>
          <a:p>
            <a:pPr marL="0" marR="0" lvl="0" indent="0" algn="l" rtl="0">
              <a:lnSpc>
                <a:spcPct val="100000"/>
              </a:lnSpc>
              <a:spcBef>
                <a:spcPts val="0"/>
              </a:spcBef>
              <a:spcAft>
                <a:spcPts val="0"/>
              </a:spcAft>
              <a:buClr>
                <a:srgbClr val="4285F4"/>
              </a:buClr>
              <a:buSzPts val="4500"/>
              <a:buFont typeface="Arial"/>
              <a:buNone/>
            </a:pPr>
            <a:endParaRPr sz="1067" b="0" i="0" u="none" strike="noStrike" cap="none">
              <a:solidFill>
                <a:srgbClr val="5F6368"/>
              </a:solidFill>
              <a:latin typeface="Arial"/>
              <a:ea typeface="Arial"/>
              <a:cs typeface="Arial"/>
              <a:sym typeface="Arial"/>
            </a:endParaRPr>
          </a:p>
        </p:txBody>
      </p:sp>
      <p:sp>
        <p:nvSpPr>
          <p:cNvPr id="211" name="Google Shape;211;p58"/>
          <p:cNvSpPr/>
          <p:nvPr/>
        </p:nvSpPr>
        <p:spPr>
          <a:xfrm>
            <a:off x="0" y="0"/>
            <a:ext cx="12192000" cy="6858000"/>
          </a:xfrm>
          <a:prstGeom prst="rect">
            <a:avLst/>
          </a:prstGeom>
          <a:solidFill>
            <a:srgbClr val="666666"/>
          </a:solid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FFFFFF"/>
              </a:buClr>
              <a:buSzPts val="1200"/>
              <a:buFont typeface="Roboto"/>
              <a:buNone/>
            </a:pPr>
            <a:endParaRPr sz="1600" b="0" i="0" u="none" strike="noStrike" cap="none">
              <a:solidFill>
                <a:srgbClr val="FFFFFF"/>
              </a:solidFill>
              <a:latin typeface="Helvetica Neue Light"/>
              <a:ea typeface="Helvetica Neue Light"/>
              <a:cs typeface="Helvetica Neue Light"/>
              <a:sym typeface="Helvetica Neue Light"/>
            </a:endParaRPr>
          </a:p>
        </p:txBody>
      </p:sp>
      <p:sp>
        <p:nvSpPr>
          <p:cNvPr id="212" name="Google Shape;212;p58"/>
          <p:cNvSpPr txBox="1">
            <a:spLocks noGrp="1"/>
          </p:cNvSpPr>
          <p:nvPr>
            <p:ph type="title"/>
          </p:nvPr>
        </p:nvSpPr>
        <p:spPr>
          <a:xfrm>
            <a:off x="616032" y="620344"/>
            <a:ext cx="10788400" cy="54864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dk2"/>
              </a:buClr>
              <a:buSzPts val="4500"/>
              <a:buFont typeface="Arial"/>
              <a:buNone/>
              <a:defRPr sz="60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4285F4"/>
              </a:buClr>
              <a:buSzPts val="2700"/>
              <a:buFont typeface="Arial"/>
              <a:buNone/>
              <a:defRPr sz="3600" b="0" i="0" u="none" strike="noStrike" cap="none">
                <a:solidFill>
                  <a:srgbClr val="4285F4"/>
                </a:solidFill>
                <a:latin typeface="Arial"/>
                <a:ea typeface="Arial"/>
                <a:cs typeface="Arial"/>
                <a:sym typeface="Arial"/>
              </a:defRPr>
            </a:lvl2pPr>
            <a:lvl3pPr marR="0" lvl="2" algn="ctr" rtl="0">
              <a:lnSpc>
                <a:spcPct val="100000"/>
              </a:lnSpc>
              <a:spcBef>
                <a:spcPts val="0"/>
              </a:spcBef>
              <a:spcAft>
                <a:spcPts val="0"/>
              </a:spcAft>
              <a:buClr>
                <a:srgbClr val="4285F4"/>
              </a:buClr>
              <a:buSzPts val="2700"/>
              <a:buFont typeface="Arial"/>
              <a:buNone/>
              <a:defRPr sz="3600" b="0" i="0" u="none" strike="noStrike" cap="none">
                <a:solidFill>
                  <a:srgbClr val="4285F4"/>
                </a:solidFill>
                <a:latin typeface="Arial"/>
                <a:ea typeface="Arial"/>
                <a:cs typeface="Arial"/>
                <a:sym typeface="Arial"/>
              </a:defRPr>
            </a:lvl3pPr>
            <a:lvl4pPr marR="0" lvl="3" algn="ctr" rtl="0">
              <a:lnSpc>
                <a:spcPct val="100000"/>
              </a:lnSpc>
              <a:spcBef>
                <a:spcPts val="0"/>
              </a:spcBef>
              <a:spcAft>
                <a:spcPts val="0"/>
              </a:spcAft>
              <a:buClr>
                <a:srgbClr val="4285F4"/>
              </a:buClr>
              <a:buSzPts val="2700"/>
              <a:buFont typeface="Arial"/>
              <a:buNone/>
              <a:defRPr sz="3600" b="0" i="0" u="none" strike="noStrike" cap="none">
                <a:solidFill>
                  <a:srgbClr val="4285F4"/>
                </a:solidFill>
                <a:latin typeface="Arial"/>
                <a:ea typeface="Arial"/>
                <a:cs typeface="Arial"/>
                <a:sym typeface="Arial"/>
              </a:defRPr>
            </a:lvl4pPr>
            <a:lvl5pPr marR="0" lvl="4" algn="ctr" rtl="0">
              <a:lnSpc>
                <a:spcPct val="100000"/>
              </a:lnSpc>
              <a:spcBef>
                <a:spcPts val="0"/>
              </a:spcBef>
              <a:spcAft>
                <a:spcPts val="0"/>
              </a:spcAft>
              <a:buClr>
                <a:srgbClr val="4285F4"/>
              </a:buClr>
              <a:buSzPts val="2700"/>
              <a:buFont typeface="Arial"/>
              <a:buNone/>
              <a:defRPr sz="3600" b="0" i="0" u="none" strike="noStrike" cap="none">
                <a:solidFill>
                  <a:srgbClr val="4285F4"/>
                </a:solidFill>
                <a:latin typeface="Arial"/>
                <a:ea typeface="Arial"/>
                <a:cs typeface="Arial"/>
                <a:sym typeface="Arial"/>
              </a:defRPr>
            </a:lvl5pPr>
            <a:lvl6pPr marR="0" lvl="5" algn="ctr" rtl="0">
              <a:lnSpc>
                <a:spcPct val="100000"/>
              </a:lnSpc>
              <a:spcBef>
                <a:spcPts val="0"/>
              </a:spcBef>
              <a:spcAft>
                <a:spcPts val="0"/>
              </a:spcAft>
              <a:buClr>
                <a:srgbClr val="4285F4"/>
              </a:buClr>
              <a:buSzPts val="2700"/>
              <a:buFont typeface="Arial"/>
              <a:buNone/>
              <a:defRPr sz="3600" b="0" i="0" u="none" strike="noStrike" cap="none">
                <a:solidFill>
                  <a:srgbClr val="4285F4"/>
                </a:solidFill>
                <a:latin typeface="Arial"/>
                <a:ea typeface="Arial"/>
                <a:cs typeface="Arial"/>
                <a:sym typeface="Arial"/>
              </a:defRPr>
            </a:lvl6pPr>
            <a:lvl7pPr marR="0" lvl="6" algn="ctr" rtl="0">
              <a:lnSpc>
                <a:spcPct val="100000"/>
              </a:lnSpc>
              <a:spcBef>
                <a:spcPts val="0"/>
              </a:spcBef>
              <a:spcAft>
                <a:spcPts val="0"/>
              </a:spcAft>
              <a:buClr>
                <a:srgbClr val="4285F4"/>
              </a:buClr>
              <a:buSzPts val="2700"/>
              <a:buFont typeface="Arial"/>
              <a:buNone/>
              <a:defRPr sz="3600" b="0" i="0" u="none" strike="noStrike" cap="none">
                <a:solidFill>
                  <a:srgbClr val="4285F4"/>
                </a:solidFill>
                <a:latin typeface="Arial"/>
                <a:ea typeface="Arial"/>
                <a:cs typeface="Arial"/>
                <a:sym typeface="Arial"/>
              </a:defRPr>
            </a:lvl7pPr>
            <a:lvl8pPr marR="0" lvl="7" algn="ctr" rtl="0">
              <a:lnSpc>
                <a:spcPct val="100000"/>
              </a:lnSpc>
              <a:spcBef>
                <a:spcPts val="0"/>
              </a:spcBef>
              <a:spcAft>
                <a:spcPts val="0"/>
              </a:spcAft>
              <a:buClr>
                <a:srgbClr val="4285F4"/>
              </a:buClr>
              <a:buSzPts val="2700"/>
              <a:buFont typeface="Arial"/>
              <a:buNone/>
              <a:defRPr sz="3600" b="0" i="0" u="none" strike="noStrike" cap="none">
                <a:solidFill>
                  <a:srgbClr val="4285F4"/>
                </a:solidFill>
                <a:latin typeface="Arial"/>
                <a:ea typeface="Arial"/>
                <a:cs typeface="Arial"/>
                <a:sym typeface="Arial"/>
              </a:defRPr>
            </a:lvl8pPr>
            <a:lvl9pPr marR="0" lvl="8" algn="ctr" rtl="0">
              <a:lnSpc>
                <a:spcPct val="100000"/>
              </a:lnSpc>
              <a:spcBef>
                <a:spcPts val="0"/>
              </a:spcBef>
              <a:spcAft>
                <a:spcPts val="0"/>
              </a:spcAft>
              <a:buClr>
                <a:srgbClr val="4285F4"/>
              </a:buClr>
              <a:buSzPts val="2700"/>
              <a:buFont typeface="Arial"/>
              <a:buNone/>
              <a:defRPr sz="3600" b="0" i="0" u="none" strike="noStrike" cap="none">
                <a:solidFill>
                  <a:srgbClr val="4285F4"/>
                </a:solidFill>
                <a:latin typeface="Arial"/>
                <a:ea typeface="Arial"/>
                <a:cs typeface="Arial"/>
                <a:sym typeface="Arial"/>
              </a:defRPr>
            </a:lvl9pPr>
          </a:lstStyle>
          <a:p>
            <a:endParaRPr/>
          </a:p>
        </p:txBody>
      </p:sp>
      <p:sp>
        <p:nvSpPr>
          <p:cNvPr id="213" name="Google Shape;213;p58"/>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7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7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7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7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7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7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7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7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7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660536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Divider–Red">
  <p:cSld name="Divider–Red">
    <p:bg>
      <p:bgPr>
        <a:solidFill>
          <a:schemeClr val="accent2"/>
        </a:solidFill>
        <a:effectLst/>
      </p:bgPr>
    </p:bg>
    <p:spTree>
      <p:nvGrpSpPr>
        <p:cNvPr id="1" name="Shape 214"/>
        <p:cNvGrpSpPr/>
        <p:nvPr/>
      </p:nvGrpSpPr>
      <p:grpSpPr>
        <a:xfrm>
          <a:off x="0" y="0"/>
          <a:ext cx="0" cy="0"/>
          <a:chOff x="0" y="0"/>
          <a:chExt cx="0" cy="0"/>
        </a:xfrm>
      </p:grpSpPr>
      <p:sp>
        <p:nvSpPr>
          <p:cNvPr id="215" name="Google Shape;215;p94"/>
          <p:cNvSpPr txBox="1">
            <a:spLocks noGrp="1"/>
          </p:cNvSpPr>
          <p:nvPr>
            <p:ph type="title"/>
          </p:nvPr>
        </p:nvSpPr>
        <p:spPr>
          <a:xfrm>
            <a:off x="625700" y="546100"/>
            <a:ext cx="8437600" cy="548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lt2"/>
              </a:buClr>
              <a:buSzPts val="2400"/>
              <a:buFont typeface="Arial"/>
              <a:buNone/>
              <a:defRPr sz="32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2pPr>
            <a:lvl3pPr marR="0" lvl="2"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3pPr>
            <a:lvl4pPr marR="0" lvl="3"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4pPr>
            <a:lvl5pPr marR="0" lvl="4"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5pPr>
            <a:lvl6pPr marR="0" lvl="5"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6pPr>
            <a:lvl7pPr marR="0" lvl="6"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7pPr>
            <a:lvl8pPr marR="0" lvl="7"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8pPr>
            <a:lvl9pPr marR="0" lvl="8"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9pPr>
          </a:lstStyle>
          <a:p>
            <a:endParaRPr/>
          </a:p>
        </p:txBody>
      </p:sp>
      <p:sp>
        <p:nvSpPr>
          <p:cNvPr id="216" name="Google Shape;216;p94"/>
          <p:cNvSpPr txBox="1">
            <a:spLocks noGrp="1"/>
          </p:cNvSpPr>
          <p:nvPr>
            <p:ph type="title" idx="2"/>
          </p:nvPr>
        </p:nvSpPr>
        <p:spPr>
          <a:xfrm>
            <a:off x="625700" y="1013547"/>
            <a:ext cx="7514800" cy="2445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F4CCCC"/>
              </a:buClr>
              <a:buSzPts val="2400"/>
              <a:buFont typeface="Arial"/>
              <a:buNone/>
              <a:defRPr sz="3200" b="0" i="0" u="none" strike="noStrike" cap="none">
                <a:solidFill>
                  <a:srgbClr val="F4CCCC"/>
                </a:solidFill>
                <a:latin typeface="Arial"/>
                <a:ea typeface="Arial"/>
                <a:cs typeface="Arial"/>
                <a:sym typeface="Arial"/>
              </a:defRPr>
            </a:lvl1pPr>
            <a:lvl2pPr marR="0" lvl="1"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2pPr>
            <a:lvl3pPr marR="0" lvl="2"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3pPr>
            <a:lvl4pPr marR="0" lvl="3"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4pPr>
            <a:lvl5pPr marR="0" lvl="4"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5pPr>
            <a:lvl6pPr marR="0" lvl="5"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6pPr>
            <a:lvl7pPr marR="0" lvl="6"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7pPr>
            <a:lvl8pPr marR="0" lvl="7"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8pPr>
            <a:lvl9pPr marR="0" lvl="8"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9pPr>
          </a:lstStyle>
          <a:p>
            <a:endParaRPr/>
          </a:p>
        </p:txBody>
      </p:sp>
      <p:sp>
        <p:nvSpPr>
          <p:cNvPr id="217" name="Google Shape;217;p94"/>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733"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733"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733"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733"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733"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733"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733"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733"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733" b="0" i="0" u="none" strike="noStrike" cap="none">
                <a:solidFill>
                  <a:schemeClr val="lt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315294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Divider–Yellow">
  <p:cSld name="Divider–Yellow">
    <p:bg>
      <p:bgPr>
        <a:solidFill>
          <a:schemeClr val="accent3"/>
        </a:solidFill>
        <a:effectLst/>
      </p:bgPr>
    </p:bg>
    <p:spTree>
      <p:nvGrpSpPr>
        <p:cNvPr id="1" name="Shape 218"/>
        <p:cNvGrpSpPr/>
        <p:nvPr/>
      </p:nvGrpSpPr>
      <p:grpSpPr>
        <a:xfrm>
          <a:off x="0" y="0"/>
          <a:ext cx="0" cy="0"/>
          <a:chOff x="0" y="0"/>
          <a:chExt cx="0" cy="0"/>
        </a:xfrm>
      </p:grpSpPr>
      <p:sp>
        <p:nvSpPr>
          <p:cNvPr id="219" name="Google Shape;219;p95"/>
          <p:cNvSpPr txBox="1">
            <a:spLocks noGrp="1"/>
          </p:cNvSpPr>
          <p:nvPr>
            <p:ph type="title"/>
          </p:nvPr>
        </p:nvSpPr>
        <p:spPr>
          <a:xfrm>
            <a:off x="625700" y="546100"/>
            <a:ext cx="8437600" cy="548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lt2"/>
              </a:buClr>
              <a:buSzPts val="2400"/>
              <a:buFont typeface="Arial"/>
              <a:buNone/>
              <a:defRPr sz="32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2pPr>
            <a:lvl3pPr marR="0" lvl="2"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3pPr>
            <a:lvl4pPr marR="0" lvl="3"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4pPr>
            <a:lvl5pPr marR="0" lvl="4"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5pPr>
            <a:lvl6pPr marR="0" lvl="5"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6pPr>
            <a:lvl7pPr marR="0" lvl="6"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7pPr>
            <a:lvl8pPr marR="0" lvl="7"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8pPr>
            <a:lvl9pPr marR="0" lvl="8"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9pPr>
          </a:lstStyle>
          <a:p>
            <a:endParaRPr/>
          </a:p>
        </p:txBody>
      </p:sp>
      <p:sp>
        <p:nvSpPr>
          <p:cNvPr id="220" name="Google Shape;220;p95"/>
          <p:cNvSpPr txBox="1">
            <a:spLocks noGrp="1"/>
          </p:cNvSpPr>
          <p:nvPr>
            <p:ph type="title" idx="2"/>
          </p:nvPr>
        </p:nvSpPr>
        <p:spPr>
          <a:xfrm>
            <a:off x="625700" y="1013545"/>
            <a:ext cx="7514800" cy="2446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FFF2CC"/>
              </a:buClr>
              <a:buSzPts val="2400"/>
              <a:buFont typeface="Arial"/>
              <a:buNone/>
              <a:defRPr sz="3200" b="0" i="0" u="none" strike="noStrike" cap="none">
                <a:solidFill>
                  <a:srgbClr val="FFF2CC"/>
                </a:solidFill>
                <a:latin typeface="Arial"/>
                <a:ea typeface="Arial"/>
                <a:cs typeface="Arial"/>
                <a:sym typeface="Arial"/>
              </a:defRPr>
            </a:lvl1pPr>
            <a:lvl2pPr marR="0" lvl="1" algn="l" rtl="0">
              <a:lnSpc>
                <a:spcPct val="100000"/>
              </a:lnSpc>
              <a:spcBef>
                <a:spcPts val="0"/>
              </a:spcBef>
              <a:spcAft>
                <a:spcPts val="0"/>
              </a:spcAft>
              <a:buClr>
                <a:srgbClr val="FFF2CC"/>
              </a:buClr>
              <a:buSzPts val="2400"/>
              <a:buFont typeface="Arial"/>
              <a:buNone/>
              <a:defRPr sz="3200" b="0" i="0" u="none" strike="noStrike" cap="none">
                <a:solidFill>
                  <a:srgbClr val="FFF2CC"/>
                </a:solidFill>
                <a:latin typeface="Arial"/>
                <a:ea typeface="Arial"/>
                <a:cs typeface="Arial"/>
                <a:sym typeface="Arial"/>
              </a:defRPr>
            </a:lvl2pPr>
            <a:lvl3pPr marR="0" lvl="2" algn="l" rtl="0">
              <a:lnSpc>
                <a:spcPct val="100000"/>
              </a:lnSpc>
              <a:spcBef>
                <a:spcPts val="0"/>
              </a:spcBef>
              <a:spcAft>
                <a:spcPts val="0"/>
              </a:spcAft>
              <a:buClr>
                <a:srgbClr val="FFF2CC"/>
              </a:buClr>
              <a:buSzPts val="2400"/>
              <a:buFont typeface="Arial"/>
              <a:buNone/>
              <a:defRPr sz="3200" b="0" i="0" u="none" strike="noStrike" cap="none">
                <a:solidFill>
                  <a:srgbClr val="FFF2CC"/>
                </a:solidFill>
                <a:latin typeface="Arial"/>
                <a:ea typeface="Arial"/>
                <a:cs typeface="Arial"/>
                <a:sym typeface="Arial"/>
              </a:defRPr>
            </a:lvl3pPr>
            <a:lvl4pPr marR="0" lvl="3" algn="l" rtl="0">
              <a:lnSpc>
                <a:spcPct val="100000"/>
              </a:lnSpc>
              <a:spcBef>
                <a:spcPts val="0"/>
              </a:spcBef>
              <a:spcAft>
                <a:spcPts val="0"/>
              </a:spcAft>
              <a:buClr>
                <a:srgbClr val="FFF2CC"/>
              </a:buClr>
              <a:buSzPts val="2400"/>
              <a:buFont typeface="Arial"/>
              <a:buNone/>
              <a:defRPr sz="3200" b="0" i="0" u="none" strike="noStrike" cap="none">
                <a:solidFill>
                  <a:srgbClr val="FFF2CC"/>
                </a:solidFill>
                <a:latin typeface="Arial"/>
                <a:ea typeface="Arial"/>
                <a:cs typeface="Arial"/>
                <a:sym typeface="Arial"/>
              </a:defRPr>
            </a:lvl4pPr>
            <a:lvl5pPr marR="0" lvl="4" algn="l" rtl="0">
              <a:lnSpc>
                <a:spcPct val="100000"/>
              </a:lnSpc>
              <a:spcBef>
                <a:spcPts val="0"/>
              </a:spcBef>
              <a:spcAft>
                <a:spcPts val="0"/>
              </a:spcAft>
              <a:buClr>
                <a:srgbClr val="FFF2CC"/>
              </a:buClr>
              <a:buSzPts val="2400"/>
              <a:buFont typeface="Arial"/>
              <a:buNone/>
              <a:defRPr sz="3200" b="0" i="0" u="none" strike="noStrike" cap="none">
                <a:solidFill>
                  <a:srgbClr val="FFF2CC"/>
                </a:solidFill>
                <a:latin typeface="Arial"/>
                <a:ea typeface="Arial"/>
                <a:cs typeface="Arial"/>
                <a:sym typeface="Arial"/>
              </a:defRPr>
            </a:lvl5pPr>
            <a:lvl6pPr marR="0" lvl="5" algn="l" rtl="0">
              <a:lnSpc>
                <a:spcPct val="100000"/>
              </a:lnSpc>
              <a:spcBef>
                <a:spcPts val="0"/>
              </a:spcBef>
              <a:spcAft>
                <a:spcPts val="0"/>
              </a:spcAft>
              <a:buClr>
                <a:srgbClr val="FFF2CC"/>
              </a:buClr>
              <a:buSzPts val="2400"/>
              <a:buFont typeface="Arial"/>
              <a:buNone/>
              <a:defRPr sz="3200" b="0" i="0" u="none" strike="noStrike" cap="none">
                <a:solidFill>
                  <a:srgbClr val="FFF2CC"/>
                </a:solidFill>
                <a:latin typeface="Arial"/>
                <a:ea typeface="Arial"/>
                <a:cs typeface="Arial"/>
                <a:sym typeface="Arial"/>
              </a:defRPr>
            </a:lvl6pPr>
            <a:lvl7pPr marR="0" lvl="6" algn="l" rtl="0">
              <a:lnSpc>
                <a:spcPct val="100000"/>
              </a:lnSpc>
              <a:spcBef>
                <a:spcPts val="0"/>
              </a:spcBef>
              <a:spcAft>
                <a:spcPts val="0"/>
              </a:spcAft>
              <a:buClr>
                <a:srgbClr val="FFF2CC"/>
              </a:buClr>
              <a:buSzPts val="2400"/>
              <a:buFont typeface="Arial"/>
              <a:buNone/>
              <a:defRPr sz="3200" b="0" i="0" u="none" strike="noStrike" cap="none">
                <a:solidFill>
                  <a:srgbClr val="FFF2CC"/>
                </a:solidFill>
                <a:latin typeface="Arial"/>
                <a:ea typeface="Arial"/>
                <a:cs typeface="Arial"/>
                <a:sym typeface="Arial"/>
              </a:defRPr>
            </a:lvl7pPr>
            <a:lvl8pPr marR="0" lvl="7" algn="l" rtl="0">
              <a:lnSpc>
                <a:spcPct val="100000"/>
              </a:lnSpc>
              <a:spcBef>
                <a:spcPts val="0"/>
              </a:spcBef>
              <a:spcAft>
                <a:spcPts val="0"/>
              </a:spcAft>
              <a:buClr>
                <a:srgbClr val="FFF2CC"/>
              </a:buClr>
              <a:buSzPts val="2400"/>
              <a:buFont typeface="Arial"/>
              <a:buNone/>
              <a:defRPr sz="3200" b="0" i="0" u="none" strike="noStrike" cap="none">
                <a:solidFill>
                  <a:srgbClr val="FFF2CC"/>
                </a:solidFill>
                <a:latin typeface="Arial"/>
                <a:ea typeface="Arial"/>
                <a:cs typeface="Arial"/>
                <a:sym typeface="Arial"/>
              </a:defRPr>
            </a:lvl8pPr>
            <a:lvl9pPr marR="0" lvl="8" algn="l" rtl="0">
              <a:lnSpc>
                <a:spcPct val="100000"/>
              </a:lnSpc>
              <a:spcBef>
                <a:spcPts val="0"/>
              </a:spcBef>
              <a:spcAft>
                <a:spcPts val="0"/>
              </a:spcAft>
              <a:buClr>
                <a:srgbClr val="FFF2CC"/>
              </a:buClr>
              <a:buSzPts val="2400"/>
              <a:buFont typeface="Arial"/>
              <a:buNone/>
              <a:defRPr sz="3200" b="0" i="0" u="none" strike="noStrike" cap="none">
                <a:solidFill>
                  <a:srgbClr val="FFF2CC"/>
                </a:solidFill>
                <a:latin typeface="Arial"/>
                <a:ea typeface="Arial"/>
                <a:cs typeface="Arial"/>
                <a:sym typeface="Arial"/>
              </a:defRPr>
            </a:lvl9pPr>
          </a:lstStyle>
          <a:p>
            <a:endParaRPr/>
          </a:p>
        </p:txBody>
      </p:sp>
      <p:sp>
        <p:nvSpPr>
          <p:cNvPr id="221" name="Google Shape;221;p95"/>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733"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733"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733"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733"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733"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733"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733"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733"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733" b="0" i="0" u="none" strike="noStrike" cap="none">
                <a:solidFill>
                  <a:schemeClr val="lt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519859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Light Grey w/ Title">
  <p:cSld name="Light Grey w/ Title">
    <p:spTree>
      <p:nvGrpSpPr>
        <p:cNvPr id="1" name="Shape 222"/>
        <p:cNvGrpSpPr/>
        <p:nvPr/>
      </p:nvGrpSpPr>
      <p:grpSpPr>
        <a:xfrm>
          <a:off x="0" y="0"/>
          <a:ext cx="0" cy="0"/>
          <a:chOff x="0" y="0"/>
          <a:chExt cx="0" cy="0"/>
        </a:xfrm>
      </p:grpSpPr>
      <p:sp>
        <p:nvSpPr>
          <p:cNvPr id="223" name="Google Shape;223;p96"/>
          <p:cNvSpPr/>
          <p:nvPr/>
        </p:nvSpPr>
        <p:spPr>
          <a:xfrm>
            <a:off x="1" y="0"/>
            <a:ext cx="12192000" cy="6858000"/>
          </a:xfrm>
          <a:prstGeom prst="rect">
            <a:avLst/>
          </a:prstGeom>
          <a:solidFill>
            <a:srgbClr val="F1F3F4"/>
          </a:solidFill>
          <a:ln>
            <a:noFill/>
          </a:ln>
        </p:spPr>
        <p:txBody>
          <a:bodyPr spcFirstLastPara="1" wrap="square" lIns="76167" tIns="76167" rIns="76167" bIns="76167" anchor="ctr" anchorCtr="0">
            <a:noAutofit/>
          </a:bodyPr>
          <a:lstStyle/>
          <a:p>
            <a:pPr marL="0" marR="0" lvl="0" indent="0" algn="ctr" rtl="0">
              <a:lnSpc>
                <a:spcPct val="100000"/>
              </a:lnSpc>
              <a:spcBef>
                <a:spcPts val="0"/>
              </a:spcBef>
              <a:spcAft>
                <a:spcPts val="0"/>
              </a:spcAft>
              <a:buClr>
                <a:srgbClr val="FFFFFF"/>
              </a:buClr>
              <a:buSzPts val="500"/>
              <a:buFont typeface="Roboto"/>
              <a:buNone/>
            </a:pPr>
            <a:endParaRPr sz="667" b="0" i="0" u="none" strike="noStrike" cap="none">
              <a:solidFill>
                <a:srgbClr val="F1F3F4"/>
              </a:solidFill>
              <a:latin typeface="Roboto"/>
              <a:ea typeface="Roboto"/>
              <a:cs typeface="Roboto"/>
              <a:sym typeface="Roboto"/>
            </a:endParaRPr>
          </a:p>
        </p:txBody>
      </p:sp>
      <p:sp>
        <p:nvSpPr>
          <p:cNvPr id="224" name="Google Shape;224;p96"/>
          <p:cNvSpPr txBox="1">
            <a:spLocks noGrp="1"/>
          </p:cNvSpPr>
          <p:nvPr>
            <p:ph type="title"/>
          </p:nvPr>
        </p:nvSpPr>
        <p:spPr>
          <a:xfrm>
            <a:off x="628233" y="541347"/>
            <a:ext cx="6170800" cy="7472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accent1"/>
              </a:buClr>
              <a:buSzPts val="2400"/>
              <a:buFont typeface="Arial"/>
              <a:buNone/>
              <a:defRPr sz="32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434343"/>
              </a:buClr>
              <a:buSzPts val="800"/>
              <a:buFont typeface="Roboto"/>
              <a:buNone/>
              <a:defRPr sz="1067" b="1" i="0" u="none" strike="noStrike" cap="none">
                <a:solidFill>
                  <a:srgbClr val="434343"/>
                </a:solidFill>
                <a:latin typeface="Roboto"/>
                <a:ea typeface="Roboto"/>
                <a:cs typeface="Roboto"/>
                <a:sym typeface="Roboto"/>
              </a:defRPr>
            </a:lvl2pPr>
            <a:lvl3pPr marR="0" lvl="2" algn="l" rtl="0">
              <a:lnSpc>
                <a:spcPct val="100000"/>
              </a:lnSpc>
              <a:spcBef>
                <a:spcPts val="0"/>
              </a:spcBef>
              <a:spcAft>
                <a:spcPts val="0"/>
              </a:spcAft>
              <a:buClr>
                <a:srgbClr val="434343"/>
              </a:buClr>
              <a:buSzPts val="800"/>
              <a:buFont typeface="Roboto"/>
              <a:buNone/>
              <a:defRPr sz="1067" b="1" i="0" u="none" strike="noStrike" cap="none">
                <a:solidFill>
                  <a:srgbClr val="434343"/>
                </a:solidFill>
                <a:latin typeface="Roboto"/>
                <a:ea typeface="Roboto"/>
                <a:cs typeface="Roboto"/>
                <a:sym typeface="Roboto"/>
              </a:defRPr>
            </a:lvl3pPr>
            <a:lvl4pPr marR="0" lvl="3" algn="l" rtl="0">
              <a:lnSpc>
                <a:spcPct val="100000"/>
              </a:lnSpc>
              <a:spcBef>
                <a:spcPts val="0"/>
              </a:spcBef>
              <a:spcAft>
                <a:spcPts val="0"/>
              </a:spcAft>
              <a:buClr>
                <a:srgbClr val="434343"/>
              </a:buClr>
              <a:buSzPts val="800"/>
              <a:buFont typeface="Roboto"/>
              <a:buNone/>
              <a:defRPr sz="1067" b="1" i="0" u="none" strike="noStrike" cap="none">
                <a:solidFill>
                  <a:srgbClr val="434343"/>
                </a:solidFill>
                <a:latin typeface="Roboto"/>
                <a:ea typeface="Roboto"/>
                <a:cs typeface="Roboto"/>
                <a:sym typeface="Roboto"/>
              </a:defRPr>
            </a:lvl4pPr>
            <a:lvl5pPr marR="0" lvl="4" algn="l" rtl="0">
              <a:lnSpc>
                <a:spcPct val="100000"/>
              </a:lnSpc>
              <a:spcBef>
                <a:spcPts val="0"/>
              </a:spcBef>
              <a:spcAft>
                <a:spcPts val="0"/>
              </a:spcAft>
              <a:buClr>
                <a:srgbClr val="434343"/>
              </a:buClr>
              <a:buSzPts val="800"/>
              <a:buFont typeface="Roboto"/>
              <a:buNone/>
              <a:defRPr sz="1067" b="1" i="0" u="none" strike="noStrike" cap="none">
                <a:solidFill>
                  <a:srgbClr val="434343"/>
                </a:solidFill>
                <a:latin typeface="Roboto"/>
                <a:ea typeface="Roboto"/>
                <a:cs typeface="Roboto"/>
                <a:sym typeface="Roboto"/>
              </a:defRPr>
            </a:lvl5pPr>
            <a:lvl6pPr marR="0" lvl="5" algn="l" rtl="0">
              <a:lnSpc>
                <a:spcPct val="100000"/>
              </a:lnSpc>
              <a:spcBef>
                <a:spcPts val="0"/>
              </a:spcBef>
              <a:spcAft>
                <a:spcPts val="0"/>
              </a:spcAft>
              <a:buClr>
                <a:srgbClr val="434343"/>
              </a:buClr>
              <a:buSzPts val="800"/>
              <a:buFont typeface="Roboto"/>
              <a:buNone/>
              <a:defRPr sz="1067" b="1" i="0" u="none" strike="noStrike" cap="none">
                <a:solidFill>
                  <a:srgbClr val="434343"/>
                </a:solidFill>
                <a:latin typeface="Roboto"/>
                <a:ea typeface="Roboto"/>
                <a:cs typeface="Roboto"/>
                <a:sym typeface="Roboto"/>
              </a:defRPr>
            </a:lvl6pPr>
            <a:lvl7pPr marR="0" lvl="6" algn="l" rtl="0">
              <a:lnSpc>
                <a:spcPct val="100000"/>
              </a:lnSpc>
              <a:spcBef>
                <a:spcPts val="0"/>
              </a:spcBef>
              <a:spcAft>
                <a:spcPts val="0"/>
              </a:spcAft>
              <a:buClr>
                <a:srgbClr val="434343"/>
              </a:buClr>
              <a:buSzPts val="800"/>
              <a:buFont typeface="Roboto"/>
              <a:buNone/>
              <a:defRPr sz="1067" b="1" i="0" u="none" strike="noStrike" cap="none">
                <a:solidFill>
                  <a:srgbClr val="434343"/>
                </a:solidFill>
                <a:latin typeface="Roboto"/>
                <a:ea typeface="Roboto"/>
                <a:cs typeface="Roboto"/>
                <a:sym typeface="Roboto"/>
              </a:defRPr>
            </a:lvl7pPr>
            <a:lvl8pPr marR="0" lvl="7" algn="l" rtl="0">
              <a:lnSpc>
                <a:spcPct val="100000"/>
              </a:lnSpc>
              <a:spcBef>
                <a:spcPts val="0"/>
              </a:spcBef>
              <a:spcAft>
                <a:spcPts val="0"/>
              </a:spcAft>
              <a:buClr>
                <a:srgbClr val="434343"/>
              </a:buClr>
              <a:buSzPts val="800"/>
              <a:buFont typeface="Roboto"/>
              <a:buNone/>
              <a:defRPr sz="1067" b="1" i="0" u="none" strike="noStrike" cap="none">
                <a:solidFill>
                  <a:srgbClr val="434343"/>
                </a:solidFill>
                <a:latin typeface="Roboto"/>
                <a:ea typeface="Roboto"/>
                <a:cs typeface="Roboto"/>
                <a:sym typeface="Roboto"/>
              </a:defRPr>
            </a:lvl8pPr>
            <a:lvl9pPr marR="0" lvl="8" algn="l" rtl="0">
              <a:lnSpc>
                <a:spcPct val="100000"/>
              </a:lnSpc>
              <a:spcBef>
                <a:spcPts val="0"/>
              </a:spcBef>
              <a:spcAft>
                <a:spcPts val="0"/>
              </a:spcAft>
              <a:buClr>
                <a:srgbClr val="434343"/>
              </a:buClr>
              <a:buSzPts val="800"/>
              <a:buFont typeface="Roboto"/>
              <a:buNone/>
              <a:defRPr sz="1067" b="1" i="0" u="none" strike="noStrike" cap="none">
                <a:solidFill>
                  <a:srgbClr val="434343"/>
                </a:solidFill>
                <a:latin typeface="Roboto"/>
                <a:ea typeface="Roboto"/>
                <a:cs typeface="Roboto"/>
                <a:sym typeface="Roboto"/>
              </a:defRPr>
            </a:lvl9pPr>
          </a:lstStyle>
          <a:p>
            <a:endParaRPr/>
          </a:p>
        </p:txBody>
      </p:sp>
      <p:sp>
        <p:nvSpPr>
          <p:cNvPr id="225" name="Google Shape;225;p96"/>
          <p:cNvSpPr txBox="1">
            <a:spLocks noGrp="1"/>
          </p:cNvSpPr>
          <p:nvPr>
            <p:ph type="title" idx="2"/>
          </p:nvPr>
        </p:nvSpPr>
        <p:spPr>
          <a:xfrm>
            <a:off x="649167" y="183135"/>
            <a:ext cx="5313600" cy="274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900"/>
              <a:buFont typeface="Roboto Medium"/>
              <a:buNone/>
              <a:defRPr sz="1200" b="0" i="0" u="none" strike="noStrike" cap="none">
                <a:solidFill>
                  <a:schemeClr val="dk1"/>
                </a:solidFill>
                <a:latin typeface="Roboto Medium"/>
                <a:ea typeface="Roboto Medium"/>
                <a:cs typeface="Roboto Medium"/>
                <a:sym typeface="Roboto Medium"/>
              </a:defRPr>
            </a:lvl1pPr>
            <a:lvl2pPr marR="0" lvl="1" algn="l" rtl="0">
              <a:lnSpc>
                <a:spcPct val="100000"/>
              </a:lnSpc>
              <a:spcBef>
                <a:spcPts val="0"/>
              </a:spcBef>
              <a:spcAft>
                <a:spcPts val="0"/>
              </a:spcAft>
              <a:buClr>
                <a:srgbClr val="434343"/>
              </a:buClr>
              <a:buSzPts val="800"/>
              <a:buFont typeface="Roboto"/>
              <a:buNone/>
              <a:defRPr sz="1067" b="1" i="0" u="none" strike="noStrike" cap="none">
                <a:solidFill>
                  <a:srgbClr val="434343"/>
                </a:solidFill>
                <a:latin typeface="Roboto"/>
                <a:ea typeface="Roboto"/>
                <a:cs typeface="Roboto"/>
                <a:sym typeface="Roboto"/>
              </a:defRPr>
            </a:lvl2pPr>
            <a:lvl3pPr marR="0" lvl="2" algn="l" rtl="0">
              <a:lnSpc>
                <a:spcPct val="100000"/>
              </a:lnSpc>
              <a:spcBef>
                <a:spcPts val="0"/>
              </a:spcBef>
              <a:spcAft>
                <a:spcPts val="0"/>
              </a:spcAft>
              <a:buClr>
                <a:srgbClr val="434343"/>
              </a:buClr>
              <a:buSzPts val="800"/>
              <a:buFont typeface="Roboto"/>
              <a:buNone/>
              <a:defRPr sz="1067" b="1" i="0" u="none" strike="noStrike" cap="none">
                <a:solidFill>
                  <a:srgbClr val="434343"/>
                </a:solidFill>
                <a:latin typeface="Roboto"/>
                <a:ea typeface="Roboto"/>
                <a:cs typeface="Roboto"/>
                <a:sym typeface="Roboto"/>
              </a:defRPr>
            </a:lvl3pPr>
            <a:lvl4pPr marR="0" lvl="3" algn="l" rtl="0">
              <a:lnSpc>
                <a:spcPct val="100000"/>
              </a:lnSpc>
              <a:spcBef>
                <a:spcPts val="0"/>
              </a:spcBef>
              <a:spcAft>
                <a:spcPts val="0"/>
              </a:spcAft>
              <a:buClr>
                <a:srgbClr val="434343"/>
              </a:buClr>
              <a:buSzPts val="800"/>
              <a:buFont typeface="Roboto"/>
              <a:buNone/>
              <a:defRPr sz="1067" b="1" i="0" u="none" strike="noStrike" cap="none">
                <a:solidFill>
                  <a:srgbClr val="434343"/>
                </a:solidFill>
                <a:latin typeface="Roboto"/>
                <a:ea typeface="Roboto"/>
                <a:cs typeface="Roboto"/>
                <a:sym typeface="Roboto"/>
              </a:defRPr>
            </a:lvl4pPr>
            <a:lvl5pPr marR="0" lvl="4" algn="l" rtl="0">
              <a:lnSpc>
                <a:spcPct val="100000"/>
              </a:lnSpc>
              <a:spcBef>
                <a:spcPts val="0"/>
              </a:spcBef>
              <a:spcAft>
                <a:spcPts val="0"/>
              </a:spcAft>
              <a:buClr>
                <a:srgbClr val="434343"/>
              </a:buClr>
              <a:buSzPts val="800"/>
              <a:buFont typeface="Roboto"/>
              <a:buNone/>
              <a:defRPr sz="1067" b="1" i="0" u="none" strike="noStrike" cap="none">
                <a:solidFill>
                  <a:srgbClr val="434343"/>
                </a:solidFill>
                <a:latin typeface="Roboto"/>
                <a:ea typeface="Roboto"/>
                <a:cs typeface="Roboto"/>
                <a:sym typeface="Roboto"/>
              </a:defRPr>
            </a:lvl5pPr>
            <a:lvl6pPr marR="0" lvl="5" algn="l" rtl="0">
              <a:lnSpc>
                <a:spcPct val="100000"/>
              </a:lnSpc>
              <a:spcBef>
                <a:spcPts val="0"/>
              </a:spcBef>
              <a:spcAft>
                <a:spcPts val="0"/>
              </a:spcAft>
              <a:buClr>
                <a:srgbClr val="434343"/>
              </a:buClr>
              <a:buSzPts val="800"/>
              <a:buFont typeface="Roboto"/>
              <a:buNone/>
              <a:defRPr sz="1067" b="1" i="0" u="none" strike="noStrike" cap="none">
                <a:solidFill>
                  <a:srgbClr val="434343"/>
                </a:solidFill>
                <a:latin typeface="Roboto"/>
                <a:ea typeface="Roboto"/>
                <a:cs typeface="Roboto"/>
                <a:sym typeface="Roboto"/>
              </a:defRPr>
            </a:lvl6pPr>
            <a:lvl7pPr marR="0" lvl="6" algn="l" rtl="0">
              <a:lnSpc>
                <a:spcPct val="100000"/>
              </a:lnSpc>
              <a:spcBef>
                <a:spcPts val="0"/>
              </a:spcBef>
              <a:spcAft>
                <a:spcPts val="0"/>
              </a:spcAft>
              <a:buClr>
                <a:srgbClr val="434343"/>
              </a:buClr>
              <a:buSzPts val="800"/>
              <a:buFont typeface="Roboto"/>
              <a:buNone/>
              <a:defRPr sz="1067" b="1" i="0" u="none" strike="noStrike" cap="none">
                <a:solidFill>
                  <a:srgbClr val="434343"/>
                </a:solidFill>
                <a:latin typeface="Roboto"/>
                <a:ea typeface="Roboto"/>
                <a:cs typeface="Roboto"/>
                <a:sym typeface="Roboto"/>
              </a:defRPr>
            </a:lvl7pPr>
            <a:lvl8pPr marR="0" lvl="7" algn="l" rtl="0">
              <a:lnSpc>
                <a:spcPct val="100000"/>
              </a:lnSpc>
              <a:spcBef>
                <a:spcPts val="0"/>
              </a:spcBef>
              <a:spcAft>
                <a:spcPts val="0"/>
              </a:spcAft>
              <a:buClr>
                <a:srgbClr val="434343"/>
              </a:buClr>
              <a:buSzPts val="800"/>
              <a:buFont typeface="Roboto"/>
              <a:buNone/>
              <a:defRPr sz="1067" b="1" i="0" u="none" strike="noStrike" cap="none">
                <a:solidFill>
                  <a:srgbClr val="434343"/>
                </a:solidFill>
                <a:latin typeface="Roboto"/>
                <a:ea typeface="Roboto"/>
                <a:cs typeface="Roboto"/>
                <a:sym typeface="Roboto"/>
              </a:defRPr>
            </a:lvl8pPr>
            <a:lvl9pPr marR="0" lvl="8" algn="l" rtl="0">
              <a:lnSpc>
                <a:spcPct val="100000"/>
              </a:lnSpc>
              <a:spcBef>
                <a:spcPts val="0"/>
              </a:spcBef>
              <a:spcAft>
                <a:spcPts val="0"/>
              </a:spcAft>
              <a:buClr>
                <a:srgbClr val="434343"/>
              </a:buClr>
              <a:buSzPts val="800"/>
              <a:buFont typeface="Roboto"/>
              <a:buNone/>
              <a:defRPr sz="1067" b="1" i="0" u="none" strike="noStrike" cap="none">
                <a:solidFill>
                  <a:srgbClr val="434343"/>
                </a:solidFill>
                <a:latin typeface="Roboto"/>
                <a:ea typeface="Roboto"/>
                <a:cs typeface="Roboto"/>
                <a:sym typeface="Roboto"/>
              </a:defRPr>
            </a:lvl9pPr>
          </a:lstStyle>
          <a:p>
            <a:endParaRPr/>
          </a:p>
        </p:txBody>
      </p:sp>
      <p:sp>
        <p:nvSpPr>
          <p:cNvPr id="226" name="Google Shape;226;p96"/>
          <p:cNvSpPr txBox="1"/>
          <p:nvPr/>
        </p:nvSpPr>
        <p:spPr>
          <a:xfrm>
            <a:off x="731520" y="1454883"/>
            <a:ext cx="10465200" cy="985200"/>
          </a:xfrm>
          <a:prstGeom prst="rect">
            <a:avLst/>
          </a:prstGeom>
          <a:noFill/>
          <a:ln>
            <a:noFill/>
          </a:ln>
        </p:spPr>
        <p:txBody>
          <a:bodyPr spcFirstLastPara="1" wrap="square" lIns="0" tIns="122433" rIns="122433" bIns="122433" anchor="t" anchorCtr="0">
            <a:noAutofit/>
          </a:bodyPr>
          <a:lstStyle/>
          <a:p>
            <a:pPr marL="0" marR="0" lvl="0" indent="0" algn="l" rtl="0">
              <a:lnSpc>
                <a:spcPct val="100000"/>
              </a:lnSpc>
              <a:spcBef>
                <a:spcPts val="0"/>
              </a:spcBef>
              <a:spcAft>
                <a:spcPts val="0"/>
              </a:spcAft>
              <a:buClr>
                <a:srgbClr val="4285F4"/>
              </a:buClr>
              <a:buSzPts val="4500"/>
              <a:buFont typeface="Arial"/>
              <a:buNone/>
            </a:pPr>
            <a:endParaRPr sz="1067" b="0" i="0" u="none" strike="noStrike" cap="none">
              <a:solidFill>
                <a:srgbClr val="5F6368"/>
              </a:solidFill>
              <a:latin typeface="Arial"/>
              <a:ea typeface="Arial"/>
              <a:cs typeface="Arial"/>
              <a:sym typeface="Arial"/>
            </a:endParaRPr>
          </a:p>
        </p:txBody>
      </p:sp>
      <p:sp>
        <p:nvSpPr>
          <p:cNvPr id="227" name="Google Shape;227;p96"/>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733" b="0" i="0" u="none" strike="noStrike" cap="none">
                <a:solidFill>
                  <a:schemeClr val="accen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733" b="0" i="0" u="none" strike="noStrike" cap="none">
                <a:solidFill>
                  <a:schemeClr val="accen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733" b="0" i="0" u="none" strike="noStrike" cap="none">
                <a:solidFill>
                  <a:schemeClr val="accen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733" b="0" i="0" u="none" strike="noStrike" cap="none">
                <a:solidFill>
                  <a:schemeClr val="accen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733" b="0" i="0" u="none" strike="noStrike" cap="none">
                <a:solidFill>
                  <a:schemeClr val="accen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733" b="0" i="0" u="none" strike="noStrike" cap="none">
                <a:solidFill>
                  <a:schemeClr val="accen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733" b="0" i="0" u="none" strike="noStrike" cap="none">
                <a:solidFill>
                  <a:schemeClr val="accen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733" b="0" i="0" u="none" strike="noStrike" cap="none">
                <a:solidFill>
                  <a:schemeClr val="accen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733" b="0" i="0" u="none" strike="noStrike" cap="none">
                <a:solidFill>
                  <a:schemeClr val="accent1"/>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04591703"/>
      </p:ext>
    </p:extLst>
  </p:cSld>
  <p:clrMapOvr>
    <a:masterClrMapping/>
  </p:clrMapOvr>
  <p:extLst>
    <p:ext uri="{DCECCB84-F9BA-43D5-87BE-67443E8EF086}">
      <p15:sldGuideLst xmlns:p15="http://schemas.microsoft.com/office/powerpoint/2012/main">
        <p15:guide id="1" pos="5400">
          <p15:clr>
            <a:srgbClr val="F9AD4C"/>
          </p15:clr>
        </p15:guide>
        <p15:guide id="2" orient="horz" pos="216">
          <p15:clr>
            <a:srgbClr val="F9AD4C"/>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07149173"/>
      </p:ext>
    </p:extLst>
  </p:cSld>
  <p:clrMapOvr>
    <a:masterClrMapping/>
  </p:clrMapOvr>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ver - medium 02">
  <p:cSld name="Cover - medium 02">
    <p:spTree>
      <p:nvGrpSpPr>
        <p:cNvPr id="1" name="Shape 228"/>
        <p:cNvGrpSpPr/>
        <p:nvPr/>
      </p:nvGrpSpPr>
      <p:grpSpPr>
        <a:xfrm>
          <a:off x="0" y="0"/>
          <a:ext cx="0" cy="0"/>
          <a:chOff x="0" y="0"/>
          <a:chExt cx="0" cy="0"/>
        </a:xfrm>
      </p:grpSpPr>
      <p:sp>
        <p:nvSpPr>
          <p:cNvPr id="229" name="Google Shape;229;p97"/>
          <p:cNvSpPr txBox="1">
            <a:spLocks noGrp="1"/>
          </p:cNvSpPr>
          <p:nvPr>
            <p:ph type="title"/>
          </p:nvPr>
        </p:nvSpPr>
        <p:spPr>
          <a:xfrm>
            <a:off x="625700" y="1393673"/>
            <a:ext cx="8437600" cy="548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accent1"/>
              </a:buClr>
              <a:buSzPts val="2400"/>
              <a:buFont typeface="Arial"/>
              <a:buNone/>
              <a:defRPr sz="32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2pPr>
            <a:lvl3pPr marR="0" lvl="2"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3pPr>
            <a:lvl4pPr marR="0" lvl="3"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4pPr>
            <a:lvl5pPr marR="0" lvl="4"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5pPr>
            <a:lvl6pPr marR="0" lvl="5"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6pPr>
            <a:lvl7pPr marR="0" lvl="6"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7pPr>
            <a:lvl8pPr marR="0" lvl="7"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8pPr>
            <a:lvl9pPr marR="0" lvl="8"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9pPr>
          </a:lstStyle>
          <a:p>
            <a:endParaRPr/>
          </a:p>
        </p:txBody>
      </p:sp>
      <p:sp>
        <p:nvSpPr>
          <p:cNvPr id="230" name="Google Shape;230;p97"/>
          <p:cNvSpPr txBox="1">
            <a:spLocks noGrp="1"/>
          </p:cNvSpPr>
          <p:nvPr>
            <p:ph type="title" idx="2"/>
          </p:nvPr>
        </p:nvSpPr>
        <p:spPr>
          <a:xfrm>
            <a:off x="625700" y="1841409"/>
            <a:ext cx="8437600" cy="548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lt1"/>
              </a:buClr>
              <a:buSzPts val="2400"/>
              <a:buFont typeface="Arial"/>
              <a:buNone/>
              <a:defRPr sz="3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2pPr>
            <a:lvl3pPr marR="0" lvl="2"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3pPr>
            <a:lvl4pPr marR="0" lvl="3"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4pPr>
            <a:lvl5pPr marR="0" lvl="4"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5pPr>
            <a:lvl6pPr marR="0" lvl="5"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6pPr>
            <a:lvl7pPr marR="0" lvl="6"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7pPr>
            <a:lvl8pPr marR="0" lvl="7"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8pPr>
            <a:lvl9pPr marR="0" lvl="8"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9pPr>
          </a:lstStyle>
          <a:p>
            <a:endParaRPr/>
          </a:p>
        </p:txBody>
      </p:sp>
      <p:pic>
        <p:nvPicPr>
          <p:cNvPr id="231" name="Google Shape;231;p97"/>
          <p:cNvPicPr preferRelativeResize="0"/>
          <p:nvPr/>
        </p:nvPicPr>
        <p:blipFill rotWithShape="1">
          <a:blip r:embed="rId2">
            <a:alphaModFix/>
          </a:blip>
          <a:srcRect/>
          <a:stretch/>
        </p:blipFill>
        <p:spPr>
          <a:xfrm>
            <a:off x="761990" y="741642"/>
            <a:ext cx="2017199" cy="375700"/>
          </a:xfrm>
          <a:prstGeom prst="rect">
            <a:avLst/>
          </a:prstGeom>
          <a:noFill/>
          <a:ln>
            <a:noFill/>
          </a:ln>
        </p:spPr>
      </p:pic>
      <p:pic>
        <p:nvPicPr>
          <p:cNvPr id="232" name="Google Shape;232;p97"/>
          <p:cNvPicPr preferRelativeResize="0"/>
          <p:nvPr/>
        </p:nvPicPr>
        <p:blipFill rotWithShape="1">
          <a:blip r:embed="rId3">
            <a:alphaModFix/>
          </a:blip>
          <a:srcRect/>
          <a:stretch/>
        </p:blipFill>
        <p:spPr>
          <a:xfrm>
            <a:off x="761987" y="6166870"/>
            <a:ext cx="1008309" cy="342433"/>
          </a:xfrm>
          <a:prstGeom prst="rect">
            <a:avLst/>
          </a:prstGeom>
          <a:noFill/>
          <a:ln>
            <a:noFill/>
          </a:ln>
        </p:spPr>
      </p:pic>
      <p:sp>
        <p:nvSpPr>
          <p:cNvPr id="233" name="Google Shape;233;p97"/>
          <p:cNvSpPr txBox="1">
            <a:spLocks noGrp="1"/>
          </p:cNvSpPr>
          <p:nvPr>
            <p:ph type="title" idx="3"/>
          </p:nvPr>
        </p:nvSpPr>
        <p:spPr>
          <a:xfrm>
            <a:off x="625700" y="2289147"/>
            <a:ext cx="8437600" cy="548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2"/>
              </a:buClr>
              <a:buSzPts val="2400"/>
              <a:buFont typeface="Arial"/>
              <a:buNone/>
              <a:defRPr sz="32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2pPr>
            <a:lvl3pPr marR="0" lvl="2"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3pPr>
            <a:lvl4pPr marR="0" lvl="3"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4pPr>
            <a:lvl5pPr marR="0" lvl="4"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5pPr>
            <a:lvl6pPr marR="0" lvl="5"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6pPr>
            <a:lvl7pPr marR="0" lvl="6"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7pPr>
            <a:lvl8pPr marR="0" lvl="7"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8pPr>
            <a:lvl9pPr marR="0" lvl="8"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9pPr>
          </a:lstStyle>
          <a:p>
            <a:endParaRPr/>
          </a:p>
        </p:txBody>
      </p:sp>
      <p:sp>
        <p:nvSpPr>
          <p:cNvPr id="234" name="Google Shape;234;p97"/>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733" b="0" i="0" u="none" strike="noStrike" cap="none">
                <a:solidFill>
                  <a:schemeClr val="accen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733" b="0" i="0" u="none" strike="noStrike" cap="none">
                <a:solidFill>
                  <a:schemeClr val="accen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733" b="0" i="0" u="none" strike="noStrike" cap="none">
                <a:solidFill>
                  <a:schemeClr val="accen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733" b="0" i="0" u="none" strike="noStrike" cap="none">
                <a:solidFill>
                  <a:schemeClr val="accen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733" b="0" i="0" u="none" strike="noStrike" cap="none">
                <a:solidFill>
                  <a:schemeClr val="accen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733" b="0" i="0" u="none" strike="noStrike" cap="none">
                <a:solidFill>
                  <a:schemeClr val="accen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733" b="0" i="0" u="none" strike="noStrike" cap="none">
                <a:solidFill>
                  <a:schemeClr val="accen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733" b="0" i="0" u="none" strike="noStrike" cap="none">
                <a:solidFill>
                  <a:schemeClr val="accen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733" b="0" i="0" u="none" strike="noStrike" cap="none">
                <a:solidFill>
                  <a:schemeClr val="accent1"/>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910185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ver 02">
  <p:cSld name="Cover 02">
    <p:spTree>
      <p:nvGrpSpPr>
        <p:cNvPr id="1" name="Shape 235"/>
        <p:cNvGrpSpPr/>
        <p:nvPr/>
      </p:nvGrpSpPr>
      <p:grpSpPr>
        <a:xfrm>
          <a:off x="0" y="0"/>
          <a:ext cx="0" cy="0"/>
          <a:chOff x="0" y="0"/>
          <a:chExt cx="0" cy="0"/>
        </a:xfrm>
      </p:grpSpPr>
      <p:sp>
        <p:nvSpPr>
          <p:cNvPr id="236" name="Google Shape;236;p98"/>
          <p:cNvSpPr txBox="1">
            <a:spLocks noGrp="1"/>
          </p:cNvSpPr>
          <p:nvPr>
            <p:ph type="title"/>
          </p:nvPr>
        </p:nvSpPr>
        <p:spPr>
          <a:xfrm>
            <a:off x="606167" y="1242900"/>
            <a:ext cx="10824000" cy="13844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accent1"/>
              </a:buClr>
              <a:buSzPts val="4500"/>
              <a:buFont typeface="Arial"/>
              <a:buNone/>
              <a:defRPr sz="60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4285F4"/>
              </a:buClr>
              <a:buSzPts val="2700"/>
              <a:buFont typeface="Roboto"/>
              <a:buNone/>
              <a:defRPr sz="3600" b="1" i="0" u="none" strike="noStrike" cap="none">
                <a:solidFill>
                  <a:srgbClr val="4285F4"/>
                </a:solidFill>
                <a:latin typeface="Roboto"/>
                <a:ea typeface="Roboto"/>
                <a:cs typeface="Roboto"/>
                <a:sym typeface="Roboto"/>
              </a:defRPr>
            </a:lvl2pPr>
            <a:lvl3pPr marR="0" lvl="2" algn="l" rtl="0">
              <a:lnSpc>
                <a:spcPct val="100000"/>
              </a:lnSpc>
              <a:spcBef>
                <a:spcPts val="0"/>
              </a:spcBef>
              <a:spcAft>
                <a:spcPts val="0"/>
              </a:spcAft>
              <a:buClr>
                <a:srgbClr val="4285F4"/>
              </a:buClr>
              <a:buSzPts val="2700"/>
              <a:buFont typeface="Roboto"/>
              <a:buNone/>
              <a:defRPr sz="3600" b="1" i="0" u="none" strike="noStrike" cap="none">
                <a:solidFill>
                  <a:srgbClr val="4285F4"/>
                </a:solidFill>
                <a:latin typeface="Roboto"/>
                <a:ea typeface="Roboto"/>
                <a:cs typeface="Roboto"/>
                <a:sym typeface="Roboto"/>
              </a:defRPr>
            </a:lvl3pPr>
            <a:lvl4pPr marR="0" lvl="3" algn="l" rtl="0">
              <a:lnSpc>
                <a:spcPct val="100000"/>
              </a:lnSpc>
              <a:spcBef>
                <a:spcPts val="0"/>
              </a:spcBef>
              <a:spcAft>
                <a:spcPts val="0"/>
              </a:spcAft>
              <a:buClr>
                <a:srgbClr val="4285F4"/>
              </a:buClr>
              <a:buSzPts val="2700"/>
              <a:buFont typeface="Roboto"/>
              <a:buNone/>
              <a:defRPr sz="3600" b="1" i="0" u="none" strike="noStrike" cap="none">
                <a:solidFill>
                  <a:srgbClr val="4285F4"/>
                </a:solidFill>
                <a:latin typeface="Roboto"/>
                <a:ea typeface="Roboto"/>
                <a:cs typeface="Roboto"/>
                <a:sym typeface="Roboto"/>
              </a:defRPr>
            </a:lvl4pPr>
            <a:lvl5pPr marR="0" lvl="4" algn="l" rtl="0">
              <a:lnSpc>
                <a:spcPct val="100000"/>
              </a:lnSpc>
              <a:spcBef>
                <a:spcPts val="0"/>
              </a:spcBef>
              <a:spcAft>
                <a:spcPts val="0"/>
              </a:spcAft>
              <a:buClr>
                <a:srgbClr val="4285F4"/>
              </a:buClr>
              <a:buSzPts val="2700"/>
              <a:buFont typeface="Roboto"/>
              <a:buNone/>
              <a:defRPr sz="3600" b="1" i="0" u="none" strike="noStrike" cap="none">
                <a:solidFill>
                  <a:srgbClr val="4285F4"/>
                </a:solidFill>
                <a:latin typeface="Roboto"/>
                <a:ea typeface="Roboto"/>
                <a:cs typeface="Roboto"/>
                <a:sym typeface="Roboto"/>
              </a:defRPr>
            </a:lvl5pPr>
            <a:lvl6pPr marR="0" lvl="5" algn="l" rtl="0">
              <a:lnSpc>
                <a:spcPct val="100000"/>
              </a:lnSpc>
              <a:spcBef>
                <a:spcPts val="0"/>
              </a:spcBef>
              <a:spcAft>
                <a:spcPts val="0"/>
              </a:spcAft>
              <a:buClr>
                <a:srgbClr val="4285F4"/>
              </a:buClr>
              <a:buSzPts val="2700"/>
              <a:buFont typeface="Roboto"/>
              <a:buNone/>
              <a:defRPr sz="3600" b="1" i="0" u="none" strike="noStrike" cap="none">
                <a:solidFill>
                  <a:srgbClr val="4285F4"/>
                </a:solidFill>
                <a:latin typeface="Roboto"/>
                <a:ea typeface="Roboto"/>
                <a:cs typeface="Roboto"/>
                <a:sym typeface="Roboto"/>
              </a:defRPr>
            </a:lvl6pPr>
            <a:lvl7pPr marR="0" lvl="6" algn="l" rtl="0">
              <a:lnSpc>
                <a:spcPct val="100000"/>
              </a:lnSpc>
              <a:spcBef>
                <a:spcPts val="0"/>
              </a:spcBef>
              <a:spcAft>
                <a:spcPts val="0"/>
              </a:spcAft>
              <a:buClr>
                <a:srgbClr val="4285F4"/>
              </a:buClr>
              <a:buSzPts val="2700"/>
              <a:buFont typeface="Roboto"/>
              <a:buNone/>
              <a:defRPr sz="3600" b="1" i="0" u="none" strike="noStrike" cap="none">
                <a:solidFill>
                  <a:srgbClr val="4285F4"/>
                </a:solidFill>
                <a:latin typeface="Roboto"/>
                <a:ea typeface="Roboto"/>
                <a:cs typeface="Roboto"/>
                <a:sym typeface="Roboto"/>
              </a:defRPr>
            </a:lvl7pPr>
            <a:lvl8pPr marR="0" lvl="7" algn="l" rtl="0">
              <a:lnSpc>
                <a:spcPct val="100000"/>
              </a:lnSpc>
              <a:spcBef>
                <a:spcPts val="0"/>
              </a:spcBef>
              <a:spcAft>
                <a:spcPts val="0"/>
              </a:spcAft>
              <a:buClr>
                <a:srgbClr val="4285F4"/>
              </a:buClr>
              <a:buSzPts val="2700"/>
              <a:buFont typeface="Roboto"/>
              <a:buNone/>
              <a:defRPr sz="3600" b="1" i="0" u="none" strike="noStrike" cap="none">
                <a:solidFill>
                  <a:srgbClr val="4285F4"/>
                </a:solidFill>
                <a:latin typeface="Roboto"/>
                <a:ea typeface="Roboto"/>
                <a:cs typeface="Roboto"/>
                <a:sym typeface="Roboto"/>
              </a:defRPr>
            </a:lvl8pPr>
            <a:lvl9pPr marR="0" lvl="8" algn="l" rtl="0">
              <a:lnSpc>
                <a:spcPct val="100000"/>
              </a:lnSpc>
              <a:spcBef>
                <a:spcPts val="0"/>
              </a:spcBef>
              <a:spcAft>
                <a:spcPts val="0"/>
              </a:spcAft>
              <a:buClr>
                <a:srgbClr val="4285F4"/>
              </a:buClr>
              <a:buSzPts val="2700"/>
              <a:buFont typeface="Roboto"/>
              <a:buNone/>
              <a:defRPr sz="3600" b="1" i="0" u="none" strike="noStrike" cap="none">
                <a:solidFill>
                  <a:srgbClr val="4285F4"/>
                </a:solidFill>
                <a:latin typeface="Roboto"/>
                <a:ea typeface="Roboto"/>
                <a:cs typeface="Roboto"/>
                <a:sym typeface="Roboto"/>
              </a:defRPr>
            </a:lvl9pPr>
          </a:lstStyle>
          <a:p>
            <a:endParaRPr/>
          </a:p>
        </p:txBody>
      </p:sp>
      <p:sp>
        <p:nvSpPr>
          <p:cNvPr id="237" name="Google Shape;237;p98"/>
          <p:cNvSpPr txBox="1">
            <a:spLocks noGrp="1"/>
          </p:cNvSpPr>
          <p:nvPr>
            <p:ph type="title" idx="2"/>
          </p:nvPr>
        </p:nvSpPr>
        <p:spPr>
          <a:xfrm>
            <a:off x="606167" y="2072100"/>
            <a:ext cx="10824000" cy="13844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lt1"/>
              </a:buClr>
              <a:buSzPts val="4500"/>
              <a:buFont typeface="Arial"/>
              <a:buNone/>
              <a:defRPr sz="60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4285F4"/>
              </a:buClr>
              <a:buSzPts val="2700"/>
              <a:buFont typeface="Roboto"/>
              <a:buNone/>
              <a:defRPr sz="3600" b="1" i="0" u="none" strike="noStrike" cap="none">
                <a:solidFill>
                  <a:srgbClr val="4285F4"/>
                </a:solidFill>
                <a:latin typeface="Roboto"/>
                <a:ea typeface="Roboto"/>
                <a:cs typeface="Roboto"/>
                <a:sym typeface="Roboto"/>
              </a:defRPr>
            </a:lvl2pPr>
            <a:lvl3pPr marR="0" lvl="2" algn="l" rtl="0">
              <a:lnSpc>
                <a:spcPct val="100000"/>
              </a:lnSpc>
              <a:spcBef>
                <a:spcPts val="0"/>
              </a:spcBef>
              <a:spcAft>
                <a:spcPts val="0"/>
              </a:spcAft>
              <a:buClr>
                <a:srgbClr val="4285F4"/>
              </a:buClr>
              <a:buSzPts val="2700"/>
              <a:buFont typeface="Roboto"/>
              <a:buNone/>
              <a:defRPr sz="3600" b="1" i="0" u="none" strike="noStrike" cap="none">
                <a:solidFill>
                  <a:srgbClr val="4285F4"/>
                </a:solidFill>
                <a:latin typeface="Roboto"/>
                <a:ea typeface="Roboto"/>
                <a:cs typeface="Roboto"/>
                <a:sym typeface="Roboto"/>
              </a:defRPr>
            </a:lvl3pPr>
            <a:lvl4pPr marR="0" lvl="3" algn="l" rtl="0">
              <a:lnSpc>
                <a:spcPct val="100000"/>
              </a:lnSpc>
              <a:spcBef>
                <a:spcPts val="0"/>
              </a:spcBef>
              <a:spcAft>
                <a:spcPts val="0"/>
              </a:spcAft>
              <a:buClr>
                <a:srgbClr val="4285F4"/>
              </a:buClr>
              <a:buSzPts val="2700"/>
              <a:buFont typeface="Roboto"/>
              <a:buNone/>
              <a:defRPr sz="3600" b="1" i="0" u="none" strike="noStrike" cap="none">
                <a:solidFill>
                  <a:srgbClr val="4285F4"/>
                </a:solidFill>
                <a:latin typeface="Roboto"/>
                <a:ea typeface="Roboto"/>
                <a:cs typeface="Roboto"/>
                <a:sym typeface="Roboto"/>
              </a:defRPr>
            </a:lvl4pPr>
            <a:lvl5pPr marR="0" lvl="4" algn="l" rtl="0">
              <a:lnSpc>
                <a:spcPct val="100000"/>
              </a:lnSpc>
              <a:spcBef>
                <a:spcPts val="0"/>
              </a:spcBef>
              <a:spcAft>
                <a:spcPts val="0"/>
              </a:spcAft>
              <a:buClr>
                <a:srgbClr val="4285F4"/>
              </a:buClr>
              <a:buSzPts val="2700"/>
              <a:buFont typeface="Roboto"/>
              <a:buNone/>
              <a:defRPr sz="3600" b="1" i="0" u="none" strike="noStrike" cap="none">
                <a:solidFill>
                  <a:srgbClr val="4285F4"/>
                </a:solidFill>
                <a:latin typeface="Roboto"/>
                <a:ea typeface="Roboto"/>
                <a:cs typeface="Roboto"/>
                <a:sym typeface="Roboto"/>
              </a:defRPr>
            </a:lvl5pPr>
            <a:lvl6pPr marR="0" lvl="5" algn="l" rtl="0">
              <a:lnSpc>
                <a:spcPct val="100000"/>
              </a:lnSpc>
              <a:spcBef>
                <a:spcPts val="0"/>
              </a:spcBef>
              <a:spcAft>
                <a:spcPts val="0"/>
              </a:spcAft>
              <a:buClr>
                <a:srgbClr val="4285F4"/>
              </a:buClr>
              <a:buSzPts val="2700"/>
              <a:buFont typeface="Roboto"/>
              <a:buNone/>
              <a:defRPr sz="3600" b="1" i="0" u="none" strike="noStrike" cap="none">
                <a:solidFill>
                  <a:srgbClr val="4285F4"/>
                </a:solidFill>
                <a:latin typeface="Roboto"/>
                <a:ea typeface="Roboto"/>
                <a:cs typeface="Roboto"/>
                <a:sym typeface="Roboto"/>
              </a:defRPr>
            </a:lvl6pPr>
            <a:lvl7pPr marR="0" lvl="6" algn="l" rtl="0">
              <a:lnSpc>
                <a:spcPct val="100000"/>
              </a:lnSpc>
              <a:spcBef>
                <a:spcPts val="0"/>
              </a:spcBef>
              <a:spcAft>
                <a:spcPts val="0"/>
              </a:spcAft>
              <a:buClr>
                <a:srgbClr val="4285F4"/>
              </a:buClr>
              <a:buSzPts val="2700"/>
              <a:buFont typeface="Roboto"/>
              <a:buNone/>
              <a:defRPr sz="3600" b="1" i="0" u="none" strike="noStrike" cap="none">
                <a:solidFill>
                  <a:srgbClr val="4285F4"/>
                </a:solidFill>
                <a:latin typeface="Roboto"/>
                <a:ea typeface="Roboto"/>
                <a:cs typeface="Roboto"/>
                <a:sym typeface="Roboto"/>
              </a:defRPr>
            </a:lvl7pPr>
            <a:lvl8pPr marR="0" lvl="7" algn="l" rtl="0">
              <a:lnSpc>
                <a:spcPct val="100000"/>
              </a:lnSpc>
              <a:spcBef>
                <a:spcPts val="0"/>
              </a:spcBef>
              <a:spcAft>
                <a:spcPts val="0"/>
              </a:spcAft>
              <a:buClr>
                <a:srgbClr val="4285F4"/>
              </a:buClr>
              <a:buSzPts val="2700"/>
              <a:buFont typeface="Roboto"/>
              <a:buNone/>
              <a:defRPr sz="3600" b="1" i="0" u="none" strike="noStrike" cap="none">
                <a:solidFill>
                  <a:srgbClr val="4285F4"/>
                </a:solidFill>
                <a:latin typeface="Roboto"/>
                <a:ea typeface="Roboto"/>
                <a:cs typeface="Roboto"/>
                <a:sym typeface="Roboto"/>
              </a:defRPr>
            </a:lvl8pPr>
            <a:lvl9pPr marR="0" lvl="8" algn="l" rtl="0">
              <a:lnSpc>
                <a:spcPct val="100000"/>
              </a:lnSpc>
              <a:spcBef>
                <a:spcPts val="0"/>
              </a:spcBef>
              <a:spcAft>
                <a:spcPts val="0"/>
              </a:spcAft>
              <a:buClr>
                <a:srgbClr val="4285F4"/>
              </a:buClr>
              <a:buSzPts val="2700"/>
              <a:buFont typeface="Roboto"/>
              <a:buNone/>
              <a:defRPr sz="3600" b="1" i="0" u="none" strike="noStrike" cap="none">
                <a:solidFill>
                  <a:srgbClr val="4285F4"/>
                </a:solidFill>
                <a:latin typeface="Roboto"/>
                <a:ea typeface="Roboto"/>
                <a:cs typeface="Roboto"/>
                <a:sym typeface="Roboto"/>
              </a:defRPr>
            </a:lvl9pPr>
          </a:lstStyle>
          <a:p>
            <a:endParaRPr/>
          </a:p>
        </p:txBody>
      </p:sp>
      <p:sp>
        <p:nvSpPr>
          <p:cNvPr id="238" name="Google Shape;238;p98"/>
          <p:cNvSpPr txBox="1">
            <a:spLocks noGrp="1"/>
          </p:cNvSpPr>
          <p:nvPr>
            <p:ph type="title" idx="3"/>
          </p:nvPr>
        </p:nvSpPr>
        <p:spPr>
          <a:xfrm>
            <a:off x="606167" y="2895600"/>
            <a:ext cx="10824000" cy="1420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2"/>
              </a:buClr>
              <a:buSzPts val="4500"/>
              <a:buFont typeface="Arial"/>
              <a:buNone/>
              <a:defRPr sz="6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4285F4"/>
              </a:buClr>
              <a:buSzPts val="2700"/>
              <a:buFont typeface="Roboto"/>
              <a:buNone/>
              <a:defRPr sz="3600" b="1" i="0" u="none" strike="noStrike" cap="none">
                <a:solidFill>
                  <a:srgbClr val="4285F4"/>
                </a:solidFill>
                <a:latin typeface="Roboto"/>
                <a:ea typeface="Roboto"/>
                <a:cs typeface="Roboto"/>
                <a:sym typeface="Roboto"/>
              </a:defRPr>
            </a:lvl2pPr>
            <a:lvl3pPr marR="0" lvl="2" algn="l" rtl="0">
              <a:lnSpc>
                <a:spcPct val="100000"/>
              </a:lnSpc>
              <a:spcBef>
                <a:spcPts val="0"/>
              </a:spcBef>
              <a:spcAft>
                <a:spcPts val="0"/>
              </a:spcAft>
              <a:buClr>
                <a:srgbClr val="4285F4"/>
              </a:buClr>
              <a:buSzPts val="2700"/>
              <a:buFont typeface="Roboto"/>
              <a:buNone/>
              <a:defRPr sz="3600" b="1" i="0" u="none" strike="noStrike" cap="none">
                <a:solidFill>
                  <a:srgbClr val="4285F4"/>
                </a:solidFill>
                <a:latin typeface="Roboto"/>
                <a:ea typeface="Roboto"/>
                <a:cs typeface="Roboto"/>
                <a:sym typeface="Roboto"/>
              </a:defRPr>
            </a:lvl3pPr>
            <a:lvl4pPr marR="0" lvl="3" algn="l" rtl="0">
              <a:lnSpc>
                <a:spcPct val="100000"/>
              </a:lnSpc>
              <a:spcBef>
                <a:spcPts val="0"/>
              </a:spcBef>
              <a:spcAft>
                <a:spcPts val="0"/>
              </a:spcAft>
              <a:buClr>
                <a:srgbClr val="4285F4"/>
              </a:buClr>
              <a:buSzPts val="2700"/>
              <a:buFont typeface="Roboto"/>
              <a:buNone/>
              <a:defRPr sz="3600" b="1" i="0" u="none" strike="noStrike" cap="none">
                <a:solidFill>
                  <a:srgbClr val="4285F4"/>
                </a:solidFill>
                <a:latin typeface="Roboto"/>
                <a:ea typeface="Roboto"/>
                <a:cs typeface="Roboto"/>
                <a:sym typeface="Roboto"/>
              </a:defRPr>
            </a:lvl4pPr>
            <a:lvl5pPr marR="0" lvl="4" algn="l" rtl="0">
              <a:lnSpc>
                <a:spcPct val="100000"/>
              </a:lnSpc>
              <a:spcBef>
                <a:spcPts val="0"/>
              </a:spcBef>
              <a:spcAft>
                <a:spcPts val="0"/>
              </a:spcAft>
              <a:buClr>
                <a:srgbClr val="4285F4"/>
              </a:buClr>
              <a:buSzPts val="2700"/>
              <a:buFont typeface="Roboto"/>
              <a:buNone/>
              <a:defRPr sz="3600" b="1" i="0" u="none" strike="noStrike" cap="none">
                <a:solidFill>
                  <a:srgbClr val="4285F4"/>
                </a:solidFill>
                <a:latin typeface="Roboto"/>
                <a:ea typeface="Roboto"/>
                <a:cs typeface="Roboto"/>
                <a:sym typeface="Roboto"/>
              </a:defRPr>
            </a:lvl5pPr>
            <a:lvl6pPr marR="0" lvl="5" algn="l" rtl="0">
              <a:lnSpc>
                <a:spcPct val="100000"/>
              </a:lnSpc>
              <a:spcBef>
                <a:spcPts val="0"/>
              </a:spcBef>
              <a:spcAft>
                <a:spcPts val="0"/>
              </a:spcAft>
              <a:buClr>
                <a:srgbClr val="4285F4"/>
              </a:buClr>
              <a:buSzPts val="2700"/>
              <a:buFont typeface="Roboto"/>
              <a:buNone/>
              <a:defRPr sz="3600" b="1" i="0" u="none" strike="noStrike" cap="none">
                <a:solidFill>
                  <a:srgbClr val="4285F4"/>
                </a:solidFill>
                <a:latin typeface="Roboto"/>
                <a:ea typeface="Roboto"/>
                <a:cs typeface="Roboto"/>
                <a:sym typeface="Roboto"/>
              </a:defRPr>
            </a:lvl6pPr>
            <a:lvl7pPr marR="0" lvl="6" algn="l" rtl="0">
              <a:lnSpc>
                <a:spcPct val="100000"/>
              </a:lnSpc>
              <a:spcBef>
                <a:spcPts val="0"/>
              </a:spcBef>
              <a:spcAft>
                <a:spcPts val="0"/>
              </a:spcAft>
              <a:buClr>
                <a:srgbClr val="4285F4"/>
              </a:buClr>
              <a:buSzPts val="2700"/>
              <a:buFont typeface="Roboto"/>
              <a:buNone/>
              <a:defRPr sz="3600" b="1" i="0" u="none" strike="noStrike" cap="none">
                <a:solidFill>
                  <a:srgbClr val="4285F4"/>
                </a:solidFill>
                <a:latin typeface="Roboto"/>
                <a:ea typeface="Roboto"/>
                <a:cs typeface="Roboto"/>
                <a:sym typeface="Roboto"/>
              </a:defRPr>
            </a:lvl7pPr>
            <a:lvl8pPr marR="0" lvl="7" algn="l" rtl="0">
              <a:lnSpc>
                <a:spcPct val="100000"/>
              </a:lnSpc>
              <a:spcBef>
                <a:spcPts val="0"/>
              </a:spcBef>
              <a:spcAft>
                <a:spcPts val="0"/>
              </a:spcAft>
              <a:buClr>
                <a:srgbClr val="4285F4"/>
              </a:buClr>
              <a:buSzPts val="2700"/>
              <a:buFont typeface="Roboto"/>
              <a:buNone/>
              <a:defRPr sz="3600" b="1" i="0" u="none" strike="noStrike" cap="none">
                <a:solidFill>
                  <a:srgbClr val="4285F4"/>
                </a:solidFill>
                <a:latin typeface="Roboto"/>
                <a:ea typeface="Roboto"/>
                <a:cs typeface="Roboto"/>
                <a:sym typeface="Roboto"/>
              </a:defRPr>
            </a:lvl8pPr>
            <a:lvl9pPr marR="0" lvl="8" algn="l" rtl="0">
              <a:lnSpc>
                <a:spcPct val="100000"/>
              </a:lnSpc>
              <a:spcBef>
                <a:spcPts val="0"/>
              </a:spcBef>
              <a:spcAft>
                <a:spcPts val="0"/>
              </a:spcAft>
              <a:buClr>
                <a:srgbClr val="4285F4"/>
              </a:buClr>
              <a:buSzPts val="2700"/>
              <a:buFont typeface="Roboto"/>
              <a:buNone/>
              <a:defRPr sz="3600" b="1" i="0" u="none" strike="noStrike" cap="none">
                <a:solidFill>
                  <a:srgbClr val="4285F4"/>
                </a:solidFill>
                <a:latin typeface="Roboto"/>
                <a:ea typeface="Roboto"/>
                <a:cs typeface="Roboto"/>
                <a:sym typeface="Roboto"/>
              </a:defRPr>
            </a:lvl9pPr>
          </a:lstStyle>
          <a:p>
            <a:endParaRPr/>
          </a:p>
        </p:txBody>
      </p:sp>
      <p:pic>
        <p:nvPicPr>
          <p:cNvPr id="239" name="Google Shape;239;p98"/>
          <p:cNvPicPr preferRelativeResize="0"/>
          <p:nvPr/>
        </p:nvPicPr>
        <p:blipFill rotWithShape="1">
          <a:blip r:embed="rId2">
            <a:alphaModFix/>
          </a:blip>
          <a:srcRect/>
          <a:stretch/>
        </p:blipFill>
        <p:spPr>
          <a:xfrm>
            <a:off x="761987" y="6166870"/>
            <a:ext cx="1008309" cy="342433"/>
          </a:xfrm>
          <a:prstGeom prst="rect">
            <a:avLst/>
          </a:prstGeom>
          <a:noFill/>
          <a:ln>
            <a:noFill/>
          </a:ln>
        </p:spPr>
      </p:pic>
      <p:pic>
        <p:nvPicPr>
          <p:cNvPr id="240" name="Google Shape;240;p98"/>
          <p:cNvPicPr preferRelativeResize="0"/>
          <p:nvPr/>
        </p:nvPicPr>
        <p:blipFill rotWithShape="1">
          <a:blip r:embed="rId3">
            <a:alphaModFix/>
          </a:blip>
          <a:srcRect/>
          <a:stretch/>
        </p:blipFill>
        <p:spPr>
          <a:xfrm>
            <a:off x="761990" y="741642"/>
            <a:ext cx="2017199" cy="375700"/>
          </a:xfrm>
          <a:prstGeom prst="rect">
            <a:avLst/>
          </a:prstGeom>
          <a:noFill/>
          <a:ln>
            <a:noFill/>
          </a:ln>
        </p:spPr>
      </p:pic>
      <p:sp>
        <p:nvSpPr>
          <p:cNvPr id="241" name="Google Shape;241;p98"/>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733" b="0" i="0" u="none" strike="noStrike" cap="none">
                <a:solidFill>
                  <a:schemeClr val="accen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733" b="0" i="0" u="none" strike="noStrike" cap="none">
                <a:solidFill>
                  <a:schemeClr val="accen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733" b="0" i="0" u="none" strike="noStrike" cap="none">
                <a:solidFill>
                  <a:schemeClr val="accen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733" b="0" i="0" u="none" strike="noStrike" cap="none">
                <a:solidFill>
                  <a:schemeClr val="accen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733" b="0" i="0" u="none" strike="noStrike" cap="none">
                <a:solidFill>
                  <a:schemeClr val="accen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733" b="0" i="0" u="none" strike="noStrike" cap="none">
                <a:solidFill>
                  <a:schemeClr val="accen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733" b="0" i="0" u="none" strike="noStrike" cap="none">
                <a:solidFill>
                  <a:schemeClr val="accen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733" b="0" i="0" u="none" strike="noStrike" cap="none">
                <a:solidFill>
                  <a:schemeClr val="accen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733" b="0" i="0" u="none" strike="noStrike" cap="none">
                <a:solidFill>
                  <a:schemeClr val="accent1"/>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11367059"/>
      </p:ext>
    </p:extLst>
  </p:cSld>
  <p:clrMapOvr>
    <a:masterClrMapping/>
  </p:clrMapOvr>
  <p:extLst>
    <p:ext uri="{DCECCB84-F9BA-43D5-87BE-67443E8EF086}">
      <p15:sldGuideLst xmlns:p15="http://schemas.microsoft.com/office/powerpoint/2012/main">
        <p15:guide id="1" orient="horz" pos="481">
          <p15:clr>
            <a:srgbClr val="F9AD4C"/>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ver 01">
  <p:cSld name="Cover 01">
    <p:spTree>
      <p:nvGrpSpPr>
        <p:cNvPr id="1" name="Shape 242"/>
        <p:cNvGrpSpPr/>
        <p:nvPr/>
      </p:nvGrpSpPr>
      <p:grpSpPr>
        <a:xfrm>
          <a:off x="0" y="0"/>
          <a:ext cx="0" cy="0"/>
          <a:chOff x="0" y="0"/>
          <a:chExt cx="0" cy="0"/>
        </a:xfrm>
      </p:grpSpPr>
      <p:sp>
        <p:nvSpPr>
          <p:cNvPr id="243" name="Google Shape;243;p99"/>
          <p:cNvSpPr txBox="1">
            <a:spLocks noGrp="1"/>
          </p:cNvSpPr>
          <p:nvPr>
            <p:ph type="title"/>
          </p:nvPr>
        </p:nvSpPr>
        <p:spPr>
          <a:xfrm>
            <a:off x="606167" y="1242900"/>
            <a:ext cx="10824000" cy="13844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4500"/>
              <a:buFont typeface="Arial"/>
              <a:buNone/>
              <a:defRPr sz="60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4285F4"/>
              </a:buClr>
              <a:buSzPts val="2700"/>
              <a:buFont typeface="Roboto"/>
              <a:buNone/>
              <a:defRPr sz="3600" b="1" i="0" u="none" strike="noStrike" cap="none">
                <a:solidFill>
                  <a:srgbClr val="4285F4"/>
                </a:solidFill>
                <a:latin typeface="Roboto"/>
                <a:ea typeface="Roboto"/>
                <a:cs typeface="Roboto"/>
                <a:sym typeface="Roboto"/>
              </a:defRPr>
            </a:lvl2pPr>
            <a:lvl3pPr marR="0" lvl="2" algn="l" rtl="0">
              <a:lnSpc>
                <a:spcPct val="100000"/>
              </a:lnSpc>
              <a:spcBef>
                <a:spcPts val="0"/>
              </a:spcBef>
              <a:spcAft>
                <a:spcPts val="0"/>
              </a:spcAft>
              <a:buClr>
                <a:srgbClr val="4285F4"/>
              </a:buClr>
              <a:buSzPts val="2700"/>
              <a:buFont typeface="Roboto"/>
              <a:buNone/>
              <a:defRPr sz="3600" b="1" i="0" u="none" strike="noStrike" cap="none">
                <a:solidFill>
                  <a:srgbClr val="4285F4"/>
                </a:solidFill>
                <a:latin typeface="Roboto"/>
                <a:ea typeface="Roboto"/>
                <a:cs typeface="Roboto"/>
                <a:sym typeface="Roboto"/>
              </a:defRPr>
            </a:lvl3pPr>
            <a:lvl4pPr marR="0" lvl="3" algn="l" rtl="0">
              <a:lnSpc>
                <a:spcPct val="100000"/>
              </a:lnSpc>
              <a:spcBef>
                <a:spcPts val="0"/>
              </a:spcBef>
              <a:spcAft>
                <a:spcPts val="0"/>
              </a:spcAft>
              <a:buClr>
                <a:srgbClr val="4285F4"/>
              </a:buClr>
              <a:buSzPts val="2700"/>
              <a:buFont typeface="Roboto"/>
              <a:buNone/>
              <a:defRPr sz="3600" b="1" i="0" u="none" strike="noStrike" cap="none">
                <a:solidFill>
                  <a:srgbClr val="4285F4"/>
                </a:solidFill>
                <a:latin typeface="Roboto"/>
                <a:ea typeface="Roboto"/>
                <a:cs typeface="Roboto"/>
                <a:sym typeface="Roboto"/>
              </a:defRPr>
            </a:lvl4pPr>
            <a:lvl5pPr marR="0" lvl="4" algn="l" rtl="0">
              <a:lnSpc>
                <a:spcPct val="100000"/>
              </a:lnSpc>
              <a:spcBef>
                <a:spcPts val="0"/>
              </a:spcBef>
              <a:spcAft>
                <a:spcPts val="0"/>
              </a:spcAft>
              <a:buClr>
                <a:srgbClr val="4285F4"/>
              </a:buClr>
              <a:buSzPts val="2700"/>
              <a:buFont typeface="Roboto"/>
              <a:buNone/>
              <a:defRPr sz="3600" b="1" i="0" u="none" strike="noStrike" cap="none">
                <a:solidFill>
                  <a:srgbClr val="4285F4"/>
                </a:solidFill>
                <a:latin typeface="Roboto"/>
                <a:ea typeface="Roboto"/>
                <a:cs typeface="Roboto"/>
                <a:sym typeface="Roboto"/>
              </a:defRPr>
            </a:lvl5pPr>
            <a:lvl6pPr marR="0" lvl="5" algn="l" rtl="0">
              <a:lnSpc>
                <a:spcPct val="100000"/>
              </a:lnSpc>
              <a:spcBef>
                <a:spcPts val="0"/>
              </a:spcBef>
              <a:spcAft>
                <a:spcPts val="0"/>
              </a:spcAft>
              <a:buClr>
                <a:srgbClr val="4285F4"/>
              </a:buClr>
              <a:buSzPts val="2700"/>
              <a:buFont typeface="Roboto"/>
              <a:buNone/>
              <a:defRPr sz="3600" b="1" i="0" u="none" strike="noStrike" cap="none">
                <a:solidFill>
                  <a:srgbClr val="4285F4"/>
                </a:solidFill>
                <a:latin typeface="Roboto"/>
                <a:ea typeface="Roboto"/>
                <a:cs typeface="Roboto"/>
                <a:sym typeface="Roboto"/>
              </a:defRPr>
            </a:lvl6pPr>
            <a:lvl7pPr marR="0" lvl="6" algn="l" rtl="0">
              <a:lnSpc>
                <a:spcPct val="100000"/>
              </a:lnSpc>
              <a:spcBef>
                <a:spcPts val="0"/>
              </a:spcBef>
              <a:spcAft>
                <a:spcPts val="0"/>
              </a:spcAft>
              <a:buClr>
                <a:srgbClr val="4285F4"/>
              </a:buClr>
              <a:buSzPts val="2700"/>
              <a:buFont typeface="Roboto"/>
              <a:buNone/>
              <a:defRPr sz="3600" b="1" i="0" u="none" strike="noStrike" cap="none">
                <a:solidFill>
                  <a:srgbClr val="4285F4"/>
                </a:solidFill>
                <a:latin typeface="Roboto"/>
                <a:ea typeface="Roboto"/>
                <a:cs typeface="Roboto"/>
                <a:sym typeface="Roboto"/>
              </a:defRPr>
            </a:lvl7pPr>
            <a:lvl8pPr marR="0" lvl="7" algn="l" rtl="0">
              <a:lnSpc>
                <a:spcPct val="100000"/>
              </a:lnSpc>
              <a:spcBef>
                <a:spcPts val="0"/>
              </a:spcBef>
              <a:spcAft>
                <a:spcPts val="0"/>
              </a:spcAft>
              <a:buClr>
                <a:srgbClr val="4285F4"/>
              </a:buClr>
              <a:buSzPts val="2700"/>
              <a:buFont typeface="Roboto"/>
              <a:buNone/>
              <a:defRPr sz="3600" b="1" i="0" u="none" strike="noStrike" cap="none">
                <a:solidFill>
                  <a:srgbClr val="4285F4"/>
                </a:solidFill>
                <a:latin typeface="Roboto"/>
                <a:ea typeface="Roboto"/>
                <a:cs typeface="Roboto"/>
                <a:sym typeface="Roboto"/>
              </a:defRPr>
            </a:lvl8pPr>
            <a:lvl9pPr marR="0" lvl="8" algn="l" rtl="0">
              <a:lnSpc>
                <a:spcPct val="100000"/>
              </a:lnSpc>
              <a:spcBef>
                <a:spcPts val="0"/>
              </a:spcBef>
              <a:spcAft>
                <a:spcPts val="0"/>
              </a:spcAft>
              <a:buClr>
                <a:srgbClr val="4285F4"/>
              </a:buClr>
              <a:buSzPts val="2700"/>
              <a:buFont typeface="Roboto"/>
              <a:buNone/>
              <a:defRPr sz="3600" b="1" i="0" u="none" strike="noStrike" cap="none">
                <a:solidFill>
                  <a:srgbClr val="4285F4"/>
                </a:solidFill>
                <a:latin typeface="Roboto"/>
                <a:ea typeface="Roboto"/>
                <a:cs typeface="Roboto"/>
                <a:sym typeface="Roboto"/>
              </a:defRPr>
            </a:lvl9pPr>
          </a:lstStyle>
          <a:p>
            <a:endParaRPr/>
          </a:p>
        </p:txBody>
      </p:sp>
      <p:sp>
        <p:nvSpPr>
          <p:cNvPr id="244" name="Google Shape;244;p99"/>
          <p:cNvSpPr txBox="1">
            <a:spLocks noGrp="1"/>
          </p:cNvSpPr>
          <p:nvPr>
            <p:ph type="title" idx="2"/>
          </p:nvPr>
        </p:nvSpPr>
        <p:spPr>
          <a:xfrm>
            <a:off x="606167" y="2072100"/>
            <a:ext cx="10824000" cy="13844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accent1"/>
              </a:buClr>
              <a:buSzPts val="4500"/>
              <a:buFont typeface="Arial"/>
              <a:buNone/>
              <a:defRPr sz="60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4285F4"/>
              </a:buClr>
              <a:buSzPts val="2700"/>
              <a:buFont typeface="Roboto"/>
              <a:buNone/>
              <a:defRPr sz="3600" b="1" i="0" u="none" strike="noStrike" cap="none">
                <a:solidFill>
                  <a:srgbClr val="4285F4"/>
                </a:solidFill>
                <a:latin typeface="Roboto"/>
                <a:ea typeface="Roboto"/>
                <a:cs typeface="Roboto"/>
                <a:sym typeface="Roboto"/>
              </a:defRPr>
            </a:lvl2pPr>
            <a:lvl3pPr marR="0" lvl="2" algn="l" rtl="0">
              <a:lnSpc>
                <a:spcPct val="100000"/>
              </a:lnSpc>
              <a:spcBef>
                <a:spcPts val="0"/>
              </a:spcBef>
              <a:spcAft>
                <a:spcPts val="0"/>
              </a:spcAft>
              <a:buClr>
                <a:srgbClr val="4285F4"/>
              </a:buClr>
              <a:buSzPts val="2700"/>
              <a:buFont typeface="Roboto"/>
              <a:buNone/>
              <a:defRPr sz="3600" b="1" i="0" u="none" strike="noStrike" cap="none">
                <a:solidFill>
                  <a:srgbClr val="4285F4"/>
                </a:solidFill>
                <a:latin typeface="Roboto"/>
                <a:ea typeface="Roboto"/>
                <a:cs typeface="Roboto"/>
                <a:sym typeface="Roboto"/>
              </a:defRPr>
            </a:lvl3pPr>
            <a:lvl4pPr marR="0" lvl="3" algn="l" rtl="0">
              <a:lnSpc>
                <a:spcPct val="100000"/>
              </a:lnSpc>
              <a:spcBef>
                <a:spcPts val="0"/>
              </a:spcBef>
              <a:spcAft>
                <a:spcPts val="0"/>
              </a:spcAft>
              <a:buClr>
                <a:srgbClr val="4285F4"/>
              </a:buClr>
              <a:buSzPts val="2700"/>
              <a:buFont typeface="Roboto"/>
              <a:buNone/>
              <a:defRPr sz="3600" b="1" i="0" u="none" strike="noStrike" cap="none">
                <a:solidFill>
                  <a:srgbClr val="4285F4"/>
                </a:solidFill>
                <a:latin typeface="Roboto"/>
                <a:ea typeface="Roboto"/>
                <a:cs typeface="Roboto"/>
                <a:sym typeface="Roboto"/>
              </a:defRPr>
            </a:lvl4pPr>
            <a:lvl5pPr marR="0" lvl="4" algn="l" rtl="0">
              <a:lnSpc>
                <a:spcPct val="100000"/>
              </a:lnSpc>
              <a:spcBef>
                <a:spcPts val="0"/>
              </a:spcBef>
              <a:spcAft>
                <a:spcPts val="0"/>
              </a:spcAft>
              <a:buClr>
                <a:srgbClr val="4285F4"/>
              </a:buClr>
              <a:buSzPts val="2700"/>
              <a:buFont typeface="Roboto"/>
              <a:buNone/>
              <a:defRPr sz="3600" b="1" i="0" u="none" strike="noStrike" cap="none">
                <a:solidFill>
                  <a:srgbClr val="4285F4"/>
                </a:solidFill>
                <a:latin typeface="Roboto"/>
                <a:ea typeface="Roboto"/>
                <a:cs typeface="Roboto"/>
                <a:sym typeface="Roboto"/>
              </a:defRPr>
            </a:lvl5pPr>
            <a:lvl6pPr marR="0" lvl="5" algn="l" rtl="0">
              <a:lnSpc>
                <a:spcPct val="100000"/>
              </a:lnSpc>
              <a:spcBef>
                <a:spcPts val="0"/>
              </a:spcBef>
              <a:spcAft>
                <a:spcPts val="0"/>
              </a:spcAft>
              <a:buClr>
                <a:srgbClr val="4285F4"/>
              </a:buClr>
              <a:buSzPts val="2700"/>
              <a:buFont typeface="Roboto"/>
              <a:buNone/>
              <a:defRPr sz="3600" b="1" i="0" u="none" strike="noStrike" cap="none">
                <a:solidFill>
                  <a:srgbClr val="4285F4"/>
                </a:solidFill>
                <a:latin typeface="Roboto"/>
                <a:ea typeface="Roboto"/>
                <a:cs typeface="Roboto"/>
                <a:sym typeface="Roboto"/>
              </a:defRPr>
            </a:lvl6pPr>
            <a:lvl7pPr marR="0" lvl="6" algn="l" rtl="0">
              <a:lnSpc>
                <a:spcPct val="100000"/>
              </a:lnSpc>
              <a:spcBef>
                <a:spcPts val="0"/>
              </a:spcBef>
              <a:spcAft>
                <a:spcPts val="0"/>
              </a:spcAft>
              <a:buClr>
                <a:srgbClr val="4285F4"/>
              </a:buClr>
              <a:buSzPts val="2700"/>
              <a:buFont typeface="Roboto"/>
              <a:buNone/>
              <a:defRPr sz="3600" b="1" i="0" u="none" strike="noStrike" cap="none">
                <a:solidFill>
                  <a:srgbClr val="4285F4"/>
                </a:solidFill>
                <a:latin typeface="Roboto"/>
                <a:ea typeface="Roboto"/>
                <a:cs typeface="Roboto"/>
                <a:sym typeface="Roboto"/>
              </a:defRPr>
            </a:lvl7pPr>
            <a:lvl8pPr marR="0" lvl="7" algn="l" rtl="0">
              <a:lnSpc>
                <a:spcPct val="100000"/>
              </a:lnSpc>
              <a:spcBef>
                <a:spcPts val="0"/>
              </a:spcBef>
              <a:spcAft>
                <a:spcPts val="0"/>
              </a:spcAft>
              <a:buClr>
                <a:srgbClr val="4285F4"/>
              </a:buClr>
              <a:buSzPts val="2700"/>
              <a:buFont typeface="Roboto"/>
              <a:buNone/>
              <a:defRPr sz="3600" b="1" i="0" u="none" strike="noStrike" cap="none">
                <a:solidFill>
                  <a:srgbClr val="4285F4"/>
                </a:solidFill>
                <a:latin typeface="Roboto"/>
                <a:ea typeface="Roboto"/>
                <a:cs typeface="Roboto"/>
                <a:sym typeface="Roboto"/>
              </a:defRPr>
            </a:lvl8pPr>
            <a:lvl9pPr marR="0" lvl="8" algn="l" rtl="0">
              <a:lnSpc>
                <a:spcPct val="100000"/>
              </a:lnSpc>
              <a:spcBef>
                <a:spcPts val="0"/>
              </a:spcBef>
              <a:spcAft>
                <a:spcPts val="0"/>
              </a:spcAft>
              <a:buClr>
                <a:srgbClr val="4285F4"/>
              </a:buClr>
              <a:buSzPts val="2700"/>
              <a:buFont typeface="Roboto"/>
              <a:buNone/>
              <a:defRPr sz="3600" b="1" i="0" u="none" strike="noStrike" cap="none">
                <a:solidFill>
                  <a:srgbClr val="4285F4"/>
                </a:solidFill>
                <a:latin typeface="Roboto"/>
                <a:ea typeface="Roboto"/>
                <a:cs typeface="Roboto"/>
                <a:sym typeface="Roboto"/>
              </a:defRPr>
            </a:lvl9pPr>
          </a:lstStyle>
          <a:p>
            <a:endParaRPr/>
          </a:p>
        </p:txBody>
      </p:sp>
      <p:sp>
        <p:nvSpPr>
          <p:cNvPr id="245" name="Google Shape;245;p99"/>
          <p:cNvSpPr txBox="1">
            <a:spLocks noGrp="1"/>
          </p:cNvSpPr>
          <p:nvPr>
            <p:ph type="title" idx="3"/>
          </p:nvPr>
        </p:nvSpPr>
        <p:spPr>
          <a:xfrm>
            <a:off x="606167" y="2895600"/>
            <a:ext cx="10824000" cy="1420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9AA0A6"/>
              </a:buClr>
              <a:buSzPts val="4500"/>
              <a:buFont typeface="Arial"/>
              <a:buNone/>
              <a:defRPr sz="6000" b="0" i="0" u="none" strike="noStrike" cap="none">
                <a:solidFill>
                  <a:srgbClr val="9AA0A6"/>
                </a:solidFill>
                <a:latin typeface="Arial"/>
                <a:ea typeface="Arial"/>
                <a:cs typeface="Arial"/>
                <a:sym typeface="Arial"/>
              </a:defRPr>
            </a:lvl1pPr>
            <a:lvl2pPr marR="0" lvl="1" algn="l" rtl="0">
              <a:lnSpc>
                <a:spcPct val="100000"/>
              </a:lnSpc>
              <a:spcBef>
                <a:spcPts val="0"/>
              </a:spcBef>
              <a:spcAft>
                <a:spcPts val="0"/>
              </a:spcAft>
              <a:buClr>
                <a:srgbClr val="4285F4"/>
              </a:buClr>
              <a:buSzPts val="2700"/>
              <a:buFont typeface="Roboto"/>
              <a:buNone/>
              <a:defRPr sz="3600" b="1" i="0" u="none" strike="noStrike" cap="none">
                <a:solidFill>
                  <a:srgbClr val="4285F4"/>
                </a:solidFill>
                <a:latin typeface="Roboto"/>
                <a:ea typeface="Roboto"/>
                <a:cs typeface="Roboto"/>
                <a:sym typeface="Roboto"/>
              </a:defRPr>
            </a:lvl2pPr>
            <a:lvl3pPr marR="0" lvl="2" algn="l" rtl="0">
              <a:lnSpc>
                <a:spcPct val="100000"/>
              </a:lnSpc>
              <a:spcBef>
                <a:spcPts val="0"/>
              </a:spcBef>
              <a:spcAft>
                <a:spcPts val="0"/>
              </a:spcAft>
              <a:buClr>
                <a:srgbClr val="4285F4"/>
              </a:buClr>
              <a:buSzPts val="2700"/>
              <a:buFont typeface="Roboto"/>
              <a:buNone/>
              <a:defRPr sz="3600" b="1" i="0" u="none" strike="noStrike" cap="none">
                <a:solidFill>
                  <a:srgbClr val="4285F4"/>
                </a:solidFill>
                <a:latin typeface="Roboto"/>
                <a:ea typeface="Roboto"/>
                <a:cs typeface="Roboto"/>
                <a:sym typeface="Roboto"/>
              </a:defRPr>
            </a:lvl3pPr>
            <a:lvl4pPr marR="0" lvl="3" algn="l" rtl="0">
              <a:lnSpc>
                <a:spcPct val="100000"/>
              </a:lnSpc>
              <a:spcBef>
                <a:spcPts val="0"/>
              </a:spcBef>
              <a:spcAft>
                <a:spcPts val="0"/>
              </a:spcAft>
              <a:buClr>
                <a:srgbClr val="4285F4"/>
              </a:buClr>
              <a:buSzPts val="2700"/>
              <a:buFont typeface="Roboto"/>
              <a:buNone/>
              <a:defRPr sz="3600" b="1" i="0" u="none" strike="noStrike" cap="none">
                <a:solidFill>
                  <a:srgbClr val="4285F4"/>
                </a:solidFill>
                <a:latin typeface="Roboto"/>
                <a:ea typeface="Roboto"/>
                <a:cs typeface="Roboto"/>
                <a:sym typeface="Roboto"/>
              </a:defRPr>
            </a:lvl4pPr>
            <a:lvl5pPr marR="0" lvl="4" algn="l" rtl="0">
              <a:lnSpc>
                <a:spcPct val="100000"/>
              </a:lnSpc>
              <a:spcBef>
                <a:spcPts val="0"/>
              </a:spcBef>
              <a:spcAft>
                <a:spcPts val="0"/>
              </a:spcAft>
              <a:buClr>
                <a:srgbClr val="4285F4"/>
              </a:buClr>
              <a:buSzPts val="2700"/>
              <a:buFont typeface="Roboto"/>
              <a:buNone/>
              <a:defRPr sz="3600" b="1" i="0" u="none" strike="noStrike" cap="none">
                <a:solidFill>
                  <a:srgbClr val="4285F4"/>
                </a:solidFill>
                <a:latin typeface="Roboto"/>
                <a:ea typeface="Roboto"/>
                <a:cs typeface="Roboto"/>
                <a:sym typeface="Roboto"/>
              </a:defRPr>
            </a:lvl5pPr>
            <a:lvl6pPr marR="0" lvl="5" algn="l" rtl="0">
              <a:lnSpc>
                <a:spcPct val="100000"/>
              </a:lnSpc>
              <a:spcBef>
                <a:spcPts val="0"/>
              </a:spcBef>
              <a:spcAft>
                <a:spcPts val="0"/>
              </a:spcAft>
              <a:buClr>
                <a:srgbClr val="4285F4"/>
              </a:buClr>
              <a:buSzPts val="2700"/>
              <a:buFont typeface="Roboto"/>
              <a:buNone/>
              <a:defRPr sz="3600" b="1" i="0" u="none" strike="noStrike" cap="none">
                <a:solidFill>
                  <a:srgbClr val="4285F4"/>
                </a:solidFill>
                <a:latin typeface="Roboto"/>
                <a:ea typeface="Roboto"/>
                <a:cs typeface="Roboto"/>
                <a:sym typeface="Roboto"/>
              </a:defRPr>
            </a:lvl6pPr>
            <a:lvl7pPr marR="0" lvl="6" algn="l" rtl="0">
              <a:lnSpc>
                <a:spcPct val="100000"/>
              </a:lnSpc>
              <a:spcBef>
                <a:spcPts val="0"/>
              </a:spcBef>
              <a:spcAft>
                <a:spcPts val="0"/>
              </a:spcAft>
              <a:buClr>
                <a:srgbClr val="4285F4"/>
              </a:buClr>
              <a:buSzPts val="2700"/>
              <a:buFont typeface="Roboto"/>
              <a:buNone/>
              <a:defRPr sz="3600" b="1" i="0" u="none" strike="noStrike" cap="none">
                <a:solidFill>
                  <a:srgbClr val="4285F4"/>
                </a:solidFill>
                <a:latin typeface="Roboto"/>
                <a:ea typeface="Roboto"/>
                <a:cs typeface="Roboto"/>
                <a:sym typeface="Roboto"/>
              </a:defRPr>
            </a:lvl7pPr>
            <a:lvl8pPr marR="0" lvl="7" algn="l" rtl="0">
              <a:lnSpc>
                <a:spcPct val="100000"/>
              </a:lnSpc>
              <a:spcBef>
                <a:spcPts val="0"/>
              </a:spcBef>
              <a:spcAft>
                <a:spcPts val="0"/>
              </a:spcAft>
              <a:buClr>
                <a:srgbClr val="4285F4"/>
              </a:buClr>
              <a:buSzPts val="2700"/>
              <a:buFont typeface="Roboto"/>
              <a:buNone/>
              <a:defRPr sz="3600" b="1" i="0" u="none" strike="noStrike" cap="none">
                <a:solidFill>
                  <a:srgbClr val="4285F4"/>
                </a:solidFill>
                <a:latin typeface="Roboto"/>
                <a:ea typeface="Roboto"/>
                <a:cs typeface="Roboto"/>
                <a:sym typeface="Roboto"/>
              </a:defRPr>
            </a:lvl8pPr>
            <a:lvl9pPr marR="0" lvl="8" algn="l" rtl="0">
              <a:lnSpc>
                <a:spcPct val="100000"/>
              </a:lnSpc>
              <a:spcBef>
                <a:spcPts val="0"/>
              </a:spcBef>
              <a:spcAft>
                <a:spcPts val="0"/>
              </a:spcAft>
              <a:buClr>
                <a:srgbClr val="4285F4"/>
              </a:buClr>
              <a:buSzPts val="2700"/>
              <a:buFont typeface="Roboto"/>
              <a:buNone/>
              <a:defRPr sz="3600" b="1" i="0" u="none" strike="noStrike" cap="none">
                <a:solidFill>
                  <a:srgbClr val="4285F4"/>
                </a:solidFill>
                <a:latin typeface="Roboto"/>
                <a:ea typeface="Roboto"/>
                <a:cs typeface="Roboto"/>
                <a:sym typeface="Roboto"/>
              </a:defRPr>
            </a:lvl9pPr>
          </a:lstStyle>
          <a:p>
            <a:endParaRPr/>
          </a:p>
        </p:txBody>
      </p:sp>
      <p:pic>
        <p:nvPicPr>
          <p:cNvPr id="246" name="Google Shape;246;p99"/>
          <p:cNvPicPr preferRelativeResize="0"/>
          <p:nvPr/>
        </p:nvPicPr>
        <p:blipFill rotWithShape="1">
          <a:blip r:embed="rId2">
            <a:alphaModFix/>
          </a:blip>
          <a:srcRect/>
          <a:stretch/>
        </p:blipFill>
        <p:spPr>
          <a:xfrm>
            <a:off x="761987" y="6166870"/>
            <a:ext cx="1008309" cy="342433"/>
          </a:xfrm>
          <a:prstGeom prst="rect">
            <a:avLst/>
          </a:prstGeom>
          <a:noFill/>
          <a:ln>
            <a:noFill/>
          </a:ln>
        </p:spPr>
      </p:pic>
      <p:pic>
        <p:nvPicPr>
          <p:cNvPr id="247" name="Google Shape;247;p99"/>
          <p:cNvPicPr preferRelativeResize="0"/>
          <p:nvPr/>
        </p:nvPicPr>
        <p:blipFill rotWithShape="1">
          <a:blip r:embed="rId3">
            <a:alphaModFix/>
          </a:blip>
          <a:srcRect/>
          <a:stretch/>
        </p:blipFill>
        <p:spPr>
          <a:xfrm>
            <a:off x="761990" y="741642"/>
            <a:ext cx="2017199" cy="375700"/>
          </a:xfrm>
          <a:prstGeom prst="rect">
            <a:avLst/>
          </a:prstGeom>
          <a:noFill/>
          <a:ln>
            <a:noFill/>
          </a:ln>
        </p:spPr>
      </p:pic>
      <p:sp>
        <p:nvSpPr>
          <p:cNvPr id="248" name="Google Shape;248;p99"/>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88226985"/>
      </p:ext>
    </p:extLst>
  </p:cSld>
  <p:clrMapOvr>
    <a:masterClrMapping/>
  </p:clrMapOvr>
  <p:extLst>
    <p:ext uri="{DCECCB84-F9BA-43D5-87BE-67443E8EF086}">
      <p15:sldGuideLst xmlns:p15="http://schemas.microsoft.com/office/powerpoint/2012/main">
        <p15:guide id="1" orient="horz" pos="481">
          <p15:clr>
            <a:srgbClr val="F9AD4C"/>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ver - medium 01">
  <p:cSld name="Cover - medium 01">
    <p:spTree>
      <p:nvGrpSpPr>
        <p:cNvPr id="1" name="Shape 249"/>
        <p:cNvGrpSpPr/>
        <p:nvPr/>
      </p:nvGrpSpPr>
      <p:grpSpPr>
        <a:xfrm>
          <a:off x="0" y="0"/>
          <a:ext cx="0" cy="0"/>
          <a:chOff x="0" y="0"/>
          <a:chExt cx="0" cy="0"/>
        </a:xfrm>
      </p:grpSpPr>
      <p:sp>
        <p:nvSpPr>
          <p:cNvPr id="250" name="Google Shape;250;p100"/>
          <p:cNvSpPr txBox="1">
            <a:spLocks noGrp="1"/>
          </p:cNvSpPr>
          <p:nvPr>
            <p:ph type="title"/>
          </p:nvPr>
        </p:nvSpPr>
        <p:spPr>
          <a:xfrm>
            <a:off x="625700" y="1393673"/>
            <a:ext cx="8437600" cy="548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accent1"/>
              </a:buClr>
              <a:buSzPts val="2400"/>
              <a:buFont typeface="Arial"/>
              <a:buNone/>
              <a:defRPr sz="32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2pPr>
            <a:lvl3pPr marR="0" lvl="2"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3pPr>
            <a:lvl4pPr marR="0" lvl="3"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4pPr>
            <a:lvl5pPr marR="0" lvl="4"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5pPr>
            <a:lvl6pPr marR="0" lvl="5"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6pPr>
            <a:lvl7pPr marR="0" lvl="6"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7pPr>
            <a:lvl8pPr marR="0" lvl="7"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8pPr>
            <a:lvl9pPr marR="0" lvl="8"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9pPr>
          </a:lstStyle>
          <a:p>
            <a:endParaRPr/>
          </a:p>
        </p:txBody>
      </p:sp>
      <p:sp>
        <p:nvSpPr>
          <p:cNvPr id="251" name="Google Shape;251;p100"/>
          <p:cNvSpPr txBox="1">
            <a:spLocks noGrp="1"/>
          </p:cNvSpPr>
          <p:nvPr>
            <p:ph type="title" idx="2"/>
          </p:nvPr>
        </p:nvSpPr>
        <p:spPr>
          <a:xfrm>
            <a:off x="625700" y="1872940"/>
            <a:ext cx="8437600" cy="548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lt1"/>
              </a:buClr>
              <a:buSzPts val="2400"/>
              <a:buFont typeface="Arial"/>
              <a:buNone/>
              <a:defRPr sz="3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2pPr>
            <a:lvl3pPr marR="0" lvl="2"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3pPr>
            <a:lvl4pPr marR="0" lvl="3"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4pPr>
            <a:lvl5pPr marR="0" lvl="4"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5pPr>
            <a:lvl6pPr marR="0" lvl="5"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6pPr>
            <a:lvl7pPr marR="0" lvl="6"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7pPr>
            <a:lvl8pPr marR="0" lvl="7"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8pPr>
            <a:lvl9pPr marR="0" lvl="8"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9pPr>
          </a:lstStyle>
          <a:p>
            <a:endParaRPr/>
          </a:p>
        </p:txBody>
      </p:sp>
      <p:pic>
        <p:nvPicPr>
          <p:cNvPr id="252" name="Google Shape;252;p100"/>
          <p:cNvPicPr preferRelativeResize="0"/>
          <p:nvPr/>
        </p:nvPicPr>
        <p:blipFill rotWithShape="1">
          <a:blip r:embed="rId2">
            <a:alphaModFix/>
          </a:blip>
          <a:srcRect/>
          <a:stretch/>
        </p:blipFill>
        <p:spPr>
          <a:xfrm>
            <a:off x="761990" y="741642"/>
            <a:ext cx="2017199" cy="375700"/>
          </a:xfrm>
          <a:prstGeom prst="rect">
            <a:avLst/>
          </a:prstGeom>
          <a:noFill/>
          <a:ln>
            <a:noFill/>
          </a:ln>
        </p:spPr>
      </p:pic>
      <p:sp>
        <p:nvSpPr>
          <p:cNvPr id="253" name="Google Shape;253;p100"/>
          <p:cNvSpPr txBox="1">
            <a:spLocks noGrp="1"/>
          </p:cNvSpPr>
          <p:nvPr>
            <p:ph type="title" idx="3"/>
          </p:nvPr>
        </p:nvSpPr>
        <p:spPr>
          <a:xfrm>
            <a:off x="625700" y="2352208"/>
            <a:ext cx="8437600" cy="548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2"/>
              </a:buClr>
              <a:buSzPts val="2400"/>
              <a:buFont typeface="Arial"/>
              <a:buNone/>
              <a:defRPr sz="32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2pPr>
            <a:lvl3pPr marR="0" lvl="2"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3pPr>
            <a:lvl4pPr marR="0" lvl="3"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4pPr>
            <a:lvl5pPr marR="0" lvl="4"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5pPr>
            <a:lvl6pPr marR="0" lvl="5"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6pPr>
            <a:lvl7pPr marR="0" lvl="6"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7pPr>
            <a:lvl8pPr marR="0" lvl="7"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8pPr>
            <a:lvl9pPr marR="0" lvl="8"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9pPr>
          </a:lstStyle>
          <a:p>
            <a:endParaRPr/>
          </a:p>
        </p:txBody>
      </p:sp>
      <p:pic>
        <p:nvPicPr>
          <p:cNvPr id="254" name="Google Shape;254;p100"/>
          <p:cNvPicPr preferRelativeResize="0"/>
          <p:nvPr/>
        </p:nvPicPr>
        <p:blipFill rotWithShape="1">
          <a:blip r:embed="rId3">
            <a:alphaModFix/>
          </a:blip>
          <a:srcRect/>
          <a:stretch/>
        </p:blipFill>
        <p:spPr>
          <a:xfrm>
            <a:off x="761987" y="6166870"/>
            <a:ext cx="1008309" cy="342433"/>
          </a:xfrm>
          <a:prstGeom prst="rect">
            <a:avLst/>
          </a:prstGeom>
          <a:noFill/>
          <a:ln>
            <a:noFill/>
          </a:ln>
        </p:spPr>
      </p:pic>
      <p:sp>
        <p:nvSpPr>
          <p:cNvPr id="255" name="Google Shape;255;p100"/>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733" b="0" i="0" u="none" strike="noStrike" cap="none">
                <a:solidFill>
                  <a:schemeClr val="accen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733" b="0" i="0" u="none" strike="noStrike" cap="none">
                <a:solidFill>
                  <a:schemeClr val="accen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733" b="0" i="0" u="none" strike="noStrike" cap="none">
                <a:solidFill>
                  <a:schemeClr val="accen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733" b="0" i="0" u="none" strike="noStrike" cap="none">
                <a:solidFill>
                  <a:schemeClr val="accen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733" b="0" i="0" u="none" strike="noStrike" cap="none">
                <a:solidFill>
                  <a:schemeClr val="accen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733" b="0" i="0" u="none" strike="noStrike" cap="none">
                <a:solidFill>
                  <a:schemeClr val="accen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733" b="0" i="0" u="none" strike="noStrike" cap="none">
                <a:solidFill>
                  <a:schemeClr val="accen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733" b="0" i="0" u="none" strike="noStrike" cap="none">
                <a:solidFill>
                  <a:schemeClr val="accen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733" b="0" i="0" u="none" strike="noStrike" cap="none">
                <a:solidFill>
                  <a:schemeClr val="accent1"/>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515206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Divider–White">
  <p:cSld name="Divider–White">
    <p:spTree>
      <p:nvGrpSpPr>
        <p:cNvPr id="1" name="Shape 256"/>
        <p:cNvGrpSpPr/>
        <p:nvPr/>
      </p:nvGrpSpPr>
      <p:grpSpPr>
        <a:xfrm>
          <a:off x="0" y="0"/>
          <a:ext cx="0" cy="0"/>
          <a:chOff x="0" y="0"/>
          <a:chExt cx="0" cy="0"/>
        </a:xfrm>
      </p:grpSpPr>
      <p:sp>
        <p:nvSpPr>
          <p:cNvPr id="257" name="Google Shape;257;p101"/>
          <p:cNvSpPr txBox="1">
            <a:spLocks noGrp="1"/>
          </p:cNvSpPr>
          <p:nvPr>
            <p:ph type="title"/>
          </p:nvPr>
        </p:nvSpPr>
        <p:spPr>
          <a:xfrm>
            <a:off x="625700" y="546100"/>
            <a:ext cx="8437600" cy="548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accent1"/>
              </a:buClr>
              <a:buSzPts val="2400"/>
              <a:buFont typeface="Arial"/>
              <a:buNone/>
              <a:defRPr sz="32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2pPr>
            <a:lvl3pPr marR="0" lvl="2"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3pPr>
            <a:lvl4pPr marR="0" lvl="3"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4pPr>
            <a:lvl5pPr marR="0" lvl="4"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5pPr>
            <a:lvl6pPr marR="0" lvl="5"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6pPr>
            <a:lvl7pPr marR="0" lvl="6"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7pPr>
            <a:lvl8pPr marR="0" lvl="7"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8pPr>
            <a:lvl9pPr marR="0" lvl="8"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9pPr>
          </a:lstStyle>
          <a:p>
            <a:endParaRPr/>
          </a:p>
        </p:txBody>
      </p:sp>
      <p:sp>
        <p:nvSpPr>
          <p:cNvPr id="258" name="Google Shape;258;p101"/>
          <p:cNvSpPr txBox="1">
            <a:spLocks noGrp="1"/>
          </p:cNvSpPr>
          <p:nvPr>
            <p:ph type="title" idx="2"/>
          </p:nvPr>
        </p:nvSpPr>
        <p:spPr>
          <a:xfrm>
            <a:off x="625700" y="1011580"/>
            <a:ext cx="7514800" cy="548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2"/>
              </a:buClr>
              <a:buSzPts val="2400"/>
              <a:buFont typeface="Arial"/>
              <a:buNone/>
              <a:defRPr sz="32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2pPr>
            <a:lvl3pPr marR="0" lvl="2"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3pPr>
            <a:lvl4pPr marR="0" lvl="3"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4pPr>
            <a:lvl5pPr marR="0" lvl="4"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5pPr>
            <a:lvl6pPr marR="0" lvl="5"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6pPr>
            <a:lvl7pPr marR="0" lvl="6"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7pPr>
            <a:lvl8pPr marR="0" lvl="7"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8pPr>
            <a:lvl9pPr marR="0" lvl="8"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9pPr>
          </a:lstStyle>
          <a:p>
            <a:endParaRPr/>
          </a:p>
        </p:txBody>
      </p:sp>
      <p:sp>
        <p:nvSpPr>
          <p:cNvPr id="259" name="Google Shape;259;p101"/>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733" b="0" i="0" u="none" strike="noStrike" cap="none">
                <a:solidFill>
                  <a:schemeClr val="accen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733" b="0" i="0" u="none" strike="noStrike" cap="none">
                <a:solidFill>
                  <a:schemeClr val="accen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733" b="0" i="0" u="none" strike="noStrike" cap="none">
                <a:solidFill>
                  <a:schemeClr val="accen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733" b="0" i="0" u="none" strike="noStrike" cap="none">
                <a:solidFill>
                  <a:schemeClr val="accen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733" b="0" i="0" u="none" strike="noStrike" cap="none">
                <a:solidFill>
                  <a:schemeClr val="accen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733" b="0" i="0" u="none" strike="noStrike" cap="none">
                <a:solidFill>
                  <a:schemeClr val="accen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733" b="0" i="0" u="none" strike="noStrike" cap="none">
                <a:solidFill>
                  <a:schemeClr val="accen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733" b="0" i="0" u="none" strike="noStrike" cap="none">
                <a:solidFill>
                  <a:schemeClr val="accen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733" b="0" i="0" u="none" strike="noStrike" cap="none">
                <a:solidFill>
                  <a:schemeClr val="accent1"/>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699343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Divider - Large">
  <p:cSld name="Divider - Large">
    <p:spTree>
      <p:nvGrpSpPr>
        <p:cNvPr id="1" name="Shape 260"/>
        <p:cNvGrpSpPr/>
        <p:nvPr/>
      </p:nvGrpSpPr>
      <p:grpSpPr>
        <a:xfrm>
          <a:off x="0" y="0"/>
          <a:ext cx="0" cy="0"/>
          <a:chOff x="0" y="0"/>
          <a:chExt cx="0" cy="0"/>
        </a:xfrm>
      </p:grpSpPr>
      <p:sp>
        <p:nvSpPr>
          <p:cNvPr id="261" name="Google Shape;261;p102"/>
          <p:cNvSpPr txBox="1">
            <a:spLocks noGrp="1"/>
          </p:cNvSpPr>
          <p:nvPr>
            <p:ph type="title"/>
          </p:nvPr>
        </p:nvSpPr>
        <p:spPr>
          <a:xfrm>
            <a:off x="596900" y="459967"/>
            <a:ext cx="10388800" cy="1095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accent1"/>
              </a:buClr>
              <a:buSzPts val="4500"/>
              <a:buFont typeface="Arial"/>
              <a:buNone/>
              <a:defRPr sz="60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292D33"/>
              </a:buClr>
              <a:buSzPts val="2700"/>
              <a:buFont typeface="Arial"/>
              <a:buNone/>
              <a:defRPr sz="3600" b="0" i="0" u="none" strike="noStrike" cap="none">
                <a:solidFill>
                  <a:srgbClr val="292D33"/>
                </a:solidFill>
                <a:latin typeface="Arial"/>
                <a:ea typeface="Arial"/>
                <a:cs typeface="Arial"/>
                <a:sym typeface="Arial"/>
              </a:defRPr>
            </a:lvl2pPr>
            <a:lvl3pPr marR="0" lvl="2" algn="l" rtl="0">
              <a:lnSpc>
                <a:spcPct val="100000"/>
              </a:lnSpc>
              <a:spcBef>
                <a:spcPts val="0"/>
              </a:spcBef>
              <a:spcAft>
                <a:spcPts val="0"/>
              </a:spcAft>
              <a:buClr>
                <a:srgbClr val="292D33"/>
              </a:buClr>
              <a:buSzPts val="2700"/>
              <a:buFont typeface="Arial"/>
              <a:buNone/>
              <a:defRPr sz="3600" b="0" i="0" u="none" strike="noStrike" cap="none">
                <a:solidFill>
                  <a:srgbClr val="292D33"/>
                </a:solidFill>
                <a:latin typeface="Arial"/>
                <a:ea typeface="Arial"/>
                <a:cs typeface="Arial"/>
                <a:sym typeface="Arial"/>
              </a:defRPr>
            </a:lvl3pPr>
            <a:lvl4pPr marR="0" lvl="3" algn="l" rtl="0">
              <a:lnSpc>
                <a:spcPct val="100000"/>
              </a:lnSpc>
              <a:spcBef>
                <a:spcPts val="0"/>
              </a:spcBef>
              <a:spcAft>
                <a:spcPts val="0"/>
              </a:spcAft>
              <a:buClr>
                <a:srgbClr val="292D33"/>
              </a:buClr>
              <a:buSzPts val="2700"/>
              <a:buFont typeface="Arial"/>
              <a:buNone/>
              <a:defRPr sz="3600" b="0" i="0" u="none" strike="noStrike" cap="none">
                <a:solidFill>
                  <a:srgbClr val="292D33"/>
                </a:solidFill>
                <a:latin typeface="Arial"/>
                <a:ea typeface="Arial"/>
                <a:cs typeface="Arial"/>
                <a:sym typeface="Arial"/>
              </a:defRPr>
            </a:lvl4pPr>
            <a:lvl5pPr marR="0" lvl="4" algn="l" rtl="0">
              <a:lnSpc>
                <a:spcPct val="100000"/>
              </a:lnSpc>
              <a:spcBef>
                <a:spcPts val="0"/>
              </a:spcBef>
              <a:spcAft>
                <a:spcPts val="0"/>
              </a:spcAft>
              <a:buClr>
                <a:srgbClr val="292D33"/>
              </a:buClr>
              <a:buSzPts val="2700"/>
              <a:buFont typeface="Arial"/>
              <a:buNone/>
              <a:defRPr sz="3600" b="0" i="0" u="none" strike="noStrike" cap="none">
                <a:solidFill>
                  <a:srgbClr val="292D33"/>
                </a:solidFill>
                <a:latin typeface="Arial"/>
                <a:ea typeface="Arial"/>
                <a:cs typeface="Arial"/>
                <a:sym typeface="Arial"/>
              </a:defRPr>
            </a:lvl5pPr>
            <a:lvl6pPr marR="0" lvl="5" algn="l" rtl="0">
              <a:lnSpc>
                <a:spcPct val="100000"/>
              </a:lnSpc>
              <a:spcBef>
                <a:spcPts val="0"/>
              </a:spcBef>
              <a:spcAft>
                <a:spcPts val="0"/>
              </a:spcAft>
              <a:buClr>
                <a:srgbClr val="292D33"/>
              </a:buClr>
              <a:buSzPts val="2700"/>
              <a:buFont typeface="Arial"/>
              <a:buNone/>
              <a:defRPr sz="3600" b="0" i="0" u="none" strike="noStrike" cap="none">
                <a:solidFill>
                  <a:srgbClr val="292D33"/>
                </a:solidFill>
                <a:latin typeface="Arial"/>
                <a:ea typeface="Arial"/>
                <a:cs typeface="Arial"/>
                <a:sym typeface="Arial"/>
              </a:defRPr>
            </a:lvl6pPr>
            <a:lvl7pPr marR="0" lvl="6" algn="l" rtl="0">
              <a:lnSpc>
                <a:spcPct val="100000"/>
              </a:lnSpc>
              <a:spcBef>
                <a:spcPts val="0"/>
              </a:spcBef>
              <a:spcAft>
                <a:spcPts val="0"/>
              </a:spcAft>
              <a:buClr>
                <a:srgbClr val="292D33"/>
              </a:buClr>
              <a:buSzPts val="2700"/>
              <a:buFont typeface="Arial"/>
              <a:buNone/>
              <a:defRPr sz="3600" b="0" i="0" u="none" strike="noStrike" cap="none">
                <a:solidFill>
                  <a:srgbClr val="292D33"/>
                </a:solidFill>
                <a:latin typeface="Arial"/>
                <a:ea typeface="Arial"/>
                <a:cs typeface="Arial"/>
                <a:sym typeface="Arial"/>
              </a:defRPr>
            </a:lvl7pPr>
            <a:lvl8pPr marR="0" lvl="7" algn="l" rtl="0">
              <a:lnSpc>
                <a:spcPct val="100000"/>
              </a:lnSpc>
              <a:spcBef>
                <a:spcPts val="0"/>
              </a:spcBef>
              <a:spcAft>
                <a:spcPts val="0"/>
              </a:spcAft>
              <a:buClr>
                <a:srgbClr val="292D33"/>
              </a:buClr>
              <a:buSzPts val="2700"/>
              <a:buFont typeface="Arial"/>
              <a:buNone/>
              <a:defRPr sz="3600" b="0" i="0" u="none" strike="noStrike" cap="none">
                <a:solidFill>
                  <a:srgbClr val="292D33"/>
                </a:solidFill>
                <a:latin typeface="Arial"/>
                <a:ea typeface="Arial"/>
                <a:cs typeface="Arial"/>
                <a:sym typeface="Arial"/>
              </a:defRPr>
            </a:lvl8pPr>
            <a:lvl9pPr marR="0" lvl="8" algn="l" rtl="0">
              <a:lnSpc>
                <a:spcPct val="100000"/>
              </a:lnSpc>
              <a:spcBef>
                <a:spcPts val="0"/>
              </a:spcBef>
              <a:spcAft>
                <a:spcPts val="0"/>
              </a:spcAft>
              <a:buClr>
                <a:srgbClr val="292D33"/>
              </a:buClr>
              <a:buSzPts val="2700"/>
              <a:buFont typeface="Arial"/>
              <a:buNone/>
              <a:defRPr sz="3600" b="0" i="0" u="none" strike="noStrike" cap="none">
                <a:solidFill>
                  <a:srgbClr val="292D33"/>
                </a:solidFill>
                <a:latin typeface="Arial"/>
                <a:ea typeface="Arial"/>
                <a:cs typeface="Arial"/>
                <a:sym typeface="Arial"/>
              </a:defRPr>
            </a:lvl9pPr>
          </a:lstStyle>
          <a:p>
            <a:endParaRPr/>
          </a:p>
        </p:txBody>
      </p:sp>
      <p:sp>
        <p:nvSpPr>
          <p:cNvPr id="262" name="Google Shape;262;p102"/>
          <p:cNvSpPr txBox="1">
            <a:spLocks noGrp="1"/>
          </p:cNvSpPr>
          <p:nvPr>
            <p:ph type="title" idx="2"/>
          </p:nvPr>
        </p:nvSpPr>
        <p:spPr>
          <a:xfrm>
            <a:off x="596900" y="1374367"/>
            <a:ext cx="10337600" cy="1095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2"/>
              </a:buClr>
              <a:buSzPts val="4500"/>
              <a:buFont typeface="Arial"/>
              <a:buNone/>
              <a:defRPr sz="6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292D33"/>
              </a:buClr>
              <a:buSzPts val="2700"/>
              <a:buFont typeface="Arial"/>
              <a:buNone/>
              <a:defRPr sz="3600" b="0" i="0" u="none" strike="noStrike" cap="none">
                <a:solidFill>
                  <a:srgbClr val="292D33"/>
                </a:solidFill>
                <a:latin typeface="Arial"/>
                <a:ea typeface="Arial"/>
                <a:cs typeface="Arial"/>
                <a:sym typeface="Arial"/>
              </a:defRPr>
            </a:lvl2pPr>
            <a:lvl3pPr marR="0" lvl="2" algn="l" rtl="0">
              <a:lnSpc>
                <a:spcPct val="100000"/>
              </a:lnSpc>
              <a:spcBef>
                <a:spcPts val="0"/>
              </a:spcBef>
              <a:spcAft>
                <a:spcPts val="0"/>
              </a:spcAft>
              <a:buClr>
                <a:srgbClr val="292D33"/>
              </a:buClr>
              <a:buSzPts val="2700"/>
              <a:buFont typeface="Arial"/>
              <a:buNone/>
              <a:defRPr sz="3600" b="0" i="0" u="none" strike="noStrike" cap="none">
                <a:solidFill>
                  <a:srgbClr val="292D33"/>
                </a:solidFill>
                <a:latin typeface="Arial"/>
                <a:ea typeface="Arial"/>
                <a:cs typeface="Arial"/>
                <a:sym typeface="Arial"/>
              </a:defRPr>
            </a:lvl3pPr>
            <a:lvl4pPr marR="0" lvl="3" algn="l" rtl="0">
              <a:lnSpc>
                <a:spcPct val="100000"/>
              </a:lnSpc>
              <a:spcBef>
                <a:spcPts val="0"/>
              </a:spcBef>
              <a:spcAft>
                <a:spcPts val="0"/>
              </a:spcAft>
              <a:buClr>
                <a:srgbClr val="292D33"/>
              </a:buClr>
              <a:buSzPts val="2700"/>
              <a:buFont typeface="Arial"/>
              <a:buNone/>
              <a:defRPr sz="3600" b="0" i="0" u="none" strike="noStrike" cap="none">
                <a:solidFill>
                  <a:srgbClr val="292D33"/>
                </a:solidFill>
                <a:latin typeface="Arial"/>
                <a:ea typeface="Arial"/>
                <a:cs typeface="Arial"/>
                <a:sym typeface="Arial"/>
              </a:defRPr>
            </a:lvl4pPr>
            <a:lvl5pPr marR="0" lvl="4" algn="l" rtl="0">
              <a:lnSpc>
                <a:spcPct val="100000"/>
              </a:lnSpc>
              <a:spcBef>
                <a:spcPts val="0"/>
              </a:spcBef>
              <a:spcAft>
                <a:spcPts val="0"/>
              </a:spcAft>
              <a:buClr>
                <a:srgbClr val="292D33"/>
              </a:buClr>
              <a:buSzPts val="2700"/>
              <a:buFont typeface="Arial"/>
              <a:buNone/>
              <a:defRPr sz="3600" b="0" i="0" u="none" strike="noStrike" cap="none">
                <a:solidFill>
                  <a:srgbClr val="292D33"/>
                </a:solidFill>
                <a:latin typeface="Arial"/>
                <a:ea typeface="Arial"/>
                <a:cs typeface="Arial"/>
                <a:sym typeface="Arial"/>
              </a:defRPr>
            </a:lvl5pPr>
            <a:lvl6pPr marR="0" lvl="5" algn="l" rtl="0">
              <a:lnSpc>
                <a:spcPct val="100000"/>
              </a:lnSpc>
              <a:spcBef>
                <a:spcPts val="0"/>
              </a:spcBef>
              <a:spcAft>
                <a:spcPts val="0"/>
              </a:spcAft>
              <a:buClr>
                <a:srgbClr val="292D33"/>
              </a:buClr>
              <a:buSzPts val="2700"/>
              <a:buFont typeface="Arial"/>
              <a:buNone/>
              <a:defRPr sz="3600" b="0" i="0" u="none" strike="noStrike" cap="none">
                <a:solidFill>
                  <a:srgbClr val="292D33"/>
                </a:solidFill>
                <a:latin typeface="Arial"/>
                <a:ea typeface="Arial"/>
                <a:cs typeface="Arial"/>
                <a:sym typeface="Arial"/>
              </a:defRPr>
            </a:lvl6pPr>
            <a:lvl7pPr marR="0" lvl="6" algn="l" rtl="0">
              <a:lnSpc>
                <a:spcPct val="100000"/>
              </a:lnSpc>
              <a:spcBef>
                <a:spcPts val="0"/>
              </a:spcBef>
              <a:spcAft>
                <a:spcPts val="0"/>
              </a:spcAft>
              <a:buClr>
                <a:srgbClr val="292D33"/>
              </a:buClr>
              <a:buSzPts val="2700"/>
              <a:buFont typeface="Arial"/>
              <a:buNone/>
              <a:defRPr sz="3600" b="0" i="0" u="none" strike="noStrike" cap="none">
                <a:solidFill>
                  <a:srgbClr val="292D33"/>
                </a:solidFill>
                <a:latin typeface="Arial"/>
                <a:ea typeface="Arial"/>
                <a:cs typeface="Arial"/>
                <a:sym typeface="Arial"/>
              </a:defRPr>
            </a:lvl7pPr>
            <a:lvl8pPr marR="0" lvl="7" algn="l" rtl="0">
              <a:lnSpc>
                <a:spcPct val="100000"/>
              </a:lnSpc>
              <a:spcBef>
                <a:spcPts val="0"/>
              </a:spcBef>
              <a:spcAft>
                <a:spcPts val="0"/>
              </a:spcAft>
              <a:buClr>
                <a:srgbClr val="292D33"/>
              </a:buClr>
              <a:buSzPts val="2700"/>
              <a:buFont typeface="Arial"/>
              <a:buNone/>
              <a:defRPr sz="3600" b="0" i="0" u="none" strike="noStrike" cap="none">
                <a:solidFill>
                  <a:srgbClr val="292D33"/>
                </a:solidFill>
                <a:latin typeface="Arial"/>
                <a:ea typeface="Arial"/>
                <a:cs typeface="Arial"/>
                <a:sym typeface="Arial"/>
              </a:defRPr>
            </a:lvl8pPr>
            <a:lvl9pPr marR="0" lvl="8" algn="l" rtl="0">
              <a:lnSpc>
                <a:spcPct val="100000"/>
              </a:lnSpc>
              <a:spcBef>
                <a:spcPts val="0"/>
              </a:spcBef>
              <a:spcAft>
                <a:spcPts val="0"/>
              </a:spcAft>
              <a:buClr>
                <a:srgbClr val="292D33"/>
              </a:buClr>
              <a:buSzPts val="2700"/>
              <a:buFont typeface="Arial"/>
              <a:buNone/>
              <a:defRPr sz="3600" b="0" i="0" u="none" strike="noStrike" cap="none">
                <a:solidFill>
                  <a:srgbClr val="292D33"/>
                </a:solidFill>
                <a:latin typeface="Arial"/>
                <a:ea typeface="Arial"/>
                <a:cs typeface="Arial"/>
                <a:sym typeface="Arial"/>
              </a:defRPr>
            </a:lvl9pPr>
          </a:lstStyle>
          <a:p>
            <a:endParaRPr/>
          </a:p>
        </p:txBody>
      </p:sp>
      <p:sp>
        <p:nvSpPr>
          <p:cNvPr id="263" name="Google Shape;263;p102"/>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733" b="0" i="0" u="none" strike="noStrike" cap="none">
                <a:solidFill>
                  <a:schemeClr val="accen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733" b="0" i="0" u="none" strike="noStrike" cap="none">
                <a:solidFill>
                  <a:schemeClr val="accen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733" b="0" i="0" u="none" strike="noStrike" cap="none">
                <a:solidFill>
                  <a:schemeClr val="accen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733" b="0" i="0" u="none" strike="noStrike" cap="none">
                <a:solidFill>
                  <a:schemeClr val="accen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733" b="0" i="0" u="none" strike="noStrike" cap="none">
                <a:solidFill>
                  <a:schemeClr val="accen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733" b="0" i="0" u="none" strike="noStrike" cap="none">
                <a:solidFill>
                  <a:schemeClr val="accen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733" b="0" i="0" u="none" strike="noStrike" cap="none">
                <a:solidFill>
                  <a:schemeClr val="accen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733" b="0" i="0" u="none" strike="noStrike" cap="none">
                <a:solidFill>
                  <a:schemeClr val="accen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733" b="0" i="0" u="none" strike="noStrike" cap="none">
                <a:solidFill>
                  <a:schemeClr val="accent1"/>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938363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ntent - Four columns">
  <p:cSld name="Content - Four columns">
    <p:spTree>
      <p:nvGrpSpPr>
        <p:cNvPr id="1" name="Shape 264"/>
        <p:cNvGrpSpPr/>
        <p:nvPr/>
      </p:nvGrpSpPr>
      <p:grpSpPr>
        <a:xfrm>
          <a:off x="0" y="0"/>
          <a:ext cx="0" cy="0"/>
          <a:chOff x="0" y="0"/>
          <a:chExt cx="0" cy="0"/>
        </a:xfrm>
      </p:grpSpPr>
      <p:sp>
        <p:nvSpPr>
          <p:cNvPr id="265" name="Google Shape;265;p103"/>
          <p:cNvSpPr txBox="1">
            <a:spLocks noGrp="1"/>
          </p:cNvSpPr>
          <p:nvPr>
            <p:ph type="title"/>
          </p:nvPr>
        </p:nvSpPr>
        <p:spPr>
          <a:xfrm>
            <a:off x="649167" y="183135"/>
            <a:ext cx="5313600" cy="274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900"/>
              <a:buFont typeface="Roboto Medium"/>
              <a:buNone/>
              <a:defRPr sz="1200" b="0" i="0" u="none" strike="noStrike" cap="none">
                <a:solidFill>
                  <a:schemeClr val="dk1"/>
                </a:solidFill>
                <a:latin typeface="Roboto Medium"/>
                <a:ea typeface="Roboto Medium"/>
                <a:cs typeface="Roboto Medium"/>
                <a:sym typeface="Roboto Medium"/>
              </a:defRPr>
            </a:lvl1pPr>
            <a:lvl2pPr marR="0" lvl="1" algn="l" rtl="0">
              <a:lnSpc>
                <a:spcPct val="100000"/>
              </a:lnSpc>
              <a:spcBef>
                <a:spcPts val="0"/>
              </a:spcBef>
              <a:spcAft>
                <a:spcPts val="0"/>
              </a:spcAft>
              <a:buClr>
                <a:srgbClr val="434343"/>
              </a:buClr>
              <a:buSzPts val="800"/>
              <a:buFont typeface="Roboto"/>
              <a:buNone/>
              <a:defRPr sz="1067" b="1" i="0" u="none" strike="noStrike" cap="none">
                <a:solidFill>
                  <a:srgbClr val="434343"/>
                </a:solidFill>
                <a:latin typeface="Roboto"/>
                <a:ea typeface="Roboto"/>
                <a:cs typeface="Roboto"/>
                <a:sym typeface="Roboto"/>
              </a:defRPr>
            </a:lvl2pPr>
            <a:lvl3pPr marR="0" lvl="2" algn="l" rtl="0">
              <a:lnSpc>
                <a:spcPct val="100000"/>
              </a:lnSpc>
              <a:spcBef>
                <a:spcPts val="0"/>
              </a:spcBef>
              <a:spcAft>
                <a:spcPts val="0"/>
              </a:spcAft>
              <a:buClr>
                <a:srgbClr val="434343"/>
              </a:buClr>
              <a:buSzPts val="800"/>
              <a:buFont typeface="Roboto"/>
              <a:buNone/>
              <a:defRPr sz="1067" b="1" i="0" u="none" strike="noStrike" cap="none">
                <a:solidFill>
                  <a:srgbClr val="434343"/>
                </a:solidFill>
                <a:latin typeface="Roboto"/>
                <a:ea typeface="Roboto"/>
                <a:cs typeface="Roboto"/>
                <a:sym typeface="Roboto"/>
              </a:defRPr>
            </a:lvl3pPr>
            <a:lvl4pPr marR="0" lvl="3" algn="l" rtl="0">
              <a:lnSpc>
                <a:spcPct val="100000"/>
              </a:lnSpc>
              <a:spcBef>
                <a:spcPts val="0"/>
              </a:spcBef>
              <a:spcAft>
                <a:spcPts val="0"/>
              </a:spcAft>
              <a:buClr>
                <a:srgbClr val="434343"/>
              </a:buClr>
              <a:buSzPts val="800"/>
              <a:buFont typeface="Roboto"/>
              <a:buNone/>
              <a:defRPr sz="1067" b="1" i="0" u="none" strike="noStrike" cap="none">
                <a:solidFill>
                  <a:srgbClr val="434343"/>
                </a:solidFill>
                <a:latin typeface="Roboto"/>
                <a:ea typeface="Roboto"/>
                <a:cs typeface="Roboto"/>
                <a:sym typeface="Roboto"/>
              </a:defRPr>
            </a:lvl4pPr>
            <a:lvl5pPr marR="0" lvl="4" algn="l" rtl="0">
              <a:lnSpc>
                <a:spcPct val="100000"/>
              </a:lnSpc>
              <a:spcBef>
                <a:spcPts val="0"/>
              </a:spcBef>
              <a:spcAft>
                <a:spcPts val="0"/>
              </a:spcAft>
              <a:buClr>
                <a:srgbClr val="434343"/>
              </a:buClr>
              <a:buSzPts val="800"/>
              <a:buFont typeface="Roboto"/>
              <a:buNone/>
              <a:defRPr sz="1067" b="1" i="0" u="none" strike="noStrike" cap="none">
                <a:solidFill>
                  <a:srgbClr val="434343"/>
                </a:solidFill>
                <a:latin typeface="Roboto"/>
                <a:ea typeface="Roboto"/>
                <a:cs typeface="Roboto"/>
                <a:sym typeface="Roboto"/>
              </a:defRPr>
            </a:lvl5pPr>
            <a:lvl6pPr marR="0" lvl="5" algn="l" rtl="0">
              <a:lnSpc>
                <a:spcPct val="100000"/>
              </a:lnSpc>
              <a:spcBef>
                <a:spcPts val="0"/>
              </a:spcBef>
              <a:spcAft>
                <a:spcPts val="0"/>
              </a:spcAft>
              <a:buClr>
                <a:srgbClr val="434343"/>
              </a:buClr>
              <a:buSzPts val="800"/>
              <a:buFont typeface="Roboto"/>
              <a:buNone/>
              <a:defRPr sz="1067" b="1" i="0" u="none" strike="noStrike" cap="none">
                <a:solidFill>
                  <a:srgbClr val="434343"/>
                </a:solidFill>
                <a:latin typeface="Roboto"/>
                <a:ea typeface="Roboto"/>
                <a:cs typeface="Roboto"/>
                <a:sym typeface="Roboto"/>
              </a:defRPr>
            </a:lvl6pPr>
            <a:lvl7pPr marR="0" lvl="6" algn="l" rtl="0">
              <a:lnSpc>
                <a:spcPct val="100000"/>
              </a:lnSpc>
              <a:spcBef>
                <a:spcPts val="0"/>
              </a:spcBef>
              <a:spcAft>
                <a:spcPts val="0"/>
              </a:spcAft>
              <a:buClr>
                <a:srgbClr val="434343"/>
              </a:buClr>
              <a:buSzPts val="800"/>
              <a:buFont typeface="Roboto"/>
              <a:buNone/>
              <a:defRPr sz="1067" b="1" i="0" u="none" strike="noStrike" cap="none">
                <a:solidFill>
                  <a:srgbClr val="434343"/>
                </a:solidFill>
                <a:latin typeface="Roboto"/>
                <a:ea typeface="Roboto"/>
                <a:cs typeface="Roboto"/>
                <a:sym typeface="Roboto"/>
              </a:defRPr>
            </a:lvl7pPr>
            <a:lvl8pPr marR="0" lvl="7" algn="l" rtl="0">
              <a:lnSpc>
                <a:spcPct val="100000"/>
              </a:lnSpc>
              <a:spcBef>
                <a:spcPts val="0"/>
              </a:spcBef>
              <a:spcAft>
                <a:spcPts val="0"/>
              </a:spcAft>
              <a:buClr>
                <a:srgbClr val="434343"/>
              </a:buClr>
              <a:buSzPts val="800"/>
              <a:buFont typeface="Roboto"/>
              <a:buNone/>
              <a:defRPr sz="1067" b="1" i="0" u="none" strike="noStrike" cap="none">
                <a:solidFill>
                  <a:srgbClr val="434343"/>
                </a:solidFill>
                <a:latin typeface="Roboto"/>
                <a:ea typeface="Roboto"/>
                <a:cs typeface="Roboto"/>
                <a:sym typeface="Roboto"/>
              </a:defRPr>
            </a:lvl8pPr>
            <a:lvl9pPr marR="0" lvl="8" algn="l" rtl="0">
              <a:lnSpc>
                <a:spcPct val="100000"/>
              </a:lnSpc>
              <a:spcBef>
                <a:spcPts val="0"/>
              </a:spcBef>
              <a:spcAft>
                <a:spcPts val="0"/>
              </a:spcAft>
              <a:buClr>
                <a:srgbClr val="434343"/>
              </a:buClr>
              <a:buSzPts val="800"/>
              <a:buFont typeface="Roboto"/>
              <a:buNone/>
              <a:defRPr sz="1067" b="1" i="0" u="none" strike="noStrike" cap="none">
                <a:solidFill>
                  <a:srgbClr val="434343"/>
                </a:solidFill>
                <a:latin typeface="Roboto"/>
                <a:ea typeface="Roboto"/>
                <a:cs typeface="Roboto"/>
                <a:sym typeface="Roboto"/>
              </a:defRPr>
            </a:lvl9pPr>
          </a:lstStyle>
          <a:p>
            <a:endParaRPr/>
          </a:p>
        </p:txBody>
      </p:sp>
      <p:sp>
        <p:nvSpPr>
          <p:cNvPr id="266" name="Google Shape;266;p103"/>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Roboto Medium"/>
                <a:ea typeface="Roboto Medium"/>
                <a:cs typeface="Roboto Medium"/>
                <a:sym typeface="Roboto Medium"/>
              </a:defRPr>
            </a:lvl1pPr>
            <a:lvl2pPr marL="0" marR="0" lvl="1"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Roboto Medium"/>
                <a:ea typeface="Roboto Medium"/>
                <a:cs typeface="Roboto Medium"/>
                <a:sym typeface="Roboto Medium"/>
              </a:defRPr>
            </a:lvl2pPr>
            <a:lvl3pPr marL="0" marR="0" lvl="2"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Roboto Medium"/>
                <a:ea typeface="Roboto Medium"/>
                <a:cs typeface="Roboto Medium"/>
                <a:sym typeface="Roboto Medium"/>
              </a:defRPr>
            </a:lvl3pPr>
            <a:lvl4pPr marL="0" marR="0" lvl="3"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Roboto Medium"/>
                <a:ea typeface="Roboto Medium"/>
                <a:cs typeface="Roboto Medium"/>
                <a:sym typeface="Roboto Medium"/>
              </a:defRPr>
            </a:lvl4pPr>
            <a:lvl5pPr marL="0" marR="0" lvl="4"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Roboto Medium"/>
                <a:ea typeface="Roboto Medium"/>
                <a:cs typeface="Roboto Medium"/>
                <a:sym typeface="Roboto Medium"/>
              </a:defRPr>
            </a:lvl5pPr>
            <a:lvl6pPr marL="0" marR="0" lvl="5"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Roboto Medium"/>
                <a:ea typeface="Roboto Medium"/>
                <a:cs typeface="Roboto Medium"/>
                <a:sym typeface="Roboto Medium"/>
              </a:defRPr>
            </a:lvl6pPr>
            <a:lvl7pPr marL="0" marR="0" lvl="6"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Roboto Medium"/>
                <a:ea typeface="Roboto Medium"/>
                <a:cs typeface="Roboto Medium"/>
                <a:sym typeface="Roboto Medium"/>
              </a:defRPr>
            </a:lvl7pPr>
            <a:lvl8pPr marL="0" marR="0" lvl="7"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Roboto Medium"/>
                <a:ea typeface="Roboto Medium"/>
                <a:cs typeface="Roboto Medium"/>
                <a:sym typeface="Roboto Medium"/>
              </a:defRPr>
            </a:lvl8pPr>
            <a:lvl9pPr marL="0" marR="0" lvl="8"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Roboto Medium"/>
                <a:ea typeface="Roboto Medium"/>
                <a:cs typeface="Roboto Medium"/>
                <a:sym typeface="Roboto Medium"/>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5804685"/>
      </p:ext>
    </p:extLst>
  </p:cSld>
  <p:clrMapOvr>
    <a:masterClrMapping/>
  </p:clrMapOvr>
  <p:extLst>
    <p:ext uri="{DCECCB84-F9BA-43D5-87BE-67443E8EF086}">
      <p15:sldGuideLst xmlns:p15="http://schemas.microsoft.com/office/powerpoint/2012/main">
        <p15:guide id="1" pos="1626">
          <p15:clr>
            <a:srgbClr val="F9AD4C"/>
          </p15:clr>
        </p15:guide>
        <p15:guide id="2" pos="4146">
          <p15:clr>
            <a:srgbClr val="F9AD4C"/>
          </p15:clr>
        </p15:guide>
        <p15:guide id="3" orient="horz" pos="684">
          <p15:clr>
            <a:srgbClr val="F9AD4C"/>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Divider–Green">
  <p:cSld name="Divider–Green">
    <p:bg>
      <p:bgPr>
        <a:solidFill>
          <a:schemeClr val="accent4"/>
        </a:solidFill>
        <a:effectLst/>
      </p:bgPr>
    </p:bg>
    <p:spTree>
      <p:nvGrpSpPr>
        <p:cNvPr id="1" name="Shape 267"/>
        <p:cNvGrpSpPr/>
        <p:nvPr/>
      </p:nvGrpSpPr>
      <p:grpSpPr>
        <a:xfrm>
          <a:off x="0" y="0"/>
          <a:ext cx="0" cy="0"/>
          <a:chOff x="0" y="0"/>
          <a:chExt cx="0" cy="0"/>
        </a:xfrm>
      </p:grpSpPr>
      <p:sp>
        <p:nvSpPr>
          <p:cNvPr id="268" name="Google Shape;268;p104"/>
          <p:cNvSpPr txBox="1">
            <a:spLocks noGrp="1"/>
          </p:cNvSpPr>
          <p:nvPr>
            <p:ph type="title"/>
          </p:nvPr>
        </p:nvSpPr>
        <p:spPr>
          <a:xfrm>
            <a:off x="625700" y="546100"/>
            <a:ext cx="8437600" cy="548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lt2"/>
              </a:buClr>
              <a:buSzPts val="2400"/>
              <a:buFont typeface="Arial"/>
              <a:buNone/>
              <a:defRPr sz="32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2pPr>
            <a:lvl3pPr marR="0" lvl="2"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3pPr>
            <a:lvl4pPr marR="0" lvl="3"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4pPr>
            <a:lvl5pPr marR="0" lvl="4"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5pPr>
            <a:lvl6pPr marR="0" lvl="5"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6pPr>
            <a:lvl7pPr marR="0" lvl="6"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7pPr>
            <a:lvl8pPr marR="0" lvl="7"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8pPr>
            <a:lvl9pPr marR="0" lvl="8" algn="l" rtl="0">
              <a:lnSpc>
                <a:spcPct val="100000"/>
              </a:lnSpc>
              <a:spcBef>
                <a:spcPts val="0"/>
              </a:spcBef>
              <a:spcAft>
                <a:spcPts val="0"/>
              </a:spcAft>
              <a:buClr>
                <a:srgbClr val="4285F4"/>
              </a:buClr>
              <a:buSzPts val="2400"/>
              <a:buFont typeface="Arial"/>
              <a:buNone/>
              <a:defRPr sz="3200" b="0" i="0" u="none" strike="noStrike" cap="none">
                <a:solidFill>
                  <a:srgbClr val="4285F4"/>
                </a:solidFill>
                <a:latin typeface="Arial"/>
                <a:ea typeface="Arial"/>
                <a:cs typeface="Arial"/>
                <a:sym typeface="Arial"/>
              </a:defRPr>
            </a:lvl9pPr>
          </a:lstStyle>
          <a:p>
            <a:endParaRPr/>
          </a:p>
        </p:txBody>
      </p:sp>
      <p:sp>
        <p:nvSpPr>
          <p:cNvPr id="269" name="Google Shape;269;p104"/>
          <p:cNvSpPr txBox="1">
            <a:spLocks noGrp="1"/>
          </p:cNvSpPr>
          <p:nvPr>
            <p:ph type="title" idx="2"/>
          </p:nvPr>
        </p:nvSpPr>
        <p:spPr>
          <a:xfrm>
            <a:off x="625700" y="1013541"/>
            <a:ext cx="7514800" cy="2446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9EAD3"/>
              </a:buClr>
              <a:buSzPts val="2400"/>
              <a:buFont typeface="Arial"/>
              <a:buNone/>
              <a:defRPr sz="3200" b="0" i="0" u="none" strike="noStrike" cap="none">
                <a:solidFill>
                  <a:srgbClr val="D9EAD3"/>
                </a:solidFill>
                <a:latin typeface="Arial"/>
                <a:ea typeface="Arial"/>
                <a:cs typeface="Arial"/>
                <a:sym typeface="Arial"/>
              </a:defRPr>
            </a:lvl1pPr>
            <a:lvl2pPr marR="0" lvl="1" algn="l" rtl="0">
              <a:lnSpc>
                <a:spcPct val="100000"/>
              </a:lnSpc>
              <a:spcBef>
                <a:spcPts val="0"/>
              </a:spcBef>
              <a:spcAft>
                <a:spcPts val="0"/>
              </a:spcAft>
              <a:buClr>
                <a:srgbClr val="FFF2CC"/>
              </a:buClr>
              <a:buSzPts val="2400"/>
              <a:buFont typeface="Arial"/>
              <a:buNone/>
              <a:defRPr sz="3200" b="0" i="0" u="none" strike="noStrike" cap="none">
                <a:solidFill>
                  <a:srgbClr val="FFF2CC"/>
                </a:solidFill>
                <a:latin typeface="Arial"/>
                <a:ea typeface="Arial"/>
                <a:cs typeface="Arial"/>
                <a:sym typeface="Arial"/>
              </a:defRPr>
            </a:lvl2pPr>
            <a:lvl3pPr marR="0" lvl="2" algn="l" rtl="0">
              <a:lnSpc>
                <a:spcPct val="100000"/>
              </a:lnSpc>
              <a:spcBef>
                <a:spcPts val="0"/>
              </a:spcBef>
              <a:spcAft>
                <a:spcPts val="0"/>
              </a:spcAft>
              <a:buClr>
                <a:srgbClr val="FFF2CC"/>
              </a:buClr>
              <a:buSzPts val="2400"/>
              <a:buFont typeface="Arial"/>
              <a:buNone/>
              <a:defRPr sz="3200" b="0" i="0" u="none" strike="noStrike" cap="none">
                <a:solidFill>
                  <a:srgbClr val="FFF2CC"/>
                </a:solidFill>
                <a:latin typeface="Arial"/>
                <a:ea typeface="Arial"/>
                <a:cs typeface="Arial"/>
                <a:sym typeface="Arial"/>
              </a:defRPr>
            </a:lvl3pPr>
            <a:lvl4pPr marR="0" lvl="3" algn="l" rtl="0">
              <a:lnSpc>
                <a:spcPct val="100000"/>
              </a:lnSpc>
              <a:spcBef>
                <a:spcPts val="0"/>
              </a:spcBef>
              <a:spcAft>
                <a:spcPts val="0"/>
              </a:spcAft>
              <a:buClr>
                <a:srgbClr val="FFF2CC"/>
              </a:buClr>
              <a:buSzPts val="2400"/>
              <a:buFont typeface="Arial"/>
              <a:buNone/>
              <a:defRPr sz="3200" b="0" i="0" u="none" strike="noStrike" cap="none">
                <a:solidFill>
                  <a:srgbClr val="FFF2CC"/>
                </a:solidFill>
                <a:latin typeface="Arial"/>
                <a:ea typeface="Arial"/>
                <a:cs typeface="Arial"/>
                <a:sym typeface="Arial"/>
              </a:defRPr>
            </a:lvl4pPr>
            <a:lvl5pPr marR="0" lvl="4" algn="l" rtl="0">
              <a:lnSpc>
                <a:spcPct val="100000"/>
              </a:lnSpc>
              <a:spcBef>
                <a:spcPts val="0"/>
              </a:spcBef>
              <a:spcAft>
                <a:spcPts val="0"/>
              </a:spcAft>
              <a:buClr>
                <a:srgbClr val="FFF2CC"/>
              </a:buClr>
              <a:buSzPts val="2400"/>
              <a:buFont typeface="Arial"/>
              <a:buNone/>
              <a:defRPr sz="3200" b="0" i="0" u="none" strike="noStrike" cap="none">
                <a:solidFill>
                  <a:srgbClr val="FFF2CC"/>
                </a:solidFill>
                <a:latin typeface="Arial"/>
                <a:ea typeface="Arial"/>
                <a:cs typeface="Arial"/>
                <a:sym typeface="Arial"/>
              </a:defRPr>
            </a:lvl5pPr>
            <a:lvl6pPr marR="0" lvl="5" algn="l" rtl="0">
              <a:lnSpc>
                <a:spcPct val="100000"/>
              </a:lnSpc>
              <a:spcBef>
                <a:spcPts val="0"/>
              </a:spcBef>
              <a:spcAft>
                <a:spcPts val="0"/>
              </a:spcAft>
              <a:buClr>
                <a:srgbClr val="FFF2CC"/>
              </a:buClr>
              <a:buSzPts val="2400"/>
              <a:buFont typeface="Arial"/>
              <a:buNone/>
              <a:defRPr sz="3200" b="0" i="0" u="none" strike="noStrike" cap="none">
                <a:solidFill>
                  <a:srgbClr val="FFF2CC"/>
                </a:solidFill>
                <a:latin typeface="Arial"/>
                <a:ea typeface="Arial"/>
                <a:cs typeface="Arial"/>
                <a:sym typeface="Arial"/>
              </a:defRPr>
            </a:lvl6pPr>
            <a:lvl7pPr marR="0" lvl="6" algn="l" rtl="0">
              <a:lnSpc>
                <a:spcPct val="100000"/>
              </a:lnSpc>
              <a:spcBef>
                <a:spcPts val="0"/>
              </a:spcBef>
              <a:spcAft>
                <a:spcPts val="0"/>
              </a:spcAft>
              <a:buClr>
                <a:srgbClr val="FFF2CC"/>
              </a:buClr>
              <a:buSzPts val="2400"/>
              <a:buFont typeface="Arial"/>
              <a:buNone/>
              <a:defRPr sz="3200" b="0" i="0" u="none" strike="noStrike" cap="none">
                <a:solidFill>
                  <a:srgbClr val="FFF2CC"/>
                </a:solidFill>
                <a:latin typeface="Arial"/>
                <a:ea typeface="Arial"/>
                <a:cs typeface="Arial"/>
                <a:sym typeface="Arial"/>
              </a:defRPr>
            </a:lvl7pPr>
            <a:lvl8pPr marR="0" lvl="7" algn="l" rtl="0">
              <a:lnSpc>
                <a:spcPct val="100000"/>
              </a:lnSpc>
              <a:spcBef>
                <a:spcPts val="0"/>
              </a:spcBef>
              <a:spcAft>
                <a:spcPts val="0"/>
              </a:spcAft>
              <a:buClr>
                <a:srgbClr val="FFF2CC"/>
              </a:buClr>
              <a:buSzPts val="2400"/>
              <a:buFont typeface="Arial"/>
              <a:buNone/>
              <a:defRPr sz="3200" b="0" i="0" u="none" strike="noStrike" cap="none">
                <a:solidFill>
                  <a:srgbClr val="FFF2CC"/>
                </a:solidFill>
                <a:latin typeface="Arial"/>
                <a:ea typeface="Arial"/>
                <a:cs typeface="Arial"/>
                <a:sym typeface="Arial"/>
              </a:defRPr>
            </a:lvl8pPr>
            <a:lvl9pPr marR="0" lvl="8" algn="l" rtl="0">
              <a:lnSpc>
                <a:spcPct val="100000"/>
              </a:lnSpc>
              <a:spcBef>
                <a:spcPts val="0"/>
              </a:spcBef>
              <a:spcAft>
                <a:spcPts val="0"/>
              </a:spcAft>
              <a:buClr>
                <a:srgbClr val="FFF2CC"/>
              </a:buClr>
              <a:buSzPts val="2400"/>
              <a:buFont typeface="Arial"/>
              <a:buNone/>
              <a:defRPr sz="3200" b="0" i="0" u="none" strike="noStrike" cap="none">
                <a:solidFill>
                  <a:srgbClr val="FFF2CC"/>
                </a:solidFill>
                <a:latin typeface="Arial"/>
                <a:ea typeface="Arial"/>
                <a:cs typeface="Arial"/>
                <a:sym typeface="Arial"/>
              </a:defRPr>
            </a:lvl9pPr>
          </a:lstStyle>
          <a:p>
            <a:endParaRPr/>
          </a:p>
        </p:txBody>
      </p:sp>
      <p:sp>
        <p:nvSpPr>
          <p:cNvPr id="270" name="Google Shape;270;p104"/>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733"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733"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733"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733"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733"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733"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733"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733"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733" b="0" i="0" u="none" strike="noStrike" cap="none">
                <a:solidFill>
                  <a:schemeClr val="lt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943473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Large statement">
  <p:cSld name="Large statement">
    <p:spTree>
      <p:nvGrpSpPr>
        <p:cNvPr id="1" name="Shape 271"/>
        <p:cNvGrpSpPr/>
        <p:nvPr/>
      </p:nvGrpSpPr>
      <p:grpSpPr>
        <a:xfrm>
          <a:off x="0" y="0"/>
          <a:ext cx="0" cy="0"/>
          <a:chOff x="0" y="0"/>
          <a:chExt cx="0" cy="0"/>
        </a:xfrm>
      </p:grpSpPr>
      <p:sp>
        <p:nvSpPr>
          <p:cNvPr id="272" name="Google Shape;272;p105"/>
          <p:cNvSpPr txBox="1">
            <a:spLocks noGrp="1"/>
          </p:cNvSpPr>
          <p:nvPr>
            <p:ph type="title"/>
          </p:nvPr>
        </p:nvSpPr>
        <p:spPr>
          <a:xfrm>
            <a:off x="596900" y="459967"/>
            <a:ext cx="10465200" cy="1095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4500"/>
              <a:buFont typeface="Arial"/>
              <a:buNone/>
              <a:defRPr sz="60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292D33"/>
              </a:buClr>
              <a:buSzPts val="2700"/>
              <a:buFont typeface="Arial"/>
              <a:buNone/>
              <a:defRPr sz="3600" b="0" i="0" u="none" strike="noStrike" cap="none">
                <a:solidFill>
                  <a:srgbClr val="292D33"/>
                </a:solidFill>
                <a:latin typeface="Arial"/>
                <a:ea typeface="Arial"/>
                <a:cs typeface="Arial"/>
                <a:sym typeface="Arial"/>
              </a:defRPr>
            </a:lvl2pPr>
            <a:lvl3pPr marR="0" lvl="2" algn="l" rtl="0">
              <a:lnSpc>
                <a:spcPct val="100000"/>
              </a:lnSpc>
              <a:spcBef>
                <a:spcPts val="0"/>
              </a:spcBef>
              <a:spcAft>
                <a:spcPts val="0"/>
              </a:spcAft>
              <a:buClr>
                <a:srgbClr val="292D33"/>
              </a:buClr>
              <a:buSzPts val="2700"/>
              <a:buFont typeface="Arial"/>
              <a:buNone/>
              <a:defRPr sz="3600" b="0" i="0" u="none" strike="noStrike" cap="none">
                <a:solidFill>
                  <a:srgbClr val="292D33"/>
                </a:solidFill>
                <a:latin typeface="Arial"/>
                <a:ea typeface="Arial"/>
                <a:cs typeface="Arial"/>
                <a:sym typeface="Arial"/>
              </a:defRPr>
            </a:lvl3pPr>
            <a:lvl4pPr marR="0" lvl="3" algn="l" rtl="0">
              <a:lnSpc>
                <a:spcPct val="100000"/>
              </a:lnSpc>
              <a:spcBef>
                <a:spcPts val="0"/>
              </a:spcBef>
              <a:spcAft>
                <a:spcPts val="0"/>
              </a:spcAft>
              <a:buClr>
                <a:srgbClr val="292D33"/>
              </a:buClr>
              <a:buSzPts val="2700"/>
              <a:buFont typeface="Arial"/>
              <a:buNone/>
              <a:defRPr sz="3600" b="0" i="0" u="none" strike="noStrike" cap="none">
                <a:solidFill>
                  <a:srgbClr val="292D33"/>
                </a:solidFill>
                <a:latin typeface="Arial"/>
                <a:ea typeface="Arial"/>
                <a:cs typeface="Arial"/>
                <a:sym typeface="Arial"/>
              </a:defRPr>
            </a:lvl4pPr>
            <a:lvl5pPr marR="0" lvl="4" algn="l" rtl="0">
              <a:lnSpc>
                <a:spcPct val="100000"/>
              </a:lnSpc>
              <a:spcBef>
                <a:spcPts val="0"/>
              </a:spcBef>
              <a:spcAft>
                <a:spcPts val="0"/>
              </a:spcAft>
              <a:buClr>
                <a:srgbClr val="292D33"/>
              </a:buClr>
              <a:buSzPts val="2700"/>
              <a:buFont typeface="Arial"/>
              <a:buNone/>
              <a:defRPr sz="3600" b="0" i="0" u="none" strike="noStrike" cap="none">
                <a:solidFill>
                  <a:srgbClr val="292D33"/>
                </a:solidFill>
                <a:latin typeface="Arial"/>
                <a:ea typeface="Arial"/>
                <a:cs typeface="Arial"/>
                <a:sym typeface="Arial"/>
              </a:defRPr>
            </a:lvl5pPr>
            <a:lvl6pPr marR="0" lvl="5" algn="l" rtl="0">
              <a:lnSpc>
                <a:spcPct val="100000"/>
              </a:lnSpc>
              <a:spcBef>
                <a:spcPts val="0"/>
              </a:spcBef>
              <a:spcAft>
                <a:spcPts val="0"/>
              </a:spcAft>
              <a:buClr>
                <a:srgbClr val="292D33"/>
              </a:buClr>
              <a:buSzPts val="2700"/>
              <a:buFont typeface="Arial"/>
              <a:buNone/>
              <a:defRPr sz="3600" b="0" i="0" u="none" strike="noStrike" cap="none">
                <a:solidFill>
                  <a:srgbClr val="292D33"/>
                </a:solidFill>
                <a:latin typeface="Arial"/>
                <a:ea typeface="Arial"/>
                <a:cs typeface="Arial"/>
                <a:sym typeface="Arial"/>
              </a:defRPr>
            </a:lvl6pPr>
            <a:lvl7pPr marR="0" lvl="6" algn="l" rtl="0">
              <a:lnSpc>
                <a:spcPct val="100000"/>
              </a:lnSpc>
              <a:spcBef>
                <a:spcPts val="0"/>
              </a:spcBef>
              <a:spcAft>
                <a:spcPts val="0"/>
              </a:spcAft>
              <a:buClr>
                <a:srgbClr val="292D33"/>
              </a:buClr>
              <a:buSzPts val="2700"/>
              <a:buFont typeface="Arial"/>
              <a:buNone/>
              <a:defRPr sz="3600" b="0" i="0" u="none" strike="noStrike" cap="none">
                <a:solidFill>
                  <a:srgbClr val="292D33"/>
                </a:solidFill>
                <a:latin typeface="Arial"/>
                <a:ea typeface="Arial"/>
                <a:cs typeface="Arial"/>
                <a:sym typeface="Arial"/>
              </a:defRPr>
            </a:lvl7pPr>
            <a:lvl8pPr marR="0" lvl="7" algn="l" rtl="0">
              <a:lnSpc>
                <a:spcPct val="100000"/>
              </a:lnSpc>
              <a:spcBef>
                <a:spcPts val="0"/>
              </a:spcBef>
              <a:spcAft>
                <a:spcPts val="0"/>
              </a:spcAft>
              <a:buClr>
                <a:srgbClr val="292D33"/>
              </a:buClr>
              <a:buSzPts val="2700"/>
              <a:buFont typeface="Arial"/>
              <a:buNone/>
              <a:defRPr sz="3600" b="0" i="0" u="none" strike="noStrike" cap="none">
                <a:solidFill>
                  <a:srgbClr val="292D33"/>
                </a:solidFill>
                <a:latin typeface="Arial"/>
                <a:ea typeface="Arial"/>
                <a:cs typeface="Arial"/>
                <a:sym typeface="Arial"/>
              </a:defRPr>
            </a:lvl8pPr>
            <a:lvl9pPr marR="0" lvl="8" algn="l" rtl="0">
              <a:lnSpc>
                <a:spcPct val="100000"/>
              </a:lnSpc>
              <a:spcBef>
                <a:spcPts val="0"/>
              </a:spcBef>
              <a:spcAft>
                <a:spcPts val="0"/>
              </a:spcAft>
              <a:buClr>
                <a:srgbClr val="292D33"/>
              </a:buClr>
              <a:buSzPts val="2700"/>
              <a:buFont typeface="Arial"/>
              <a:buNone/>
              <a:defRPr sz="3600" b="0" i="0" u="none" strike="noStrike" cap="none">
                <a:solidFill>
                  <a:srgbClr val="292D33"/>
                </a:solidFill>
                <a:latin typeface="Arial"/>
                <a:ea typeface="Arial"/>
                <a:cs typeface="Arial"/>
                <a:sym typeface="Arial"/>
              </a:defRPr>
            </a:lvl9pPr>
          </a:lstStyle>
          <a:p>
            <a:endParaRPr/>
          </a:p>
        </p:txBody>
      </p:sp>
      <p:sp>
        <p:nvSpPr>
          <p:cNvPr id="273" name="Google Shape;273;p105"/>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072560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ext Page w/ Title">
  <p:cSld name="Text Page w/ Title">
    <p:spTree>
      <p:nvGrpSpPr>
        <p:cNvPr id="1" name="Shape 274"/>
        <p:cNvGrpSpPr/>
        <p:nvPr/>
      </p:nvGrpSpPr>
      <p:grpSpPr>
        <a:xfrm>
          <a:off x="0" y="0"/>
          <a:ext cx="0" cy="0"/>
          <a:chOff x="0" y="0"/>
          <a:chExt cx="0" cy="0"/>
        </a:xfrm>
      </p:grpSpPr>
      <p:sp>
        <p:nvSpPr>
          <p:cNvPr id="275" name="Google Shape;275;p106"/>
          <p:cNvSpPr txBox="1">
            <a:spLocks noGrp="1"/>
          </p:cNvSpPr>
          <p:nvPr>
            <p:ph type="title"/>
          </p:nvPr>
        </p:nvSpPr>
        <p:spPr>
          <a:xfrm>
            <a:off x="628233" y="541347"/>
            <a:ext cx="6170800" cy="7472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accent1"/>
              </a:buClr>
              <a:buSzPts val="2400"/>
              <a:buFont typeface="Arial"/>
              <a:buNone/>
              <a:defRPr sz="32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434343"/>
              </a:buClr>
              <a:buSzPts val="800"/>
              <a:buFont typeface="Roboto"/>
              <a:buNone/>
              <a:defRPr sz="1067" b="1" i="0" u="none" strike="noStrike" cap="none">
                <a:solidFill>
                  <a:srgbClr val="434343"/>
                </a:solidFill>
                <a:latin typeface="Roboto"/>
                <a:ea typeface="Roboto"/>
                <a:cs typeface="Roboto"/>
                <a:sym typeface="Roboto"/>
              </a:defRPr>
            </a:lvl2pPr>
            <a:lvl3pPr marR="0" lvl="2" algn="l" rtl="0">
              <a:lnSpc>
                <a:spcPct val="100000"/>
              </a:lnSpc>
              <a:spcBef>
                <a:spcPts val="0"/>
              </a:spcBef>
              <a:spcAft>
                <a:spcPts val="0"/>
              </a:spcAft>
              <a:buClr>
                <a:srgbClr val="434343"/>
              </a:buClr>
              <a:buSzPts val="800"/>
              <a:buFont typeface="Roboto"/>
              <a:buNone/>
              <a:defRPr sz="1067" b="1" i="0" u="none" strike="noStrike" cap="none">
                <a:solidFill>
                  <a:srgbClr val="434343"/>
                </a:solidFill>
                <a:latin typeface="Roboto"/>
                <a:ea typeface="Roboto"/>
                <a:cs typeface="Roboto"/>
                <a:sym typeface="Roboto"/>
              </a:defRPr>
            </a:lvl3pPr>
            <a:lvl4pPr marR="0" lvl="3" algn="l" rtl="0">
              <a:lnSpc>
                <a:spcPct val="100000"/>
              </a:lnSpc>
              <a:spcBef>
                <a:spcPts val="0"/>
              </a:spcBef>
              <a:spcAft>
                <a:spcPts val="0"/>
              </a:spcAft>
              <a:buClr>
                <a:srgbClr val="434343"/>
              </a:buClr>
              <a:buSzPts val="800"/>
              <a:buFont typeface="Roboto"/>
              <a:buNone/>
              <a:defRPr sz="1067" b="1" i="0" u="none" strike="noStrike" cap="none">
                <a:solidFill>
                  <a:srgbClr val="434343"/>
                </a:solidFill>
                <a:latin typeface="Roboto"/>
                <a:ea typeface="Roboto"/>
                <a:cs typeface="Roboto"/>
                <a:sym typeface="Roboto"/>
              </a:defRPr>
            </a:lvl4pPr>
            <a:lvl5pPr marR="0" lvl="4" algn="l" rtl="0">
              <a:lnSpc>
                <a:spcPct val="100000"/>
              </a:lnSpc>
              <a:spcBef>
                <a:spcPts val="0"/>
              </a:spcBef>
              <a:spcAft>
                <a:spcPts val="0"/>
              </a:spcAft>
              <a:buClr>
                <a:srgbClr val="434343"/>
              </a:buClr>
              <a:buSzPts val="800"/>
              <a:buFont typeface="Roboto"/>
              <a:buNone/>
              <a:defRPr sz="1067" b="1" i="0" u="none" strike="noStrike" cap="none">
                <a:solidFill>
                  <a:srgbClr val="434343"/>
                </a:solidFill>
                <a:latin typeface="Roboto"/>
                <a:ea typeface="Roboto"/>
                <a:cs typeface="Roboto"/>
                <a:sym typeface="Roboto"/>
              </a:defRPr>
            </a:lvl5pPr>
            <a:lvl6pPr marR="0" lvl="5" algn="l" rtl="0">
              <a:lnSpc>
                <a:spcPct val="100000"/>
              </a:lnSpc>
              <a:spcBef>
                <a:spcPts val="0"/>
              </a:spcBef>
              <a:spcAft>
                <a:spcPts val="0"/>
              </a:spcAft>
              <a:buClr>
                <a:srgbClr val="434343"/>
              </a:buClr>
              <a:buSzPts val="800"/>
              <a:buFont typeface="Roboto"/>
              <a:buNone/>
              <a:defRPr sz="1067" b="1" i="0" u="none" strike="noStrike" cap="none">
                <a:solidFill>
                  <a:srgbClr val="434343"/>
                </a:solidFill>
                <a:latin typeface="Roboto"/>
                <a:ea typeface="Roboto"/>
                <a:cs typeface="Roboto"/>
                <a:sym typeface="Roboto"/>
              </a:defRPr>
            </a:lvl6pPr>
            <a:lvl7pPr marR="0" lvl="6" algn="l" rtl="0">
              <a:lnSpc>
                <a:spcPct val="100000"/>
              </a:lnSpc>
              <a:spcBef>
                <a:spcPts val="0"/>
              </a:spcBef>
              <a:spcAft>
                <a:spcPts val="0"/>
              </a:spcAft>
              <a:buClr>
                <a:srgbClr val="434343"/>
              </a:buClr>
              <a:buSzPts val="800"/>
              <a:buFont typeface="Roboto"/>
              <a:buNone/>
              <a:defRPr sz="1067" b="1" i="0" u="none" strike="noStrike" cap="none">
                <a:solidFill>
                  <a:srgbClr val="434343"/>
                </a:solidFill>
                <a:latin typeface="Roboto"/>
                <a:ea typeface="Roboto"/>
                <a:cs typeface="Roboto"/>
                <a:sym typeface="Roboto"/>
              </a:defRPr>
            </a:lvl7pPr>
            <a:lvl8pPr marR="0" lvl="7" algn="l" rtl="0">
              <a:lnSpc>
                <a:spcPct val="100000"/>
              </a:lnSpc>
              <a:spcBef>
                <a:spcPts val="0"/>
              </a:spcBef>
              <a:spcAft>
                <a:spcPts val="0"/>
              </a:spcAft>
              <a:buClr>
                <a:srgbClr val="434343"/>
              </a:buClr>
              <a:buSzPts val="800"/>
              <a:buFont typeface="Roboto"/>
              <a:buNone/>
              <a:defRPr sz="1067" b="1" i="0" u="none" strike="noStrike" cap="none">
                <a:solidFill>
                  <a:srgbClr val="434343"/>
                </a:solidFill>
                <a:latin typeface="Roboto"/>
                <a:ea typeface="Roboto"/>
                <a:cs typeface="Roboto"/>
                <a:sym typeface="Roboto"/>
              </a:defRPr>
            </a:lvl8pPr>
            <a:lvl9pPr marR="0" lvl="8" algn="l" rtl="0">
              <a:lnSpc>
                <a:spcPct val="100000"/>
              </a:lnSpc>
              <a:spcBef>
                <a:spcPts val="0"/>
              </a:spcBef>
              <a:spcAft>
                <a:spcPts val="0"/>
              </a:spcAft>
              <a:buClr>
                <a:srgbClr val="434343"/>
              </a:buClr>
              <a:buSzPts val="800"/>
              <a:buFont typeface="Roboto"/>
              <a:buNone/>
              <a:defRPr sz="1067" b="1" i="0" u="none" strike="noStrike" cap="none">
                <a:solidFill>
                  <a:srgbClr val="434343"/>
                </a:solidFill>
                <a:latin typeface="Roboto"/>
                <a:ea typeface="Roboto"/>
                <a:cs typeface="Roboto"/>
                <a:sym typeface="Roboto"/>
              </a:defRPr>
            </a:lvl9pPr>
          </a:lstStyle>
          <a:p>
            <a:endParaRPr/>
          </a:p>
        </p:txBody>
      </p:sp>
      <p:sp>
        <p:nvSpPr>
          <p:cNvPr id="276" name="Google Shape;276;p106"/>
          <p:cNvSpPr txBox="1">
            <a:spLocks noGrp="1"/>
          </p:cNvSpPr>
          <p:nvPr>
            <p:ph type="title" idx="2"/>
          </p:nvPr>
        </p:nvSpPr>
        <p:spPr>
          <a:xfrm>
            <a:off x="649167" y="183135"/>
            <a:ext cx="5313600" cy="274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900"/>
              <a:buFont typeface="Roboto Medium"/>
              <a:buNone/>
              <a:defRPr sz="1200" b="0" i="0" u="none" strike="noStrike" cap="none">
                <a:solidFill>
                  <a:schemeClr val="dk1"/>
                </a:solidFill>
                <a:latin typeface="Roboto Medium"/>
                <a:ea typeface="Roboto Medium"/>
                <a:cs typeface="Roboto Medium"/>
                <a:sym typeface="Roboto Medium"/>
              </a:defRPr>
            </a:lvl1pPr>
            <a:lvl2pPr marR="0" lvl="1" algn="l" rtl="0">
              <a:lnSpc>
                <a:spcPct val="100000"/>
              </a:lnSpc>
              <a:spcBef>
                <a:spcPts val="0"/>
              </a:spcBef>
              <a:spcAft>
                <a:spcPts val="0"/>
              </a:spcAft>
              <a:buClr>
                <a:srgbClr val="434343"/>
              </a:buClr>
              <a:buSzPts val="800"/>
              <a:buFont typeface="Roboto"/>
              <a:buNone/>
              <a:defRPr sz="1067" b="1" i="0" u="none" strike="noStrike" cap="none">
                <a:solidFill>
                  <a:srgbClr val="434343"/>
                </a:solidFill>
                <a:latin typeface="Roboto"/>
                <a:ea typeface="Roboto"/>
                <a:cs typeface="Roboto"/>
                <a:sym typeface="Roboto"/>
              </a:defRPr>
            </a:lvl2pPr>
            <a:lvl3pPr marR="0" lvl="2" algn="l" rtl="0">
              <a:lnSpc>
                <a:spcPct val="100000"/>
              </a:lnSpc>
              <a:spcBef>
                <a:spcPts val="0"/>
              </a:spcBef>
              <a:spcAft>
                <a:spcPts val="0"/>
              </a:spcAft>
              <a:buClr>
                <a:srgbClr val="434343"/>
              </a:buClr>
              <a:buSzPts val="800"/>
              <a:buFont typeface="Roboto"/>
              <a:buNone/>
              <a:defRPr sz="1067" b="1" i="0" u="none" strike="noStrike" cap="none">
                <a:solidFill>
                  <a:srgbClr val="434343"/>
                </a:solidFill>
                <a:latin typeface="Roboto"/>
                <a:ea typeface="Roboto"/>
                <a:cs typeface="Roboto"/>
                <a:sym typeface="Roboto"/>
              </a:defRPr>
            </a:lvl3pPr>
            <a:lvl4pPr marR="0" lvl="3" algn="l" rtl="0">
              <a:lnSpc>
                <a:spcPct val="100000"/>
              </a:lnSpc>
              <a:spcBef>
                <a:spcPts val="0"/>
              </a:spcBef>
              <a:spcAft>
                <a:spcPts val="0"/>
              </a:spcAft>
              <a:buClr>
                <a:srgbClr val="434343"/>
              </a:buClr>
              <a:buSzPts val="800"/>
              <a:buFont typeface="Roboto"/>
              <a:buNone/>
              <a:defRPr sz="1067" b="1" i="0" u="none" strike="noStrike" cap="none">
                <a:solidFill>
                  <a:srgbClr val="434343"/>
                </a:solidFill>
                <a:latin typeface="Roboto"/>
                <a:ea typeface="Roboto"/>
                <a:cs typeface="Roboto"/>
                <a:sym typeface="Roboto"/>
              </a:defRPr>
            </a:lvl4pPr>
            <a:lvl5pPr marR="0" lvl="4" algn="l" rtl="0">
              <a:lnSpc>
                <a:spcPct val="100000"/>
              </a:lnSpc>
              <a:spcBef>
                <a:spcPts val="0"/>
              </a:spcBef>
              <a:spcAft>
                <a:spcPts val="0"/>
              </a:spcAft>
              <a:buClr>
                <a:srgbClr val="434343"/>
              </a:buClr>
              <a:buSzPts val="800"/>
              <a:buFont typeface="Roboto"/>
              <a:buNone/>
              <a:defRPr sz="1067" b="1" i="0" u="none" strike="noStrike" cap="none">
                <a:solidFill>
                  <a:srgbClr val="434343"/>
                </a:solidFill>
                <a:latin typeface="Roboto"/>
                <a:ea typeface="Roboto"/>
                <a:cs typeface="Roboto"/>
                <a:sym typeface="Roboto"/>
              </a:defRPr>
            </a:lvl5pPr>
            <a:lvl6pPr marR="0" lvl="5" algn="l" rtl="0">
              <a:lnSpc>
                <a:spcPct val="100000"/>
              </a:lnSpc>
              <a:spcBef>
                <a:spcPts val="0"/>
              </a:spcBef>
              <a:spcAft>
                <a:spcPts val="0"/>
              </a:spcAft>
              <a:buClr>
                <a:srgbClr val="434343"/>
              </a:buClr>
              <a:buSzPts val="800"/>
              <a:buFont typeface="Roboto"/>
              <a:buNone/>
              <a:defRPr sz="1067" b="1" i="0" u="none" strike="noStrike" cap="none">
                <a:solidFill>
                  <a:srgbClr val="434343"/>
                </a:solidFill>
                <a:latin typeface="Roboto"/>
                <a:ea typeface="Roboto"/>
                <a:cs typeface="Roboto"/>
                <a:sym typeface="Roboto"/>
              </a:defRPr>
            </a:lvl6pPr>
            <a:lvl7pPr marR="0" lvl="6" algn="l" rtl="0">
              <a:lnSpc>
                <a:spcPct val="100000"/>
              </a:lnSpc>
              <a:spcBef>
                <a:spcPts val="0"/>
              </a:spcBef>
              <a:spcAft>
                <a:spcPts val="0"/>
              </a:spcAft>
              <a:buClr>
                <a:srgbClr val="434343"/>
              </a:buClr>
              <a:buSzPts val="800"/>
              <a:buFont typeface="Roboto"/>
              <a:buNone/>
              <a:defRPr sz="1067" b="1" i="0" u="none" strike="noStrike" cap="none">
                <a:solidFill>
                  <a:srgbClr val="434343"/>
                </a:solidFill>
                <a:latin typeface="Roboto"/>
                <a:ea typeface="Roboto"/>
                <a:cs typeface="Roboto"/>
                <a:sym typeface="Roboto"/>
              </a:defRPr>
            </a:lvl7pPr>
            <a:lvl8pPr marR="0" lvl="7" algn="l" rtl="0">
              <a:lnSpc>
                <a:spcPct val="100000"/>
              </a:lnSpc>
              <a:spcBef>
                <a:spcPts val="0"/>
              </a:spcBef>
              <a:spcAft>
                <a:spcPts val="0"/>
              </a:spcAft>
              <a:buClr>
                <a:srgbClr val="434343"/>
              </a:buClr>
              <a:buSzPts val="800"/>
              <a:buFont typeface="Roboto"/>
              <a:buNone/>
              <a:defRPr sz="1067" b="1" i="0" u="none" strike="noStrike" cap="none">
                <a:solidFill>
                  <a:srgbClr val="434343"/>
                </a:solidFill>
                <a:latin typeface="Roboto"/>
                <a:ea typeface="Roboto"/>
                <a:cs typeface="Roboto"/>
                <a:sym typeface="Roboto"/>
              </a:defRPr>
            </a:lvl8pPr>
            <a:lvl9pPr marR="0" lvl="8" algn="l" rtl="0">
              <a:lnSpc>
                <a:spcPct val="100000"/>
              </a:lnSpc>
              <a:spcBef>
                <a:spcPts val="0"/>
              </a:spcBef>
              <a:spcAft>
                <a:spcPts val="0"/>
              </a:spcAft>
              <a:buClr>
                <a:srgbClr val="434343"/>
              </a:buClr>
              <a:buSzPts val="800"/>
              <a:buFont typeface="Roboto"/>
              <a:buNone/>
              <a:defRPr sz="1067" b="1" i="0" u="none" strike="noStrike" cap="none">
                <a:solidFill>
                  <a:srgbClr val="434343"/>
                </a:solidFill>
                <a:latin typeface="Roboto"/>
                <a:ea typeface="Roboto"/>
                <a:cs typeface="Roboto"/>
                <a:sym typeface="Roboto"/>
              </a:defRPr>
            </a:lvl9pPr>
          </a:lstStyle>
          <a:p>
            <a:endParaRPr/>
          </a:p>
        </p:txBody>
      </p:sp>
      <p:sp>
        <p:nvSpPr>
          <p:cNvPr id="277" name="Google Shape;277;p106"/>
          <p:cNvSpPr txBox="1"/>
          <p:nvPr/>
        </p:nvSpPr>
        <p:spPr>
          <a:xfrm>
            <a:off x="731520" y="1454883"/>
            <a:ext cx="10465200" cy="985200"/>
          </a:xfrm>
          <a:prstGeom prst="rect">
            <a:avLst/>
          </a:prstGeom>
          <a:noFill/>
          <a:ln>
            <a:noFill/>
          </a:ln>
        </p:spPr>
        <p:txBody>
          <a:bodyPr spcFirstLastPara="1" wrap="square" lIns="0" tIns="122433" rIns="122433" bIns="122433" anchor="t" anchorCtr="0">
            <a:noAutofit/>
          </a:bodyPr>
          <a:lstStyle/>
          <a:p>
            <a:pPr marL="0" marR="0" lvl="0" indent="0" algn="l" rtl="0">
              <a:lnSpc>
                <a:spcPct val="100000"/>
              </a:lnSpc>
              <a:spcBef>
                <a:spcPts val="0"/>
              </a:spcBef>
              <a:spcAft>
                <a:spcPts val="0"/>
              </a:spcAft>
              <a:buClr>
                <a:srgbClr val="4285F4"/>
              </a:buClr>
              <a:buSzPts val="4500"/>
              <a:buFont typeface="Arial"/>
              <a:buNone/>
            </a:pPr>
            <a:endParaRPr sz="1067" b="0" i="0" u="none" strike="noStrike" cap="none">
              <a:solidFill>
                <a:srgbClr val="5F6368"/>
              </a:solidFill>
              <a:latin typeface="Arial"/>
              <a:ea typeface="Arial"/>
              <a:cs typeface="Arial"/>
              <a:sym typeface="Arial"/>
            </a:endParaRPr>
          </a:p>
        </p:txBody>
      </p:sp>
      <p:sp>
        <p:nvSpPr>
          <p:cNvPr id="278" name="Google Shape;278;p106"/>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733" b="0" i="0" u="none" strike="noStrike" cap="none">
                <a:solidFill>
                  <a:schemeClr val="accen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733" b="0" i="0" u="none" strike="noStrike" cap="none">
                <a:solidFill>
                  <a:schemeClr val="accen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733" b="0" i="0" u="none" strike="noStrike" cap="none">
                <a:solidFill>
                  <a:schemeClr val="accen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733" b="0" i="0" u="none" strike="noStrike" cap="none">
                <a:solidFill>
                  <a:schemeClr val="accen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733" b="0" i="0" u="none" strike="noStrike" cap="none">
                <a:solidFill>
                  <a:schemeClr val="accen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733" b="0" i="0" u="none" strike="noStrike" cap="none">
                <a:solidFill>
                  <a:schemeClr val="accen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733" b="0" i="0" u="none" strike="noStrike" cap="none">
                <a:solidFill>
                  <a:schemeClr val="accen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733" b="0" i="0" u="none" strike="noStrike" cap="none">
                <a:solidFill>
                  <a:schemeClr val="accen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733" b="0" i="0" u="none" strike="noStrike" cap="none">
                <a:solidFill>
                  <a:schemeClr val="accent1"/>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92412794"/>
      </p:ext>
    </p:extLst>
  </p:cSld>
  <p:clrMapOvr>
    <a:masterClrMapping/>
  </p:clrMapOvr>
  <p:extLst>
    <p:ext uri="{DCECCB84-F9BA-43D5-87BE-67443E8EF086}">
      <p15:sldGuideLst xmlns:p15="http://schemas.microsoft.com/office/powerpoint/2012/main">
        <p15:guide id="1" orient="horz" pos="2880">
          <p15:clr>
            <a:srgbClr val="F9AD4C"/>
          </p15:clr>
        </p15:guide>
        <p15:guide id="2" pos="5400">
          <p15:clr>
            <a:srgbClr val="F9AD4C"/>
          </p15:clr>
        </p15:guide>
        <p15:guide id="3" orient="horz" pos="216">
          <p15:clr>
            <a:srgbClr val="F9AD4C"/>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pic>
        <p:nvPicPr>
          <p:cNvPr id="8" name="Picture 7">
            <a:extLst>
              <a:ext uri="{FF2B5EF4-FFF2-40B4-BE49-F238E27FC236}">
                <a16:creationId xmlns:a16="http://schemas.microsoft.com/office/drawing/2014/main" id="{C81F8D85-F8C0-CE68-1079-1117FDE1F27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23902" y="302756"/>
            <a:ext cx="1383821" cy="772505"/>
          </a:xfrm>
          <a:prstGeom prst="rect">
            <a:avLst/>
          </a:prstGeom>
        </p:spPr>
      </p:pic>
    </p:spTree>
    <p:extLst>
      <p:ext uri="{BB962C8B-B14F-4D97-AF65-F5344CB8AC3E}">
        <p14:creationId xmlns:p14="http://schemas.microsoft.com/office/powerpoint/2010/main" val="932151059"/>
      </p:ext>
    </p:extLst>
  </p:cSld>
  <p:clrMapOvr>
    <a:masterClrMapping/>
  </p:clrMapOvr>
  <p:hf hdr="0" dt="0"/>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79"/>
        <p:cNvGrpSpPr/>
        <p:nvPr/>
      </p:nvGrpSpPr>
      <p:grpSpPr>
        <a:xfrm>
          <a:off x="0" y="0"/>
          <a:ext cx="0" cy="0"/>
          <a:chOff x="0" y="0"/>
          <a:chExt cx="0" cy="0"/>
        </a:xfrm>
      </p:grpSpPr>
      <p:sp>
        <p:nvSpPr>
          <p:cNvPr id="280" name="Google Shape;280;p107"/>
          <p:cNvSpPr txBox="1"/>
          <p:nvPr/>
        </p:nvSpPr>
        <p:spPr>
          <a:xfrm>
            <a:off x="746071" y="6247637"/>
            <a:ext cx="3081200" cy="3748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067" b="0" i="0" u="none" strike="noStrike" cap="none">
                <a:solidFill>
                  <a:srgbClr val="CCCCCC"/>
                </a:solidFill>
                <a:latin typeface="Google Sans"/>
                <a:ea typeface="Google Sans"/>
                <a:cs typeface="Google Sans"/>
                <a:sym typeface="Google Sans"/>
              </a:rPr>
              <a:t>Unicorn    |    Confidential</a:t>
            </a:r>
            <a:endParaRPr sz="1067" b="0" i="0" u="none" strike="noStrike" cap="none">
              <a:solidFill>
                <a:srgbClr val="CCCCCC"/>
              </a:solidFill>
              <a:latin typeface="Google Sans"/>
              <a:ea typeface="Google Sans"/>
              <a:cs typeface="Google Sans"/>
              <a:sym typeface="Google Sans"/>
            </a:endParaRPr>
          </a:p>
        </p:txBody>
      </p:sp>
      <p:sp>
        <p:nvSpPr>
          <p:cNvPr id="281" name="Google Shape;281;p107"/>
          <p:cNvSpPr txBox="1">
            <a:spLocks noGrp="1"/>
          </p:cNvSpPr>
          <p:nvPr>
            <p:ph type="title"/>
          </p:nvPr>
        </p:nvSpPr>
        <p:spPr>
          <a:xfrm>
            <a:off x="746067" y="671332"/>
            <a:ext cx="6121600" cy="90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400"/>
              <a:buFont typeface="Arial"/>
              <a:buNone/>
              <a:defRPr sz="3200" b="1" i="0" u="none" strike="noStrike" cap="none">
                <a:solidFill>
                  <a:srgbClr val="26262D"/>
                </a:solidFill>
                <a:latin typeface="Google Sans"/>
                <a:ea typeface="Google Sans"/>
                <a:cs typeface="Google Sans"/>
                <a:sym typeface="Google Sans"/>
              </a:defRPr>
            </a:lvl1pPr>
            <a:lvl2pPr marR="0" lvl="1" algn="l" rtl="0">
              <a:lnSpc>
                <a:spcPct val="100000"/>
              </a:lnSpc>
              <a:spcBef>
                <a:spcPts val="0"/>
              </a:spcBef>
              <a:spcAft>
                <a:spcPts val="0"/>
              </a:spcAft>
              <a:buClr>
                <a:srgbClr val="000000"/>
              </a:buClr>
              <a:buSzPts val="2400"/>
              <a:buFont typeface="Arial"/>
              <a:buNone/>
              <a:defRPr sz="3200" b="0" i="0" u="none" strike="noStrike" cap="none">
                <a:solidFill>
                  <a:srgbClr val="000000"/>
                </a:solidFill>
                <a:latin typeface="Google Sans"/>
                <a:ea typeface="Google Sans"/>
                <a:cs typeface="Google Sans"/>
                <a:sym typeface="Google Sans"/>
              </a:defRPr>
            </a:lvl2pPr>
            <a:lvl3pPr marR="0" lvl="2" algn="l" rtl="0">
              <a:lnSpc>
                <a:spcPct val="100000"/>
              </a:lnSpc>
              <a:spcBef>
                <a:spcPts val="0"/>
              </a:spcBef>
              <a:spcAft>
                <a:spcPts val="0"/>
              </a:spcAft>
              <a:buClr>
                <a:srgbClr val="000000"/>
              </a:buClr>
              <a:buSzPts val="2400"/>
              <a:buFont typeface="Arial"/>
              <a:buNone/>
              <a:defRPr sz="3200" b="0" i="0" u="none" strike="noStrike" cap="none">
                <a:solidFill>
                  <a:srgbClr val="000000"/>
                </a:solidFill>
                <a:latin typeface="Google Sans"/>
                <a:ea typeface="Google Sans"/>
                <a:cs typeface="Google Sans"/>
                <a:sym typeface="Google Sans"/>
              </a:defRPr>
            </a:lvl3pPr>
            <a:lvl4pPr marR="0" lvl="3" algn="l" rtl="0">
              <a:lnSpc>
                <a:spcPct val="100000"/>
              </a:lnSpc>
              <a:spcBef>
                <a:spcPts val="0"/>
              </a:spcBef>
              <a:spcAft>
                <a:spcPts val="0"/>
              </a:spcAft>
              <a:buClr>
                <a:srgbClr val="000000"/>
              </a:buClr>
              <a:buSzPts val="2400"/>
              <a:buFont typeface="Arial"/>
              <a:buNone/>
              <a:defRPr sz="3200" b="0" i="0" u="none" strike="noStrike" cap="none">
                <a:solidFill>
                  <a:srgbClr val="000000"/>
                </a:solidFill>
                <a:latin typeface="Google Sans"/>
                <a:ea typeface="Google Sans"/>
                <a:cs typeface="Google Sans"/>
                <a:sym typeface="Google Sans"/>
              </a:defRPr>
            </a:lvl4pPr>
            <a:lvl5pPr marR="0" lvl="4" algn="l" rtl="0">
              <a:lnSpc>
                <a:spcPct val="100000"/>
              </a:lnSpc>
              <a:spcBef>
                <a:spcPts val="0"/>
              </a:spcBef>
              <a:spcAft>
                <a:spcPts val="0"/>
              </a:spcAft>
              <a:buClr>
                <a:srgbClr val="000000"/>
              </a:buClr>
              <a:buSzPts val="2400"/>
              <a:buFont typeface="Arial"/>
              <a:buNone/>
              <a:defRPr sz="3200" b="0" i="0" u="none" strike="noStrike" cap="none">
                <a:solidFill>
                  <a:srgbClr val="000000"/>
                </a:solidFill>
                <a:latin typeface="Google Sans"/>
                <a:ea typeface="Google Sans"/>
                <a:cs typeface="Google Sans"/>
                <a:sym typeface="Google Sans"/>
              </a:defRPr>
            </a:lvl5pPr>
            <a:lvl6pPr marR="0" lvl="5" algn="l" rtl="0">
              <a:lnSpc>
                <a:spcPct val="100000"/>
              </a:lnSpc>
              <a:spcBef>
                <a:spcPts val="0"/>
              </a:spcBef>
              <a:spcAft>
                <a:spcPts val="0"/>
              </a:spcAft>
              <a:buClr>
                <a:srgbClr val="000000"/>
              </a:buClr>
              <a:buSzPts val="2400"/>
              <a:buFont typeface="Arial"/>
              <a:buNone/>
              <a:defRPr sz="3200" b="0" i="0" u="none" strike="noStrike" cap="none">
                <a:solidFill>
                  <a:srgbClr val="000000"/>
                </a:solidFill>
                <a:latin typeface="Google Sans"/>
                <a:ea typeface="Google Sans"/>
                <a:cs typeface="Google Sans"/>
                <a:sym typeface="Google Sans"/>
              </a:defRPr>
            </a:lvl6pPr>
            <a:lvl7pPr marR="0" lvl="6" algn="l" rtl="0">
              <a:lnSpc>
                <a:spcPct val="100000"/>
              </a:lnSpc>
              <a:spcBef>
                <a:spcPts val="0"/>
              </a:spcBef>
              <a:spcAft>
                <a:spcPts val="0"/>
              </a:spcAft>
              <a:buClr>
                <a:srgbClr val="000000"/>
              </a:buClr>
              <a:buSzPts val="2400"/>
              <a:buFont typeface="Arial"/>
              <a:buNone/>
              <a:defRPr sz="3200" b="0" i="0" u="none" strike="noStrike" cap="none">
                <a:solidFill>
                  <a:srgbClr val="000000"/>
                </a:solidFill>
                <a:latin typeface="Google Sans"/>
                <a:ea typeface="Google Sans"/>
                <a:cs typeface="Google Sans"/>
                <a:sym typeface="Google Sans"/>
              </a:defRPr>
            </a:lvl7pPr>
            <a:lvl8pPr marR="0" lvl="7" algn="l" rtl="0">
              <a:lnSpc>
                <a:spcPct val="100000"/>
              </a:lnSpc>
              <a:spcBef>
                <a:spcPts val="0"/>
              </a:spcBef>
              <a:spcAft>
                <a:spcPts val="0"/>
              </a:spcAft>
              <a:buClr>
                <a:srgbClr val="000000"/>
              </a:buClr>
              <a:buSzPts val="2400"/>
              <a:buFont typeface="Arial"/>
              <a:buNone/>
              <a:defRPr sz="3200" b="0" i="0" u="none" strike="noStrike" cap="none">
                <a:solidFill>
                  <a:srgbClr val="000000"/>
                </a:solidFill>
                <a:latin typeface="Google Sans"/>
                <a:ea typeface="Google Sans"/>
                <a:cs typeface="Google Sans"/>
                <a:sym typeface="Google Sans"/>
              </a:defRPr>
            </a:lvl8pPr>
            <a:lvl9pPr marR="0" lvl="8" algn="l" rtl="0">
              <a:lnSpc>
                <a:spcPct val="100000"/>
              </a:lnSpc>
              <a:spcBef>
                <a:spcPts val="0"/>
              </a:spcBef>
              <a:spcAft>
                <a:spcPts val="0"/>
              </a:spcAft>
              <a:buClr>
                <a:srgbClr val="000000"/>
              </a:buClr>
              <a:buSzPts val="2400"/>
              <a:buFont typeface="Arial"/>
              <a:buNone/>
              <a:defRPr sz="3200" b="0" i="0" u="none" strike="noStrike" cap="none">
                <a:solidFill>
                  <a:srgbClr val="000000"/>
                </a:solidFill>
                <a:latin typeface="Google Sans"/>
                <a:ea typeface="Google Sans"/>
                <a:cs typeface="Google Sans"/>
                <a:sym typeface="Google Sans"/>
              </a:defRPr>
            </a:lvl9pPr>
          </a:lstStyle>
          <a:p>
            <a:endParaRPr/>
          </a:p>
        </p:txBody>
      </p:sp>
      <p:sp>
        <p:nvSpPr>
          <p:cNvPr id="282" name="Google Shape;282;p107"/>
          <p:cNvSpPr txBox="1">
            <a:spLocks noGrp="1"/>
          </p:cNvSpPr>
          <p:nvPr>
            <p:ph type="subTitle" idx="1"/>
          </p:nvPr>
        </p:nvSpPr>
        <p:spPr>
          <a:xfrm>
            <a:off x="746067" y="1581288"/>
            <a:ext cx="7216000" cy="44424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600"/>
              <a:buFont typeface="Arial"/>
              <a:buNone/>
              <a:defRPr sz="2133" b="0" i="0" u="none" strike="noStrike" cap="none">
                <a:solidFill>
                  <a:srgbClr val="26262D"/>
                </a:solidFill>
                <a:latin typeface="Google Sans"/>
                <a:ea typeface="Google Sans"/>
                <a:cs typeface="Google Sans"/>
                <a:sym typeface="Google Sans"/>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26262D"/>
                </a:solidFill>
                <a:latin typeface="Google Sans"/>
                <a:ea typeface="Google Sans"/>
                <a:cs typeface="Google Sans"/>
                <a:sym typeface="Google Sans"/>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26262D"/>
                </a:solidFill>
                <a:latin typeface="Google Sans"/>
                <a:ea typeface="Google Sans"/>
                <a:cs typeface="Google Sans"/>
                <a:sym typeface="Google Sans"/>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26262D"/>
                </a:solidFill>
                <a:latin typeface="Google Sans"/>
                <a:ea typeface="Google Sans"/>
                <a:cs typeface="Google Sans"/>
                <a:sym typeface="Google Sans"/>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26262D"/>
                </a:solidFill>
                <a:latin typeface="Google Sans"/>
                <a:ea typeface="Google Sans"/>
                <a:cs typeface="Google Sans"/>
                <a:sym typeface="Google Sans"/>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26262D"/>
                </a:solidFill>
                <a:latin typeface="Google Sans"/>
                <a:ea typeface="Google Sans"/>
                <a:cs typeface="Google Sans"/>
                <a:sym typeface="Google Sans"/>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26262D"/>
                </a:solidFill>
                <a:latin typeface="Google Sans"/>
                <a:ea typeface="Google Sans"/>
                <a:cs typeface="Google Sans"/>
                <a:sym typeface="Google Sans"/>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26262D"/>
                </a:solidFill>
                <a:latin typeface="Google Sans"/>
                <a:ea typeface="Google Sans"/>
                <a:cs typeface="Google Sans"/>
                <a:sym typeface="Google Sans"/>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26262D"/>
                </a:solidFill>
                <a:latin typeface="Google Sans"/>
                <a:ea typeface="Google Sans"/>
                <a:cs typeface="Google Sans"/>
                <a:sym typeface="Google Sans"/>
              </a:defRPr>
            </a:lvl9pPr>
          </a:lstStyle>
          <a:p>
            <a:endParaRPr/>
          </a:p>
        </p:txBody>
      </p:sp>
      <p:sp>
        <p:nvSpPr>
          <p:cNvPr id="283" name="Google Shape;283;p107"/>
          <p:cNvSpPr txBox="1">
            <a:spLocks noGrp="1"/>
          </p:cNvSpPr>
          <p:nvPr>
            <p:ph type="sldNum" idx="12"/>
          </p:nvPr>
        </p:nvSpPr>
        <p:spPr>
          <a:xfrm>
            <a:off x="10728175" y="6209464"/>
            <a:ext cx="731600" cy="5248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1067" b="0" i="0" u="none" strike="noStrike" cap="none">
                <a:solidFill>
                  <a:srgbClr val="C9CDCD"/>
                </a:solidFill>
                <a:latin typeface="Google Sans"/>
                <a:ea typeface="Google Sans"/>
                <a:cs typeface="Google Sans"/>
                <a:sym typeface="Google Sans"/>
              </a:defRPr>
            </a:lvl1pPr>
            <a:lvl2pPr marL="0" marR="0" lvl="1" indent="0" algn="r">
              <a:lnSpc>
                <a:spcPct val="100000"/>
              </a:lnSpc>
              <a:spcBef>
                <a:spcPts val="0"/>
              </a:spcBef>
              <a:spcAft>
                <a:spcPts val="0"/>
              </a:spcAft>
              <a:buClr>
                <a:srgbClr val="000000"/>
              </a:buClr>
              <a:buSzPts val="800"/>
              <a:buFont typeface="Arial"/>
              <a:buNone/>
              <a:defRPr sz="1067" b="0" i="0" u="none" strike="noStrike" cap="none">
                <a:solidFill>
                  <a:srgbClr val="C9CDCD"/>
                </a:solidFill>
                <a:latin typeface="Google Sans"/>
                <a:ea typeface="Google Sans"/>
                <a:cs typeface="Google Sans"/>
                <a:sym typeface="Google Sans"/>
              </a:defRPr>
            </a:lvl2pPr>
            <a:lvl3pPr marL="0" marR="0" lvl="2" indent="0" algn="r">
              <a:lnSpc>
                <a:spcPct val="100000"/>
              </a:lnSpc>
              <a:spcBef>
                <a:spcPts val="0"/>
              </a:spcBef>
              <a:spcAft>
                <a:spcPts val="0"/>
              </a:spcAft>
              <a:buClr>
                <a:srgbClr val="000000"/>
              </a:buClr>
              <a:buSzPts val="800"/>
              <a:buFont typeface="Arial"/>
              <a:buNone/>
              <a:defRPr sz="1067" b="0" i="0" u="none" strike="noStrike" cap="none">
                <a:solidFill>
                  <a:srgbClr val="C9CDCD"/>
                </a:solidFill>
                <a:latin typeface="Google Sans"/>
                <a:ea typeface="Google Sans"/>
                <a:cs typeface="Google Sans"/>
                <a:sym typeface="Google Sans"/>
              </a:defRPr>
            </a:lvl3pPr>
            <a:lvl4pPr marL="0" marR="0" lvl="3" indent="0" algn="r">
              <a:lnSpc>
                <a:spcPct val="100000"/>
              </a:lnSpc>
              <a:spcBef>
                <a:spcPts val="0"/>
              </a:spcBef>
              <a:spcAft>
                <a:spcPts val="0"/>
              </a:spcAft>
              <a:buClr>
                <a:srgbClr val="000000"/>
              </a:buClr>
              <a:buSzPts val="800"/>
              <a:buFont typeface="Arial"/>
              <a:buNone/>
              <a:defRPr sz="1067" b="0" i="0" u="none" strike="noStrike" cap="none">
                <a:solidFill>
                  <a:srgbClr val="C9CDCD"/>
                </a:solidFill>
                <a:latin typeface="Google Sans"/>
                <a:ea typeface="Google Sans"/>
                <a:cs typeface="Google Sans"/>
                <a:sym typeface="Google Sans"/>
              </a:defRPr>
            </a:lvl4pPr>
            <a:lvl5pPr marL="0" marR="0" lvl="4" indent="0" algn="r">
              <a:lnSpc>
                <a:spcPct val="100000"/>
              </a:lnSpc>
              <a:spcBef>
                <a:spcPts val="0"/>
              </a:spcBef>
              <a:spcAft>
                <a:spcPts val="0"/>
              </a:spcAft>
              <a:buClr>
                <a:srgbClr val="000000"/>
              </a:buClr>
              <a:buSzPts val="800"/>
              <a:buFont typeface="Arial"/>
              <a:buNone/>
              <a:defRPr sz="1067" b="0" i="0" u="none" strike="noStrike" cap="none">
                <a:solidFill>
                  <a:srgbClr val="C9CDCD"/>
                </a:solidFill>
                <a:latin typeface="Google Sans"/>
                <a:ea typeface="Google Sans"/>
                <a:cs typeface="Google Sans"/>
                <a:sym typeface="Google Sans"/>
              </a:defRPr>
            </a:lvl5pPr>
            <a:lvl6pPr marL="0" marR="0" lvl="5" indent="0" algn="r">
              <a:lnSpc>
                <a:spcPct val="100000"/>
              </a:lnSpc>
              <a:spcBef>
                <a:spcPts val="0"/>
              </a:spcBef>
              <a:spcAft>
                <a:spcPts val="0"/>
              </a:spcAft>
              <a:buClr>
                <a:srgbClr val="000000"/>
              </a:buClr>
              <a:buSzPts val="800"/>
              <a:buFont typeface="Arial"/>
              <a:buNone/>
              <a:defRPr sz="1067" b="0" i="0" u="none" strike="noStrike" cap="none">
                <a:solidFill>
                  <a:srgbClr val="C9CDCD"/>
                </a:solidFill>
                <a:latin typeface="Google Sans"/>
                <a:ea typeface="Google Sans"/>
                <a:cs typeface="Google Sans"/>
                <a:sym typeface="Google Sans"/>
              </a:defRPr>
            </a:lvl6pPr>
            <a:lvl7pPr marL="0" marR="0" lvl="6" indent="0" algn="r">
              <a:lnSpc>
                <a:spcPct val="100000"/>
              </a:lnSpc>
              <a:spcBef>
                <a:spcPts val="0"/>
              </a:spcBef>
              <a:spcAft>
                <a:spcPts val="0"/>
              </a:spcAft>
              <a:buClr>
                <a:srgbClr val="000000"/>
              </a:buClr>
              <a:buSzPts val="800"/>
              <a:buFont typeface="Arial"/>
              <a:buNone/>
              <a:defRPr sz="1067" b="0" i="0" u="none" strike="noStrike" cap="none">
                <a:solidFill>
                  <a:srgbClr val="C9CDCD"/>
                </a:solidFill>
                <a:latin typeface="Google Sans"/>
                <a:ea typeface="Google Sans"/>
                <a:cs typeface="Google Sans"/>
                <a:sym typeface="Google Sans"/>
              </a:defRPr>
            </a:lvl7pPr>
            <a:lvl8pPr marL="0" marR="0" lvl="7" indent="0" algn="r">
              <a:lnSpc>
                <a:spcPct val="100000"/>
              </a:lnSpc>
              <a:spcBef>
                <a:spcPts val="0"/>
              </a:spcBef>
              <a:spcAft>
                <a:spcPts val="0"/>
              </a:spcAft>
              <a:buClr>
                <a:srgbClr val="000000"/>
              </a:buClr>
              <a:buSzPts val="800"/>
              <a:buFont typeface="Arial"/>
              <a:buNone/>
              <a:defRPr sz="1067" b="0" i="0" u="none" strike="noStrike" cap="none">
                <a:solidFill>
                  <a:srgbClr val="C9CDCD"/>
                </a:solidFill>
                <a:latin typeface="Google Sans"/>
                <a:ea typeface="Google Sans"/>
                <a:cs typeface="Google Sans"/>
                <a:sym typeface="Google Sans"/>
              </a:defRPr>
            </a:lvl8pPr>
            <a:lvl9pPr marL="0" marR="0" lvl="8" indent="0" algn="r">
              <a:lnSpc>
                <a:spcPct val="100000"/>
              </a:lnSpc>
              <a:spcBef>
                <a:spcPts val="0"/>
              </a:spcBef>
              <a:spcAft>
                <a:spcPts val="0"/>
              </a:spcAft>
              <a:buClr>
                <a:srgbClr val="000000"/>
              </a:buClr>
              <a:buSzPts val="800"/>
              <a:buFont typeface="Arial"/>
              <a:buNone/>
              <a:defRPr sz="1067" b="0" i="0" u="none" strike="noStrike" cap="none">
                <a:solidFill>
                  <a:srgbClr val="C9CDCD"/>
                </a:solidFill>
                <a:latin typeface="Google Sans"/>
                <a:ea typeface="Google Sans"/>
                <a:cs typeface="Google Sans"/>
                <a:sym typeface="Google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30995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284"/>
        <p:cNvGrpSpPr/>
        <p:nvPr/>
      </p:nvGrpSpPr>
      <p:grpSpPr>
        <a:xfrm>
          <a:off x="0" y="0"/>
          <a:ext cx="0" cy="0"/>
          <a:chOff x="0" y="0"/>
          <a:chExt cx="0" cy="0"/>
        </a:xfrm>
      </p:grpSpPr>
      <p:sp>
        <p:nvSpPr>
          <p:cNvPr id="285" name="Google Shape;285;g15e61aca54d_0_233"/>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rtl="0">
              <a:buNone/>
              <a:defRPr sz="1733">
                <a:latin typeface="Roboto"/>
                <a:ea typeface="Roboto"/>
                <a:cs typeface="Roboto"/>
                <a:sym typeface="Roboto"/>
              </a:defRPr>
            </a:lvl1pPr>
            <a:lvl2pPr lvl="1" rtl="0">
              <a:buNone/>
              <a:defRPr sz="1733">
                <a:latin typeface="Roboto"/>
                <a:ea typeface="Roboto"/>
                <a:cs typeface="Roboto"/>
                <a:sym typeface="Roboto"/>
              </a:defRPr>
            </a:lvl2pPr>
            <a:lvl3pPr lvl="2" rtl="0">
              <a:buNone/>
              <a:defRPr sz="1733">
                <a:latin typeface="Roboto"/>
                <a:ea typeface="Roboto"/>
                <a:cs typeface="Roboto"/>
                <a:sym typeface="Roboto"/>
              </a:defRPr>
            </a:lvl3pPr>
            <a:lvl4pPr lvl="3" rtl="0">
              <a:buNone/>
              <a:defRPr sz="1733">
                <a:latin typeface="Roboto"/>
                <a:ea typeface="Roboto"/>
                <a:cs typeface="Roboto"/>
                <a:sym typeface="Roboto"/>
              </a:defRPr>
            </a:lvl4pPr>
            <a:lvl5pPr lvl="4" rtl="0">
              <a:buNone/>
              <a:defRPr sz="1733">
                <a:latin typeface="Roboto"/>
                <a:ea typeface="Roboto"/>
                <a:cs typeface="Roboto"/>
                <a:sym typeface="Roboto"/>
              </a:defRPr>
            </a:lvl5pPr>
            <a:lvl6pPr lvl="5" rtl="0">
              <a:buNone/>
              <a:defRPr sz="1733">
                <a:latin typeface="Roboto"/>
                <a:ea typeface="Roboto"/>
                <a:cs typeface="Roboto"/>
                <a:sym typeface="Roboto"/>
              </a:defRPr>
            </a:lvl6pPr>
            <a:lvl7pPr lvl="6" rtl="0">
              <a:buNone/>
              <a:defRPr sz="1733">
                <a:latin typeface="Roboto"/>
                <a:ea typeface="Roboto"/>
                <a:cs typeface="Roboto"/>
                <a:sym typeface="Roboto"/>
              </a:defRPr>
            </a:lvl7pPr>
            <a:lvl8pPr lvl="7" rtl="0">
              <a:buNone/>
              <a:defRPr sz="1733">
                <a:latin typeface="Roboto"/>
                <a:ea typeface="Roboto"/>
                <a:cs typeface="Roboto"/>
                <a:sym typeface="Roboto"/>
              </a:defRPr>
            </a:lvl8pPr>
            <a:lvl9pPr lvl="8" rtl="0">
              <a:buNone/>
              <a:defRPr sz="1733">
                <a:latin typeface="Roboto"/>
                <a:ea typeface="Roboto"/>
                <a:cs typeface="Roboto"/>
                <a:sym typeface="Robo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23398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0B4EC-1028-3900-CF36-245A197ED28E}"/>
              </a:ext>
            </a:extLst>
          </p:cNvPr>
          <p:cNvSpPr>
            <a:spLocks noGrp="1"/>
          </p:cNvSpPr>
          <p:nvPr>
            <p:ph type="ctrTitle"/>
          </p:nvPr>
        </p:nvSpPr>
        <p:spPr>
          <a:xfrm>
            <a:off x="1524000" y="1122363"/>
            <a:ext cx="9144000" cy="1655762"/>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BE4E661F-5886-A7AB-B696-4AC16332CA1A}"/>
              </a:ext>
            </a:extLst>
          </p:cNvPr>
          <p:cNvSpPr>
            <a:spLocks noGrp="1"/>
          </p:cNvSpPr>
          <p:nvPr>
            <p:ph type="subTitle" idx="1"/>
          </p:nvPr>
        </p:nvSpPr>
        <p:spPr>
          <a:xfrm>
            <a:off x="1524000" y="313928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3">
            <a:extLst>
              <a:ext uri="{FF2B5EF4-FFF2-40B4-BE49-F238E27FC236}">
                <a16:creationId xmlns:a16="http://schemas.microsoft.com/office/drawing/2014/main" id="{90634846-4FD3-44C5-0E08-ABBC5DA320AD}"/>
              </a:ext>
            </a:extLst>
          </p:cNvPr>
          <p:cNvSpPr>
            <a:spLocks noGrp="1"/>
          </p:cNvSpPr>
          <p:nvPr>
            <p:ph type="dt" sz="half" idx="10"/>
          </p:nvPr>
        </p:nvSpPr>
        <p:spPr>
          <a:xfrm>
            <a:off x="219456" y="6356350"/>
            <a:ext cx="2743200" cy="365125"/>
          </a:xfrm>
          <a:prstGeom prst="rect">
            <a:avLst/>
          </a:prstGeom>
        </p:spPr>
        <p:txBody>
          <a:bodyPr/>
          <a:lstStyle>
            <a:lvl1pPr>
              <a:defRPr sz="1000" b="1">
                <a:latin typeface="+mj-lt"/>
              </a:defRPr>
            </a:lvl1pPr>
          </a:lstStyle>
          <a:p>
            <a:fld id="{03E5DBB5-09B4-CF44-AE12-535EE312FB9E}" type="datetimeFigureOut">
              <a:rPr lang="en-US" smtClean="0"/>
              <a:pPr/>
              <a:t>11/3/2023</a:t>
            </a:fld>
            <a:endParaRPr lang="en-US"/>
          </a:p>
        </p:txBody>
      </p:sp>
      <p:sp>
        <p:nvSpPr>
          <p:cNvPr id="8" name="Slide Number Placeholder 5">
            <a:extLst>
              <a:ext uri="{FF2B5EF4-FFF2-40B4-BE49-F238E27FC236}">
                <a16:creationId xmlns:a16="http://schemas.microsoft.com/office/drawing/2014/main" id="{4648444B-645D-2656-01AB-C96B59325400}"/>
              </a:ext>
            </a:extLst>
          </p:cNvPr>
          <p:cNvSpPr>
            <a:spLocks noGrp="1"/>
          </p:cNvSpPr>
          <p:nvPr>
            <p:ph type="sldNum" sz="quarter" idx="12"/>
          </p:nvPr>
        </p:nvSpPr>
        <p:spPr>
          <a:xfrm>
            <a:off x="9095232" y="6327045"/>
            <a:ext cx="2743200" cy="365125"/>
          </a:xfrm>
          <a:prstGeom prst="rect">
            <a:avLst/>
          </a:prstGeom>
        </p:spPr>
        <p:txBody>
          <a:bodyPr/>
          <a:lstStyle>
            <a:lvl1pPr>
              <a:defRPr sz="1000" b="1">
                <a:latin typeface="+mj-lt"/>
              </a:defRPr>
            </a:lvl1pPr>
          </a:lstStyle>
          <a:p>
            <a:fld id="{9295A55D-F166-7B4F-B918-7F9C769E2C59}" type="slidenum">
              <a:rPr lang="en-US" smtClean="0"/>
              <a:pPr/>
              <a:t>‹#›</a:t>
            </a:fld>
            <a:endParaRPr lang="en-US"/>
          </a:p>
        </p:txBody>
      </p:sp>
    </p:spTree>
    <p:extLst>
      <p:ext uri="{BB962C8B-B14F-4D97-AF65-F5344CB8AC3E}">
        <p14:creationId xmlns:p14="http://schemas.microsoft.com/office/powerpoint/2010/main" val="25607635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A white background with black text&#10;&#10;Description automatically generated">
            <a:extLst>
              <a:ext uri="{FF2B5EF4-FFF2-40B4-BE49-F238E27FC236}">
                <a16:creationId xmlns:a16="http://schemas.microsoft.com/office/drawing/2014/main" id="{F7D0564D-F84D-EA75-B9B8-CE4CC402138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704741D-FAFE-D849-D3E1-0B0AF35979E4}"/>
              </a:ext>
            </a:extLst>
          </p:cNvPr>
          <p:cNvSpPr>
            <a:spLocks noGrp="1"/>
          </p:cNvSpPr>
          <p:nvPr>
            <p:ph type="title"/>
          </p:nvPr>
        </p:nvSpPr>
        <p:spPr>
          <a:xfrm>
            <a:off x="2258568" y="365125"/>
            <a:ext cx="6583680" cy="1325563"/>
          </a:xfrm>
        </p:spPr>
        <p:txBody>
          <a:bodyPr>
            <a:normAutofit/>
          </a:bodyPr>
          <a:lstStyle>
            <a:lvl1pPr>
              <a:defRPr sz="3400"/>
            </a:lvl1pPr>
          </a:lstStyle>
          <a:p>
            <a:r>
              <a:rPr lang="en-US"/>
              <a:t>Click to edit Master title style</a:t>
            </a:r>
          </a:p>
        </p:txBody>
      </p:sp>
      <p:sp>
        <p:nvSpPr>
          <p:cNvPr id="3" name="Content Placeholder 2">
            <a:extLst>
              <a:ext uri="{FF2B5EF4-FFF2-40B4-BE49-F238E27FC236}">
                <a16:creationId xmlns:a16="http://schemas.microsoft.com/office/drawing/2014/main" id="{AF416322-4905-DE6B-5B47-20EC5EF12676}"/>
              </a:ext>
            </a:extLst>
          </p:cNvPr>
          <p:cNvSpPr>
            <a:spLocks noGrp="1"/>
          </p:cNvSpPr>
          <p:nvPr>
            <p:ph idx="1"/>
          </p:nvPr>
        </p:nvSpPr>
        <p:spPr>
          <a:xfrm>
            <a:off x="2258568" y="1825625"/>
            <a:ext cx="896112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4ED1AB-4A0B-7647-9D04-FD8C0FCCE39B}"/>
              </a:ext>
            </a:extLst>
          </p:cNvPr>
          <p:cNvSpPr>
            <a:spLocks noGrp="1"/>
          </p:cNvSpPr>
          <p:nvPr>
            <p:ph type="dt" sz="half" idx="10"/>
          </p:nvPr>
        </p:nvSpPr>
        <p:spPr>
          <a:xfrm>
            <a:off x="2258568" y="6356350"/>
            <a:ext cx="2743200" cy="365125"/>
          </a:xfrm>
          <a:prstGeom prst="rect">
            <a:avLst/>
          </a:prstGeom>
        </p:spPr>
        <p:txBody>
          <a:bodyPr/>
          <a:lstStyle>
            <a:lvl1pPr>
              <a:defRPr sz="1000" b="1">
                <a:latin typeface="+mj-lt"/>
              </a:defRPr>
            </a:lvl1pPr>
          </a:lstStyle>
          <a:p>
            <a:fld id="{03E5DBB5-09B4-CF44-AE12-535EE312FB9E}" type="datetimeFigureOut">
              <a:rPr lang="en-US" smtClean="0"/>
              <a:pPr/>
              <a:t>11/3/2023</a:t>
            </a:fld>
            <a:endParaRPr lang="en-US"/>
          </a:p>
        </p:txBody>
      </p:sp>
      <p:sp>
        <p:nvSpPr>
          <p:cNvPr id="6" name="Slide Number Placeholder 5">
            <a:extLst>
              <a:ext uri="{FF2B5EF4-FFF2-40B4-BE49-F238E27FC236}">
                <a16:creationId xmlns:a16="http://schemas.microsoft.com/office/drawing/2014/main" id="{2F196B76-D5A8-E7C6-D846-E382385B7B96}"/>
              </a:ext>
            </a:extLst>
          </p:cNvPr>
          <p:cNvSpPr>
            <a:spLocks noGrp="1"/>
          </p:cNvSpPr>
          <p:nvPr>
            <p:ph type="sldNum" sz="quarter" idx="12"/>
          </p:nvPr>
        </p:nvSpPr>
        <p:spPr>
          <a:xfrm>
            <a:off x="9040368" y="6356350"/>
            <a:ext cx="2743200" cy="365125"/>
          </a:xfrm>
          <a:prstGeom prst="rect">
            <a:avLst/>
          </a:prstGeom>
        </p:spPr>
        <p:txBody>
          <a:bodyPr/>
          <a:lstStyle>
            <a:lvl1pPr>
              <a:defRPr sz="1000" b="1">
                <a:latin typeface="+mj-lt"/>
              </a:defRPr>
            </a:lvl1pPr>
          </a:lstStyle>
          <a:p>
            <a:fld id="{9295A55D-F166-7B4F-B918-7F9C769E2C59}" type="slidenum">
              <a:rPr lang="en-US" smtClean="0"/>
              <a:pPr/>
              <a:t>‹#›</a:t>
            </a:fld>
            <a:endParaRPr lang="en-US"/>
          </a:p>
        </p:txBody>
      </p:sp>
    </p:spTree>
    <p:extLst>
      <p:ext uri="{BB962C8B-B14F-4D97-AF65-F5344CB8AC3E}">
        <p14:creationId xmlns:p14="http://schemas.microsoft.com/office/powerpoint/2010/main" val="10742265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descr="A white background with black text&#10;&#10;Description automatically generated">
            <a:extLst>
              <a:ext uri="{FF2B5EF4-FFF2-40B4-BE49-F238E27FC236}">
                <a16:creationId xmlns:a16="http://schemas.microsoft.com/office/drawing/2014/main" id="{B6205738-8140-44BE-4886-C2E880B2B9D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704741D-FAFE-D849-D3E1-0B0AF35979E4}"/>
              </a:ext>
            </a:extLst>
          </p:cNvPr>
          <p:cNvSpPr>
            <a:spLocks noGrp="1"/>
          </p:cNvSpPr>
          <p:nvPr>
            <p:ph type="title"/>
          </p:nvPr>
        </p:nvSpPr>
        <p:spPr>
          <a:xfrm>
            <a:off x="2258568" y="365125"/>
            <a:ext cx="6583680" cy="1325563"/>
          </a:xfrm>
        </p:spPr>
        <p:txBody>
          <a:bodyPr>
            <a:normAutofit/>
          </a:bodyPr>
          <a:lstStyle>
            <a:lvl1pPr>
              <a:defRPr sz="3400">
                <a:solidFill>
                  <a:schemeClr val="accent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F416322-4905-DE6B-5B47-20EC5EF12676}"/>
              </a:ext>
            </a:extLst>
          </p:cNvPr>
          <p:cNvSpPr>
            <a:spLocks noGrp="1"/>
          </p:cNvSpPr>
          <p:nvPr>
            <p:ph idx="1"/>
          </p:nvPr>
        </p:nvSpPr>
        <p:spPr>
          <a:xfrm>
            <a:off x="2258568" y="1825625"/>
            <a:ext cx="896112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4ED1AB-4A0B-7647-9D04-FD8C0FCCE39B}"/>
              </a:ext>
            </a:extLst>
          </p:cNvPr>
          <p:cNvSpPr>
            <a:spLocks noGrp="1"/>
          </p:cNvSpPr>
          <p:nvPr>
            <p:ph type="dt" sz="half" idx="10"/>
          </p:nvPr>
        </p:nvSpPr>
        <p:spPr>
          <a:xfrm>
            <a:off x="2258568" y="6356350"/>
            <a:ext cx="2743200" cy="365125"/>
          </a:xfrm>
          <a:prstGeom prst="rect">
            <a:avLst/>
          </a:prstGeom>
        </p:spPr>
        <p:txBody>
          <a:bodyPr/>
          <a:lstStyle>
            <a:lvl1pPr>
              <a:defRPr sz="1000" b="1">
                <a:latin typeface="+mj-lt"/>
              </a:defRPr>
            </a:lvl1pPr>
          </a:lstStyle>
          <a:p>
            <a:fld id="{03E5DBB5-09B4-CF44-AE12-535EE312FB9E}" type="datetimeFigureOut">
              <a:rPr lang="en-US" smtClean="0"/>
              <a:pPr/>
              <a:t>11/3/2023</a:t>
            </a:fld>
            <a:endParaRPr lang="en-US"/>
          </a:p>
        </p:txBody>
      </p:sp>
      <p:sp>
        <p:nvSpPr>
          <p:cNvPr id="9" name="Slide Number Placeholder 5">
            <a:extLst>
              <a:ext uri="{FF2B5EF4-FFF2-40B4-BE49-F238E27FC236}">
                <a16:creationId xmlns:a16="http://schemas.microsoft.com/office/drawing/2014/main" id="{19C58FB2-49E9-1DC7-FA5A-F2A93280B2BB}"/>
              </a:ext>
            </a:extLst>
          </p:cNvPr>
          <p:cNvSpPr>
            <a:spLocks noGrp="1"/>
          </p:cNvSpPr>
          <p:nvPr>
            <p:ph type="sldNum" sz="quarter" idx="12"/>
          </p:nvPr>
        </p:nvSpPr>
        <p:spPr>
          <a:xfrm>
            <a:off x="9040368" y="6356350"/>
            <a:ext cx="2743200" cy="365125"/>
          </a:xfrm>
          <a:prstGeom prst="rect">
            <a:avLst/>
          </a:prstGeom>
        </p:spPr>
        <p:txBody>
          <a:bodyPr/>
          <a:lstStyle>
            <a:lvl1pPr>
              <a:defRPr sz="1000" b="1">
                <a:latin typeface="+mj-lt"/>
              </a:defRPr>
            </a:lvl1pPr>
          </a:lstStyle>
          <a:p>
            <a:fld id="{9295A55D-F166-7B4F-B918-7F9C769E2C59}" type="slidenum">
              <a:rPr lang="en-US" smtClean="0"/>
              <a:pPr/>
              <a:t>‹#›</a:t>
            </a:fld>
            <a:endParaRPr lang="en-US"/>
          </a:p>
        </p:txBody>
      </p:sp>
    </p:spTree>
    <p:extLst>
      <p:ext uri="{BB962C8B-B14F-4D97-AF65-F5344CB8AC3E}">
        <p14:creationId xmlns:p14="http://schemas.microsoft.com/office/powerpoint/2010/main" val="36782258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8" name="Picture 7" descr="A white background with black text&#10;&#10;Description automatically generated">
            <a:extLst>
              <a:ext uri="{FF2B5EF4-FFF2-40B4-BE49-F238E27FC236}">
                <a16:creationId xmlns:a16="http://schemas.microsoft.com/office/drawing/2014/main" id="{8966E64F-C55B-0182-3E88-C45FD9A93A8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704741D-FAFE-D849-D3E1-0B0AF35979E4}"/>
              </a:ext>
            </a:extLst>
          </p:cNvPr>
          <p:cNvSpPr>
            <a:spLocks noGrp="1"/>
          </p:cNvSpPr>
          <p:nvPr>
            <p:ph type="title"/>
          </p:nvPr>
        </p:nvSpPr>
        <p:spPr>
          <a:xfrm>
            <a:off x="1078992" y="481806"/>
            <a:ext cx="6583680" cy="1325563"/>
          </a:xfrm>
        </p:spPr>
        <p:txBody>
          <a:bodyPr>
            <a:normAutofit/>
          </a:bodyPr>
          <a:lstStyle>
            <a:lvl1pPr>
              <a:defRPr sz="3400">
                <a:solidFill>
                  <a:schemeClr val="accent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F416322-4905-DE6B-5B47-20EC5EF12676}"/>
              </a:ext>
            </a:extLst>
          </p:cNvPr>
          <p:cNvSpPr>
            <a:spLocks noGrp="1"/>
          </p:cNvSpPr>
          <p:nvPr>
            <p:ph idx="1"/>
          </p:nvPr>
        </p:nvSpPr>
        <p:spPr>
          <a:xfrm>
            <a:off x="2258568" y="1825625"/>
            <a:ext cx="896112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4ED1AB-4A0B-7647-9D04-FD8C0FCCE39B}"/>
              </a:ext>
            </a:extLst>
          </p:cNvPr>
          <p:cNvSpPr>
            <a:spLocks noGrp="1"/>
          </p:cNvSpPr>
          <p:nvPr>
            <p:ph type="dt" sz="half" idx="10"/>
          </p:nvPr>
        </p:nvSpPr>
        <p:spPr>
          <a:xfrm>
            <a:off x="219456" y="6356350"/>
            <a:ext cx="2743200" cy="365125"/>
          </a:xfrm>
          <a:prstGeom prst="rect">
            <a:avLst/>
          </a:prstGeom>
        </p:spPr>
        <p:txBody>
          <a:bodyPr/>
          <a:lstStyle>
            <a:lvl1pPr>
              <a:defRPr sz="1000" b="1">
                <a:latin typeface="+mj-lt"/>
              </a:defRPr>
            </a:lvl1pPr>
          </a:lstStyle>
          <a:p>
            <a:fld id="{03E5DBB5-09B4-CF44-AE12-535EE312FB9E}" type="datetimeFigureOut">
              <a:rPr lang="en-US" smtClean="0"/>
              <a:pPr/>
              <a:t>11/3/2023</a:t>
            </a:fld>
            <a:endParaRPr lang="en-US"/>
          </a:p>
        </p:txBody>
      </p:sp>
      <p:sp>
        <p:nvSpPr>
          <p:cNvPr id="6" name="Slide Number Placeholder 5">
            <a:extLst>
              <a:ext uri="{FF2B5EF4-FFF2-40B4-BE49-F238E27FC236}">
                <a16:creationId xmlns:a16="http://schemas.microsoft.com/office/drawing/2014/main" id="{2F196B76-D5A8-E7C6-D846-E382385B7B96}"/>
              </a:ext>
            </a:extLst>
          </p:cNvPr>
          <p:cNvSpPr>
            <a:spLocks noGrp="1"/>
          </p:cNvSpPr>
          <p:nvPr>
            <p:ph type="sldNum" sz="quarter" idx="12"/>
          </p:nvPr>
        </p:nvSpPr>
        <p:spPr>
          <a:xfrm>
            <a:off x="9095232" y="6327045"/>
            <a:ext cx="2743200" cy="365125"/>
          </a:xfrm>
          <a:prstGeom prst="rect">
            <a:avLst/>
          </a:prstGeom>
        </p:spPr>
        <p:txBody>
          <a:bodyPr/>
          <a:lstStyle>
            <a:lvl1pPr>
              <a:defRPr sz="1000" b="1">
                <a:latin typeface="+mj-lt"/>
              </a:defRPr>
            </a:lvl1pPr>
          </a:lstStyle>
          <a:p>
            <a:fld id="{9295A55D-F166-7B4F-B918-7F9C769E2C59}" type="slidenum">
              <a:rPr lang="en-US" smtClean="0"/>
              <a:pPr/>
              <a:t>‹#›</a:t>
            </a:fld>
            <a:endParaRPr lang="en-US"/>
          </a:p>
        </p:txBody>
      </p:sp>
    </p:spTree>
    <p:extLst>
      <p:ext uri="{BB962C8B-B14F-4D97-AF65-F5344CB8AC3E}">
        <p14:creationId xmlns:p14="http://schemas.microsoft.com/office/powerpoint/2010/main" val="27534095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6" descr="A white background with black text&#10;&#10;Description automatically generated">
            <a:extLst>
              <a:ext uri="{FF2B5EF4-FFF2-40B4-BE49-F238E27FC236}">
                <a16:creationId xmlns:a16="http://schemas.microsoft.com/office/drawing/2014/main" id="{E874BC9C-EAFA-9E5B-6E04-C725829AE295}"/>
              </a:ext>
            </a:extLst>
          </p:cNvPr>
          <p:cNvPicPr>
            <a:picLocks noChangeAspect="1"/>
          </p:cNvPicPr>
          <p:nvPr userDrawn="1"/>
        </p:nvPicPr>
        <p:blipFill>
          <a:blip r:embed="rId2"/>
          <a:stretch>
            <a:fillRect/>
          </a:stretch>
        </p:blipFill>
        <p:spPr>
          <a:xfrm>
            <a:off x="0" y="0"/>
            <a:ext cx="12079224" cy="6794564"/>
          </a:xfrm>
          <a:prstGeom prst="rect">
            <a:avLst/>
          </a:prstGeom>
        </p:spPr>
      </p:pic>
      <p:sp>
        <p:nvSpPr>
          <p:cNvPr id="2" name="Title 1">
            <a:extLst>
              <a:ext uri="{FF2B5EF4-FFF2-40B4-BE49-F238E27FC236}">
                <a16:creationId xmlns:a16="http://schemas.microsoft.com/office/drawing/2014/main" id="{D704741D-FAFE-D849-D3E1-0B0AF35979E4}"/>
              </a:ext>
            </a:extLst>
          </p:cNvPr>
          <p:cNvSpPr>
            <a:spLocks noGrp="1"/>
          </p:cNvSpPr>
          <p:nvPr>
            <p:ph type="title"/>
          </p:nvPr>
        </p:nvSpPr>
        <p:spPr>
          <a:xfrm>
            <a:off x="1078992" y="481806"/>
            <a:ext cx="6583680" cy="1325563"/>
          </a:xfrm>
        </p:spPr>
        <p:txBody>
          <a:bodyPr>
            <a:normAutofit/>
          </a:bodyPr>
          <a:lstStyle>
            <a:lvl1pPr>
              <a:defRPr sz="3400">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F416322-4905-DE6B-5B47-20EC5EF12676}"/>
              </a:ext>
            </a:extLst>
          </p:cNvPr>
          <p:cNvSpPr>
            <a:spLocks noGrp="1"/>
          </p:cNvSpPr>
          <p:nvPr>
            <p:ph idx="1"/>
          </p:nvPr>
        </p:nvSpPr>
        <p:spPr>
          <a:xfrm>
            <a:off x="2258568" y="1825625"/>
            <a:ext cx="896112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4ED1AB-4A0B-7647-9D04-FD8C0FCCE39B}"/>
              </a:ext>
            </a:extLst>
          </p:cNvPr>
          <p:cNvSpPr>
            <a:spLocks noGrp="1"/>
          </p:cNvSpPr>
          <p:nvPr>
            <p:ph type="dt" sz="half" idx="10"/>
          </p:nvPr>
        </p:nvSpPr>
        <p:spPr>
          <a:xfrm>
            <a:off x="219456" y="6356350"/>
            <a:ext cx="2743200" cy="365125"/>
          </a:xfrm>
          <a:prstGeom prst="rect">
            <a:avLst/>
          </a:prstGeom>
        </p:spPr>
        <p:txBody>
          <a:bodyPr/>
          <a:lstStyle>
            <a:lvl1pPr>
              <a:defRPr sz="1000" b="1">
                <a:latin typeface="+mj-lt"/>
              </a:defRPr>
            </a:lvl1pPr>
          </a:lstStyle>
          <a:p>
            <a:fld id="{03E5DBB5-09B4-CF44-AE12-535EE312FB9E}" type="datetimeFigureOut">
              <a:rPr lang="en-US" smtClean="0"/>
              <a:pPr/>
              <a:t>11/3/2023</a:t>
            </a:fld>
            <a:endParaRPr lang="en-US"/>
          </a:p>
        </p:txBody>
      </p:sp>
      <p:sp>
        <p:nvSpPr>
          <p:cNvPr id="6" name="Slide Number Placeholder 5">
            <a:extLst>
              <a:ext uri="{FF2B5EF4-FFF2-40B4-BE49-F238E27FC236}">
                <a16:creationId xmlns:a16="http://schemas.microsoft.com/office/drawing/2014/main" id="{2F196B76-D5A8-E7C6-D846-E382385B7B96}"/>
              </a:ext>
            </a:extLst>
          </p:cNvPr>
          <p:cNvSpPr>
            <a:spLocks noGrp="1"/>
          </p:cNvSpPr>
          <p:nvPr>
            <p:ph type="sldNum" sz="quarter" idx="12"/>
          </p:nvPr>
        </p:nvSpPr>
        <p:spPr>
          <a:xfrm>
            <a:off x="9095232" y="6327045"/>
            <a:ext cx="2743200" cy="365125"/>
          </a:xfrm>
          <a:prstGeom prst="rect">
            <a:avLst/>
          </a:prstGeom>
        </p:spPr>
        <p:txBody>
          <a:bodyPr/>
          <a:lstStyle>
            <a:lvl1pPr>
              <a:defRPr sz="1000" b="1">
                <a:latin typeface="+mj-lt"/>
              </a:defRPr>
            </a:lvl1pPr>
          </a:lstStyle>
          <a:p>
            <a:fld id="{9295A55D-F166-7B4F-B918-7F9C769E2C59}" type="slidenum">
              <a:rPr lang="en-US" smtClean="0"/>
              <a:pPr/>
              <a:t>‹#›</a:t>
            </a:fld>
            <a:endParaRPr lang="en-US"/>
          </a:p>
        </p:txBody>
      </p:sp>
    </p:spTree>
    <p:extLst>
      <p:ext uri="{BB962C8B-B14F-4D97-AF65-F5344CB8AC3E}">
        <p14:creationId xmlns:p14="http://schemas.microsoft.com/office/powerpoint/2010/main" val="838237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8" name="Picture 7" descr="A close-up of a cell phone&#10;&#10;Description automatically generated">
            <a:extLst>
              <a:ext uri="{FF2B5EF4-FFF2-40B4-BE49-F238E27FC236}">
                <a16:creationId xmlns:a16="http://schemas.microsoft.com/office/drawing/2014/main" id="{DD4C63BC-444A-E99D-A7A7-8C909D4062F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704741D-FAFE-D849-D3E1-0B0AF35979E4}"/>
              </a:ext>
            </a:extLst>
          </p:cNvPr>
          <p:cNvSpPr>
            <a:spLocks noGrp="1"/>
          </p:cNvSpPr>
          <p:nvPr>
            <p:ph type="title"/>
          </p:nvPr>
        </p:nvSpPr>
        <p:spPr>
          <a:xfrm>
            <a:off x="2962656" y="1527048"/>
            <a:ext cx="8257032" cy="911257"/>
          </a:xfrm>
        </p:spPr>
        <p:txBody>
          <a:bodyPr>
            <a:normAutofit/>
          </a:bodyPr>
          <a:lstStyle>
            <a:lvl1pPr>
              <a:defRPr sz="3400">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F416322-4905-DE6B-5B47-20EC5EF12676}"/>
              </a:ext>
            </a:extLst>
          </p:cNvPr>
          <p:cNvSpPr>
            <a:spLocks noGrp="1"/>
          </p:cNvSpPr>
          <p:nvPr>
            <p:ph idx="1"/>
          </p:nvPr>
        </p:nvSpPr>
        <p:spPr>
          <a:xfrm>
            <a:off x="2962656" y="2514601"/>
            <a:ext cx="8257032" cy="3662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4ED1AB-4A0B-7647-9D04-FD8C0FCCE39B}"/>
              </a:ext>
            </a:extLst>
          </p:cNvPr>
          <p:cNvSpPr>
            <a:spLocks noGrp="1"/>
          </p:cNvSpPr>
          <p:nvPr>
            <p:ph type="dt" sz="half" idx="10"/>
          </p:nvPr>
        </p:nvSpPr>
        <p:spPr>
          <a:xfrm>
            <a:off x="219456" y="6356350"/>
            <a:ext cx="2743200" cy="365125"/>
          </a:xfrm>
          <a:prstGeom prst="rect">
            <a:avLst/>
          </a:prstGeom>
        </p:spPr>
        <p:txBody>
          <a:bodyPr/>
          <a:lstStyle>
            <a:lvl1pPr>
              <a:defRPr sz="1000" b="1">
                <a:latin typeface="+mj-lt"/>
              </a:defRPr>
            </a:lvl1pPr>
          </a:lstStyle>
          <a:p>
            <a:fld id="{03E5DBB5-09B4-CF44-AE12-535EE312FB9E}" type="datetimeFigureOut">
              <a:rPr lang="en-US" smtClean="0"/>
              <a:pPr/>
              <a:t>11/3/2023</a:t>
            </a:fld>
            <a:endParaRPr lang="en-US"/>
          </a:p>
        </p:txBody>
      </p:sp>
      <p:sp>
        <p:nvSpPr>
          <p:cNvPr id="6" name="Slide Number Placeholder 5">
            <a:extLst>
              <a:ext uri="{FF2B5EF4-FFF2-40B4-BE49-F238E27FC236}">
                <a16:creationId xmlns:a16="http://schemas.microsoft.com/office/drawing/2014/main" id="{2F196B76-D5A8-E7C6-D846-E382385B7B96}"/>
              </a:ext>
            </a:extLst>
          </p:cNvPr>
          <p:cNvSpPr>
            <a:spLocks noGrp="1"/>
          </p:cNvSpPr>
          <p:nvPr>
            <p:ph type="sldNum" sz="quarter" idx="12"/>
          </p:nvPr>
        </p:nvSpPr>
        <p:spPr>
          <a:xfrm>
            <a:off x="9095232" y="6327045"/>
            <a:ext cx="2743200" cy="365125"/>
          </a:xfrm>
          <a:prstGeom prst="rect">
            <a:avLst/>
          </a:prstGeom>
        </p:spPr>
        <p:txBody>
          <a:bodyPr/>
          <a:lstStyle>
            <a:lvl1pPr>
              <a:defRPr sz="1000" b="1">
                <a:latin typeface="+mj-lt"/>
              </a:defRPr>
            </a:lvl1pPr>
          </a:lstStyle>
          <a:p>
            <a:fld id="{9295A55D-F166-7B4F-B918-7F9C769E2C59}" type="slidenum">
              <a:rPr lang="en-US" smtClean="0"/>
              <a:pPr/>
              <a:t>‹#›</a:t>
            </a:fld>
            <a:endParaRPr lang="en-US"/>
          </a:p>
        </p:txBody>
      </p:sp>
    </p:spTree>
    <p:extLst>
      <p:ext uri="{BB962C8B-B14F-4D97-AF65-F5344CB8AC3E}">
        <p14:creationId xmlns:p14="http://schemas.microsoft.com/office/powerpoint/2010/main" val="25181020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7" name="Picture 6" descr="A close-up of a computer screen&#10;&#10;Description automatically generated">
            <a:extLst>
              <a:ext uri="{FF2B5EF4-FFF2-40B4-BE49-F238E27FC236}">
                <a16:creationId xmlns:a16="http://schemas.microsoft.com/office/drawing/2014/main" id="{A42EA032-CC6E-8AF2-2EF8-2C4CABB59A2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704741D-FAFE-D849-D3E1-0B0AF35979E4}"/>
              </a:ext>
            </a:extLst>
          </p:cNvPr>
          <p:cNvSpPr>
            <a:spLocks noGrp="1"/>
          </p:cNvSpPr>
          <p:nvPr>
            <p:ph type="title"/>
          </p:nvPr>
        </p:nvSpPr>
        <p:spPr>
          <a:xfrm>
            <a:off x="2962656" y="1527048"/>
            <a:ext cx="8257032" cy="911257"/>
          </a:xfrm>
        </p:spPr>
        <p:txBody>
          <a:bodyPr>
            <a:normAutofit/>
          </a:bodyPr>
          <a:lstStyle>
            <a:lvl1pPr>
              <a:defRPr sz="3400">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F416322-4905-DE6B-5B47-20EC5EF12676}"/>
              </a:ext>
            </a:extLst>
          </p:cNvPr>
          <p:cNvSpPr>
            <a:spLocks noGrp="1"/>
          </p:cNvSpPr>
          <p:nvPr>
            <p:ph idx="1"/>
          </p:nvPr>
        </p:nvSpPr>
        <p:spPr>
          <a:xfrm>
            <a:off x="2962656" y="2514601"/>
            <a:ext cx="8257032" cy="3662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4ED1AB-4A0B-7647-9D04-FD8C0FCCE39B}"/>
              </a:ext>
            </a:extLst>
          </p:cNvPr>
          <p:cNvSpPr>
            <a:spLocks noGrp="1"/>
          </p:cNvSpPr>
          <p:nvPr>
            <p:ph type="dt" sz="half" idx="10"/>
          </p:nvPr>
        </p:nvSpPr>
        <p:spPr>
          <a:xfrm>
            <a:off x="219456" y="6356350"/>
            <a:ext cx="2743200" cy="365125"/>
          </a:xfrm>
          <a:prstGeom prst="rect">
            <a:avLst/>
          </a:prstGeom>
        </p:spPr>
        <p:txBody>
          <a:bodyPr/>
          <a:lstStyle>
            <a:lvl1pPr>
              <a:defRPr sz="1000" b="1">
                <a:latin typeface="+mj-lt"/>
              </a:defRPr>
            </a:lvl1pPr>
          </a:lstStyle>
          <a:p>
            <a:fld id="{03E5DBB5-09B4-CF44-AE12-535EE312FB9E}" type="datetimeFigureOut">
              <a:rPr lang="en-US" smtClean="0"/>
              <a:pPr/>
              <a:t>11/3/2023</a:t>
            </a:fld>
            <a:endParaRPr lang="en-US"/>
          </a:p>
        </p:txBody>
      </p:sp>
      <p:sp>
        <p:nvSpPr>
          <p:cNvPr id="6" name="Slide Number Placeholder 5">
            <a:extLst>
              <a:ext uri="{FF2B5EF4-FFF2-40B4-BE49-F238E27FC236}">
                <a16:creationId xmlns:a16="http://schemas.microsoft.com/office/drawing/2014/main" id="{2F196B76-D5A8-E7C6-D846-E382385B7B96}"/>
              </a:ext>
            </a:extLst>
          </p:cNvPr>
          <p:cNvSpPr>
            <a:spLocks noGrp="1"/>
          </p:cNvSpPr>
          <p:nvPr>
            <p:ph type="sldNum" sz="quarter" idx="12"/>
          </p:nvPr>
        </p:nvSpPr>
        <p:spPr>
          <a:xfrm>
            <a:off x="9095232" y="6327045"/>
            <a:ext cx="2743200" cy="365125"/>
          </a:xfrm>
          <a:prstGeom prst="rect">
            <a:avLst/>
          </a:prstGeom>
        </p:spPr>
        <p:txBody>
          <a:bodyPr/>
          <a:lstStyle>
            <a:lvl1pPr>
              <a:defRPr sz="1000" b="1">
                <a:latin typeface="+mj-lt"/>
              </a:defRPr>
            </a:lvl1pPr>
          </a:lstStyle>
          <a:p>
            <a:fld id="{9295A55D-F166-7B4F-B918-7F9C769E2C59}" type="slidenum">
              <a:rPr lang="en-US" smtClean="0"/>
              <a:pPr/>
              <a:t>‹#›</a:t>
            </a:fld>
            <a:endParaRPr lang="en-US"/>
          </a:p>
        </p:txBody>
      </p:sp>
    </p:spTree>
    <p:extLst>
      <p:ext uri="{BB962C8B-B14F-4D97-AF65-F5344CB8AC3E}">
        <p14:creationId xmlns:p14="http://schemas.microsoft.com/office/powerpoint/2010/main" val="16458808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2" name="Picture 11" descr="A white background with black text&#10;&#10;Description automatically generated">
            <a:extLst>
              <a:ext uri="{FF2B5EF4-FFF2-40B4-BE49-F238E27FC236}">
                <a16:creationId xmlns:a16="http://schemas.microsoft.com/office/drawing/2014/main" id="{25159305-CA67-F14F-0F1B-6BF3E5FA833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4E4BC9E-13D8-743E-0D28-4A1090D3DC68}"/>
              </a:ext>
            </a:extLst>
          </p:cNvPr>
          <p:cNvSpPr>
            <a:spLocks noGrp="1"/>
          </p:cNvSpPr>
          <p:nvPr>
            <p:ph type="title"/>
          </p:nvPr>
        </p:nvSpPr>
        <p:spPr>
          <a:xfrm>
            <a:off x="838200" y="923355"/>
            <a:ext cx="10515600" cy="1161477"/>
          </a:xfrm>
        </p:spPr>
        <p:txBody>
          <a:bodyPr anchor="b">
            <a:normAutofit/>
          </a:bodyPr>
          <a:lstStyle>
            <a:lvl1pPr>
              <a:defRPr sz="4400"/>
            </a:lvl1pPr>
          </a:lstStyle>
          <a:p>
            <a:r>
              <a:rPr lang="en-US"/>
              <a:t>Click to edit Master title style</a:t>
            </a:r>
          </a:p>
        </p:txBody>
      </p:sp>
      <p:sp>
        <p:nvSpPr>
          <p:cNvPr id="3" name="Text Placeholder 2">
            <a:extLst>
              <a:ext uri="{FF2B5EF4-FFF2-40B4-BE49-F238E27FC236}">
                <a16:creationId xmlns:a16="http://schemas.microsoft.com/office/drawing/2014/main" id="{B4653646-01A4-58EB-50F8-39847CC8C944}"/>
              </a:ext>
            </a:extLst>
          </p:cNvPr>
          <p:cNvSpPr>
            <a:spLocks noGrp="1"/>
          </p:cNvSpPr>
          <p:nvPr>
            <p:ph type="body" idx="1"/>
          </p:nvPr>
        </p:nvSpPr>
        <p:spPr>
          <a:xfrm>
            <a:off x="831850" y="2368296"/>
            <a:ext cx="10515600" cy="372135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Date Placeholder 3">
            <a:extLst>
              <a:ext uri="{FF2B5EF4-FFF2-40B4-BE49-F238E27FC236}">
                <a16:creationId xmlns:a16="http://schemas.microsoft.com/office/drawing/2014/main" id="{53247BBE-3367-E18F-1B45-DC753B1C677C}"/>
              </a:ext>
            </a:extLst>
          </p:cNvPr>
          <p:cNvSpPr>
            <a:spLocks noGrp="1"/>
          </p:cNvSpPr>
          <p:nvPr>
            <p:ph type="dt" sz="half" idx="10"/>
          </p:nvPr>
        </p:nvSpPr>
        <p:spPr>
          <a:xfrm>
            <a:off x="219456" y="6356350"/>
            <a:ext cx="2743200" cy="365125"/>
          </a:xfrm>
          <a:prstGeom prst="rect">
            <a:avLst/>
          </a:prstGeom>
        </p:spPr>
        <p:txBody>
          <a:bodyPr/>
          <a:lstStyle>
            <a:lvl1pPr>
              <a:defRPr sz="1000" b="1">
                <a:latin typeface="+mj-lt"/>
              </a:defRPr>
            </a:lvl1pPr>
          </a:lstStyle>
          <a:p>
            <a:fld id="{03E5DBB5-09B4-CF44-AE12-535EE312FB9E}" type="datetimeFigureOut">
              <a:rPr lang="en-US" smtClean="0"/>
              <a:pPr/>
              <a:t>11/3/2023</a:t>
            </a:fld>
            <a:endParaRPr lang="en-US"/>
          </a:p>
        </p:txBody>
      </p:sp>
      <p:sp>
        <p:nvSpPr>
          <p:cNvPr id="10" name="Slide Number Placeholder 5">
            <a:extLst>
              <a:ext uri="{FF2B5EF4-FFF2-40B4-BE49-F238E27FC236}">
                <a16:creationId xmlns:a16="http://schemas.microsoft.com/office/drawing/2014/main" id="{57733620-0556-083F-5609-D7938DD23FDC}"/>
              </a:ext>
            </a:extLst>
          </p:cNvPr>
          <p:cNvSpPr>
            <a:spLocks noGrp="1"/>
          </p:cNvSpPr>
          <p:nvPr>
            <p:ph type="sldNum" sz="quarter" idx="12"/>
          </p:nvPr>
        </p:nvSpPr>
        <p:spPr>
          <a:xfrm>
            <a:off x="9095232" y="6327045"/>
            <a:ext cx="2743200" cy="365125"/>
          </a:xfrm>
          <a:prstGeom prst="rect">
            <a:avLst/>
          </a:prstGeom>
        </p:spPr>
        <p:txBody>
          <a:bodyPr/>
          <a:lstStyle>
            <a:lvl1pPr>
              <a:defRPr sz="1000" b="1">
                <a:latin typeface="+mj-lt"/>
              </a:defRPr>
            </a:lvl1pPr>
          </a:lstStyle>
          <a:p>
            <a:fld id="{9295A55D-F166-7B4F-B918-7F9C769E2C59}" type="slidenum">
              <a:rPr lang="en-US" smtClean="0"/>
              <a:pPr/>
              <a:t>‹#›</a:t>
            </a:fld>
            <a:endParaRPr lang="en-US"/>
          </a:p>
        </p:txBody>
      </p:sp>
    </p:spTree>
    <p:extLst>
      <p:ext uri="{BB962C8B-B14F-4D97-AF65-F5344CB8AC3E}">
        <p14:creationId xmlns:p14="http://schemas.microsoft.com/office/powerpoint/2010/main" val="931126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pic>
        <p:nvPicPr>
          <p:cNvPr id="10" name="Picture 9">
            <a:extLst>
              <a:ext uri="{FF2B5EF4-FFF2-40B4-BE49-F238E27FC236}">
                <a16:creationId xmlns:a16="http://schemas.microsoft.com/office/drawing/2014/main" id="{B9D37379-A58A-2913-1FC4-68FDD191B2F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23902" y="302756"/>
            <a:ext cx="1383821" cy="772505"/>
          </a:xfrm>
          <a:prstGeom prst="rect">
            <a:avLst/>
          </a:prstGeom>
        </p:spPr>
      </p:pic>
    </p:spTree>
    <p:extLst>
      <p:ext uri="{BB962C8B-B14F-4D97-AF65-F5344CB8AC3E}">
        <p14:creationId xmlns:p14="http://schemas.microsoft.com/office/powerpoint/2010/main" val="1401877420"/>
      </p:ext>
    </p:extLst>
  </p:cSld>
  <p:clrMapOvr>
    <a:masterClrMapping/>
  </p:clrMapOvr>
  <p:hf hd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A white background with black text&#10;&#10;Description automatically generated">
            <a:extLst>
              <a:ext uri="{FF2B5EF4-FFF2-40B4-BE49-F238E27FC236}">
                <a16:creationId xmlns:a16="http://schemas.microsoft.com/office/drawing/2014/main" id="{1B20DEE1-3D0E-D0B1-BB59-7E6F7B7ED41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91927B9-EF43-9C78-AD6E-B38BF952B5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1C0414-7795-3FDA-88D8-419BB4BB27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ADE14C-4C72-B31E-10B9-AE757B5E85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0E665140-40AC-E6BF-322A-4C72D5DABF2B}"/>
              </a:ext>
            </a:extLst>
          </p:cNvPr>
          <p:cNvSpPr>
            <a:spLocks noGrp="1"/>
          </p:cNvSpPr>
          <p:nvPr>
            <p:ph type="dt" sz="half" idx="10"/>
          </p:nvPr>
        </p:nvSpPr>
        <p:spPr>
          <a:xfrm>
            <a:off x="219456" y="6356350"/>
            <a:ext cx="2743200" cy="365125"/>
          </a:xfrm>
          <a:prstGeom prst="rect">
            <a:avLst/>
          </a:prstGeom>
        </p:spPr>
        <p:txBody>
          <a:bodyPr/>
          <a:lstStyle>
            <a:lvl1pPr>
              <a:defRPr sz="1000" b="1">
                <a:latin typeface="+mj-lt"/>
              </a:defRPr>
            </a:lvl1pPr>
          </a:lstStyle>
          <a:p>
            <a:fld id="{03E5DBB5-09B4-CF44-AE12-535EE312FB9E}" type="datetimeFigureOut">
              <a:rPr lang="en-US" smtClean="0"/>
              <a:pPr/>
              <a:t>11/3/2023</a:t>
            </a:fld>
            <a:endParaRPr lang="en-US"/>
          </a:p>
        </p:txBody>
      </p:sp>
      <p:sp>
        <p:nvSpPr>
          <p:cNvPr id="9" name="Slide Number Placeholder 5">
            <a:extLst>
              <a:ext uri="{FF2B5EF4-FFF2-40B4-BE49-F238E27FC236}">
                <a16:creationId xmlns:a16="http://schemas.microsoft.com/office/drawing/2014/main" id="{C6441ACC-CFF0-6C51-898B-6BF911FFDD38}"/>
              </a:ext>
            </a:extLst>
          </p:cNvPr>
          <p:cNvSpPr>
            <a:spLocks noGrp="1"/>
          </p:cNvSpPr>
          <p:nvPr>
            <p:ph type="sldNum" sz="quarter" idx="12"/>
          </p:nvPr>
        </p:nvSpPr>
        <p:spPr>
          <a:xfrm>
            <a:off x="9095232" y="6327045"/>
            <a:ext cx="2743200" cy="365125"/>
          </a:xfrm>
          <a:prstGeom prst="rect">
            <a:avLst/>
          </a:prstGeom>
        </p:spPr>
        <p:txBody>
          <a:bodyPr/>
          <a:lstStyle>
            <a:lvl1pPr>
              <a:defRPr sz="1000" b="1">
                <a:latin typeface="+mj-lt"/>
              </a:defRPr>
            </a:lvl1pPr>
          </a:lstStyle>
          <a:p>
            <a:fld id="{9295A55D-F166-7B4F-B918-7F9C769E2C59}" type="slidenum">
              <a:rPr lang="en-US" smtClean="0"/>
              <a:pPr/>
              <a:t>‹#›</a:t>
            </a:fld>
            <a:endParaRPr lang="en-US"/>
          </a:p>
        </p:txBody>
      </p:sp>
    </p:spTree>
    <p:extLst>
      <p:ext uri="{BB962C8B-B14F-4D97-AF65-F5344CB8AC3E}">
        <p14:creationId xmlns:p14="http://schemas.microsoft.com/office/powerpoint/2010/main" val="6363340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2" name="Picture 11" descr="A white background with black text&#10;&#10;Description automatically generated">
            <a:extLst>
              <a:ext uri="{FF2B5EF4-FFF2-40B4-BE49-F238E27FC236}">
                <a16:creationId xmlns:a16="http://schemas.microsoft.com/office/drawing/2014/main" id="{FEC2EB00-50EC-D9A1-A856-C0FE739E89F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47FDCCD-4DD2-BEC7-97B8-19A3A2D597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D97BD6-EC74-73DE-034A-DE3A3E9A94BE}"/>
              </a:ext>
            </a:extLst>
          </p:cNvPr>
          <p:cNvSpPr>
            <a:spLocks noGrp="1"/>
          </p:cNvSpPr>
          <p:nvPr>
            <p:ph type="body" idx="1"/>
          </p:nvPr>
        </p:nvSpPr>
        <p:spPr>
          <a:xfrm>
            <a:off x="839788" y="1681163"/>
            <a:ext cx="5157787" cy="657225"/>
          </a:xfrm>
        </p:spPr>
        <p:txBody>
          <a:bodyPr anchor="b"/>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3D0554-7F89-E019-E4BA-7A1BDEFE37C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6A85DE9-6F81-E274-548D-35E186722443}"/>
              </a:ext>
            </a:extLst>
          </p:cNvPr>
          <p:cNvSpPr>
            <a:spLocks noGrp="1"/>
          </p:cNvSpPr>
          <p:nvPr>
            <p:ph type="body" sz="quarter" idx="3"/>
          </p:nvPr>
        </p:nvSpPr>
        <p:spPr>
          <a:xfrm>
            <a:off x="6172200" y="1681163"/>
            <a:ext cx="5183188" cy="657225"/>
          </a:xfrm>
        </p:spPr>
        <p:txBody>
          <a:bodyPr anchor="b"/>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AAE5B3-F186-6DEE-D0D8-428EAD57AB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8A2CCDAC-4EBF-3472-7F14-758A5FE52ADB}"/>
              </a:ext>
            </a:extLst>
          </p:cNvPr>
          <p:cNvSpPr>
            <a:spLocks noGrp="1"/>
          </p:cNvSpPr>
          <p:nvPr>
            <p:ph type="dt" sz="half" idx="10"/>
          </p:nvPr>
        </p:nvSpPr>
        <p:spPr>
          <a:xfrm>
            <a:off x="219456" y="6356350"/>
            <a:ext cx="2743200" cy="365125"/>
          </a:xfrm>
          <a:prstGeom prst="rect">
            <a:avLst/>
          </a:prstGeom>
        </p:spPr>
        <p:txBody>
          <a:bodyPr/>
          <a:lstStyle>
            <a:lvl1pPr>
              <a:defRPr sz="1000" b="1">
                <a:latin typeface="+mj-lt"/>
              </a:defRPr>
            </a:lvl1pPr>
          </a:lstStyle>
          <a:p>
            <a:fld id="{03E5DBB5-09B4-CF44-AE12-535EE312FB9E}" type="datetimeFigureOut">
              <a:rPr lang="en-US" smtClean="0"/>
              <a:pPr/>
              <a:t>11/3/2023</a:t>
            </a:fld>
            <a:endParaRPr lang="en-US"/>
          </a:p>
        </p:txBody>
      </p:sp>
      <p:sp>
        <p:nvSpPr>
          <p:cNvPr id="11" name="Slide Number Placeholder 5">
            <a:extLst>
              <a:ext uri="{FF2B5EF4-FFF2-40B4-BE49-F238E27FC236}">
                <a16:creationId xmlns:a16="http://schemas.microsoft.com/office/drawing/2014/main" id="{8150EF13-402E-BE66-D7CE-39B0A83465AF}"/>
              </a:ext>
            </a:extLst>
          </p:cNvPr>
          <p:cNvSpPr>
            <a:spLocks noGrp="1"/>
          </p:cNvSpPr>
          <p:nvPr>
            <p:ph type="sldNum" sz="quarter" idx="12"/>
          </p:nvPr>
        </p:nvSpPr>
        <p:spPr>
          <a:xfrm>
            <a:off x="9095232" y="6327045"/>
            <a:ext cx="2743200" cy="365125"/>
          </a:xfrm>
          <a:prstGeom prst="rect">
            <a:avLst/>
          </a:prstGeom>
        </p:spPr>
        <p:txBody>
          <a:bodyPr/>
          <a:lstStyle>
            <a:lvl1pPr>
              <a:defRPr sz="1000" b="1">
                <a:latin typeface="+mj-lt"/>
              </a:defRPr>
            </a:lvl1pPr>
          </a:lstStyle>
          <a:p>
            <a:fld id="{9295A55D-F166-7B4F-B918-7F9C769E2C59}" type="slidenum">
              <a:rPr lang="en-US" smtClean="0"/>
              <a:pPr/>
              <a:t>‹#›</a:t>
            </a:fld>
            <a:endParaRPr lang="en-US"/>
          </a:p>
        </p:txBody>
      </p:sp>
    </p:spTree>
    <p:extLst>
      <p:ext uri="{BB962C8B-B14F-4D97-AF65-F5344CB8AC3E}">
        <p14:creationId xmlns:p14="http://schemas.microsoft.com/office/powerpoint/2010/main" val="10211270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A white background with black text&#10;&#10;Description automatically generated">
            <a:extLst>
              <a:ext uri="{FF2B5EF4-FFF2-40B4-BE49-F238E27FC236}">
                <a16:creationId xmlns:a16="http://schemas.microsoft.com/office/drawing/2014/main" id="{E937F3AA-4589-A1F9-7854-0E0339560BD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F9FF396-3D2C-9624-F333-1055155F3B02}"/>
              </a:ext>
            </a:extLst>
          </p:cNvPr>
          <p:cNvSpPr>
            <a:spLocks noGrp="1"/>
          </p:cNvSpPr>
          <p:nvPr>
            <p:ph type="title"/>
          </p:nvPr>
        </p:nvSpPr>
        <p:spPr>
          <a:xfrm>
            <a:off x="576072" y="365125"/>
            <a:ext cx="10777728" cy="1325563"/>
          </a:xfrm>
        </p:spPr>
        <p:txBody>
          <a:bodyPr/>
          <a:lstStyle>
            <a:lvl1pPr>
              <a:defRPr>
                <a:solidFill>
                  <a:schemeClr val="accent2"/>
                </a:solidFill>
              </a:defRPr>
            </a:lvl1pPr>
          </a:lstStyle>
          <a:p>
            <a:r>
              <a:rPr lang="en-US"/>
              <a:t>Click to edit Master title style</a:t>
            </a:r>
          </a:p>
        </p:txBody>
      </p:sp>
      <p:sp>
        <p:nvSpPr>
          <p:cNvPr id="6" name="Date Placeholder 3">
            <a:extLst>
              <a:ext uri="{FF2B5EF4-FFF2-40B4-BE49-F238E27FC236}">
                <a16:creationId xmlns:a16="http://schemas.microsoft.com/office/drawing/2014/main" id="{69C74CC6-B2E3-A49B-92F9-BFB22C0FC6D4}"/>
              </a:ext>
            </a:extLst>
          </p:cNvPr>
          <p:cNvSpPr>
            <a:spLocks noGrp="1"/>
          </p:cNvSpPr>
          <p:nvPr>
            <p:ph type="dt" sz="half" idx="10"/>
          </p:nvPr>
        </p:nvSpPr>
        <p:spPr>
          <a:xfrm>
            <a:off x="219456" y="6356350"/>
            <a:ext cx="2743200" cy="365125"/>
          </a:xfrm>
          <a:prstGeom prst="rect">
            <a:avLst/>
          </a:prstGeom>
        </p:spPr>
        <p:txBody>
          <a:bodyPr/>
          <a:lstStyle>
            <a:lvl1pPr>
              <a:defRPr sz="1000" b="1">
                <a:latin typeface="+mj-lt"/>
              </a:defRPr>
            </a:lvl1pPr>
          </a:lstStyle>
          <a:p>
            <a:fld id="{03E5DBB5-09B4-CF44-AE12-535EE312FB9E}" type="datetimeFigureOut">
              <a:rPr lang="en-US" smtClean="0"/>
              <a:pPr/>
              <a:t>11/3/2023</a:t>
            </a:fld>
            <a:endParaRPr lang="en-US"/>
          </a:p>
        </p:txBody>
      </p:sp>
      <p:sp>
        <p:nvSpPr>
          <p:cNvPr id="7" name="Slide Number Placeholder 5">
            <a:extLst>
              <a:ext uri="{FF2B5EF4-FFF2-40B4-BE49-F238E27FC236}">
                <a16:creationId xmlns:a16="http://schemas.microsoft.com/office/drawing/2014/main" id="{EE176108-49A4-5230-1342-5B64E990232F}"/>
              </a:ext>
            </a:extLst>
          </p:cNvPr>
          <p:cNvSpPr>
            <a:spLocks noGrp="1"/>
          </p:cNvSpPr>
          <p:nvPr>
            <p:ph type="sldNum" sz="quarter" idx="12"/>
          </p:nvPr>
        </p:nvSpPr>
        <p:spPr>
          <a:xfrm>
            <a:off x="9095232" y="6327045"/>
            <a:ext cx="2743200" cy="365125"/>
          </a:xfrm>
          <a:prstGeom prst="rect">
            <a:avLst/>
          </a:prstGeom>
        </p:spPr>
        <p:txBody>
          <a:bodyPr/>
          <a:lstStyle>
            <a:lvl1pPr>
              <a:defRPr sz="1000" b="1">
                <a:latin typeface="+mj-lt"/>
              </a:defRPr>
            </a:lvl1pPr>
          </a:lstStyle>
          <a:p>
            <a:fld id="{9295A55D-F166-7B4F-B918-7F9C769E2C59}" type="slidenum">
              <a:rPr lang="en-US" smtClean="0"/>
              <a:pPr/>
              <a:t>‹#›</a:t>
            </a:fld>
            <a:endParaRPr lang="en-US"/>
          </a:p>
        </p:txBody>
      </p:sp>
    </p:spTree>
    <p:extLst>
      <p:ext uri="{BB962C8B-B14F-4D97-AF65-F5344CB8AC3E}">
        <p14:creationId xmlns:p14="http://schemas.microsoft.com/office/powerpoint/2010/main" val="9749140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A white background with black text&#10;&#10;Description automatically generated">
            <a:extLst>
              <a:ext uri="{FF2B5EF4-FFF2-40B4-BE49-F238E27FC236}">
                <a16:creationId xmlns:a16="http://schemas.microsoft.com/office/drawing/2014/main" id="{979D46F9-894F-9F34-5038-9B9771B7463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Date Placeholder 3">
            <a:extLst>
              <a:ext uri="{FF2B5EF4-FFF2-40B4-BE49-F238E27FC236}">
                <a16:creationId xmlns:a16="http://schemas.microsoft.com/office/drawing/2014/main" id="{663D2C4F-1461-0648-0C17-2B98C7FA0B7F}"/>
              </a:ext>
            </a:extLst>
          </p:cNvPr>
          <p:cNvSpPr>
            <a:spLocks noGrp="1"/>
          </p:cNvSpPr>
          <p:nvPr>
            <p:ph type="dt" sz="half" idx="10"/>
          </p:nvPr>
        </p:nvSpPr>
        <p:spPr>
          <a:xfrm>
            <a:off x="219456" y="6356350"/>
            <a:ext cx="2743200" cy="365125"/>
          </a:xfrm>
          <a:prstGeom prst="rect">
            <a:avLst/>
          </a:prstGeom>
        </p:spPr>
        <p:txBody>
          <a:bodyPr/>
          <a:lstStyle>
            <a:lvl1pPr>
              <a:defRPr sz="1000" b="1">
                <a:latin typeface="+mj-lt"/>
              </a:defRPr>
            </a:lvl1pPr>
          </a:lstStyle>
          <a:p>
            <a:fld id="{03E5DBB5-09B4-CF44-AE12-535EE312FB9E}" type="datetimeFigureOut">
              <a:rPr lang="en-US" smtClean="0"/>
              <a:pPr/>
              <a:t>11/3/2023</a:t>
            </a:fld>
            <a:endParaRPr lang="en-US"/>
          </a:p>
        </p:txBody>
      </p:sp>
      <p:sp>
        <p:nvSpPr>
          <p:cNvPr id="6" name="Slide Number Placeholder 5">
            <a:extLst>
              <a:ext uri="{FF2B5EF4-FFF2-40B4-BE49-F238E27FC236}">
                <a16:creationId xmlns:a16="http://schemas.microsoft.com/office/drawing/2014/main" id="{A3E83DEF-3BEE-8D5F-B894-FEAC61556EBF}"/>
              </a:ext>
            </a:extLst>
          </p:cNvPr>
          <p:cNvSpPr>
            <a:spLocks noGrp="1"/>
          </p:cNvSpPr>
          <p:nvPr>
            <p:ph type="sldNum" sz="quarter" idx="12"/>
          </p:nvPr>
        </p:nvSpPr>
        <p:spPr>
          <a:xfrm>
            <a:off x="9095232" y="6327045"/>
            <a:ext cx="2743200" cy="365125"/>
          </a:xfrm>
          <a:prstGeom prst="rect">
            <a:avLst/>
          </a:prstGeom>
        </p:spPr>
        <p:txBody>
          <a:bodyPr/>
          <a:lstStyle>
            <a:lvl1pPr>
              <a:defRPr sz="1000" b="1">
                <a:latin typeface="+mj-lt"/>
              </a:defRPr>
            </a:lvl1pPr>
          </a:lstStyle>
          <a:p>
            <a:fld id="{9295A55D-F166-7B4F-B918-7F9C769E2C59}" type="slidenum">
              <a:rPr lang="en-US" smtClean="0"/>
              <a:pPr/>
              <a:t>‹#›</a:t>
            </a:fld>
            <a:endParaRPr lang="en-US"/>
          </a:p>
        </p:txBody>
      </p:sp>
    </p:spTree>
    <p:extLst>
      <p:ext uri="{BB962C8B-B14F-4D97-AF65-F5344CB8AC3E}">
        <p14:creationId xmlns:p14="http://schemas.microsoft.com/office/powerpoint/2010/main" val="17526487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0" name="Picture 9" descr="A white background with black text&#10;&#10;Description automatically generated">
            <a:extLst>
              <a:ext uri="{FF2B5EF4-FFF2-40B4-BE49-F238E27FC236}">
                <a16:creationId xmlns:a16="http://schemas.microsoft.com/office/drawing/2014/main" id="{3BC9EDA5-EAA1-D858-9B0C-EC19804A661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CC05B20-281B-4961-E284-4BC09518C590}"/>
              </a:ext>
            </a:extLst>
          </p:cNvPr>
          <p:cNvSpPr>
            <a:spLocks noGrp="1"/>
          </p:cNvSpPr>
          <p:nvPr>
            <p:ph type="title"/>
          </p:nvPr>
        </p:nvSpPr>
        <p:spPr>
          <a:xfrm>
            <a:off x="839788" y="457200"/>
            <a:ext cx="7819580" cy="978408"/>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4C77B80-ADE6-7537-41B2-B96C71246241}"/>
              </a:ext>
            </a:extLst>
          </p:cNvPr>
          <p:cNvSpPr>
            <a:spLocks noGrp="1"/>
          </p:cNvSpPr>
          <p:nvPr>
            <p:ph idx="1"/>
          </p:nvPr>
        </p:nvSpPr>
        <p:spPr>
          <a:xfrm>
            <a:off x="5183188" y="1965960"/>
            <a:ext cx="6172200" cy="38862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B0A6D4-0D63-96F7-92AF-8E04EEC4D966}"/>
              </a:ext>
            </a:extLst>
          </p:cNvPr>
          <p:cNvSpPr>
            <a:spLocks noGrp="1"/>
          </p:cNvSpPr>
          <p:nvPr>
            <p:ph type="body" sz="half" idx="2"/>
          </p:nvPr>
        </p:nvSpPr>
        <p:spPr>
          <a:xfrm>
            <a:off x="836612" y="1965960"/>
            <a:ext cx="3932237" cy="3886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07F30B31-1835-478B-B216-D61933D070F8}"/>
              </a:ext>
            </a:extLst>
          </p:cNvPr>
          <p:cNvSpPr>
            <a:spLocks noGrp="1"/>
          </p:cNvSpPr>
          <p:nvPr>
            <p:ph type="dt" sz="half" idx="10"/>
          </p:nvPr>
        </p:nvSpPr>
        <p:spPr>
          <a:xfrm>
            <a:off x="219456" y="6356350"/>
            <a:ext cx="2743200" cy="365125"/>
          </a:xfrm>
          <a:prstGeom prst="rect">
            <a:avLst/>
          </a:prstGeom>
        </p:spPr>
        <p:txBody>
          <a:bodyPr/>
          <a:lstStyle>
            <a:lvl1pPr>
              <a:defRPr sz="1000" b="1">
                <a:latin typeface="+mj-lt"/>
              </a:defRPr>
            </a:lvl1pPr>
          </a:lstStyle>
          <a:p>
            <a:fld id="{03E5DBB5-09B4-CF44-AE12-535EE312FB9E}" type="datetimeFigureOut">
              <a:rPr lang="en-US" smtClean="0"/>
              <a:pPr/>
              <a:t>11/3/2023</a:t>
            </a:fld>
            <a:endParaRPr lang="en-US"/>
          </a:p>
        </p:txBody>
      </p:sp>
      <p:sp>
        <p:nvSpPr>
          <p:cNvPr id="9" name="Slide Number Placeholder 5">
            <a:extLst>
              <a:ext uri="{FF2B5EF4-FFF2-40B4-BE49-F238E27FC236}">
                <a16:creationId xmlns:a16="http://schemas.microsoft.com/office/drawing/2014/main" id="{4A88A670-26DE-AFDA-D1AD-1CBD845E5C41}"/>
              </a:ext>
            </a:extLst>
          </p:cNvPr>
          <p:cNvSpPr>
            <a:spLocks noGrp="1"/>
          </p:cNvSpPr>
          <p:nvPr>
            <p:ph type="sldNum" sz="quarter" idx="12"/>
          </p:nvPr>
        </p:nvSpPr>
        <p:spPr>
          <a:xfrm>
            <a:off x="9095232" y="6327045"/>
            <a:ext cx="2743200" cy="365125"/>
          </a:xfrm>
          <a:prstGeom prst="rect">
            <a:avLst/>
          </a:prstGeom>
        </p:spPr>
        <p:txBody>
          <a:bodyPr/>
          <a:lstStyle>
            <a:lvl1pPr>
              <a:defRPr sz="1000" b="1">
                <a:latin typeface="+mj-lt"/>
              </a:defRPr>
            </a:lvl1pPr>
          </a:lstStyle>
          <a:p>
            <a:fld id="{9295A55D-F166-7B4F-B918-7F9C769E2C59}" type="slidenum">
              <a:rPr lang="en-US" smtClean="0"/>
              <a:pPr/>
              <a:t>‹#›</a:t>
            </a:fld>
            <a:endParaRPr lang="en-US"/>
          </a:p>
        </p:txBody>
      </p:sp>
    </p:spTree>
    <p:extLst>
      <p:ext uri="{BB962C8B-B14F-4D97-AF65-F5344CB8AC3E}">
        <p14:creationId xmlns:p14="http://schemas.microsoft.com/office/powerpoint/2010/main" val="5750743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A white background with black text&#10;&#10;Description automatically generated">
            <a:extLst>
              <a:ext uri="{FF2B5EF4-FFF2-40B4-BE49-F238E27FC236}">
                <a16:creationId xmlns:a16="http://schemas.microsoft.com/office/drawing/2014/main" id="{C9D704E0-AAC0-8C03-6B33-03A2F680A94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E3B3625-79D6-3D31-F305-F1B10B28BE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5711CD-C221-A392-7A0F-5560D9455959}"/>
              </a:ext>
            </a:extLst>
          </p:cNvPr>
          <p:cNvSpPr>
            <a:spLocks noGrp="1"/>
          </p:cNvSpPr>
          <p:nvPr>
            <p:ph type="pic" idx="1"/>
          </p:nvPr>
        </p:nvSpPr>
        <p:spPr>
          <a:xfrm>
            <a:off x="5183188" y="1545336"/>
            <a:ext cx="6172200" cy="431571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B254ED-2CE3-16AE-94B2-80D1731161D9}"/>
              </a:ext>
            </a:extLst>
          </p:cNvPr>
          <p:cNvSpPr>
            <a:spLocks noGrp="1"/>
          </p:cNvSpPr>
          <p:nvPr>
            <p:ph type="body" sz="half" idx="2"/>
          </p:nvPr>
        </p:nvSpPr>
        <p:spPr>
          <a:xfrm>
            <a:off x="839788" y="2194560"/>
            <a:ext cx="3932237" cy="367442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003984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chemeClr val="lt1"/>
        </a:solidFill>
        <a:effectLst/>
      </p:bgPr>
    </p:bg>
    <p:spTree>
      <p:nvGrpSpPr>
        <p:cNvPr id="1" name="Shape 13"/>
        <p:cNvGrpSpPr/>
        <p:nvPr/>
      </p:nvGrpSpPr>
      <p:grpSpPr>
        <a:xfrm>
          <a:off x="0" y="0"/>
          <a:ext cx="0" cy="0"/>
          <a:chOff x="0" y="0"/>
          <a:chExt cx="0" cy="0"/>
        </a:xfrm>
      </p:grpSpPr>
      <p:pic>
        <p:nvPicPr>
          <p:cNvPr id="14" name="Google Shape;14;p38" descr="A picture containing indoor, person, video, remote&#10;&#10;Description automatically generated"/>
          <p:cNvPicPr preferRelativeResize="0"/>
          <p:nvPr/>
        </p:nvPicPr>
        <p:blipFill rotWithShape="1">
          <a:blip r:embed="rId2">
            <a:alphaModFix/>
          </a:blip>
          <a:srcRect/>
          <a:stretch/>
        </p:blipFill>
        <p:spPr>
          <a:xfrm>
            <a:off x="-203602" y="-335681"/>
            <a:ext cx="12465269" cy="7933804"/>
          </a:xfrm>
          <a:prstGeom prst="rect">
            <a:avLst/>
          </a:prstGeom>
          <a:noFill/>
          <a:ln>
            <a:noFill/>
          </a:ln>
        </p:spPr>
      </p:pic>
      <p:sp>
        <p:nvSpPr>
          <p:cNvPr id="15" name="Google Shape;15;p38"/>
          <p:cNvSpPr txBox="1">
            <a:spLocks noGrp="1"/>
          </p:cNvSpPr>
          <p:nvPr>
            <p:ph type="subTitle" idx="1"/>
          </p:nvPr>
        </p:nvSpPr>
        <p:spPr>
          <a:xfrm>
            <a:off x="1524000" y="3429000"/>
            <a:ext cx="9144000" cy="7725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D21F30"/>
              </a:buClr>
              <a:buSzPts val="3600"/>
              <a:buNone/>
              <a:defRPr sz="3600" b="1">
                <a:solidFill>
                  <a:srgbClr val="D21F30"/>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20110567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8"/>
        <p:cNvGrpSpPr/>
        <p:nvPr/>
      </p:nvGrpSpPr>
      <p:grpSpPr>
        <a:xfrm>
          <a:off x="0" y="0"/>
          <a:ext cx="0" cy="0"/>
          <a:chOff x="0" y="0"/>
          <a:chExt cx="0" cy="0"/>
        </a:xfrm>
      </p:grpSpPr>
      <p:sp>
        <p:nvSpPr>
          <p:cNvPr id="19" name="Google Shape;19;p39"/>
          <p:cNvSpPr txBox="1">
            <a:spLocks noGrp="1"/>
          </p:cNvSpPr>
          <p:nvPr>
            <p:ph type="title"/>
          </p:nvPr>
        </p:nvSpPr>
        <p:spPr>
          <a:xfrm>
            <a:off x="838200" y="365125"/>
            <a:ext cx="8607014"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D21F3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39"/>
          <p:cNvSpPr txBox="1">
            <a:spLocks noGrp="1"/>
          </p:cNvSpPr>
          <p:nvPr>
            <p:ph type="body" idx="1"/>
          </p:nvPr>
        </p:nvSpPr>
        <p:spPr>
          <a:xfrm>
            <a:off x="838200" y="1825625"/>
            <a:ext cx="10515600" cy="366077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4356D"/>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 name="Picture 3" descr="Logo&#10;&#10;Description automatically generated">
            <a:extLst>
              <a:ext uri="{FF2B5EF4-FFF2-40B4-BE49-F238E27FC236}">
                <a16:creationId xmlns:a16="http://schemas.microsoft.com/office/drawing/2014/main" id="{C3D71929-070A-64E7-A77F-B1B2F64A661E}"/>
              </a:ext>
            </a:extLst>
          </p:cNvPr>
          <p:cNvPicPr>
            <a:picLocks noChangeAspect="1"/>
          </p:cNvPicPr>
          <p:nvPr userDrawn="1"/>
        </p:nvPicPr>
        <p:blipFill>
          <a:blip r:embed="rId2"/>
          <a:stretch>
            <a:fillRect/>
          </a:stretch>
        </p:blipFill>
        <p:spPr>
          <a:xfrm>
            <a:off x="9969500" y="203200"/>
            <a:ext cx="1968500" cy="361708"/>
          </a:xfrm>
          <a:prstGeom prst="rect">
            <a:avLst/>
          </a:prstGeom>
        </p:spPr>
      </p:pic>
    </p:spTree>
    <p:extLst>
      <p:ext uri="{BB962C8B-B14F-4D97-AF65-F5344CB8AC3E}">
        <p14:creationId xmlns:p14="http://schemas.microsoft.com/office/powerpoint/2010/main" val="5526737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2"/>
        <p:cNvGrpSpPr/>
        <p:nvPr/>
      </p:nvGrpSpPr>
      <p:grpSpPr>
        <a:xfrm>
          <a:off x="0" y="0"/>
          <a:ext cx="0" cy="0"/>
          <a:chOff x="0" y="0"/>
          <a:chExt cx="0" cy="0"/>
        </a:xfrm>
      </p:grpSpPr>
      <p:sp>
        <p:nvSpPr>
          <p:cNvPr id="23" name="Google Shape;23;p40"/>
          <p:cNvSpPr txBox="1">
            <a:spLocks noGrp="1"/>
          </p:cNvSpPr>
          <p:nvPr>
            <p:ph type="title"/>
          </p:nvPr>
        </p:nvSpPr>
        <p:spPr>
          <a:xfrm>
            <a:off x="839788" y="365126"/>
            <a:ext cx="9336946" cy="82391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D21F30"/>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40"/>
          <p:cNvSpPr txBox="1">
            <a:spLocks noGrp="1"/>
          </p:cNvSpPr>
          <p:nvPr>
            <p:ph type="body" idx="1"/>
          </p:nvPr>
        </p:nvSpPr>
        <p:spPr>
          <a:xfrm>
            <a:off x="839788" y="1285539"/>
            <a:ext cx="5157787" cy="1219536"/>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14356D"/>
              </a:buClr>
              <a:buSzPts val="3600"/>
              <a:buNone/>
              <a:defRPr sz="36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5" name="Google Shape;25;p40"/>
          <p:cNvSpPr txBox="1">
            <a:spLocks noGrp="1"/>
          </p:cNvSpPr>
          <p:nvPr>
            <p:ph type="body" idx="2"/>
          </p:nvPr>
        </p:nvSpPr>
        <p:spPr>
          <a:xfrm>
            <a:off x="839788" y="2505075"/>
            <a:ext cx="5157787" cy="3067386"/>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14A89E"/>
              </a:buClr>
              <a:buSzPts val="2800"/>
              <a:buChar char="•"/>
              <a:defRPr>
                <a:solidFill>
                  <a:srgbClr val="14A89E"/>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40"/>
          <p:cNvSpPr txBox="1">
            <a:spLocks noGrp="1"/>
          </p:cNvSpPr>
          <p:nvPr>
            <p:ph type="body" idx="3"/>
          </p:nvPr>
        </p:nvSpPr>
        <p:spPr>
          <a:xfrm>
            <a:off x="6172200" y="1285539"/>
            <a:ext cx="5183188" cy="1219536"/>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4356D"/>
              </a:buClr>
              <a:buSzPts val="3600"/>
              <a:buNone/>
              <a:defRPr sz="36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7" name="Google Shape;27;p40"/>
          <p:cNvSpPr txBox="1">
            <a:spLocks noGrp="1"/>
          </p:cNvSpPr>
          <p:nvPr>
            <p:ph type="body" idx="4"/>
          </p:nvPr>
        </p:nvSpPr>
        <p:spPr>
          <a:xfrm>
            <a:off x="6172200" y="2505075"/>
            <a:ext cx="5183188" cy="3067386"/>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14A89E"/>
              </a:buClr>
              <a:buSzPts val="2800"/>
              <a:buChar char="•"/>
              <a:defRPr>
                <a:solidFill>
                  <a:srgbClr val="14A89E"/>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 name="Picture 1" descr="Logo&#10;&#10;Description automatically generated">
            <a:extLst>
              <a:ext uri="{FF2B5EF4-FFF2-40B4-BE49-F238E27FC236}">
                <a16:creationId xmlns:a16="http://schemas.microsoft.com/office/drawing/2014/main" id="{E4581C10-3A22-8888-1707-0296D1BAB0E9}"/>
              </a:ext>
            </a:extLst>
          </p:cNvPr>
          <p:cNvPicPr>
            <a:picLocks noChangeAspect="1"/>
          </p:cNvPicPr>
          <p:nvPr userDrawn="1"/>
        </p:nvPicPr>
        <p:blipFill>
          <a:blip r:embed="rId2"/>
          <a:stretch>
            <a:fillRect/>
          </a:stretch>
        </p:blipFill>
        <p:spPr>
          <a:xfrm>
            <a:off x="9969500" y="203200"/>
            <a:ext cx="1968500" cy="361708"/>
          </a:xfrm>
          <a:prstGeom prst="rect">
            <a:avLst/>
          </a:prstGeom>
        </p:spPr>
      </p:pic>
    </p:spTree>
    <p:extLst>
      <p:ext uri="{BB962C8B-B14F-4D97-AF65-F5344CB8AC3E}">
        <p14:creationId xmlns:p14="http://schemas.microsoft.com/office/powerpoint/2010/main" val="14200087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9"/>
        <p:cNvGrpSpPr/>
        <p:nvPr/>
      </p:nvGrpSpPr>
      <p:grpSpPr>
        <a:xfrm>
          <a:off x="0" y="0"/>
          <a:ext cx="0" cy="0"/>
          <a:chOff x="0" y="0"/>
          <a:chExt cx="0" cy="0"/>
        </a:xfrm>
      </p:grpSpPr>
      <p:pic>
        <p:nvPicPr>
          <p:cNvPr id="30" name="Google Shape;30;p41"/>
          <p:cNvPicPr preferRelativeResize="0"/>
          <p:nvPr/>
        </p:nvPicPr>
        <p:blipFill>
          <a:blip r:embed="rId2"/>
          <a:srcRect/>
          <a:stretch/>
        </p:blipFill>
        <p:spPr>
          <a:xfrm>
            <a:off x="-79513" y="12996"/>
            <a:ext cx="12271513" cy="6903519"/>
          </a:xfrm>
          <a:prstGeom prst="rect">
            <a:avLst/>
          </a:prstGeom>
          <a:noFill/>
          <a:ln>
            <a:noFill/>
          </a:ln>
        </p:spPr>
      </p:pic>
      <p:sp>
        <p:nvSpPr>
          <p:cNvPr id="31" name="Google Shape;31;p41"/>
          <p:cNvSpPr txBox="1">
            <a:spLocks noGrp="1"/>
          </p:cNvSpPr>
          <p:nvPr>
            <p:ph type="body" idx="1"/>
          </p:nvPr>
        </p:nvSpPr>
        <p:spPr>
          <a:xfrm>
            <a:off x="8338930" y="1185306"/>
            <a:ext cx="3398907" cy="481053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200"/>
              <a:buNone/>
              <a:defRPr sz="3200" b="1">
                <a:solidFill>
                  <a:schemeClr val="lt1"/>
                </a:solidFill>
              </a:defRPr>
            </a:lvl1pPr>
            <a:lvl2pPr marL="914400" lvl="1" indent="-406400" algn="l">
              <a:lnSpc>
                <a:spcPct val="90000"/>
              </a:lnSpc>
              <a:spcBef>
                <a:spcPts val="500"/>
              </a:spcBef>
              <a:spcAft>
                <a:spcPts val="0"/>
              </a:spcAft>
              <a:buClr>
                <a:schemeClr val="lt1"/>
              </a:buClr>
              <a:buSzPts val="2800"/>
              <a:buChar char="•"/>
              <a:defRPr sz="2800">
                <a:solidFill>
                  <a:schemeClr val="lt1"/>
                </a:solidFill>
              </a:defRPr>
            </a:lvl2pPr>
            <a:lvl3pPr marL="1371600" lvl="2" indent="-381000" algn="l">
              <a:lnSpc>
                <a:spcPct val="90000"/>
              </a:lnSpc>
              <a:spcBef>
                <a:spcPts val="500"/>
              </a:spcBef>
              <a:spcAft>
                <a:spcPts val="0"/>
              </a:spcAft>
              <a:buClr>
                <a:schemeClr val="lt1"/>
              </a:buClr>
              <a:buSzPts val="2400"/>
              <a:buChar char="•"/>
              <a:defRPr sz="2400">
                <a:solidFill>
                  <a:schemeClr val="lt1"/>
                </a:solidFill>
              </a:defRPr>
            </a:lvl3pPr>
            <a:lvl4pPr marL="1828800" lvl="3" indent="-355600" algn="l">
              <a:lnSpc>
                <a:spcPct val="90000"/>
              </a:lnSpc>
              <a:spcBef>
                <a:spcPts val="500"/>
              </a:spcBef>
              <a:spcAft>
                <a:spcPts val="0"/>
              </a:spcAft>
              <a:buClr>
                <a:schemeClr val="lt1"/>
              </a:buClr>
              <a:buSzPts val="2000"/>
              <a:buChar char="•"/>
              <a:defRPr sz="2000">
                <a:solidFill>
                  <a:schemeClr val="lt1"/>
                </a:solidFill>
              </a:defRPr>
            </a:lvl4pPr>
            <a:lvl5pPr marL="2286000" lvl="4" indent="-355600" algn="l">
              <a:lnSpc>
                <a:spcPct val="90000"/>
              </a:lnSpc>
              <a:spcBef>
                <a:spcPts val="500"/>
              </a:spcBef>
              <a:spcAft>
                <a:spcPts val="0"/>
              </a:spcAft>
              <a:buClr>
                <a:schemeClr val="lt1"/>
              </a:buClr>
              <a:buSzPts val="2000"/>
              <a:buChar char="•"/>
              <a:defRPr sz="2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9" name="Picture 8">
            <a:extLst>
              <a:ext uri="{FF2B5EF4-FFF2-40B4-BE49-F238E27FC236}">
                <a16:creationId xmlns:a16="http://schemas.microsoft.com/office/drawing/2014/main" id="{5A65A96F-CC7C-CCDC-1C20-8B584AF21631}"/>
              </a:ext>
            </a:extLst>
          </p:cNvPr>
          <p:cNvPicPr>
            <a:picLocks noChangeAspect="1"/>
          </p:cNvPicPr>
          <p:nvPr userDrawn="1"/>
        </p:nvPicPr>
        <p:blipFill>
          <a:blip r:embed="rId3"/>
          <a:srcRect/>
          <a:stretch/>
        </p:blipFill>
        <p:spPr>
          <a:xfrm>
            <a:off x="9969501" y="203200"/>
            <a:ext cx="1968498" cy="361708"/>
          </a:xfrm>
          <a:prstGeom prst="rect">
            <a:avLst/>
          </a:prstGeom>
        </p:spPr>
      </p:pic>
      <p:grpSp>
        <p:nvGrpSpPr>
          <p:cNvPr id="10" name="Group 9">
            <a:extLst>
              <a:ext uri="{FF2B5EF4-FFF2-40B4-BE49-F238E27FC236}">
                <a16:creationId xmlns:a16="http://schemas.microsoft.com/office/drawing/2014/main" id="{16D54578-FF2C-1F93-09E0-FE83B2B49151}"/>
              </a:ext>
            </a:extLst>
          </p:cNvPr>
          <p:cNvGrpSpPr/>
          <p:nvPr userDrawn="1"/>
        </p:nvGrpSpPr>
        <p:grpSpPr>
          <a:xfrm>
            <a:off x="292100" y="5894494"/>
            <a:ext cx="2806700" cy="791979"/>
            <a:chOff x="838200" y="5651500"/>
            <a:chExt cx="3352800" cy="946074"/>
          </a:xfrm>
        </p:grpSpPr>
        <p:pic>
          <p:nvPicPr>
            <p:cNvPr id="11" name="Google Shape;198;p14">
              <a:extLst>
                <a:ext uri="{FF2B5EF4-FFF2-40B4-BE49-F238E27FC236}">
                  <a16:creationId xmlns:a16="http://schemas.microsoft.com/office/drawing/2014/main" id="{557FD78F-B9AA-5D48-5431-BB0EA1A4F3A6}"/>
                </a:ext>
              </a:extLst>
            </p:cNvPr>
            <p:cNvPicPr preferRelativeResize="0"/>
            <p:nvPr userDrawn="1"/>
          </p:nvPicPr>
          <p:blipFill rotWithShape="1">
            <a:blip r:embed="rId4">
              <a:alphaModFix/>
            </a:blip>
            <a:srcRect/>
            <a:stretch/>
          </p:blipFill>
          <p:spPr>
            <a:xfrm>
              <a:off x="1970778" y="5966824"/>
              <a:ext cx="1280422" cy="630750"/>
            </a:xfrm>
            <a:prstGeom prst="rect">
              <a:avLst/>
            </a:prstGeom>
            <a:noFill/>
            <a:ln>
              <a:noFill/>
            </a:ln>
          </p:spPr>
        </p:pic>
        <p:pic>
          <p:nvPicPr>
            <p:cNvPr id="12" name="Google Shape;33;p41">
              <a:extLst>
                <a:ext uri="{FF2B5EF4-FFF2-40B4-BE49-F238E27FC236}">
                  <a16:creationId xmlns:a16="http://schemas.microsoft.com/office/drawing/2014/main" id="{DDAF86F6-5F71-6927-0D0D-26C8CEF14CB5}"/>
                </a:ext>
              </a:extLst>
            </p:cNvPr>
            <p:cNvPicPr preferRelativeResize="0"/>
            <p:nvPr userDrawn="1"/>
          </p:nvPicPr>
          <p:blipFill rotWithShape="1">
            <a:blip r:embed="rId5">
              <a:alphaModFix/>
            </a:blip>
            <a:srcRect/>
            <a:stretch/>
          </p:blipFill>
          <p:spPr>
            <a:xfrm>
              <a:off x="889000" y="5999524"/>
              <a:ext cx="911223" cy="571586"/>
            </a:xfrm>
            <a:prstGeom prst="rect">
              <a:avLst/>
            </a:prstGeom>
            <a:noFill/>
            <a:ln>
              <a:noFill/>
            </a:ln>
          </p:spPr>
        </p:pic>
        <p:sp>
          <p:nvSpPr>
            <p:cNvPr id="13" name="TextBox 12">
              <a:extLst>
                <a:ext uri="{FF2B5EF4-FFF2-40B4-BE49-F238E27FC236}">
                  <a16:creationId xmlns:a16="http://schemas.microsoft.com/office/drawing/2014/main" id="{6BC2795C-5086-3F05-BC44-35A97B918500}"/>
                </a:ext>
              </a:extLst>
            </p:cNvPr>
            <p:cNvSpPr txBox="1"/>
            <p:nvPr userDrawn="1"/>
          </p:nvSpPr>
          <p:spPr>
            <a:xfrm>
              <a:off x="838200" y="5651500"/>
              <a:ext cx="3352800" cy="367661"/>
            </a:xfrm>
            <a:prstGeom prst="rect">
              <a:avLst/>
            </a:prstGeom>
            <a:noFill/>
          </p:spPr>
          <p:txBody>
            <a:bodyPr wrap="square" rtlCol="0">
              <a:spAutoFit/>
            </a:bodyPr>
            <a:lstStyle/>
            <a:p>
              <a:r>
                <a:rPr lang="en-US" sz="1400" b="0" i="0" u="none" strike="noStrike">
                  <a:solidFill>
                    <a:schemeClr val="tx1"/>
                  </a:solidFill>
                  <a:effectLst/>
                  <a:latin typeface="+mn-lt"/>
                </a:rPr>
                <a:t>A collaboration between</a:t>
              </a:r>
              <a:endParaRPr lang="en-US" sz="1400">
                <a:solidFill>
                  <a:schemeClr val="tx1"/>
                </a:solidFill>
                <a:latin typeface="+mn-lt"/>
              </a:endParaRPr>
            </a:p>
          </p:txBody>
        </p:sp>
      </p:grpSp>
    </p:spTree>
    <p:extLst>
      <p:ext uri="{BB962C8B-B14F-4D97-AF65-F5344CB8AC3E}">
        <p14:creationId xmlns:p14="http://schemas.microsoft.com/office/powerpoint/2010/main" val="20754684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24108094"/>
      </p:ext>
    </p:extLst>
  </p:cSld>
  <p:clrMapOvr>
    <a:masterClrMapping/>
  </p:clrMapOvr>
  <p:hf hdr="0" dt="0"/>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8"/>
        <p:cNvGrpSpPr/>
        <p:nvPr/>
      </p:nvGrpSpPr>
      <p:grpSpPr>
        <a:xfrm>
          <a:off x="0" y="0"/>
          <a:ext cx="0" cy="0"/>
          <a:chOff x="0" y="0"/>
          <a:chExt cx="0" cy="0"/>
        </a:xfrm>
      </p:grpSpPr>
      <p:sp>
        <p:nvSpPr>
          <p:cNvPr id="39" name="Google Shape;39;p43"/>
          <p:cNvSpPr txBox="1">
            <a:spLocks noGrp="1"/>
          </p:cNvSpPr>
          <p:nvPr>
            <p:ph type="title"/>
          </p:nvPr>
        </p:nvSpPr>
        <p:spPr>
          <a:xfrm>
            <a:off x="838200" y="365125"/>
            <a:ext cx="9091108"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D21F30"/>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43"/>
          <p:cNvSpPr txBox="1">
            <a:spLocks noGrp="1"/>
          </p:cNvSpPr>
          <p:nvPr>
            <p:ph type="body" idx="1"/>
          </p:nvPr>
        </p:nvSpPr>
        <p:spPr>
          <a:xfrm>
            <a:off x="838200" y="1825625"/>
            <a:ext cx="5181600" cy="368229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4356D"/>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43"/>
          <p:cNvSpPr txBox="1">
            <a:spLocks noGrp="1"/>
          </p:cNvSpPr>
          <p:nvPr>
            <p:ph type="body" idx="2"/>
          </p:nvPr>
        </p:nvSpPr>
        <p:spPr>
          <a:xfrm>
            <a:off x="6172200" y="1825625"/>
            <a:ext cx="5181600" cy="368229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4356D"/>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 name="Picture 1" descr="Logo&#10;&#10;Description automatically generated">
            <a:extLst>
              <a:ext uri="{FF2B5EF4-FFF2-40B4-BE49-F238E27FC236}">
                <a16:creationId xmlns:a16="http://schemas.microsoft.com/office/drawing/2014/main" id="{011AA74E-6570-A7E3-CAE6-FA18E0ED7B53}"/>
              </a:ext>
            </a:extLst>
          </p:cNvPr>
          <p:cNvPicPr>
            <a:picLocks noChangeAspect="1"/>
          </p:cNvPicPr>
          <p:nvPr userDrawn="1"/>
        </p:nvPicPr>
        <p:blipFill>
          <a:blip r:embed="rId2"/>
          <a:stretch>
            <a:fillRect/>
          </a:stretch>
        </p:blipFill>
        <p:spPr>
          <a:xfrm>
            <a:off x="9969500" y="203200"/>
            <a:ext cx="1968500" cy="361708"/>
          </a:xfrm>
          <a:prstGeom prst="rect">
            <a:avLst/>
          </a:prstGeom>
        </p:spPr>
      </p:pic>
    </p:spTree>
    <p:extLst>
      <p:ext uri="{BB962C8B-B14F-4D97-AF65-F5344CB8AC3E}">
        <p14:creationId xmlns:p14="http://schemas.microsoft.com/office/powerpoint/2010/main" val="14028603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wo Content" type="twoObj" preserve="1">
  <p:cSld name="1_Two Content">
    <p:spTree>
      <p:nvGrpSpPr>
        <p:cNvPr id="1" name="Shape 38"/>
        <p:cNvGrpSpPr/>
        <p:nvPr/>
      </p:nvGrpSpPr>
      <p:grpSpPr>
        <a:xfrm>
          <a:off x="0" y="0"/>
          <a:ext cx="0" cy="0"/>
          <a:chOff x="0" y="0"/>
          <a:chExt cx="0" cy="0"/>
        </a:xfrm>
      </p:grpSpPr>
      <p:sp>
        <p:nvSpPr>
          <p:cNvPr id="39" name="Google Shape;39;p43"/>
          <p:cNvSpPr txBox="1">
            <a:spLocks noGrp="1"/>
          </p:cNvSpPr>
          <p:nvPr>
            <p:ph type="title"/>
          </p:nvPr>
        </p:nvSpPr>
        <p:spPr>
          <a:xfrm>
            <a:off x="838200" y="365125"/>
            <a:ext cx="9091108"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D21F30"/>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43"/>
          <p:cNvSpPr txBox="1">
            <a:spLocks noGrp="1"/>
          </p:cNvSpPr>
          <p:nvPr>
            <p:ph type="body" idx="1"/>
          </p:nvPr>
        </p:nvSpPr>
        <p:spPr>
          <a:xfrm>
            <a:off x="838200" y="1825625"/>
            <a:ext cx="5181600" cy="368229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4356D"/>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43"/>
          <p:cNvSpPr txBox="1">
            <a:spLocks noGrp="1"/>
          </p:cNvSpPr>
          <p:nvPr>
            <p:ph type="body" idx="2"/>
          </p:nvPr>
        </p:nvSpPr>
        <p:spPr>
          <a:xfrm>
            <a:off x="6172200" y="1825625"/>
            <a:ext cx="5181600" cy="368229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4356D"/>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 name="Picture 2" descr="Logo&#10;&#10;Description automatically generated">
            <a:extLst>
              <a:ext uri="{FF2B5EF4-FFF2-40B4-BE49-F238E27FC236}">
                <a16:creationId xmlns:a16="http://schemas.microsoft.com/office/drawing/2014/main" id="{DFE61D6C-D943-C9ED-08E4-6CD235E5C7D8}"/>
              </a:ext>
            </a:extLst>
          </p:cNvPr>
          <p:cNvPicPr>
            <a:picLocks noChangeAspect="1"/>
          </p:cNvPicPr>
          <p:nvPr userDrawn="1"/>
        </p:nvPicPr>
        <p:blipFill>
          <a:blip r:embed="rId2"/>
          <a:stretch>
            <a:fillRect/>
          </a:stretch>
        </p:blipFill>
        <p:spPr>
          <a:xfrm>
            <a:off x="9969500" y="203200"/>
            <a:ext cx="1968500" cy="361708"/>
          </a:xfrm>
          <a:prstGeom prst="rect">
            <a:avLst/>
          </a:prstGeom>
        </p:spPr>
      </p:pic>
    </p:spTree>
    <p:extLst>
      <p:ext uri="{BB962C8B-B14F-4D97-AF65-F5344CB8AC3E}">
        <p14:creationId xmlns:p14="http://schemas.microsoft.com/office/powerpoint/2010/main" val="14984069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AB7F6-9F83-C72D-1427-5BC5370A621D}"/>
              </a:ext>
            </a:extLst>
          </p:cNvPr>
          <p:cNvSpPr>
            <a:spLocks noGrp="1"/>
          </p:cNvSpPr>
          <p:nvPr>
            <p:ph type="title"/>
          </p:nvPr>
        </p:nvSpPr>
        <p:spPr/>
        <p:txBody>
          <a:bodyPr/>
          <a:lstStyle/>
          <a:p>
            <a:r>
              <a:rPr lang="en-US"/>
              <a:t>Click to edit Master title style</a:t>
            </a:r>
          </a:p>
        </p:txBody>
      </p:sp>
      <p:pic>
        <p:nvPicPr>
          <p:cNvPr id="3" name="Picture 2" descr="Logo&#10;&#10;Description automatically generated">
            <a:extLst>
              <a:ext uri="{FF2B5EF4-FFF2-40B4-BE49-F238E27FC236}">
                <a16:creationId xmlns:a16="http://schemas.microsoft.com/office/drawing/2014/main" id="{28247EA5-051F-B881-1033-5F533BE91B83}"/>
              </a:ext>
            </a:extLst>
          </p:cNvPr>
          <p:cNvPicPr>
            <a:picLocks noChangeAspect="1"/>
          </p:cNvPicPr>
          <p:nvPr userDrawn="1"/>
        </p:nvPicPr>
        <p:blipFill>
          <a:blip r:embed="rId2"/>
          <a:stretch>
            <a:fillRect/>
          </a:stretch>
        </p:blipFill>
        <p:spPr>
          <a:xfrm>
            <a:off x="9969500" y="203200"/>
            <a:ext cx="1968500" cy="361708"/>
          </a:xfrm>
          <a:prstGeom prst="rect">
            <a:avLst/>
          </a:prstGeom>
        </p:spPr>
      </p:pic>
    </p:spTree>
    <p:extLst>
      <p:ext uri="{BB962C8B-B14F-4D97-AF65-F5344CB8AC3E}">
        <p14:creationId xmlns:p14="http://schemas.microsoft.com/office/powerpoint/2010/main" val="37410868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
        <p:nvSpPr>
          <p:cNvPr id="47" name="Google Shape;47;p4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rtl="0">
              <a:buClr>
                <a:schemeClr val="dk1"/>
              </a:buClr>
              <a:buSzPts val="1800"/>
              <a:buFont typeface="Calibri"/>
              <a:buNone/>
              <a:defRPr sz="1800">
                <a:solidFill>
                  <a:schemeClr val="dk1"/>
                </a:solidFill>
                <a:latin typeface="Calibri"/>
                <a:ea typeface="Calibri"/>
                <a:cs typeface="Calibri"/>
                <a:sym typeface="Calibri"/>
              </a:defRPr>
            </a:lvl1pPr>
            <a:lvl2pPr marL="0" marR="0" lvl="1" indent="0" algn="r" rtl="0">
              <a:buClr>
                <a:schemeClr val="dk1"/>
              </a:buClr>
              <a:buSzPts val="1800"/>
              <a:buFont typeface="Calibri"/>
              <a:buNone/>
              <a:defRPr sz="1800">
                <a:solidFill>
                  <a:schemeClr val="dk1"/>
                </a:solidFill>
                <a:latin typeface="Calibri"/>
                <a:ea typeface="Calibri"/>
                <a:cs typeface="Calibri"/>
                <a:sym typeface="Calibri"/>
              </a:defRPr>
            </a:lvl2pPr>
            <a:lvl3pPr marL="0" marR="0" lvl="2" indent="0" algn="r" rtl="0">
              <a:buClr>
                <a:schemeClr val="dk1"/>
              </a:buClr>
              <a:buSzPts val="1800"/>
              <a:buFont typeface="Calibri"/>
              <a:buNone/>
              <a:defRPr sz="1800">
                <a:solidFill>
                  <a:schemeClr val="dk1"/>
                </a:solidFill>
                <a:latin typeface="Calibri"/>
                <a:ea typeface="Calibri"/>
                <a:cs typeface="Calibri"/>
                <a:sym typeface="Calibri"/>
              </a:defRPr>
            </a:lvl3pPr>
            <a:lvl4pPr marL="0" marR="0" lvl="3" indent="0" algn="r" rtl="0">
              <a:buClr>
                <a:schemeClr val="dk1"/>
              </a:buClr>
              <a:buSzPts val="1800"/>
              <a:buFont typeface="Calibri"/>
              <a:buNone/>
              <a:defRPr sz="1800">
                <a:solidFill>
                  <a:schemeClr val="dk1"/>
                </a:solidFill>
                <a:latin typeface="Calibri"/>
                <a:ea typeface="Calibri"/>
                <a:cs typeface="Calibri"/>
                <a:sym typeface="Calibri"/>
              </a:defRPr>
            </a:lvl4pPr>
            <a:lvl5pPr marL="0" marR="0" lvl="4" indent="0" algn="r" rtl="0">
              <a:buClr>
                <a:schemeClr val="dk1"/>
              </a:buClr>
              <a:buSzPts val="1800"/>
              <a:buFont typeface="Calibri"/>
              <a:buNone/>
              <a:defRPr sz="1800">
                <a:solidFill>
                  <a:schemeClr val="dk1"/>
                </a:solidFill>
                <a:latin typeface="Calibri"/>
                <a:ea typeface="Calibri"/>
                <a:cs typeface="Calibri"/>
                <a:sym typeface="Calibri"/>
              </a:defRPr>
            </a:lvl5pPr>
            <a:lvl6pPr marL="0" marR="0" lvl="5" indent="0" algn="r" rtl="0">
              <a:buClr>
                <a:schemeClr val="dk1"/>
              </a:buClr>
              <a:buSzPts val="1800"/>
              <a:buFont typeface="Calibri"/>
              <a:buNone/>
              <a:defRPr sz="1800">
                <a:solidFill>
                  <a:schemeClr val="dk1"/>
                </a:solidFill>
                <a:latin typeface="Calibri"/>
                <a:ea typeface="Calibri"/>
                <a:cs typeface="Calibri"/>
                <a:sym typeface="Calibri"/>
              </a:defRPr>
            </a:lvl6pPr>
            <a:lvl7pPr marL="0" marR="0" lvl="6" indent="0" algn="r" rtl="0">
              <a:buClr>
                <a:schemeClr val="dk1"/>
              </a:buClr>
              <a:buSzPts val="1800"/>
              <a:buFont typeface="Calibri"/>
              <a:buNone/>
              <a:defRPr sz="1800">
                <a:solidFill>
                  <a:schemeClr val="dk1"/>
                </a:solidFill>
                <a:latin typeface="Calibri"/>
                <a:ea typeface="Calibri"/>
                <a:cs typeface="Calibri"/>
                <a:sym typeface="Calibri"/>
              </a:defRPr>
            </a:lvl7pPr>
            <a:lvl8pPr marL="0" marR="0" lvl="7" indent="0" algn="r" rtl="0">
              <a:buClr>
                <a:schemeClr val="dk1"/>
              </a:buClr>
              <a:buSzPts val="1800"/>
              <a:buFont typeface="Calibri"/>
              <a:buNone/>
              <a:defRPr sz="1800">
                <a:solidFill>
                  <a:schemeClr val="dk1"/>
                </a:solidFill>
                <a:latin typeface="Calibri"/>
                <a:ea typeface="Calibri"/>
                <a:cs typeface="Calibri"/>
                <a:sym typeface="Calibri"/>
              </a:defRPr>
            </a:lvl8pPr>
            <a:lvl9pPr marL="0" marR="0" lvl="8" indent="0" algn="r" rtl="0">
              <a:buClr>
                <a:schemeClr val="dk1"/>
              </a:buClr>
              <a:buSzPts val="1800"/>
              <a:buFont typeface="Calibri"/>
              <a:buNone/>
              <a:defRPr sz="180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2" name="Picture 1" descr="Logo&#10;&#10;Description automatically generated">
            <a:extLst>
              <a:ext uri="{FF2B5EF4-FFF2-40B4-BE49-F238E27FC236}">
                <a16:creationId xmlns:a16="http://schemas.microsoft.com/office/drawing/2014/main" id="{B7562126-CB08-10BB-16C5-745DF0A736E5}"/>
              </a:ext>
            </a:extLst>
          </p:cNvPr>
          <p:cNvPicPr>
            <a:picLocks noChangeAspect="1"/>
          </p:cNvPicPr>
          <p:nvPr userDrawn="1"/>
        </p:nvPicPr>
        <p:blipFill>
          <a:blip r:embed="rId2"/>
          <a:stretch>
            <a:fillRect/>
          </a:stretch>
        </p:blipFill>
        <p:spPr>
          <a:xfrm>
            <a:off x="9969500" y="203200"/>
            <a:ext cx="1968500" cy="361708"/>
          </a:xfrm>
          <a:prstGeom prst="rect">
            <a:avLst/>
          </a:prstGeom>
        </p:spPr>
      </p:pic>
    </p:spTree>
    <p:extLst>
      <p:ext uri="{BB962C8B-B14F-4D97-AF65-F5344CB8AC3E}">
        <p14:creationId xmlns:p14="http://schemas.microsoft.com/office/powerpoint/2010/main" val="26127736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48"/>
        <p:cNvGrpSpPr/>
        <p:nvPr/>
      </p:nvGrpSpPr>
      <p:grpSpPr>
        <a:xfrm>
          <a:off x="0" y="0"/>
          <a:ext cx="0" cy="0"/>
          <a:chOff x="0" y="0"/>
          <a:chExt cx="0" cy="0"/>
        </a:xfrm>
      </p:grpSpPr>
      <p:sp>
        <p:nvSpPr>
          <p:cNvPr id="49" name="Google Shape;49;p4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D21F30"/>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4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4356D"/>
              </a:buClr>
              <a:buSzPts val="4000"/>
              <a:buNone/>
              <a:defRPr sz="40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 name="Picture 1" descr="Logo&#10;&#10;Description automatically generated">
            <a:extLst>
              <a:ext uri="{FF2B5EF4-FFF2-40B4-BE49-F238E27FC236}">
                <a16:creationId xmlns:a16="http://schemas.microsoft.com/office/drawing/2014/main" id="{FC50D86E-E465-A2E7-95A3-E55842F7CA93}"/>
              </a:ext>
            </a:extLst>
          </p:cNvPr>
          <p:cNvPicPr>
            <a:picLocks noChangeAspect="1"/>
          </p:cNvPicPr>
          <p:nvPr userDrawn="1"/>
        </p:nvPicPr>
        <p:blipFill>
          <a:blip r:embed="rId2"/>
          <a:stretch>
            <a:fillRect/>
          </a:stretch>
        </p:blipFill>
        <p:spPr>
          <a:xfrm>
            <a:off x="9969500" y="203200"/>
            <a:ext cx="1968500" cy="361708"/>
          </a:xfrm>
          <a:prstGeom prst="rect">
            <a:avLst/>
          </a:prstGeom>
        </p:spPr>
      </p:pic>
    </p:spTree>
    <p:extLst>
      <p:ext uri="{BB962C8B-B14F-4D97-AF65-F5344CB8AC3E}">
        <p14:creationId xmlns:p14="http://schemas.microsoft.com/office/powerpoint/2010/main" val="7595268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52"/>
        <p:cNvGrpSpPr/>
        <p:nvPr/>
      </p:nvGrpSpPr>
      <p:grpSpPr>
        <a:xfrm>
          <a:off x="0" y="0"/>
          <a:ext cx="0" cy="0"/>
          <a:chOff x="0" y="0"/>
          <a:chExt cx="0" cy="0"/>
        </a:xfrm>
      </p:grpSpPr>
      <p:pic>
        <p:nvPicPr>
          <p:cNvPr id="53" name="Google Shape;53;p47"/>
          <p:cNvPicPr preferRelativeResize="0"/>
          <p:nvPr/>
        </p:nvPicPr>
        <p:blipFill>
          <a:blip r:embed="rId2"/>
          <a:srcRect/>
          <a:stretch/>
        </p:blipFill>
        <p:spPr>
          <a:xfrm>
            <a:off x="-73936" y="-32736"/>
            <a:ext cx="12260358" cy="6909923"/>
          </a:xfrm>
          <a:prstGeom prst="rect">
            <a:avLst/>
          </a:prstGeom>
          <a:noFill/>
          <a:ln>
            <a:noFill/>
          </a:ln>
        </p:spPr>
      </p:pic>
      <p:sp>
        <p:nvSpPr>
          <p:cNvPr id="54" name="Google Shape;54;p47"/>
          <p:cNvSpPr txBox="1">
            <a:spLocks noGrp="1"/>
          </p:cNvSpPr>
          <p:nvPr>
            <p:ph type="body" idx="1"/>
          </p:nvPr>
        </p:nvSpPr>
        <p:spPr>
          <a:xfrm>
            <a:off x="8338930" y="1291631"/>
            <a:ext cx="3398907" cy="481053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200"/>
              <a:buNone/>
              <a:defRPr sz="3200" b="1">
                <a:solidFill>
                  <a:schemeClr val="lt1"/>
                </a:solidFill>
              </a:defRPr>
            </a:lvl1pPr>
            <a:lvl2pPr marL="914400" lvl="1" indent="-406400" algn="l">
              <a:lnSpc>
                <a:spcPct val="90000"/>
              </a:lnSpc>
              <a:spcBef>
                <a:spcPts val="500"/>
              </a:spcBef>
              <a:spcAft>
                <a:spcPts val="0"/>
              </a:spcAft>
              <a:buClr>
                <a:schemeClr val="lt1"/>
              </a:buClr>
              <a:buSzPts val="2800"/>
              <a:buChar char="•"/>
              <a:defRPr sz="2800">
                <a:solidFill>
                  <a:schemeClr val="lt1"/>
                </a:solidFill>
              </a:defRPr>
            </a:lvl2pPr>
            <a:lvl3pPr marL="1371600" lvl="2" indent="-381000" algn="l">
              <a:lnSpc>
                <a:spcPct val="90000"/>
              </a:lnSpc>
              <a:spcBef>
                <a:spcPts val="500"/>
              </a:spcBef>
              <a:spcAft>
                <a:spcPts val="0"/>
              </a:spcAft>
              <a:buClr>
                <a:schemeClr val="lt1"/>
              </a:buClr>
              <a:buSzPts val="2400"/>
              <a:buChar char="•"/>
              <a:defRPr sz="2400">
                <a:solidFill>
                  <a:schemeClr val="lt1"/>
                </a:solidFill>
              </a:defRPr>
            </a:lvl3pPr>
            <a:lvl4pPr marL="1828800" lvl="3" indent="-355600" algn="l">
              <a:lnSpc>
                <a:spcPct val="90000"/>
              </a:lnSpc>
              <a:spcBef>
                <a:spcPts val="500"/>
              </a:spcBef>
              <a:spcAft>
                <a:spcPts val="0"/>
              </a:spcAft>
              <a:buClr>
                <a:schemeClr val="lt1"/>
              </a:buClr>
              <a:buSzPts val="2000"/>
              <a:buChar char="•"/>
              <a:defRPr sz="2000">
                <a:solidFill>
                  <a:schemeClr val="lt1"/>
                </a:solidFill>
              </a:defRPr>
            </a:lvl4pPr>
            <a:lvl5pPr marL="2286000" lvl="4" indent="-355600" algn="l">
              <a:lnSpc>
                <a:spcPct val="90000"/>
              </a:lnSpc>
              <a:spcBef>
                <a:spcPts val="500"/>
              </a:spcBef>
              <a:spcAft>
                <a:spcPts val="0"/>
              </a:spcAft>
              <a:buClr>
                <a:schemeClr val="lt1"/>
              </a:buClr>
              <a:buSzPts val="2000"/>
              <a:buChar char="•"/>
              <a:defRPr sz="2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 name="Group 1">
            <a:extLst>
              <a:ext uri="{FF2B5EF4-FFF2-40B4-BE49-F238E27FC236}">
                <a16:creationId xmlns:a16="http://schemas.microsoft.com/office/drawing/2014/main" id="{D8B4D20A-D1BA-E145-2786-5D4A82611428}"/>
              </a:ext>
            </a:extLst>
          </p:cNvPr>
          <p:cNvGrpSpPr/>
          <p:nvPr userDrawn="1"/>
        </p:nvGrpSpPr>
        <p:grpSpPr>
          <a:xfrm>
            <a:off x="152400" y="5945294"/>
            <a:ext cx="2806700" cy="791979"/>
            <a:chOff x="838200" y="5651500"/>
            <a:chExt cx="3352800" cy="946074"/>
          </a:xfrm>
        </p:grpSpPr>
        <p:pic>
          <p:nvPicPr>
            <p:cNvPr id="3" name="Google Shape;198;p14">
              <a:extLst>
                <a:ext uri="{FF2B5EF4-FFF2-40B4-BE49-F238E27FC236}">
                  <a16:creationId xmlns:a16="http://schemas.microsoft.com/office/drawing/2014/main" id="{621E9F5A-E890-98B3-AC2C-4AB955536478}"/>
                </a:ext>
              </a:extLst>
            </p:cNvPr>
            <p:cNvPicPr preferRelativeResize="0"/>
            <p:nvPr userDrawn="1"/>
          </p:nvPicPr>
          <p:blipFill rotWithShape="1">
            <a:blip r:embed="rId3">
              <a:alphaModFix/>
            </a:blip>
            <a:srcRect/>
            <a:stretch/>
          </p:blipFill>
          <p:spPr>
            <a:xfrm>
              <a:off x="1970778" y="5966824"/>
              <a:ext cx="1280422" cy="630750"/>
            </a:xfrm>
            <a:prstGeom prst="rect">
              <a:avLst/>
            </a:prstGeom>
            <a:noFill/>
            <a:ln>
              <a:noFill/>
            </a:ln>
          </p:spPr>
        </p:pic>
        <p:pic>
          <p:nvPicPr>
            <p:cNvPr id="4" name="Google Shape;33;p41">
              <a:extLst>
                <a:ext uri="{FF2B5EF4-FFF2-40B4-BE49-F238E27FC236}">
                  <a16:creationId xmlns:a16="http://schemas.microsoft.com/office/drawing/2014/main" id="{3FEA639E-2B04-FC6B-81CF-CEAF670E1C3B}"/>
                </a:ext>
              </a:extLst>
            </p:cNvPr>
            <p:cNvPicPr preferRelativeResize="0"/>
            <p:nvPr userDrawn="1"/>
          </p:nvPicPr>
          <p:blipFill rotWithShape="1">
            <a:blip r:embed="rId4">
              <a:alphaModFix/>
            </a:blip>
            <a:srcRect/>
            <a:stretch/>
          </p:blipFill>
          <p:spPr>
            <a:xfrm>
              <a:off x="889000" y="5999524"/>
              <a:ext cx="911223" cy="571586"/>
            </a:xfrm>
            <a:prstGeom prst="rect">
              <a:avLst/>
            </a:prstGeom>
            <a:noFill/>
            <a:ln>
              <a:noFill/>
            </a:ln>
          </p:spPr>
        </p:pic>
        <p:sp>
          <p:nvSpPr>
            <p:cNvPr id="5" name="TextBox 4">
              <a:extLst>
                <a:ext uri="{FF2B5EF4-FFF2-40B4-BE49-F238E27FC236}">
                  <a16:creationId xmlns:a16="http://schemas.microsoft.com/office/drawing/2014/main" id="{CBC639A5-D1A2-DA39-B3B2-7AF5991B32EE}"/>
                </a:ext>
              </a:extLst>
            </p:cNvPr>
            <p:cNvSpPr txBox="1"/>
            <p:nvPr userDrawn="1"/>
          </p:nvSpPr>
          <p:spPr>
            <a:xfrm>
              <a:off x="838200" y="5651500"/>
              <a:ext cx="3352800" cy="367661"/>
            </a:xfrm>
            <a:prstGeom prst="rect">
              <a:avLst/>
            </a:prstGeom>
            <a:noFill/>
          </p:spPr>
          <p:txBody>
            <a:bodyPr wrap="square" rtlCol="0">
              <a:spAutoFit/>
            </a:bodyPr>
            <a:lstStyle/>
            <a:p>
              <a:r>
                <a:rPr lang="en-US" sz="1400" b="0" i="0" u="none" strike="noStrike">
                  <a:solidFill>
                    <a:schemeClr val="tx1"/>
                  </a:solidFill>
                  <a:effectLst/>
                  <a:latin typeface="+mj-lt"/>
                </a:rPr>
                <a:t>A collaboration between</a:t>
              </a:r>
              <a:endParaRPr lang="en-US" sz="1400">
                <a:solidFill>
                  <a:schemeClr val="tx1"/>
                </a:solidFill>
                <a:latin typeface="+mj-lt"/>
              </a:endParaRPr>
            </a:p>
          </p:txBody>
        </p:sp>
      </p:grpSp>
      <p:pic>
        <p:nvPicPr>
          <p:cNvPr id="6" name="Picture 5">
            <a:extLst>
              <a:ext uri="{FF2B5EF4-FFF2-40B4-BE49-F238E27FC236}">
                <a16:creationId xmlns:a16="http://schemas.microsoft.com/office/drawing/2014/main" id="{EF675DAC-8E0F-2041-39DC-D84E8E1E9A60}"/>
              </a:ext>
            </a:extLst>
          </p:cNvPr>
          <p:cNvPicPr>
            <a:picLocks noChangeAspect="1"/>
          </p:cNvPicPr>
          <p:nvPr userDrawn="1"/>
        </p:nvPicPr>
        <p:blipFill>
          <a:blip r:embed="rId5"/>
          <a:srcRect/>
          <a:stretch/>
        </p:blipFill>
        <p:spPr>
          <a:xfrm>
            <a:off x="9969501" y="203200"/>
            <a:ext cx="1968498" cy="361708"/>
          </a:xfrm>
          <a:prstGeom prst="rect">
            <a:avLst/>
          </a:prstGeom>
        </p:spPr>
      </p:pic>
    </p:spTree>
    <p:extLst>
      <p:ext uri="{BB962C8B-B14F-4D97-AF65-F5344CB8AC3E}">
        <p14:creationId xmlns:p14="http://schemas.microsoft.com/office/powerpoint/2010/main" val="12401818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57"/>
        <p:cNvGrpSpPr/>
        <p:nvPr/>
      </p:nvGrpSpPr>
      <p:grpSpPr>
        <a:xfrm>
          <a:off x="0" y="0"/>
          <a:ext cx="0" cy="0"/>
          <a:chOff x="0" y="0"/>
          <a:chExt cx="0" cy="0"/>
        </a:xfrm>
      </p:grpSpPr>
      <p:sp>
        <p:nvSpPr>
          <p:cNvPr id="58" name="Google Shape;58;p48"/>
          <p:cNvSpPr txBox="1">
            <a:spLocks noGrp="1"/>
          </p:cNvSpPr>
          <p:nvPr>
            <p:ph type="body" idx="1"/>
          </p:nvPr>
        </p:nvSpPr>
        <p:spPr>
          <a:xfrm>
            <a:off x="4507454" y="2151529"/>
            <a:ext cx="5583219" cy="320818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4356D"/>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pic>
        <p:nvPicPr>
          <p:cNvPr id="59" name="Google Shape;59;p48" descr="A group of people sitting posing for the camera&#10;&#10;Description automatically generated"/>
          <p:cNvPicPr preferRelativeResize="0"/>
          <p:nvPr/>
        </p:nvPicPr>
        <p:blipFill rotWithShape="1">
          <a:blip r:embed="rId2">
            <a:alphaModFix/>
          </a:blip>
          <a:srcRect/>
          <a:stretch/>
        </p:blipFill>
        <p:spPr>
          <a:xfrm>
            <a:off x="836612" y="742279"/>
            <a:ext cx="3337842" cy="2226488"/>
          </a:xfrm>
          <a:prstGeom prst="rect">
            <a:avLst/>
          </a:prstGeom>
          <a:noFill/>
          <a:ln>
            <a:noFill/>
          </a:ln>
        </p:spPr>
      </p:pic>
      <p:pic>
        <p:nvPicPr>
          <p:cNvPr id="60" name="Google Shape;60;p48" descr="A person sitting on a couch using a computer&#10;&#10;Description automatically generated"/>
          <p:cNvPicPr preferRelativeResize="0"/>
          <p:nvPr/>
        </p:nvPicPr>
        <p:blipFill rotWithShape="1">
          <a:blip r:embed="rId3">
            <a:alphaModFix/>
          </a:blip>
          <a:srcRect/>
          <a:stretch/>
        </p:blipFill>
        <p:spPr>
          <a:xfrm>
            <a:off x="836611" y="3133226"/>
            <a:ext cx="3340941" cy="2226488"/>
          </a:xfrm>
          <a:prstGeom prst="rect">
            <a:avLst/>
          </a:prstGeom>
          <a:noFill/>
          <a:ln>
            <a:noFill/>
          </a:ln>
        </p:spPr>
      </p:pic>
      <p:sp>
        <p:nvSpPr>
          <p:cNvPr id="62" name="Google Shape;62;p48"/>
          <p:cNvSpPr txBox="1">
            <a:spLocks noGrp="1"/>
          </p:cNvSpPr>
          <p:nvPr>
            <p:ph type="title"/>
          </p:nvPr>
        </p:nvSpPr>
        <p:spPr>
          <a:xfrm>
            <a:off x="4507454" y="742278"/>
            <a:ext cx="5583219" cy="131031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D21F3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 name="Picture 1" descr="Logo&#10;&#10;Description automatically generated">
            <a:extLst>
              <a:ext uri="{FF2B5EF4-FFF2-40B4-BE49-F238E27FC236}">
                <a16:creationId xmlns:a16="http://schemas.microsoft.com/office/drawing/2014/main" id="{5696DBE9-9F68-FDF7-FC79-23A8A1E58561}"/>
              </a:ext>
            </a:extLst>
          </p:cNvPr>
          <p:cNvPicPr>
            <a:picLocks noChangeAspect="1"/>
          </p:cNvPicPr>
          <p:nvPr userDrawn="1"/>
        </p:nvPicPr>
        <p:blipFill>
          <a:blip r:embed="rId4"/>
          <a:stretch>
            <a:fillRect/>
          </a:stretch>
        </p:blipFill>
        <p:spPr>
          <a:xfrm>
            <a:off x="9969500" y="203200"/>
            <a:ext cx="1968500" cy="361708"/>
          </a:xfrm>
          <a:prstGeom prst="rect">
            <a:avLst/>
          </a:prstGeom>
        </p:spPr>
      </p:pic>
    </p:spTree>
    <p:extLst>
      <p:ext uri="{BB962C8B-B14F-4D97-AF65-F5344CB8AC3E}">
        <p14:creationId xmlns:p14="http://schemas.microsoft.com/office/powerpoint/2010/main" val="1164215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76E1D3-2016-4847-8740-52259ADBA58B}" type="datetimeFigureOut">
              <a:rPr lang="en-US" smtClean="0"/>
              <a:t>11/3/2023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12E36B-2E54-426F-8DC0-4F4FF128492C}" type="slidenum">
              <a:rPr lang="en-US" smtClean="0"/>
              <a:t>‹#›</a:t>
            </a:fld>
            <a:endParaRPr lang="en-US"/>
          </a:p>
        </p:txBody>
      </p:sp>
      <p:pic>
        <p:nvPicPr>
          <p:cNvPr id="5" name="Picture 4">
            <a:extLst>
              <a:ext uri="{FF2B5EF4-FFF2-40B4-BE49-F238E27FC236}">
                <a16:creationId xmlns:a16="http://schemas.microsoft.com/office/drawing/2014/main" id="{11341F5A-D98C-CAC9-70E7-C5B9D80AF7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23902" y="302756"/>
            <a:ext cx="1383821" cy="772505"/>
          </a:xfrm>
          <a:prstGeom prst="rect">
            <a:avLst/>
          </a:prstGeom>
        </p:spPr>
      </p:pic>
    </p:spTree>
    <p:extLst>
      <p:ext uri="{BB962C8B-B14F-4D97-AF65-F5344CB8AC3E}">
        <p14:creationId xmlns:p14="http://schemas.microsoft.com/office/powerpoint/2010/main" val="26298858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115897648"/>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05879733"/>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theme" Target="../theme/theme2.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theme" Target="../theme/theme3.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23.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4.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pic>
        <p:nvPicPr>
          <p:cNvPr id="7" name="Picture 6">
            <a:extLst>
              <a:ext uri="{FF2B5EF4-FFF2-40B4-BE49-F238E27FC236}">
                <a16:creationId xmlns:a16="http://schemas.microsoft.com/office/drawing/2014/main" id="{10910A4B-AECC-811F-47EE-8AA901660038}"/>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685107" y="5631298"/>
            <a:ext cx="2564649" cy="1068439"/>
          </a:xfrm>
          <a:prstGeom prst="rect">
            <a:avLst/>
          </a:prstGeom>
        </p:spPr>
      </p:pic>
    </p:spTree>
    <p:extLst>
      <p:ext uri="{BB962C8B-B14F-4D97-AF65-F5344CB8AC3E}">
        <p14:creationId xmlns:p14="http://schemas.microsoft.com/office/powerpoint/2010/main" val="1110857299"/>
      </p:ext>
    </p:extLst>
  </p:cSld>
  <p:clrMap bg1="lt1" tx1="dk1" bg2="lt2" tx2="dk2" accent1="accent1" accent2="accent2" accent3="accent3" accent4="accent4" accent5="accent5" accent6="accent6" hlink="hlink" folHlink="folHlink"/>
  <p:sldLayoutIdLst>
    <p:sldLayoutId id="2147484761" r:id="rId1"/>
    <p:sldLayoutId id="2147484762" r:id="rId2"/>
    <p:sldLayoutId id="2147484763" r:id="rId3"/>
    <p:sldLayoutId id="2147484764" r:id="rId4"/>
    <p:sldLayoutId id="2147484765" r:id="rId5"/>
    <p:sldLayoutId id="2147484766" r:id="rId6"/>
    <p:sldLayoutId id="2147484767" r:id="rId7"/>
    <p:sldLayoutId id="2147484768" r:id="rId8"/>
    <p:sldLayoutId id="2147484769" r:id="rId9"/>
    <p:sldLayoutId id="2147484770" r:id="rId10"/>
    <p:sldLayoutId id="2147484771" r:id="rId11"/>
    <p:sldLayoutId id="2147484772" r:id="rId12"/>
    <p:sldLayoutId id="2147484773" r:id="rId13"/>
    <p:sldLayoutId id="2147484774" r:id="rId14"/>
    <p:sldLayoutId id="2147484756" r:id="rId15"/>
    <p:sldLayoutId id="2147484798" r:id="rId16"/>
    <p:sldLayoutId id="2147484799" r:id="rId17"/>
    <p:sldLayoutId id="2147484800" r:id="rId18"/>
    <p:sldLayoutId id="2147484801" r:id="rId19"/>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9E9E9E">
            <a:alpha val="0"/>
          </a:srgbClr>
        </a:solidFill>
        <a:effectLst/>
      </p:bgPr>
    </p:bg>
    <p:spTree>
      <p:nvGrpSpPr>
        <p:cNvPr id="1" name="Shape 186"/>
        <p:cNvGrpSpPr/>
        <p:nvPr/>
      </p:nvGrpSpPr>
      <p:grpSpPr>
        <a:xfrm>
          <a:off x="0" y="0"/>
          <a:ext cx="0" cy="0"/>
          <a:chOff x="0" y="0"/>
          <a:chExt cx="0" cy="0"/>
        </a:xfrm>
      </p:grpSpPr>
      <p:sp>
        <p:nvSpPr>
          <p:cNvPr id="187" name="Google Shape;187;p46"/>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28192368"/>
      </p:ext>
    </p:extLst>
  </p:cSld>
  <p:clrMap bg1="lt1" tx1="dk1" bg2="dk2" tx2="lt2" accent1="accent1" accent2="accent2" accent3="accent3" accent4="accent4" accent5="accent5" accent6="accent6" hlink="hlink" folHlink="folHlink"/>
  <p:sldLayoutIdLst>
    <p:sldLayoutId id="2147484776" r:id="rId1"/>
    <p:sldLayoutId id="2147484777" r:id="rId2"/>
    <p:sldLayoutId id="2147484778" r:id="rId3"/>
    <p:sldLayoutId id="2147484779" r:id="rId4"/>
    <p:sldLayoutId id="2147484780" r:id="rId5"/>
    <p:sldLayoutId id="2147484781" r:id="rId6"/>
    <p:sldLayoutId id="2147484782" r:id="rId7"/>
    <p:sldLayoutId id="2147484783" r:id="rId8"/>
    <p:sldLayoutId id="2147484784" r:id="rId9"/>
    <p:sldLayoutId id="2147484785" r:id="rId10"/>
    <p:sldLayoutId id="2147484786" r:id="rId11"/>
    <p:sldLayoutId id="2147484787" r:id="rId12"/>
    <p:sldLayoutId id="2147484788" r:id="rId13"/>
    <p:sldLayoutId id="2147484789" r:id="rId14"/>
    <p:sldLayoutId id="2147484790" r:id="rId15"/>
    <p:sldLayoutId id="2147484791" r:id="rId16"/>
    <p:sldLayoutId id="2147484792" r:id="rId17"/>
    <p:sldLayoutId id="2147484793" r:id="rId18"/>
    <p:sldLayoutId id="2147484794" r:id="rId19"/>
    <p:sldLayoutId id="2147484795" r:id="rId20"/>
    <p:sldLayoutId id="2147484796" r:id="rId21"/>
    <p:sldLayoutId id="2147484797" r:id="rId2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06B4A"/>
          </p15:clr>
        </p15:guide>
        <p15:guide id="2" pos="2880">
          <p15:clr>
            <a:srgbClr val="F06B4A"/>
          </p15:clr>
        </p15:guide>
        <p15:guide id="3" pos="360">
          <p15:clr>
            <a:srgbClr val="F06B4A"/>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738F11-C45A-147A-E46A-8EB6ACEAF4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5B81F5-D3A1-EC41-8FD3-659014E7DF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a:extLst>
              <a:ext uri="{FF2B5EF4-FFF2-40B4-BE49-F238E27FC236}">
                <a16:creationId xmlns:a16="http://schemas.microsoft.com/office/drawing/2014/main" id="{CAD78307-2D80-B95B-83A7-68A6CE5CFB98}"/>
              </a:ext>
            </a:extLst>
          </p:cNvPr>
          <p:cNvSpPr>
            <a:spLocks noGrp="1"/>
          </p:cNvSpPr>
          <p:nvPr>
            <p:ph type="dt" sz="half" idx="2"/>
          </p:nvPr>
        </p:nvSpPr>
        <p:spPr>
          <a:xfrm>
            <a:off x="219456" y="6356350"/>
            <a:ext cx="2743200" cy="365125"/>
          </a:xfrm>
          <a:prstGeom prst="rect">
            <a:avLst/>
          </a:prstGeom>
        </p:spPr>
        <p:txBody>
          <a:bodyPr/>
          <a:lstStyle>
            <a:lvl1pPr>
              <a:defRPr sz="1000" b="1">
                <a:solidFill>
                  <a:schemeClr val="accent3"/>
                </a:solidFill>
                <a:latin typeface="+mj-lt"/>
              </a:defRPr>
            </a:lvl1pPr>
          </a:lstStyle>
          <a:p>
            <a:fld id="{03E5DBB5-09B4-CF44-AE12-535EE312FB9E}" type="datetimeFigureOut">
              <a:rPr lang="en-US" smtClean="0"/>
              <a:pPr/>
              <a:t>11/3/2023</a:t>
            </a:fld>
            <a:endParaRPr lang="en-US"/>
          </a:p>
        </p:txBody>
      </p:sp>
      <p:sp>
        <p:nvSpPr>
          <p:cNvPr id="10" name="Slide Number Placeholder 5">
            <a:extLst>
              <a:ext uri="{FF2B5EF4-FFF2-40B4-BE49-F238E27FC236}">
                <a16:creationId xmlns:a16="http://schemas.microsoft.com/office/drawing/2014/main" id="{3FD83F74-1129-0946-FB82-52D8746B280B}"/>
              </a:ext>
            </a:extLst>
          </p:cNvPr>
          <p:cNvSpPr>
            <a:spLocks noGrp="1"/>
          </p:cNvSpPr>
          <p:nvPr>
            <p:ph type="sldNum" sz="quarter" idx="4"/>
          </p:nvPr>
        </p:nvSpPr>
        <p:spPr>
          <a:xfrm>
            <a:off x="9095232" y="6327045"/>
            <a:ext cx="2743200" cy="365125"/>
          </a:xfrm>
          <a:prstGeom prst="rect">
            <a:avLst/>
          </a:prstGeom>
        </p:spPr>
        <p:txBody>
          <a:bodyPr/>
          <a:lstStyle>
            <a:lvl1pPr algn="r">
              <a:defRPr sz="1000" b="1">
                <a:solidFill>
                  <a:schemeClr val="accent3"/>
                </a:solidFill>
                <a:latin typeface="+mj-lt"/>
              </a:defRPr>
            </a:lvl1pPr>
          </a:lstStyle>
          <a:p>
            <a:fld id="{9295A55D-F166-7B4F-B918-7F9C769E2C59}" type="slidenum">
              <a:rPr lang="en-US" smtClean="0"/>
              <a:pPr/>
              <a:t>‹#›</a:t>
            </a:fld>
            <a:endParaRPr lang="en-US"/>
          </a:p>
        </p:txBody>
      </p:sp>
    </p:spTree>
    <p:extLst>
      <p:ext uri="{BB962C8B-B14F-4D97-AF65-F5344CB8AC3E}">
        <p14:creationId xmlns:p14="http://schemas.microsoft.com/office/powerpoint/2010/main" val="875496600"/>
      </p:ext>
    </p:extLst>
  </p:cSld>
  <p:clrMap bg1="lt1" tx1="dk1" bg2="lt2" tx2="dk2" accent1="accent1" accent2="accent2" accent3="accent3" accent4="accent4" accent5="accent5" accent6="accent6" hlink="hlink" folHlink="folHlink"/>
  <p:sldLayoutIdLst>
    <p:sldLayoutId id="2147484803" r:id="rId1"/>
    <p:sldLayoutId id="2147484804" r:id="rId2"/>
    <p:sldLayoutId id="2147484805" r:id="rId3"/>
    <p:sldLayoutId id="2147484806" r:id="rId4"/>
    <p:sldLayoutId id="2147484807" r:id="rId5"/>
    <p:sldLayoutId id="2147484808" r:id="rId6"/>
    <p:sldLayoutId id="2147484809" r:id="rId7"/>
    <p:sldLayoutId id="2147484810" r:id="rId8"/>
    <p:sldLayoutId id="2147484811" r:id="rId9"/>
    <p:sldLayoutId id="2147484812" r:id="rId10"/>
    <p:sldLayoutId id="2147484813" r:id="rId11"/>
    <p:sldLayoutId id="2147484814" r:id="rId12"/>
    <p:sldLayoutId id="2147484815" r:id="rId13"/>
    <p:sldLayoutId id="2147484816" r:id="rId14"/>
  </p:sldLayoutIdLst>
  <p:txStyles>
    <p:titleStyle>
      <a:lvl1pPr algn="l" defTabSz="914400" rtl="0" eaLnBrk="1" latinLnBrk="0" hangingPunct="1">
        <a:lnSpc>
          <a:spcPct val="90000"/>
        </a:lnSpc>
        <a:spcBef>
          <a:spcPct val="0"/>
        </a:spcBef>
        <a:buNone/>
        <a:defRPr sz="3600" b="1" kern="1200">
          <a:solidFill>
            <a:srgbClr val="01ABE9"/>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D21F30"/>
              </a:buClr>
              <a:buSzPts val="4400"/>
              <a:buFont typeface="Calibri"/>
              <a:buNone/>
              <a:defRPr sz="4400" b="1" i="0" u="none" strike="noStrike" cap="none">
                <a:solidFill>
                  <a:srgbClr val="D21F30"/>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7"/>
          <p:cNvSpPr txBox="1">
            <a:spLocks noGrp="1"/>
          </p:cNvSpPr>
          <p:nvPr>
            <p:ph type="body" idx="1"/>
          </p:nvPr>
        </p:nvSpPr>
        <p:spPr>
          <a:xfrm>
            <a:off x="838200" y="1825625"/>
            <a:ext cx="10515600" cy="3660775"/>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4356D"/>
              </a:buClr>
              <a:buSzPts val="2800"/>
              <a:buFont typeface="Arial"/>
              <a:buChar char="•"/>
              <a:defRPr sz="2800" b="0" i="0" u="none" strike="noStrike" cap="none">
                <a:solidFill>
                  <a:srgbClr val="14356D"/>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22" name="Group 21">
            <a:extLst>
              <a:ext uri="{FF2B5EF4-FFF2-40B4-BE49-F238E27FC236}">
                <a16:creationId xmlns:a16="http://schemas.microsoft.com/office/drawing/2014/main" id="{9CA8A582-A5F0-AF9A-0C24-7CC9BB6FFFA4}"/>
              </a:ext>
            </a:extLst>
          </p:cNvPr>
          <p:cNvGrpSpPr/>
          <p:nvPr userDrawn="1"/>
        </p:nvGrpSpPr>
        <p:grpSpPr>
          <a:xfrm>
            <a:off x="292100" y="5894494"/>
            <a:ext cx="2806700" cy="791979"/>
            <a:chOff x="838200" y="5651500"/>
            <a:chExt cx="3352800" cy="946074"/>
          </a:xfrm>
        </p:grpSpPr>
        <p:pic>
          <p:nvPicPr>
            <p:cNvPr id="23" name="Google Shape;198;p14">
              <a:extLst>
                <a:ext uri="{FF2B5EF4-FFF2-40B4-BE49-F238E27FC236}">
                  <a16:creationId xmlns:a16="http://schemas.microsoft.com/office/drawing/2014/main" id="{4F89482A-AA5B-38AD-A422-3E2DD02DFAF7}"/>
                </a:ext>
              </a:extLst>
            </p:cNvPr>
            <p:cNvPicPr preferRelativeResize="0"/>
            <p:nvPr userDrawn="1"/>
          </p:nvPicPr>
          <p:blipFill rotWithShape="1">
            <a:blip r:embed="rId13">
              <a:alphaModFix/>
            </a:blip>
            <a:srcRect/>
            <a:stretch/>
          </p:blipFill>
          <p:spPr>
            <a:xfrm>
              <a:off x="1970778" y="5966824"/>
              <a:ext cx="1280422" cy="630750"/>
            </a:xfrm>
            <a:prstGeom prst="rect">
              <a:avLst/>
            </a:prstGeom>
            <a:noFill/>
            <a:ln>
              <a:noFill/>
            </a:ln>
          </p:spPr>
        </p:pic>
        <p:pic>
          <p:nvPicPr>
            <p:cNvPr id="24" name="Google Shape;33;p41">
              <a:extLst>
                <a:ext uri="{FF2B5EF4-FFF2-40B4-BE49-F238E27FC236}">
                  <a16:creationId xmlns:a16="http://schemas.microsoft.com/office/drawing/2014/main" id="{B966F4E7-C001-B429-587E-A2A2D5A400AB}"/>
                </a:ext>
              </a:extLst>
            </p:cNvPr>
            <p:cNvPicPr preferRelativeResize="0"/>
            <p:nvPr userDrawn="1"/>
          </p:nvPicPr>
          <p:blipFill rotWithShape="1">
            <a:blip r:embed="rId14">
              <a:alphaModFix/>
            </a:blip>
            <a:srcRect/>
            <a:stretch/>
          </p:blipFill>
          <p:spPr>
            <a:xfrm>
              <a:off x="889000" y="5999524"/>
              <a:ext cx="911223" cy="571586"/>
            </a:xfrm>
            <a:prstGeom prst="rect">
              <a:avLst/>
            </a:prstGeom>
            <a:noFill/>
            <a:ln>
              <a:noFill/>
            </a:ln>
          </p:spPr>
        </p:pic>
        <p:sp>
          <p:nvSpPr>
            <p:cNvPr id="25" name="TextBox 24">
              <a:extLst>
                <a:ext uri="{FF2B5EF4-FFF2-40B4-BE49-F238E27FC236}">
                  <a16:creationId xmlns:a16="http://schemas.microsoft.com/office/drawing/2014/main" id="{A85F843C-873F-A0EA-4810-625FDA4B54BF}"/>
                </a:ext>
              </a:extLst>
            </p:cNvPr>
            <p:cNvSpPr txBox="1"/>
            <p:nvPr userDrawn="1"/>
          </p:nvSpPr>
          <p:spPr>
            <a:xfrm>
              <a:off x="838200" y="5651500"/>
              <a:ext cx="3352800" cy="367661"/>
            </a:xfrm>
            <a:prstGeom prst="rect">
              <a:avLst/>
            </a:prstGeom>
            <a:noFill/>
          </p:spPr>
          <p:txBody>
            <a:bodyPr wrap="square" rtlCol="0">
              <a:spAutoFit/>
            </a:bodyPr>
            <a:lstStyle/>
            <a:p>
              <a:r>
                <a:rPr lang="en-US" sz="1400" b="0" i="0" u="none" strike="noStrike">
                  <a:solidFill>
                    <a:schemeClr val="tx1"/>
                  </a:solidFill>
                  <a:effectLst/>
                  <a:latin typeface="+mn-lt"/>
                </a:rPr>
                <a:t>A collaboration between</a:t>
              </a:r>
              <a:endParaRPr lang="en-US" sz="1400">
                <a:solidFill>
                  <a:schemeClr val="tx1"/>
                </a:solidFill>
                <a:latin typeface="+mn-lt"/>
              </a:endParaRPr>
            </a:p>
          </p:txBody>
        </p:sp>
      </p:grpSp>
    </p:spTree>
    <p:extLst>
      <p:ext uri="{BB962C8B-B14F-4D97-AF65-F5344CB8AC3E}">
        <p14:creationId xmlns:p14="http://schemas.microsoft.com/office/powerpoint/2010/main" val="4172366611"/>
      </p:ext>
    </p:extLst>
  </p:cSld>
  <p:clrMap bg1="lt1" tx1="dk1" bg2="dk2" tx2="lt2" accent1="accent1" accent2="accent2" accent3="accent3" accent4="accent4" accent5="accent5" accent6="accent6" hlink="hlink" folHlink="folHlink"/>
  <p:sldLayoutIdLst>
    <p:sldLayoutId id="2147484818" r:id="rId1"/>
    <p:sldLayoutId id="2147484819" r:id="rId2"/>
    <p:sldLayoutId id="2147484820" r:id="rId3"/>
    <p:sldLayoutId id="2147484821" r:id="rId4"/>
    <p:sldLayoutId id="2147484822" r:id="rId5"/>
    <p:sldLayoutId id="2147484823" r:id="rId6"/>
    <p:sldLayoutId id="2147484824" r:id="rId7"/>
    <p:sldLayoutId id="2147484825" r:id="rId8"/>
    <p:sldLayoutId id="2147484826" r:id="rId9"/>
    <p:sldLayoutId id="2147484827" r:id="rId10"/>
    <p:sldLayoutId id="214748482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9.jpeg"/></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3" Type="http://schemas.openxmlformats.org/officeDocument/2006/relationships/hyperlink" Target="https://youtube.com/clip/UgkxEiiDst5wDaLveLpf3Byzz9-zqslffs1T" TargetMode="External"/><Relationship Id="rId2" Type="http://schemas.openxmlformats.org/officeDocument/2006/relationships/notesSlide" Target="../notesSlides/notesSlide12.xml"/><Relationship Id="rId1" Type="http://schemas.openxmlformats.org/officeDocument/2006/relationships/slideLayout" Target="../slideLayouts/slideLayout50.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50.xm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44.xml"/><Relationship Id="rId4" Type="http://schemas.openxmlformats.org/officeDocument/2006/relationships/hyperlink" Target="https://www.commonsensemedia.org/research/the-common-sense-census-media-use-by-tweens-and-teens-2021"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50.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50.xml"/><Relationship Id="rId1" Type="http://schemas.openxmlformats.org/officeDocument/2006/relationships/video" Target="https://www.youtube.com/embed/W9kVd-OKMzs?feature=oembed" TargetMode="External"/><Relationship Id="rId4" Type="http://schemas.openxmlformats.org/officeDocument/2006/relationships/image" Target="../media/image48.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0.xml"/></Relationships>
</file>

<file path=ppt/slides/_rels/slide25.xml.rels><?xml version="1.0" encoding="UTF-8" standalone="yes"?>
<Relationships xmlns="http://schemas.openxmlformats.org/package/2006/relationships"><Relationship Id="rId3" Type="http://schemas.openxmlformats.org/officeDocument/2006/relationships/hyperlink" Target="https://youtube.com/clip/UgkxEnoenNdFtrJ6FM6WBZImfuEJ3MOuzu7g" TargetMode="External"/><Relationship Id="rId2" Type="http://schemas.openxmlformats.org/officeDocument/2006/relationships/notesSlide" Target="../notesSlides/notesSlide25.xml"/><Relationship Id="rId1" Type="http://schemas.openxmlformats.org/officeDocument/2006/relationships/slideLayout" Target="../slideLayouts/slideLayout50.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0.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50.xml"/><Relationship Id="rId1" Type="http://schemas.openxmlformats.org/officeDocument/2006/relationships/video" Target="https://www.youtube.com/embed/w-y0u82ps3o?feature=oembed" TargetMode="External"/><Relationship Id="rId5" Type="http://schemas.openxmlformats.org/officeDocument/2006/relationships/image" Target="../media/image51.png"/><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6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png"/></Relationships>
</file>

<file path=ppt/slides/_rels/slide2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2.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37.jpe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4265DC-9EF2-4BFD-A824-88B9E56C1CDE}"/>
              </a:ext>
            </a:extLst>
          </p:cNvPr>
          <p:cNvSpPr txBox="1"/>
          <p:nvPr/>
        </p:nvSpPr>
        <p:spPr>
          <a:xfrm>
            <a:off x="0" y="4392118"/>
            <a:ext cx="11652355" cy="954107"/>
          </a:xfrm>
          <a:prstGeom prst="rect">
            <a:avLst/>
          </a:prstGeom>
          <a:noFill/>
        </p:spPr>
        <p:txBody>
          <a:bodyPr wrap="square" rtlCol="0">
            <a:spAutoFit/>
          </a:bodyPr>
          <a:lstStyle/>
          <a:p>
            <a:pPr algn="ctr"/>
            <a:r>
              <a:rPr lang="en-US" sz="2800" b="1">
                <a:solidFill>
                  <a:srgbClr val="14356D"/>
                </a:solidFill>
              </a:rPr>
              <a:t>Mikki Wilson</a:t>
            </a:r>
          </a:p>
          <a:p>
            <a:pPr algn="ctr"/>
            <a:r>
              <a:rPr lang="en-US" sz="2800" b="1">
                <a:solidFill>
                  <a:srgbClr val="14356D"/>
                </a:solidFill>
              </a:rPr>
              <a:t>PTA Connected National Ambassador</a:t>
            </a:r>
            <a:endParaRPr lang="en-US" sz="2800">
              <a:solidFill>
                <a:srgbClr val="14356D"/>
              </a:solidFill>
            </a:endParaRPr>
          </a:p>
        </p:txBody>
      </p:sp>
      <p:sp>
        <p:nvSpPr>
          <p:cNvPr id="5" name="Subtitle 4">
            <a:extLst>
              <a:ext uri="{FF2B5EF4-FFF2-40B4-BE49-F238E27FC236}">
                <a16:creationId xmlns:a16="http://schemas.microsoft.com/office/drawing/2014/main" id="{FE825099-D1E3-C6ED-33ED-A6DF7008020F}"/>
              </a:ext>
            </a:extLst>
          </p:cNvPr>
          <p:cNvSpPr>
            <a:spLocks noGrp="1"/>
          </p:cNvSpPr>
          <p:nvPr>
            <p:ph type="subTitle" idx="1"/>
          </p:nvPr>
        </p:nvSpPr>
        <p:spPr/>
        <p:txBody>
          <a:bodyPr vert="horz" lIns="91440" tIns="45720" rIns="91440" bIns="45720" rtlCol="0" anchor="t">
            <a:normAutofit/>
          </a:bodyPr>
          <a:lstStyle/>
          <a:p>
            <a:r>
              <a:rPr lang="en-US" sz="4400"/>
              <a:t>Navigating the Digital World</a:t>
            </a:r>
          </a:p>
        </p:txBody>
      </p:sp>
    </p:spTree>
    <p:extLst>
      <p:ext uri="{BB962C8B-B14F-4D97-AF65-F5344CB8AC3E}">
        <p14:creationId xmlns:p14="http://schemas.microsoft.com/office/powerpoint/2010/main" val="1654135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29C3C-8E63-D646-99F2-1001FC802743}"/>
              </a:ext>
            </a:extLst>
          </p:cNvPr>
          <p:cNvSpPr>
            <a:spLocks noGrp="1"/>
          </p:cNvSpPr>
          <p:nvPr>
            <p:ph type="title"/>
          </p:nvPr>
        </p:nvSpPr>
        <p:spPr>
          <a:xfrm>
            <a:off x="608632" y="645323"/>
            <a:ext cx="10905066" cy="1935307"/>
          </a:xfrm>
        </p:spPr>
        <p:txBody>
          <a:bodyPr vert="horz" lIns="91440" tIns="45720" rIns="91440" bIns="45720" rtlCol="0" anchor="ctr">
            <a:normAutofit fontScale="90000"/>
          </a:bodyPr>
          <a:lstStyle/>
          <a:p>
            <a:r>
              <a:rPr lang="en-US" sz="4900" b="1">
                <a:solidFill>
                  <a:srgbClr val="C00000"/>
                </a:solidFill>
                <a:latin typeface="Calibri"/>
                <a:cs typeface="Calibri"/>
              </a:rPr>
              <a:t>Build Up and Belong</a:t>
            </a:r>
            <a:br>
              <a:rPr lang="en-US" sz="3600">
                <a:cs typeface="Calibri" panose="020F0502020204030204" pitchFamily="34" charset="0"/>
              </a:rPr>
            </a:br>
            <a:r>
              <a:rPr lang="en-US" sz="3100" b="1">
                <a:solidFill>
                  <a:srgbClr val="3EB8AF"/>
                </a:solidFill>
                <a:cs typeface="Calibri Light"/>
              </a:rPr>
              <a:t>For teens</a:t>
            </a:r>
            <a:r>
              <a:rPr lang="en-US" sz="3100" b="1">
                <a:solidFill>
                  <a:srgbClr val="3EB8AF"/>
                </a:solidFill>
                <a:effectLst/>
                <a:latin typeface="+mj-lt"/>
                <a:ea typeface="Times New Roman" panose="02020603050405020304" pitchFamily="18" charset="0"/>
              </a:rPr>
              <a:t> and parents/caretakers</a:t>
            </a:r>
            <a:br>
              <a:rPr lang="en-US" sz="1800">
                <a:effectLst/>
                <a:latin typeface="Times New Roman" panose="02020603050405020304" pitchFamily="18" charset="0"/>
                <a:ea typeface="Times New Roman" panose="02020603050405020304" pitchFamily="18" charset="0"/>
              </a:rPr>
            </a:br>
            <a:br>
              <a:rPr lang="en-US" sz="3600"/>
            </a:br>
            <a:endParaRPr lang="en-US" sz="3600">
              <a:latin typeface="+mj-lt"/>
              <a:cs typeface="Calibri Light"/>
            </a:endParaRPr>
          </a:p>
        </p:txBody>
      </p:sp>
      <p:sp>
        <p:nvSpPr>
          <p:cNvPr id="4" name="Content Placeholder 3">
            <a:extLst>
              <a:ext uri="{FF2B5EF4-FFF2-40B4-BE49-F238E27FC236}">
                <a16:creationId xmlns:a16="http://schemas.microsoft.com/office/drawing/2014/main" id="{64FA41A6-C758-814B-99C0-B86F29E848AB}"/>
              </a:ext>
            </a:extLst>
          </p:cNvPr>
          <p:cNvSpPr>
            <a:spLocks noGrp="1"/>
          </p:cNvSpPr>
          <p:nvPr>
            <p:ph sz="half" idx="1"/>
          </p:nvPr>
        </p:nvSpPr>
        <p:spPr>
          <a:xfrm>
            <a:off x="616650" y="2128377"/>
            <a:ext cx="6510700" cy="4393982"/>
          </a:xfrm>
        </p:spPr>
        <p:txBody>
          <a:bodyPr vert="horz" lIns="91440" tIns="45720" rIns="91440" bIns="45720" rtlCol="0" anchor="t">
            <a:noAutofit/>
          </a:bodyPr>
          <a:lstStyle/>
          <a:p>
            <a:pPr marL="0" indent="0">
              <a:spcAft>
                <a:spcPts val="600"/>
              </a:spcAft>
              <a:buNone/>
            </a:pPr>
            <a:r>
              <a:rPr lang="en-US">
                <a:solidFill>
                  <a:srgbClr val="14356D"/>
                </a:solidFill>
                <a:effectLst/>
                <a:ea typeface="Calibri"/>
                <a:cs typeface="Times New Roman"/>
              </a:rPr>
              <a:t>Goals:</a:t>
            </a:r>
            <a:r>
              <a:rPr lang="en-US">
                <a:solidFill>
                  <a:srgbClr val="14356D"/>
                </a:solidFill>
                <a:ea typeface="Calibri"/>
                <a:cs typeface="Times New Roman"/>
              </a:rPr>
              <a:t> </a:t>
            </a:r>
            <a:endParaRPr lang="en-US">
              <a:solidFill>
                <a:srgbClr val="14356D"/>
              </a:solidFill>
              <a:effectLst/>
              <a:ea typeface="Calibri" panose="020F0502020204030204" pitchFamily="34" charset="0"/>
              <a:cs typeface="Times New Roman" panose="02020603050405020304" pitchFamily="18" charset="0"/>
            </a:endParaRPr>
          </a:p>
          <a:p>
            <a:pPr>
              <a:spcAft>
                <a:spcPts val="600"/>
              </a:spcAft>
            </a:pPr>
            <a:r>
              <a:rPr lang="en-US">
                <a:solidFill>
                  <a:srgbClr val="14356D"/>
                </a:solidFill>
                <a:ea typeface="Times New Roman" panose="02020603050405020304" pitchFamily="18" charset="0"/>
              </a:rPr>
              <a:t>Explore</a:t>
            </a:r>
            <a:r>
              <a:rPr lang="en-US">
                <a:solidFill>
                  <a:srgbClr val="14356D"/>
                </a:solidFill>
                <a:effectLst/>
                <a:ea typeface="Times New Roman" panose="02020603050405020304" pitchFamily="18" charset="0"/>
              </a:rPr>
              <a:t> the use of technology as a communication and relationship tool</a:t>
            </a:r>
            <a:r>
              <a:rPr lang="en-US">
                <a:solidFill>
                  <a:srgbClr val="14356D"/>
                </a:solidFill>
                <a:ea typeface="Times New Roman" panose="02020603050405020304" pitchFamily="18" charset="0"/>
              </a:rPr>
              <a:t>.</a:t>
            </a:r>
            <a:endParaRPr lang="en-US">
              <a:solidFill>
                <a:srgbClr val="14356D"/>
              </a:solidFill>
              <a:effectLst/>
              <a:ea typeface="Times New Roman" panose="02020603050405020304" pitchFamily="18" charset="0"/>
              <a:cs typeface="Calibri"/>
            </a:endParaRPr>
          </a:p>
          <a:p>
            <a:pPr>
              <a:spcAft>
                <a:spcPts val="600"/>
              </a:spcAft>
            </a:pPr>
            <a:r>
              <a:rPr lang="en-US">
                <a:solidFill>
                  <a:srgbClr val="14356D"/>
                </a:solidFill>
                <a:ea typeface="Times New Roman" panose="02020603050405020304" pitchFamily="18" charset="0"/>
              </a:rPr>
              <a:t>D</a:t>
            </a:r>
            <a:r>
              <a:rPr lang="en-US">
                <a:solidFill>
                  <a:srgbClr val="14356D"/>
                </a:solidFill>
                <a:effectLst/>
                <a:ea typeface="Times New Roman" panose="02020603050405020304" pitchFamily="18" charset="0"/>
              </a:rPr>
              <a:t>iscuss ways to build</a:t>
            </a:r>
            <a:r>
              <a:rPr lang="en-US" u="sng">
                <a:solidFill>
                  <a:srgbClr val="14356D"/>
                </a:solidFill>
                <a:effectLst/>
                <a:ea typeface="Times New Roman" panose="02020603050405020304" pitchFamily="18" charset="0"/>
              </a:rPr>
              <a:t> belonging</a:t>
            </a:r>
            <a:r>
              <a:rPr lang="en-US">
                <a:solidFill>
                  <a:srgbClr val="14356D"/>
                </a:solidFill>
                <a:effectLst/>
                <a:ea typeface="Times New Roman" panose="02020603050405020304" pitchFamily="18" charset="0"/>
              </a:rPr>
              <a:t> and have positive relationships in our digital world.</a:t>
            </a:r>
            <a:endParaRPr lang="en-US">
              <a:solidFill>
                <a:srgbClr val="14356D"/>
              </a:solidFill>
              <a:effectLst/>
              <a:ea typeface="Times New Roman" panose="02020603050405020304" pitchFamily="18" charset="0"/>
              <a:cs typeface="Calibri"/>
            </a:endParaRPr>
          </a:p>
          <a:p>
            <a:pPr>
              <a:spcAft>
                <a:spcPts val="600"/>
              </a:spcAft>
            </a:pPr>
            <a:endParaRPr lang="en-US">
              <a:solidFill>
                <a:srgbClr val="14356D"/>
              </a:solidFill>
              <a:effectLst/>
              <a:ea typeface="Times New Roman" panose="02020603050405020304" pitchFamily="18" charset="0"/>
            </a:endParaRPr>
          </a:p>
          <a:p>
            <a:pPr>
              <a:spcAft>
                <a:spcPts val="600"/>
              </a:spcAft>
            </a:pPr>
            <a:endParaRPr lang="en-US" i="0">
              <a:solidFill>
                <a:srgbClr val="14356D"/>
              </a:solidFill>
              <a:effectLst/>
            </a:endParaRPr>
          </a:p>
          <a:p>
            <a:pPr>
              <a:spcAft>
                <a:spcPts val="600"/>
              </a:spcAft>
            </a:pPr>
            <a:endParaRPr lang="en-US">
              <a:solidFill>
                <a:srgbClr val="14356D"/>
              </a:solidFill>
            </a:endParaRPr>
          </a:p>
        </p:txBody>
      </p:sp>
      <p:pic>
        <p:nvPicPr>
          <p:cNvPr id="5" name="Picture 4" descr="Icon&#10;&#10;Description automatically generated">
            <a:extLst>
              <a:ext uri="{FF2B5EF4-FFF2-40B4-BE49-F238E27FC236}">
                <a16:creationId xmlns:a16="http://schemas.microsoft.com/office/drawing/2014/main" id="{DBCAC489-EB31-4F57-80A1-EB71BFD129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4666" y="5831566"/>
            <a:ext cx="3640665" cy="690793"/>
          </a:xfrm>
          <a:prstGeom prst="rect">
            <a:avLst/>
          </a:prstGeom>
        </p:spPr>
      </p:pic>
      <p:pic>
        <p:nvPicPr>
          <p:cNvPr id="3" name="Picture 5" descr="A group of people sitting at tables in a library&#10;&#10;Description automatically generated">
            <a:extLst>
              <a:ext uri="{FF2B5EF4-FFF2-40B4-BE49-F238E27FC236}">
                <a16:creationId xmlns:a16="http://schemas.microsoft.com/office/drawing/2014/main" id="{8B056B40-C812-6D1E-84B8-BA344A202789}"/>
              </a:ext>
            </a:extLst>
          </p:cNvPr>
          <p:cNvPicPr>
            <a:picLocks noChangeAspect="1"/>
          </p:cNvPicPr>
          <p:nvPr/>
        </p:nvPicPr>
        <p:blipFill>
          <a:blip r:embed="rId4"/>
          <a:stretch>
            <a:fillRect/>
          </a:stretch>
        </p:blipFill>
        <p:spPr>
          <a:xfrm>
            <a:off x="7355457" y="1976168"/>
            <a:ext cx="4511615" cy="3610154"/>
          </a:xfrm>
          <a:prstGeom prst="rect">
            <a:avLst/>
          </a:prstGeom>
        </p:spPr>
      </p:pic>
    </p:spTree>
    <p:extLst>
      <p:ext uri="{BB962C8B-B14F-4D97-AF65-F5344CB8AC3E}">
        <p14:creationId xmlns:p14="http://schemas.microsoft.com/office/powerpoint/2010/main" val="29317647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29C3C-8E63-D646-99F2-1001FC802743}"/>
              </a:ext>
            </a:extLst>
          </p:cNvPr>
          <p:cNvSpPr>
            <a:spLocks noGrp="1"/>
          </p:cNvSpPr>
          <p:nvPr>
            <p:ph type="title"/>
          </p:nvPr>
        </p:nvSpPr>
        <p:spPr>
          <a:xfrm>
            <a:off x="541345" y="978044"/>
            <a:ext cx="10905066" cy="1135737"/>
          </a:xfrm>
        </p:spPr>
        <p:txBody>
          <a:bodyPr vert="horz" lIns="91440" tIns="45720" rIns="91440" bIns="45720" rtlCol="0" anchor="ctr">
            <a:normAutofit fontScale="90000"/>
          </a:bodyPr>
          <a:lstStyle/>
          <a:p>
            <a:r>
              <a:rPr lang="en-US" sz="4900" b="1">
                <a:solidFill>
                  <a:srgbClr val="C00000"/>
                </a:solidFill>
                <a:latin typeface="Calibri"/>
                <a:ea typeface="Calibri"/>
                <a:cs typeface="Calibri"/>
              </a:rPr>
              <a:t>Ready, Tech, Go!</a:t>
            </a:r>
            <a:br>
              <a:rPr lang="en-US" b="1"/>
            </a:br>
            <a:r>
              <a:rPr lang="en-US" sz="3100" b="1">
                <a:solidFill>
                  <a:srgbClr val="3EB8AF"/>
                </a:solidFill>
              </a:rPr>
              <a:t> Screen Readiness Workshops</a:t>
            </a:r>
            <a:br>
              <a:rPr lang="en-US" sz="3600"/>
            </a:br>
            <a:br>
              <a:rPr lang="en-US" sz="3600"/>
            </a:br>
            <a:endParaRPr lang="en-US" sz="3600">
              <a:solidFill>
                <a:schemeClr val="tx1"/>
              </a:solidFill>
              <a:latin typeface="+mj-lt"/>
            </a:endParaRPr>
          </a:p>
        </p:txBody>
      </p:sp>
      <p:sp>
        <p:nvSpPr>
          <p:cNvPr id="4" name="Content Placeholder 3">
            <a:extLst>
              <a:ext uri="{FF2B5EF4-FFF2-40B4-BE49-F238E27FC236}">
                <a16:creationId xmlns:a16="http://schemas.microsoft.com/office/drawing/2014/main" id="{64FA41A6-C758-814B-99C0-B86F29E848AB}"/>
              </a:ext>
            </a:extLst>
          </p:cNvPr>
          <p:cNvSpPr>
            <a:spLocks noGrp="1"/>
          </p:cNvSpPr>
          <p:nvPr>
            <p:ph sz="half" idx="1"/>
          </p:nvPr>
        </p:nvSpPr>
        <p:spPr>
          <a:xfrm>
            <a:off x="745588" y="2003113"/>
            <a:ext cx="6131581" cy="2501154"/>
          </a:xfrm>
        </p:spPr>
        <p:txBody>
          <a:bodyPr vert="horz" lIns="91440" tIns="45720" rIns="91440" bIns="45720" rtlCol="0" anchor="t">
            <a:noAutofit/>
          </a:bodyPr>
          <a:lstStyle/>
          <a:p>
            <a:pPr marL="0" indent="0">
              <a:spcAft>
                <a:spcPts val="600"/>
              </a:spcAft>
              <a:buNone/>
            </a:pPr>
            <a:r>
              <a:rPr lang="en-US">
                <a:solidFill>
                  <a:srgbClr val="14356D"/>
                </a:solidFill>
                <a:effectLst/>
                <a:latin typeface="Calibri"/>
                <a:ea typeface="Calibri"/>
                <a:cs typeface="Times New Roman"/>
              </a:rPr>
              <a:t>G</a:t>
            </a:r>
            <a:r>
              <a:rPr lang="en-US">
                <a:solidFill>
                  <a:schemeClr val="accent4">
                    <a:lumMod val="50000"/>
                  </a:schemeClr>
                </a:solidFill>
                <a:effectLst/>
                <a:latin typeface="Calibri"/>
                <a:ea typeface="Calibri"/>
                <a:cs typeface="Times New Roman"/>
              </a:rPr>
              <a:t>oals:</a:t>
            </a:r>
            <a:r>
              <a:rPr lang="en-US">
                <a:solidFill>
                  <a:schemeClr val="accent4">
                    <a:lumMod val="50000"/>
                  </a:schemeClr>
                </a:solidFill>
                <a:latin typeface="Calibri"/>
                <a:ea typeface="Calibri"/>
                <a:cs typeface="Times New Roman"/>
              </a:rPr>
              <a:t> </a:t>
            </a:r>
            <a:endParaRPr lang="en-US">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2142"/>
              </a:lnSpc>
              <a:spcBef>
                <a:spcPts val="560"/>
              </a:spcBef>
              <a:buFont typeface="Arial,Sans-Serif" panose="020B0604020202020204" pitchFamily="34" charset="0"/>
            </a:pPr>
            <a:r>
              <a:rPr lang="en-US">
                <a:solidFill>
                  <a:schemeClr val="accent4">
                    <a:lumMod val="50000"/>
                  </a:schemeClr>
                </a:solidFill>
                <a:latin typeface="Calibri"/>
                <a:ea typeface="Calibri"/>
                <a:cs typeface="Arial"/>
              </a:rPr>
              <a:t>Help families and caregivers reflect on screen readiness</a:t>
            </a:r>
            <a:r>
              <a:rPr lang="en-US">
                <a:solidFill>
                  <a:schemeClr val="accent4">
                    <a:lumMod val="50000"/>
                  </a:schemeClr>
                </a:solidFill>
                <a:effectLst/>
                <a:latin typeface="Calibri"/>
                <a:ea typeface="Calibri"/>
                <a:cs typeface="Arial"/>
              </a:rPr>
              <a:t>.</a:t>
            </a:r>
          </a:p>
          <a:p>
            <a:pPr>
              <a:lnSpc>
                <a:spcPct val="102142"/>
              </a:lnSpc>
              <a:spcBef>
                <a:spcPts val="560"/>
              </a:spcBef>
              <a:buFont typeface="Arial,Sans-Serif" panose="020B0604020202020204" pitchFamily="34" charset="0"/>
            </a:pPr>
            <a:r>
              <a:rPr lang="en-US">
                <a:solidFill>
                  <a:schemeClr val="accent4">
                    <a:lumMod val="50000"/>
                  </a:schemeClr>
                </a:solidFill>
                <a:latin typeface="Calibri"/>
                <a:ea typeface="Calibri"/>
                <a:cs typeface="Arial"/>
              </a:rPr>
              <a:t>Explore tools and resources to help determine screen </a:t>
            </a:r>
            <a:r>
              <a:rPr lang="en-US">
                <a:solidFill>
                  <a:schemeClr val="accent4">
                    <a:lumMod val="50000"/>
                  </a:schemeClr>
                </a:solidFill>
                <a:effectLst/>
                <a:latin typeface="Calibri"/>
                <a:ea typeface="Calibri"/>
                <a:cs typeface="Arial"/>
              </a:rPr>
              <a:t>readiness</a:t>
            </a:r>
            <a:r>
              <a:rPr lang="en-US">
                <a:solidFill>
                  <a:schemeClr val="accent4">
                    <a:lumMod val="50000"/>
                  </a:schemeClr>
                </a:solidFill>
                <a:latin typeface="Calibri"/>
                <a:ea typeface="Calibri"/>
                <a:cs typeface="Arial"/>
              </a:rPr>
              <a:t>.</a:t>
            </a:r>
          </a:p>
          <a:p>
            <a:pPr>
              <a:lnSpc>
                <a:spcPct val="102142"/>
              </a:lnSpc>
              <a:spcBef>
                <a:spcPts val="560"/>
              </a:spcBef>
              <a:buFont typeface="Arial,Sans-Serif" panose="020B0604020202020204" pitchFamily="34" charset="0"/>
            </a:pPr>
            <a:r>
              <a:rPr lang="en-US">
                <a:solidFill>
                  <a:schemeClr val="accent4">
                    <a:lumMod val="50000"/>
                  </a:schemeClr>
                </a:solidFill>
                <a:latin typeface="Calibri"/>
                <a:ea typeface="Calibri"/>
                <a:cs typeface="Arial"/>
              </a:rPr>
              <a:t>Provide tips and ideas to promote a healthy digital home</a:t>
            </a:r>
            <a:r>
              <a:rPr lang="en-US">
                <a:solidFill>
                  <a:schemeClr val="accent4">
                    <a:lumMod val="50000"/>
                  </a:schemeClr>
                </a:solidFill>
                <a:effectLst/>
                <a:latin typeface="Calibri"/>
                <a:ea typeface="Calibri"/>
                <a:cs typeface="Arial"/>
              </a:rPr>
              <a:t>.</a:t>
            </a:r>
            <a:endParaRPr lang="en-US">
              <a:solidFill>
                <a:schemeClr val="accent4">
                  <a:lumMod val="50000"/>
                </a:schemeClr>
              </a:solidFill>
              <a:latin typeface="Calibri"/>
              <a:ea typeface="Calibri"/>
              <a:cs typeface="Arial"/>
            </a:endParaRPr>
          </a:p>
        </p:txBody>
      </p:sp>
      <p:pic>
        <p:nvPicPr>
          <p:cNvPr id="3" name="Picture 4" descr="A group of people sitting at a table&#10;&#10;Description automatically generated">
            <a:extLst>
              <a:ext uri="{FF2B5EF4-FFF2-40B4-BE49-F238E27FC236}">
                <a16:creationId xmlns:a16="http://schemas.microsoft.com/office/drawing/2014/main" id="{D0C6100C-9F09-CA79-139D-F417C4CA9488}"/>
              </a:ext>
            </a:extLst>
          </p:cNvPr>
          <p:cNvPicPr>
            <a:picLocks noChangeAspect="1"/>
          </p:cNvPicPr>
          <p:nvPr/>
        </p:nvPicPr>
        <p:blipFill>
          <a:blip r:embed="rId3"/>
          <a:stretch>
            <a:fillRect/>
          </a:stretch>
        </p:blipFill>
        <p:spPr>
          <a:xfrm>
            <a:off x="6866626" y="2109852"/>
            <a:ext cx="4942936" cy="3299655"/>
          </a:xfrm>
          <a:prstGeom prst="rect">
            <a:avLst/>
          </a:prstGeom>
        </p:spPr>
      </p:pic>
      <p:pic>
        <p:nvPicPr>
          <p:cNvPr id="5" name="Picture 5" descr="A logo with a globe and black text&#10;&#10;Description automatically generated">
            <a:extLst>
              <a:ext uri="{FF2B5EF4-FFF2-40B4-BE49-F238E27FC236}">
                <a16:creationId xmlns:a16="http://schemas.microsoft.com/office/drawing/2014/main" id="{DC7EA1BF-FB9B-8BA4-FE36-40EA94172080}"/>
              </a:ext>
            </a:extLst>
          </p:cNvPr>
          <p:cNvPicPr>
            <a:picLocks noChangeAspect="1"/>
          </p:cNvPicPr>
          <p:nvPr/>
        </p:nvPicPr>
        <p:blipFill>
          <a:blip r:embed="rId4"/>
          <a:stretch>
            <a:fillRect/>
          </a:stretch>
        </p:blipFill>
        <p:spPr>
          <a:xfrm>
            <a:off x="3255663" y="5660636"/>
            <a:ext cx="2028825" cy="1000125"/>
          </a:xfrm>
          <a:prstGeom prst="rect">
            <a:avLst/>
          </a:prstGeom>
        </p:spPr>
      </p:pic>
    </p:spTree>
    <p:extLst>
      <p:ext uri="{BB962C8B-B14F-4D97-AF65-F5344CB8AC3E}">
        <p14:creationId xmlns:p14="http://schemas.microsoft.com/office/powerpoint/2010/main" val="27101427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5A626-EEED-C792-2462-1AC1361CAC78}"/>
              </a:ext>
            </a:extLst>
          </p:cNvPr>
          <p:cNvSpPr>
            <a:spLocks noGrp="1"/>
          </p:cNvSpPr>
          <p:nvPr>
            <p:ph type="title"/>
          </p:nvPr>
        </p:nvSpPr>
        <p:spPr>
          <a:xfrm>
            <a:off x="838200" y="365125"/>
            <a:ext cx="7992979" cy="1325563"/>
          </a:xfrm>
        </p:spPr>
        <p:txBody>
          <a:bodyPr/>
          <a:lstStyle/>
          <a:p>
            <a:pPr algn="ctr"/>
            <a:r>
              <a:rPr lang="en-US">
                <a:solidFill>
                  <a:srgbClr val="C00000"/>
                </a:solidFill>
              </a:rPr>
              <a:t>The Great Cellphone Debate</a:t>
            </a:r>
            <a:br>
              <a:rPr lang="en-US">
                <a:solidFill>
                  <a:srgbClr val="C00000"/>
                </a:solidFill>
              </a:rPr>
            </a:br>
            <a:r>
              <a:rPr lang="en-US">
                <a:solidFill>
                  <a:srgbClr val="C00000"/>
                </a:solidFill>
              </a:rPr>
              <a:t>	Can you relate?</a:t>
            </a:r>
            <a:endParaRPr lang="en-US">
              <a:solidFill>
                <a:schemeClr val="accent2"/>
              </a:solidFill>
            </a:endParaRPr>
          </a:p>
        </p:txBody>
      </p:sp>
      <p:pic>
        <p:nvPicPr>
          <p:cNvPr id="3" name="Google Shape;105;p3">
            <a:hlinkClick r:id="rId3"/>
            <a:extLst>
              <a:ext uri="{FF2B5EF4-FFF2-40B4-BE49-F238E27FC236}">
                <a16:creationId xmlns:a16="http://schemas.microsoft.com/office/drawing/2014/main" id="{D4CA8B3E-1485-E57B-0D6C-7651B2DD65D9}"/>
              </a:ext>
            </a:extLst>
          </p:cNvPr>
          <p:cNvPicPr preferRelativeResize="0">
            <a:picLocks noGrp="1"/>
          </p:cNvPicPr>
          <p:nvPr>
            <p:ph idx="1"/>
          </p:nvPr>
        </p:nvPicPr>
        <p:blipFill rotWithShape="1">
          <a:blip r:embed="rId4">
            <a:alphaModFix/>
          </a:blip>
          <a:srcRect/>
          <a:stretch/>
        </p:blipFill>
        <p:spPr>
          <a:xfrm>
            <a:off x="2991706" y="1690689"/>
            <a:ext cx="5839473" cy="4149280"/>
          </a:xfrm>
          <a:prstGeom prst="rect">
            <a:avLst/>
          </a:prstGeom>
          <a:noFill/>
          <a:ln>
            <a:noFill/>
          </a:ln>
        </p:spPr>
      </p:pic>
      <p:sp>
        <p:nvSpPr>
          <p:cNvPr id="4" name="Google Shape;106;p3">
            <a:hlinkClick r:id="rId3"/>
            <a:extLst>
              <a:ext uri="{FF2B5EF4-FFF2-40B4-BE49-F238E27FC236}">
                <a16:creationId xmlns:a16="http://schemas.microsoft.com/office/drawing/2014/main" id="{9D6769B8-C7FD-20D6-8205-19C261FEA39C}"/>
              </a:ext>
            </a:extLst>
          </p:cNvPr>
          <p:cNvSpPr/>
          <p:nvPr/>
        </p:nvSpPr>
        <p:spPr>
          <a:xfrm>
            <a:off x="7212352" y="5569036"/>
            <a:ext cx="948267" cy="541866"/>
          </a:xfrm>
          <a:prstGeom prst="homePlate">
            <a:avLst>
              <a:gd name="adj" fmla="val 50000"/>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1200" cap="none" spc="0" normalizeH="0" baseline="0" noProof="0">
                <a:ln>
                  <a:noFill/>
                </a:ln>
                <a:solidFill>
                  <a:srgbClr val="000000"/>
                </a:solidFill>
                <a:effectLst/>
                <a:uLnTx/>
                <a:uFillTx/>
                <a:latin typeface="Calibri"/>
                <a:ea typeface="Calibri"/>
                <a:cs typeface="Calibri"/>
                <a:sym typeface="Calibri"/>
              </a:rPr>
              <a:t>Play</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1745458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87EE8-AEB8-6D67-7CE4-7D9E355AC3C1}"/>
              </a:ext>
            </a:extLst>
          </p:cNvPr>
          <p:cNvSpPr>
            <a:spLocks noGrp="1"/>
          </p:cNvSpPr>
          <p:nvPr>
            <p:ph type="title"/>
          </p:nvPr>
        </p:nvSpPr>
        <p:spPr/>
        <p:txBody>
          <a:bodyPr>
            <a:noAutofit/>
          </a:bodyPr>
          <a:lstStyle/>
          <a:p>
            <a:r>
              <a:rPr lang="en-US" sz="5400">
                <a:solidFill>
                  <a:schemeClr val="accent2"/>
                </a:solidFill>
              </a:rPr>
              <a:t>Truth or Myth?</a:t>
            </a:r>
          </a:p>
        </p:txBody>
      </p:sp>
      <p:sp>
        <p:nvSpPr>
          <p:cNvPr id="3" name="Content Placeholder 2">
            <a:extLst>
              <a:ext uri="{FF2B5EF4-FFF2-40B4-BE49-F238E27FC236}">
                <a16:creationId xmlns:a16="http://schemas.microsoft.com/office/drawing/2014/main" id="{82E814FE-5D83-98C2-1395-AE9F9224F7E2}"/>
              </a:ext>
            </a:extLst>
          </p:cNvPr>
          <p:cNvSpPr>
            <a:spLocks noGrp="1"/>
          </p:cNvSpPr>
          <p:nvPr>
            <p:ph idx="1"/>
          </p:nvPr>
        </p:nvSpPr>
        <p:spPr>
          <a:xfrm>
            <a:off x="2962656" y="2514601"/>
            <a:ext cx="8257032" cy="1496960"/>
          </a:xfrm>
        </p:spPr>
        <p:txBody>
          <a:bodyPr>
            <a:normAutofit/>
          </a:bodyPr>
          <a:lstStyle/>
          <a:p>
            <a:pPr marL="0" indent="0">
              <a:buNone/>
            </a:pPr>
            <a:r>
              <a:rPr lang="en-US" sz="3600"/>
              <a:t>What does current research say about tween tech use?</a:t>
            </a:r>
          </a:p>
        </p:txBody>
      </p:sp>
    </p:spTree>
    <p:extLst>
      <p:ext uri="{BB962C8B-B14F-4D97-AF65-F5344CB8AC3E}">
        <p14:creationId xmlns:p14="http://schemas.microsoft.com/office/powerpoint/2010/main" val="9545853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5A626-EEED-C792-2462-1AC1361CAC78}"/>
              </a:ext>
            </a:extLst>
          </p:cNvPr>
          <p:cNvSpPr>
            <a:spLocks noGrp="1"/>
          </p:cNvSpPr>
          <p:nvPr>
            <p:ph type="title"/>
          </p:nvPr>
        </p:nvSpPr>
        <p:spPr>
          <a:xfrm>
            <a:off x="838200" y="365125"/>
            <a:ext cx="8220075" cy="1325563"/>
          </a:xfrm>
        </p:spPr>
        <p:txBody>
          <a:bodyPr>
            <a:normAutofit/>
          </a:bodyPr>
          <a:lstStyle/>
          <a:p>
            <a:r>
              <a:rPr lang="en-US">
                <a:solidFill>
                  <a:schemeClr val="accent2"/>
                </a:solidFill>
              </a:rPr>
              <a:t>About 80% of eight and nine-year-olds have their own smartphone.</a:t>
            </a:r>
          </a:p>
        </p:txBody>
      </p:sp>
      <p:pic>
        <p:nvPicPr>
          <p:cNvPr id="5" name="Content Placeholder 4">
            <a:extLst>
              <a:ext uri="{FF2B5EF4-FFF2-40B4-BE49-F238E27FC236}">
                <a16:creationId xmlns:a16="http://schemas.microsoft.com/office/drawing/2014/main" id="{1450B92E-147D-08ED-C140-B01E97552625}"/>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749748" y="2322042"/>
            <a:ext cx="3358504" cy="33585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Content Placeholder 5">
            <a:extLst>
              <a:ext uri="{FF2B5EF4-FFF2-40B4-BE49-F238E27FC236}">
                <a16:creationId xmlns:a16="http://schemas.microsoft.com/office/drawing/2014/main" id="{EB5081B4-D13D-DC80-76AA-F0315744666B}"/>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7379023" y="2322042"/>
            <a:ext cx="3358504" cy="33585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166193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235F8-D0DB-5A40-EF1C-A122485BA91D}"/>
              </a:ext>
            </a:extLst>
          </p:cNvPr>
          <p:cNvSpPr>
            <a:spLocks noGrp="1"/>
          </p:cNvSpPr>
          <p:nvPr>
            <p:ph type="title"/>
          </p:nvPr>
        </p:nvSpPr>
        <p:spPr/>
        <p:txBody>
          <a:bodyPr>
            <a:normAutofit/>
          </a:bodyPr>
          <a:lstStyle/>
          <a:p>
            <a:r>
              <a:rPr lang="en-US" sz="3600"/>
              <a:t>What the Research Says</a:t>
            </a:r>
          </a:p>
        </p:txBody>
      </p:sp>
      <p:pic>
        <p:nvPicPr>
          <p:cNvPr id="4" name="Content Placeholder 3">
            <a:extLst>
              <a:ext uri="{FF2B5EF4-FFF2-40B4-BE49-F238E27FC236}">
                <a16:creationId xmlns:a16="http://schemas.microsoft.com/office/drawing/2014/main" id="{48ADD925-D590-2AC3-2E2F-CF95E419C60D}"/>
              </a:ext>
            </a:extLst>
          </p:cNvPr>
          <p:cNvPicPr>
            <a:picLocks noGrp="1" noChangeAspect="1"/>
          </p:cNvPicPr>
          <p:nvPr>
            <p:ph idx="1"/>
          </p:nvPr>
        </p:nvPicPr>
        <p:blipFill>
          <a:blip r:embed="rId3"/>
          <a:stretch>
            <a:fillRect/>
          </a:stretch>
        </p:blipFill>
        <p:spPr>
          <a:xfrm>
            <a:off x="2992767" y="1690688"/>
            <a:ext cx="8040189" cy="4254196"/>
          </a:xfrm>
          <a:prstGeom prst="rect">
            <a:avLst/>
          </a:prstGeom>
          <a:ln w="3175">
            <a:solidFill>
              <a:schemeClr val="tx1"/>
            </a:solidFill>
          </a:ln>
        </p:spPr>
      </p:pic>
      <p:sp>
        <p:nvSpPr>
          <p:cNvPr id="5" name="TextBox 4">
            <a:extLst>
              <a:ext uri="{FF2B5EF4-FFF2-40B4-BE49-F238E27FC236}">
                <a16:creationId xmlns:a16="http://schemas.microsoft.com/office/drawing/2014/main" id="{2D6DB7AB-F670-A61C-35F2-0D7AF7E90EF5}"/>
              </a:ext>
            </a:extLst>
          </p:cNvPr>
          <p:cNvSpPr txBox="1"/>
          <p:nvPr/>
        </p:nvSpPr>
        <p:spPr>
          <a:xfrm>
            <a:off x="3624945" y="6174478"/>
            <a:ext cx="8398414" cy="307777"/>
          </a:xfrm>
          <a:prstGeom prst="rect">
            <a:avLst/>
          </a:prstGeom>
          <a:solidFill>
            <a:srgbClr val="E7E6E6"/>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a:sym typeface="Arial"/>
              </a:rPr>
              <a:t>Common Sense Media. (2022, March). </a:t>
            </a:r>
            <a:r>
              <a:rPr kumimoji="0" lang="en-US" sz="1400" b="0" i="1" u="none" strike="noStrike" kern="1200" cap="none" spc="0" normalizeH="0" baseline="0" noProof="0">
                <a:ln>
                  <a:noFill/>
                </a:ln>
                <a:solidFill>
                  <a:srgbClr val="3A3A3A"/>
                </a:solidFill>
                <a:effectLst/>
                <a:uLnTx/>
                <a:uFillTx/>
                <a:latin typeface="Lato" panose="020F0502020204030203" pitchFamily="34" charset="0"/>
                <a:ea typeface="+mn-ea"/>
                <a:cs typeface="Arial"/>
                <a:sym typeface="Arial"/>
                <a:hlinkClick r:id="rId4"/>
              </a:rPr>
              <a:t>The Common Sense Census: Media Use by Tweens and Teens, 2021</a:t>
            </a:r>
            <a:r>
              <a:rPr kumimoji="0" lang="en-US" sz="1400" b="0" i="1" u="none" strike="noStrike" kern="1200" cap="none" spc="0" normalizeH="0" baseline="0" noProof="0">
                <a:ln>
                  <a:noFill/>
                </a:ln>
                <a:solidFill>
                  <a:srgbClr val="3A3A3A"/>
                </a:solidFill>
                <a:effectLst/>
                <a:uLnTx/>
                <a:uFillTx/>
                <a:latin typeface="Lato" panose="020F0502020204030203" pitchFamily="34" charset="0"/>
                <a:ea typeface="+mn-ea"/>
                <a:cs typeface="Arial"/>
                <a:sym typeface="Arial"/>
              </a:rPr>
              <a:t>.</a:t>
            </a:r>
          </a:p>
        </p:txBody>
      </p:sp>
    </p:spTree>
    <p:extLst>
      <p:ext uri="{BB962C8B-B14F-4D97-AF65-F5344CB8AC3E}">
        <p14:creationId xmlns:p14="http://schemas.microsoft.com/office/powerpoint/2010/main" val="1629235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87EE8-AEB8-6D67-7CE4-7D9E355AC3C1}"/>
              </a:ext>
            </a:extLst>
          </p:cNvPr>
          <p:cNvSpPr>
            <a:spLocks noGrp="1"/>
          </p:cNvSpPr>
          <p:nvPr>
            <p:ph type="title"/>
          </p:nvPr>
        </p:nvSpPr>
        <p:spPr/>
        <p:txBody>
          <a:bodyPr>
            <a:noAutofit/>
          </a:bodyPr>
          <a:lstStyle/>
          <a:p>
            <a:r>
              <a:rPr lang="en-US" sz="5400">
                <a:solidFill>
                  <a:schemeClr val="accent2"/>
                </a:solidFill>
              </a:rPr>
              <a:t>Screen Readiness</a:t>
            </a:r>
          </a:p>
        </p:txBody>
      </p:sp>
      <p:sp>
        <p:nvSpPr>
          <p:cNvPr id="3" name="Content Placeholder 2">
            <a:extLst>
              <a:ext uri="{FF2B5EF4-FFF2-40B4-BE49-F238E27FC236}">
                <a16:creationId xmlns:a16="http://schemas.microsoft.com/office/drawing/2014/main" id="{82E814FE-5D83-98C2-1395-AE9F9224F7E2}"/>
              </a:ext>
            </a:extLst>
          </p:cNvPr>
          <p:cNvSpPr>
            <a:spLocks noGrp="1"/>
          </p:cNvSpPr>
          <p:nvPr>
            <p:ph idx="1"/>
          </p:nvPr>
        </p:nvSpPr>
        <p:spPr>
          <a:xfrm>
            <a:off x="2962656" y="2514601"/>
            <a:ext cx="8257032" cy="1496960"/>
          </a:xfrm>
        </p:spPr>
        <p:txBody>
          <a:bodyPr>
            <a:normAutofit/>
          </a:bodyPr>
          <a:lstStyle/>
          <a:p>
            <a:pPr marL="0" indent="0">
              <a:buNone/>
            </a:pPr>
            <a:r>
              <a:rPr lang="en-US" sz="3600"/>
              <a:t>What does “screen ready” </a:t>
            </a:r>
            <a:r>
              <a:rPr lang="en-US" sz="3600" i="1"/>
              <a:t>really</a:t>
            </a:r>
            <a:r>
              <a:rPr lang="en-US" sz="3600"/>
              <a:t>  mean?</a:t>
            </a:r>
          </a:p>
        </p:txBody>
      </p:sp>
    </p:spTree>
    <p:extLst>
      <p:ext uri="{BB962C8B-B14F-4D97-AF65-F5344CB8AC3E}">
        <p14:creationId xmlns:p14="http://schemas.microsoft.com/office/powerpoint/2010/main" val="23771792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5A626-EEED-C792-2462-1AC1361CAC78}"/>
              </a:ext>
            </a:extLst>
          </p:cNvPr>
          <p:cNvSpPr>
            <a:spLocks noGrp="1"/>
          </p:cNvSpPr>
          <p:nvPr>
            <p:ph type="title"/>
          </p:nvPr>
        </p:nvSpPr>
        <p:spPr>
          <a:xfrm>
            <a:off x="838200" y="365125"/>
            <a:ext cx="7992979" cy="1325563"/>
          </a:xfrm>
        </p:spPr>
        <p:txBody>
          <a:bodyPr/>
          <a:lstStyle/>
          <a:p>
            <a:r>
              <a:rPr lang="en-US">
                <a:solidFill>
                  <a:schemeClr val="accent2"/>
                </a:solidFill>
              </a:rPr>
              <a:t>Screen Readiness ≠ Age</a:t>
            </a:r>
          </a:p>
        </p:txBody>
      </p:sp>
      <p:grpSp>
        <p:nvGrpSpPr>
          <p:cNvPr id="4" name="Google Shape;166;p12">
            <a:extLst>
              <a:ext uri="{FF2B5EF4-FFF2-40B4-BE49-F238E27FC236}">
                <a16:creationId xmlns:a16="http://schemas.microsoft.com/office/drawing/2014/main" id="{79AD01BC-C007-01FE-44EC-636C87A375D6}"/>
              </a:ext>
            </a:extLst>
          </p:cNvPr>
          <p:cNvGrpSpPr/>
          <p:nvPr/>
        </p:nvGrpSpPr>
        <p:grpSpPr>
          <a:xfrm>
            <a:off x="838200" y="1712903"/>
            <a:ext cx="10504714" cy="3674172"/>
            <a:chOff x="0" y="1797"/>
            <a:chExt cx="5856889" cy="3678694"/>
          </a:xfrm>
        </p:grpSpPr>
        <p:sp>
          <p:nvSpPr>
            <p:cNvPr id="7" name="Google Shape;167;p12">
              <a:extLst>
                <a:ext uri="{FF2B5EF4-FFF2-40B4-BE49-F238E27FC236}">
                  <a16:creationId xmlns:a16="http://schemas.microsoft.com/office/drawing/2014/main" id="{08C78DF7-F30D-2026-4A5D-6746AD0BD90C}"/>
                </a:ext>
              </a:extLst>
            </p:cNvPr>
            <p:cNvSpPr/>
            <p:nvPr/>
          </p:nvSpPr>
          <p:spPr>
            <a:xfrm rot="5400000">
              <a:off x="3508015" y="-1279069"/>
              <a:ext cx="949340" cy="3748409"/>
            </a:xfrm>
            <a:prstGeom prst="round2SameRect">
              <a:avLst>
                <a:gd name="adj1" fmla="val 16667"/>
                <a:gd name="adj2" fmla="val 0"/>
              </a:avLst>
            </a:prstGeom>
            <a:solidFill>
              <a:srgbClr val="01ABE9">
                <a:alpha val="50175"/>
              </a:srgbClr>
            </a:solidFill>
            <a:ln w="12700" cap="flat" cmpd="sng">
              <a:solidFill>
                <a:srgbClr val="C9DDD5">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Times New Roman" panose="02020603050405020304"/>
                <a:ea typeface="+mn-ea"/>
                <a:cs typeface="+mn-cs"/>
              </a:endParaRPr>
            </a:p>
          </p:txBody>
        </p:sp>
        <p:sp>
          <p:nvSpPr>
            <p:cNvPr id="8" name="Google Shape;168;p12">
              <a:extLst>
                <a:ext uri="{FF2B5EF4-FFF2-40B4-BE49-F238E27FC236}">
                  <a16:creationId xmlns:a16="http://schemas.microsoft.com/office/drawing/2014/main" id="{2FEC5E7E-35D4-A9D9-5F57-73595027771A}"/>
                </a:ext>
              </a:extLst>
            </p:cNvPr>
            <p:cNvSpPr txBox="1"/>
            <p:nvPr/>
          </p:nvSpPr>
          <p:spPr>
            <a:xfrm>
              <a:off x="2108481" y="166808"/>
              <a:ext cx="3252413" cy="856654"/>
            </a:xfrm>
            <a:prstGeom prst="rect">
              <a:avLst/>
            </a:prstGeom>
            <a:noFill/>
            <a:ln>
              <a:noFill/>
            </a:ln>
          </p:spPr>
          <p:txBody>
            <a:bodyPr spcFirstLastPara="1" wrap="square" lIns="137150" tIns="68575" rIns="137150" bIns="68575" anchor="ctr" anchorCtr="0">
              <a:noAutofit/>
            </a:bodyPr>
            <a:lstStyle/>
            <a:p>
              <a:pPr marL="228600" marR="0" lvl="1" indent="-228600" algn="l" defTabSz="914400" rtl="0" eaLnBrk="1" fontAlgn="auto" latinLnBrk="0" hangingPunct="1">
                <a:lnSpc>
                  <a:spcPct val="90000"/>
                </a:lnSpc>
                <a:spcBef>
                  <a:spcPts val="0"/>
                </a:spcBef>
                <a:spcAft>
                  <a:spcPts val="0"/>
                </a:spcAft>
                <a:buClr>
                  <a:srgbClr val="000000"/>
                </a:buClr>
                <a:buSzPts val="2000"/>
                <a:buFont typeface="Calibri"/>
                <a:buChar char="•"/>
                <a:tabLst/>
                <a:defRPr/>
              </a:pPr>
              <a:r>
                <a:rPr kumimoji="0" lang="en-US" sz="2000" b="0" i="0" u="none" strike="noStrike" kern="1200" cap="none" spc="0" normalizeH="0" baseline="0" noProof="0">
                  <a:ln>
                    <a:noFill/>
                  </a:ln>
                  <a:solidFill>
                    <a:srgbClr val="000000"/>
                  </a:solidFill>
                  <a:effectLst/>
                  <a:uLnTx/>
                  <a:uFillTx/>
                  <a:latin typeface="Calibri"/>
                  <a:ea typeface="Calibri"/>
                  <a:cs typeface="Calibri"/>
                  <a:sym typeface="Calibri"/>
                </a:rPr>
                <a:t>Situations, motivation and need</a:t>
              </a:r>
              <a:endParaRPr kumimoji="0" sz="1800" b="0" i="0" u="none" strike="noStrike" kern="1200" cap="none" spc="0" normalizeH="0" baseline="0" noProof="0">
                <a:ln>
                  <a:noFill/>
                </a:ln>
                <a:solidFill>
                  <a:srgbClr val="000000"/>
                </a:solidFill>
                <a:effectLst/>
                <a:uLnTx/>
                <a:uFillTx/>
                <a:latin typeface="Times New Roman" panose="02020603050405020304"/>
                <a:ea typeface="+mn-ea"/>
                <a:cs typeface="+mn-cs"/>
              </a:endParaRPr>
            </a:p>
            <a:p>
              <a:pPr marL="228600" marR="0" lvl="1" indent="-228600" algn="l" defTabSz="914400" rtl="0" eaLnBrk="1" fontAlgn="auto" latinLnBrk="0" hangingPunct="1">
                <a:lnSpc>
                  <a:spcPct val="90000"/>
                </a:lnSpc>
                <a:spcBef>
                  <a:spcPts val="300"/>
                </a:spcBef>
                <a:spcAft>
                  <a:spcPts val="0"/>
                </a:spcAft>
                <a:buClr>
                  <a:srgbClr val="000000"/>
                </a:buClr>
                <a:buSzPts val="2000"/>
                <a:buFont typeface="Calibri"/>
                <a:buChar char="•"/>
                <a:tabLst/>
                <a:defRPr/>
              </a:pPr>
              <a:r>
                <a:rPr kumimoji="0" lang="en-US" sz="2000" b="0" i="0" u="none" strike="noStrike" kern="1200" cap="none" spc="0" normalizeH="0" baseline="0" noProof="0">
                  <a:ln>
                    <a:noFill/>
                  </a:ln>
                  <a:solidFill>
                    <a:srgbClr val="000000"/>
                  </a:solidFill>
                  <a:effectLst/>
                  <a:uLnTx/>
                  <a:uFillTx/>
                  <a:latin typeface="Calibri"/>
                  <a:ea typeface="Calibri"/>
                  <a:cs typeface="Calibri"/>
                  <a:sym typeface="Calibri"/>
                </a:rPr>
                <a:t>Personalities, interests and family values</a:t>
              </a:r>
              <a:endParaRPr kumimoji="0" sz="1800" b="0" i="0" u="none" strike="noStrike" kern="1200" cap="none" spc="0" normalizeH="0" baseline="0" noProof="0">
                <a:ln>
                  <a:noFill/>
                </a:ln>
                <a:solidFill>
                  <a:srgbClr val="000000"/>
                </a:solidFill>
                <a:effectLst/>
                <a:uLnTx/>
                <a:uFillTx/>
                <a:latin typeface="Times New Roman" panose="02020603050405020304"/>
                <a:ea typeface="+mn-ea"/>
                <a:cs typeface="+mn-cs"/>
              </a:endParaRPr>
            </a:p>
          </p:txBody>
        </p:sp>
        <p:sp>
          <p:nvSpPr>
            <p:cNvPr id="9" name="Google Shape;169;p12">
              <a:extLst>
                <a:ext uri="{FF2B5EF4-FFF2-40B4-BE49-F238E27FC236}">
                  <a16:creationId xmlns:a16="http://schemas.microsoft.com/office/drawing/2014/main" id="{A7C0550B-47F2-20F3-8225-17F820DB9F7F}"/>
                </a:ext>
              </a:extLst>
            </p:cNvPr>
            <p:cNvSpPr/>
            <p:nvPr/>
          </p:nvSpPr>
          <p:spPr>
            <a:xfrm>
              <a:off x="0" y="1797"/>
              <a:ext cx="2108480" cy="1186675"/>
            </a:xfrm>
            <a:prstGeom prst="roundRect">
              <a:avLst>
                <a:gd name="adj" fmla="val 16667"/>
              </a:avLst>
            </a:prstGeom>
            <a:solidFill>
              <a:srgbClr val="01ABE9"/>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Times New Roman" panose="02020603050405020304"/>
                <a:ea typeface="+mn-ea"/>
                <a:cs typeface="+mn-cs"/>
              </a:endParaRPr>
            </a:p>
          </p:txBody>
        </p:sp>
        <p:sp>
          <p:nvSpPr>
            <p:cNvPr id="10" name="Google Shape;170;p12">
              <a:extLst>
                <a:ext uri="{FF2B5EF4-FFF2-40B4-BE49-F238E27FC236}">
                  <a16:creationId xmlns:a16="http://schemas.microsoft.com/office/drawing/2014/main" id="{0342DC3B-62BC-3348-D6A2-DA6242C9F99C}"/>
                </a:ext>
              </a:extLst>
            </p:cNvPr>
            <p:cNvSpPr txBox="1"/>
            <p:nvPr/>
          </p:nvSpPr>
          <p:spPr>
            <a:xfrm>
              <a:off x="57929" y="59726"/>
              <a:ext cx="1992622" cy="1070817"/>
            </a:xfrm>
            <a:prstGeom prst="rect">
              <a:avLst/>
            </a:prstGeom>
            <a:noFill/>
            <a:ln>
              <a:noFill/>
            </a:ln>
          </p:spPr>
          <p:txBody>
            <a:bodyPr spcFirstLastPara="1" wrap="square" lIns="87625" tIns="43800" rIns="87625" bIns="4380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300"/>
                <a:buFont typeface="Calibri"/>
                <a:buNone/>
                <a:tabLst/>
                <a:defRPr/>
              </a:pPr>
              <a:r>
                <a:rPr kumimoji="0" lang="en-US" sz="2300" b="0" i="0" u="none" strike="noStrike" kern="1200" cap="none" spc="0" normalizeH="0" baseline="0" noProof="0">
                  <a:ln>
                    <a:noFill/>
                  </a:ln>
                  <a:solidFill>
                    <a:srgbClr val="FFFFFF"/>
                  </a:solidFill>
                  <a:effectLst/>
                  <a:uLnTx/>
                  <a:uFillTx/>
                  <a:latin typeface="Calibri"/>
                  <a:ea typeface="Calibri"/>
                  <a:cs typeface="Calibri"/>
                  <a:sym typeface="Calibri"/>
                </a:rPr>
                <a:t>Varies from family to family</a:t>
              </a:r>
              <a:endParaRPr kumimoji="0" sz="1800" b="0" i="0" u="none" strike="noStrike" kern="1200" cap="none" spc="0" normalizeH="0" baseline="0" noProof="0">
                <a:ln>
                  <a:noFill/>
                </a:ln>
                <a:solidFill>
                  <a:srgbClr val="000000"/>
                </a:solidFill>
                <a:effectLst/>
                <a:uLnTx/>
                <a:uFillTx/>
                <a:latin typeface="Times New Roman" panose="02020603050405020304"/>
                <a:ea typeface="+mn-ea"/>
                <a:cs typeface="+mn-cs"/>
              </a:endParaRPr>
            </a:p>
          </p:txBody>
        </p:sp>
        <p:sp>
          <p:nvSpPr>
            <p:cNvPr id="11" name="Google Shape;171;p12">
              <a:extLst>
                <a:ext uri="{FF2B5EF4-FFF2-40B4-BE49-F238E27FC236}">
                  <a16:creationId xmlns:a16="http://schemas.microsoft.com/office/drawing/2014/main" id="{E981753D-B058-346A-9822-5EF143875D0B}"/>
                </a:ext>
              </a:extLst>
            </p:cNvPr>
            <p:cNvSpPr/>
            <p:nvPr/>
          </p:nvSpPr>
          <p:spPr>
            <a:xfrm rot="5400000">
              <a:off x="3508015" y="-33059"/>
              <a:ext cx="949340" cy="3748409"/>
            </a:xfrm>
            <a:prstGeom prst="round2SameRect">
              <a:avLst>
                <a:gd name="adj1" fmla="val 16667"/>
                <a:gd name="adj2" fmla="val 0"/>
              </a:avLst>
            </a:prstGeom>
            <a:solidFill>
              <a:srgbClr val="01ABE9">
                <a:alpha val="50000"/>
              </a:srgbClr>
            </a:solidFill>
            <a:ln w="12700" cap="flat" cmpd="sng">
              <a:solidFill>
                <a:srgbClr val="C9DDD5">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Times New Roman" panose="02020603050405020304"/>
                <a:ea typeface="+mn-ea"/>
                <a:cs typeface="+mn-cs"/>
              </a:endParaRPr>
            </a:p>
          </p:txBody>
        </p:sp>
        <p:sp>
          <p:nvSpPr>
            <p:cNvPr id="12" name="Google Shape;172;p12">
              <a:extLst>
                <a:ext uri="{FF2B5EF4-FFF2-40B4-BE49-F238E27FC236}">
                  <a16:creationId xmlns:a16="http://schemas.microsoft.com/office/drawing/2014/main" id="{A2FCDCEE-B910-4F19-8FC0-819E1CE9ABC1}"/>
                </a:ext>
              </a:extLst>
            </p:cNvPr>
            <p:cNvSpPr txBox="1"/>
            <p:nvPr/>
          </p:nvSpPr>
          <p:spPr>
            <a:xfrm>
              <a:off x="2108482" y="1412818"/>
              <a:ext cx="3628931" cy="856654"/>
            </a:xfrm>
            <a:prstGeom prst="rect">
              <a:avLst/>
            </a:prstGeom>
            <a:noFill/>
            <a:ln>
              <a:noFill/>
            </a:ln>
          </p:spPr>
          <p:txBody>
            <a:bodyPr spcFirstLastPara="1" wrap="square" lIns="76200" tIns="38100" rIns="76200" bIns="38100" anchor="ctr" anchorCtr="0">
              <a:noAutofit/>
            </a:bodyPr>
            <a:lstStyle/>
            <a:p>
              <a:pPr marL="228600" marR="0" lvl="1" indent="-228600" algn="l" defTabSz="914400" rtl="0" eaLnBrk="1" fontAlgn="auto" latinLnBrk="0" hangingPunct="1">
                <a:lnSpc>
                  <a:spcPct val="90000"/>
                </a:lnSpc>
                <a:spcBef>
                  <a:spcPts val="0"/>
                </a:spcBef>
                <a:spcAft>
                  <a:spcPts val="0"/>
                </a:spcAft>
                <a:buClr>
                  <a:srgbClr val="000000"/>
                </a:buClr>
                <a:buSzPts val="2000"/>
                <a:buFont typeface="Calibri"/>
                <a:buChar char="•"/>
                <a:tabLst/>
                <a:defRPr/>
              </a:pPr>
              <a:r>
                <a:rPr kumimoji="0" lang="en-US" sz="2000" b="0" i="0" u="none" strike="noStrike" kern="1200" cap="none" spc="0" normalizeH="0" baseline="0" noProof="0">
                  <a:ln>
                    <a:noFill/>
                  </a:ln>
                  <a:solidFill>
                    <a:srgbClr val="000000"/>
                  </a:solidFill>
                  <a:effectLst/>
                  <a:uLnTx/>
                  <a:uFillTx/>
                  <a:latin typeface="Calibri"/>
                  <a:ea typeface="Calibri"/>
                  <a:cs typeface="Calibri"/>
                  <a:sym typeface="Calibri"/>
                </a:rPr>
                <a:t>Developmental maturity, responsibility and accountability</a:t>
              </a:r>
              <a:endParaRPr kumimoji="0" sz="1800" b="0" i="0" u="none" strike="noStrike" kern="1200" cap="none" spc="0" normalizeH="0" baseline="0" noProof="0">
                <a:ln>
                  <a:noFill/>
                </a:ln>
                <a:solidFill>
                  <a:srgbClr val="000000"/>
                </a:solidFill>
                <a:effectLst/>
                <a:uLnTx/>
                <a:uFillTx/>
                <a:latin typeface="Times New Roman" panose="02020603050405020304"/>
                <a:ea typeface="+mn-ea"/>
                <a:cs typeface="+mn-cs"/>
              </a:endParaRPr>
            </a:p>
          </p:txBody>
        </p:sp>
        <p:sp>
          <p:nvSpPr>
            <p:cNvPr id="13" name="Google Shape;173;p12">
              <a:extLst>
                <a:ext uri="{FF2B5EF4-FFF2-40B4-BE49-F238E27FC236}">
                  <a16:creationId xmlns:a16="http://schemas.microsoft.com/office/drawing/2014/main" id="{5C0782FA-E041-37A3-6E14-885A4301761E}"/>
                </a:ext>
              </a:extLst>
            </p:cNvPr>
            <p:cNvSpPr/>
            <p:nvPr/>
          </p:nvSpPr>
          <p:spPr>
            <a:xfrm>
              <a:off x="0" y="1247807"/>
              <a:ext cx="2108480" cy="1186675"/>
            </a:xfrm>
            <a:prstGeom prst="roundRect">
              <a:avLst>
                <a:gd name="adj" fmla="val 16667"/>
              </a:avLst>
            </a:prstGeom>
            <a:solidFill>
              <a:srgbClr val="01ABE9"/>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Times New Roman" panose="02020603050405020304"/>
                <a:ea typeface="+mn-ea"/>
                <a:cs typeface="+mn-cs"/>
              </a:endParaRPr>
            </a:p>
          </p:txBody>
        </p:sp>
        <p:sp>
          <p:nvSpPr>
            <p:cNvPr id="14" name="Google Shape;174;p12">
              <a:extLst>
                <a:ext uri="{FF2B5EF4-FFF2-40B4-BE49-F238E27FC236}">
                  <a16:creationId xmlns:a16="http://schemas.microsoft.com/office/drawing/2014/main" id="{5AE3E9E4-9C92-DC4A-C325-130B27D898AC}"/>
                </a:ext>
              </a:extLst>
            </p:cNvPr>
            <p:cNvSpPr txBox="1"/>
            <p:nvPr/>
          </p:nvSpPr>
          <p:spPr>
            <a:xfrm>
              <a:off x="57929" y="1305736"/>
              <a:ext cx="1992622" cy="1070817"/>
            </a:xfrm>
            <a:prstGeom prst="rect">
              <a:avLst/>
            </a:prstGeom>
            <a:noFill/>
            <a:ln>
              <a:noFill/>
            </a:ln>
          </p:spPr>
          <p:txBody>
            <a:bodyPr spcFirstLastPara="1" wrap="square" lIns="87625" tIns="43800" rIns="87625" bIns="4380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300"/>
                <a:buFont typeface="Calibri"/>
                <a:buNone/>
                <a:tabLst/>
                <a:defRPr/>
              </a:pPr>
              <a:r>
                <a:rPr kumimoji="0" lang="en-US" sz="2300" b="0" i="0" u="none" strike="noStrike" kern="1200" cap="none" spc="0" normalizeH="0" baseline="0" noProof="0">
                  <a:ln>
                    <a:noFill/>
                  </a:ln>
                  <a:solidFill>
                    <a:srgbClr val="FFFFFF"/>
                  </a:solidFill>
                  <a:effectLst/>
                  <a:uLnTx/>
                  <a:uFillTx/>
                  <a:latin typeface="Calibri"/>
                  <a:ea typeface="Calibri"/>
                  <a:cs typeface="Calibri"/>
                  <a:sym typeface="Calibri"/>
                </a:rPr>
                <a:t>Varies from child to child</a:t>
              </a:r>
              <a:endParaRPr kumimoji="0" sz="1800" b="0" i="0" u="none" strike="noStrike" kern="1200" cap="none" spc="0" normalizeH="0" baseline="0" noProof="0">
                <a:ln>
                  <a:noFill/>
                </a:ln>
                <a:solidFill>
                  <a:srgbClr val="000000"/>
                </a:solidFill>
                <a:effectLst/>
                <a:uLnTx/>
                <a:uFillTx/>
                <a:latin typeface="Times New Roman" panose="02020603050405020304"/>
                <a:ea typeface="+mn-ea"/>
                <a:cs typeface="+mn-cs"/>
              </a:endParaRPr>
            </a:p>
          </p:txBody>
        </p:sp>
        <p:sp>
          <p:nvSpPr>
            <p:cNvPr id="15" name="Google Shape;175;p12">
              <a:extLst>
                <a:ext uri="{FF2B5EF4-FFF2-40B4-BE49-F238E27FC236}">
                  <a16:creationId xmlns:a16="http://schemas.microsoft.com/office/drawing/2014/main" id="{BCB9BFAA-0DA1-D346-A461-665DA162061B}"/>
                </a:ext>
              </a:extLst>
            </p:cNvPr>
            <p:cNvSpPr/>
            <p:nvPr/>
          </p:nvSpPr>
          <p:spPr>
            <a:xfrm rot="5400000">
              <a:off x="3508015" y="1212949"/>
              <a:ext cx="949340" cy="3748409"/>
            </a:xfrm>
            <a:prstGeom prst="round2SameRect">
              <a:avLst>
                <a:gd name="adj1" fmla="val 16667"/>
                <a:gd name="adj2" fmla="val 0"/>
              </a:avLst>
            </a:prstGeom>
            <a:solidFill>
              <a:srgbClr val="01ABE9">
                <a:alpha val="50000"/>
              </a:srgbClr>
            </a:solidFill>
            <a:ln w="12700" cap="flat" cmpd="sng">
              <a:solidFill>
                <a:srgbClr val="C9DDD5">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Times New Roman" panose="02020603050405020304"/>
                <a:ea typeface="+mn-ea"/>
                <a:cs typeface="+mn-cs"/>
              </a:endParaRPr>
            </a:p>
          </p:txBody>
        </p:sp>
        <p:sp>
          <p:nvSpPr>
            <p:cNvPr id="16" name="Google Shape;176;p12">
              <a:extLst>
                <a:ext uri="{FF2B5EF4-FFF2-40B4-BE49-F238E27FC236}">
                  <a16:creationId xmlns:a16="http://schemas.microsoft.com/office/drawing/2014/main" id="{BC5BF5B8-B769-E615-21D0-0B16ED5888E2}"/>
                </a:ext>
              </a:extLst>
            </p:cNvPr>
            <p:cNvSpPr txBox="1"/>
            <p:nvPr/>
          </p:nvSpPr>
          <p:spPr>
            <a:xfrm>
              <a:off x="2108481" y="2658827"/>
              <a:ext cx="3628931" cy="856654"/>
            </a:xfrm>
            <a:prstGeom prst="rect">
              <a:avLst/>
            </a:prstGeom>
            <a:noFill/>
            <a:ln>
              <a:noFill/>
            </a:ln>
          </p:spPr>
          <p:txBody>
            <a:bodyPr spcFirstLastPara="1" wrap="square" lIns="76200" tIns="38100" rIns="76200" bIns="38100" anchor="ctr" anchorCtr="0">
              <a:noAutofit/>
            </a:bodyPr>
            <a:lstStyle/>
            <a:p>
              <a:pPr marL="228600" marR="0" lvl="1" indent="-228600" algn="l" defTabSz="914400" rtl="0" eaLnBrk="1" fontAlgn="auto" latinLnBrk="0" hangingPunct="1">
                <a:lnSpc>
                  <a:spcPct val="90000"/>
                </a:lnSpc>
                <a:spcBef>
                  <a:spcPts val="0"/>
                </a:spcBef>
                <a:spcAft>
                  <a:spcPts val="0"/>
                </a:spcAft>
                <a:buClr>
                  <a:srgbClr val="000000"/>
                </a:buClr>
                <a:buSzPts val="2000"/>
                <a:buFont typeface="Calibri"/>
                <a:buChar char="•"/>
                <a:tabLst/>
                <a:defRPr/>
              </a:pPr>
              <a:r>
                <a:rPr kumimoji="0" lang="en-US" sz="2000" b="0" i="0" u="none" strike="noStrike" kern="1200" cap="none" spc="0" normalizeH="0" baseline="0" noProof="0">
                  <a:ln>
                    <a:noFill/>
                  </a:ln>
                  <a:solidFill>
                    <a:srgbClr val="000000"/>
                  </a:solidFill>
                  <a:effectLst/>
                  <a:uLnTx/>
                  <a:uFillTx/>
                  <a:latin typeface="Calibri"/>
                  <a:ea typeface="Calibri"/>
                  <a:cs typeface="Calibri"/>
                  <a:sym typeface="Calibri"/>
                </a:rPr>
                <a:t>Clear boundaries vs. free exploration</a:t>
              </a:r>
              <a:endParaRPr kumimoji="0" sz="1800" b="0" i="0" u="none" strike="noStrike" kern="1200" cap="none" spc="0" normalizeH="0" baseline="0" noProof="0">
                <a:ln>
                  <a:noFill/>
                </a:ln>
                <a:solidFill>
                  <a:srgbClr val="000000"/>
                </a:solidFill>
                <a:effectLst/>
                <a:uLnTx/>
                <a:uFillTx/>
                <a:latin typeface="Times New Roman" panose="02020603050405020304"/>
                <a:ea typeface="+mn-ea"/>
                <a:cs typeface="+mn-cs"/>
              </a:endParaRPr>
            </a:p>
            <a:p>
              <a:pPr marL="228600" marR="0" lvl="1" indent="-228600" algn="l" defTabSz="914400" rtl="0" eaLnBrk="1" fontAlgn="auto" latinLnBrk="0" hangingPunct="1">
                <a:lnSpc>
                  <a:spcPct val="90000"/>
                </a:lnSpc>
                <a:spcBef>
                  <a:spcPts val="300"/>
                </a:spcBef>
                <a:spcAft>
                  <a:spcPts val="0"/>
                </a:spcAft>
                <a:buClr>
                  <a:srgbClr val="000000"/>
                </a:buClr>
                <a:buSzPts val="2000"/>
                <a:buFont typeface="Calibri"/>
                <a:buChar char="•"/>
                <a:tabLst/>
                <a:defRPr/>
              </a:pPr>
              <a:r>
                <a:rPr kumimoji="0" lang="en-US" sz="2000" b="0" i="0" u="none" strike="noStrike" kern="1200" cap="none" spc="0" normalizeH="0" baseline="0" noProof="0">
                  <a:ln>
                    <a:noFill/>
                  </a:ln>
                  <a:solidFill>
                    <a:srgbClr val="000000"/>
                  </a:solidFill>
                  <a:effectLst/>
                  <a:uLnTx/>
                  <a:uFillTx/>
                  <a:latin typeface="Calibri"/>
                  <a:ea typeface="Calibri"/>
                  <a:cs typeface="Calibri"/>
                  <a:sym typeface="Calibri"/>
                </a:rPr>
                <a:t>Active vs. passive use</a:t>
              </a:r>
              <a:endParaRPr kumimoji="0" sz="1800" b="0" i="0" u="none" strike="noStrike" kern="1200" cap="none" spc="0" normalizeH="0" baseline="0" noProof="0">
                <a:ln>
                  <a:noFill/>
                </a:ln>
                <a:solidFill>
                  <a:srgbClr val="000000"/>
                </a:solidFill>
                <a:effectLst/>
                <a:uLnTx/>
                <a:uFillTx/>
                <a:latin typeface="Times New Roman" panose="02020603050405020304"/>
                <a:ea typeface="+mn-ea"/>
                <a:cs typeface="+mn-cs"/>
              </a:endParaRPr>
            </a:p>
          </p:txBody>
        </p:sp>
        <p:sp>
          <p:nvSpPr>
            <p:cNvPr id="17" name="Google Shape;177;p12">
              <a:extLst>
                <a:ext uri="{FF2B5EF4-FFF2-40B4-BE49-F238E27FC236}">
                  <a16:creationId xmlns:a16="http://schemas.microsoft.com/office/drawing/2014/main" id="{8573C3A2-876B-16AF-7B03-57D53BB3BC07}"/>
                </a:ext>
              </a:extLst>
            </p:cNvPr>
            <p:cNvSpPr/>
            <p:nvPr/>
          </p:nvSpPr>
          <p:spPr>
            <a:xfrm>
              <a:off x="0" y="2493816"/>
              <a:ext cx="2108480" cy="1186675"/>
            </a:xfrm>
            <a:prstGeom prst="roundRect">
              <a:avLst>
                <a:gd name="adj" fmla="val 16667"/>
              </a:avLst>
            </a:prstGeom>
            <a:solidFill>
              <a:srgbClr val="01ABE9"/>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Times New Roman" panose="02020603050405020304"/>
                <a:ea typeface="+mn-ea"/>
                <a:cs typeface="+mn-cs"/>
              </a:endParaRPr>
            </a:p>
          </p:txBody>
        </p:sp>
        <p:sp>
          <p:nvSpPr>
            <p:cNvPr id="18" name="Google Shape;178;p12">
              <a:extLst>
                <a:ext uri="{FF2B5EF4-FFF2-40B4-BE49-F238E27FC236}">
                  <a16:creationId xmlns:a16="http://schemas.microsoft.com/office/drawing/2014/main" id="{52CC769F-70CF-6FDA-ECFE-2C6F4A731DE5}"/>
                </a:ext>
              </a:extLst>
            </p:cNvPr>
            <p:cNvSpPr txBox="1"/>
            <p:nvPr/>
          </p:nvSpPr>
          <p:spPr>
            <a:xfrm>
              <a:off x="57929" y="2551745"/>
              <a:ext cx="1992622" cy="1070817"/>
            </a:xfrm>
            <a:prstGeom prst="rect">
              <a:avLst/>
            </a:prstGeom>
            <a:noFill/>
            <a:ln>
              <a:noFill/>
            </a:ln>
          </p:spPr>
          <p:txBody>
            <a:bodyPr spcFirstLastPara="1" wrap="square" lIns="87625" tIns="43800" rIns="87625" bIns="4380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300"/>
                <a:buFont typeface="Calibri"/>
                <a:buNone/>
                <a:tabLst/>
                <a:defRPr/>
              </a:pPr>
              <a:r>
                <a:rPr kumimoji="0" lang="en-US" sz="2300" b="0" i="0" u="none" strike="noStrike" kern="1200" cap="none" spc="0" normalizeH="0" baseline="0" noProof="0">
                  <a:ln>
                    <a:noFill/>
                  </a:ln>
                  <a:solidFill>
                    <a:srgbClr val="FFFFFF"/>
                  </a:solidFill>
                  <a:effectLst/>
                  <a:uLnTx/>
                  <a:uFillTx/>
                  <a:latin typeface="Calibri"/>
                  <a:ea typeface="Calibri"/>
                  <a:cs typeface="Calibri"/>
                  <a:sym typeface="Calibri"/>
                </a:rPr>
                <a:t>Different types of screen activities</a:t>
              </a:r>
              <a:endParaRPr kumimoji="0" sz="1800" b="0" i="0" u="none" strike="noStrike" kern="1200" cap="none" spc="0" normalizeH="0" baseline="0" noProof="0">
                <a:ln>
                  <a:noFill/>
                </a:ln>
                <a:solidFill>
                  <a:srgbClr val="000000"/>
                </a:solidFill>
                <a:effectLst/>
                <a:uLnTx/>
                <a:uFillTx/>
                <a:latin typeface="Times New Roman" panose="02020603050405020304"/>
                <a:ea typeface="+mn-ea"/>
                <a:cs typeface="+mn-cs"/>
              </a:endParaRPr>
            </a:p>
          </p:txBody>
        </p:sp>
      </p:grpSp>
    </p:spTree>
    <p:extLst>
      <p:ext uri="{BB962C8B-B14F-4D97-AF65-F5344CB8AC3E}">
        <p14:creationId xmlns:p14="http://schemas.microsoft.com/office/powerpoint/2010/main" val="40409032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235F8-D0DB-5A40-EF1C-A122485BA91D}"/>
              </a:ext>
            </a:extLst>
          </p:cNvPr>
          <p:cNvSpPr>
            <a:spLocks noGrp="1"/>
          </p:cNvSpPr>
          <p:nvPr>
            <p:ph type="title"/>
          </p:nvPr>
        </p:nvSpPr>
        <p:spPr/>
        <p:txBody>
          <a:bodyPr>
            <a:normAutofit/>
          </a:bodyPr>
          <a:lstStyle/>
          <a:p>
            <a:r>
              <a:rPr lang="en-US" sz="3600"/>
              <a:t>Parent/Caregiver Readiness</a:t>
            </a:r>
          </a:p>
        </p:txBody>
      </p:sp>
      <p:sp>
        <p:nvSpPr>
          <p:cNvPr id="3" name="Content Placeholder 2">
            <a:extLst>
              <a:ext uri="{FF2B5EF4-FFF2-40B4-BE49-F238E27FC236}">
                <a16:creationId xmlns:a16="http://schemas.microsoft.com/office/drawing/2014/main" id="{DB4FE7B3-6881-37DF-E96D-7A0B6836C5EF}"/>
              </a:ext>
            </a:extLst>
          </p:cNvPr>
          <p:cNvSpPr>
            <a:spLocks noGrp="1"/>
          </p:cNvSpPr>
          <p:nvPr>
            <p:ph idx="1"/>
          </p:nvPr>
        </p:nvSpPr>
        <p:spPr/>
        <p:txBody>
          <a:bodyPr/>
          <a:lstStyle/>
          <a:p>
            <a:pPr marL="228600" lvl="0" indent="-228600" algn="l" rtl="0">
              <a:lnSpc>
                <a:spcPct val="90000"/>
              </a:lnSpc>
              <a:spcBef>
                <a:spcPts val="0"/>
              </a:spcBef>
              <a:spcAft>
                <a:spcPts val="0"/>
              </a:spcAft>
              <a:buClr>
                <a:srgbClr val="14356D"/>
              </a:buClr>
              <a:buSzPts val="2800"/>
              <a:buChar char="•"/>
            </a:pPr>
            <a:r>
              <a:rPr lang="en-US"/>
              <a:t>Am I ready to establish rules and reinforce them consistently?</a:t>
            </a:r>
          </a:p>
          <a:p>
            <a:pPr marL="228600" lvl="0" indent="-228600" algn="l" rtl="0">
              <a:lnSpc>
                <a:spcPct val="90000"/>
              </a:lnSpc>
              <a:spcBef>
                <a:spcPts val="2200"/>
              </a:spcBef>
              <a:spcAft>
                <a:spcPts val="0"/>
              </a:spcAft>
              <a:buClr>
                <a:srgbClr val="14356D"/>
              </a:buClr>
              <a:buSzPts val="2800"/>
              <a:buChar char="•"/>
            </a:pPr>
            <a:r>
              <a:rPr lang="en-US"/>
              <a:t>Am I willing to have open communication and ongoing dialogue with my child about their digital life?</a:t>
            </a:r>
          </a:p>
          <a:p>
            <a:pPr marL="228600" lvl="0" indent="-228600" algn="l" rtl="0">
              <a:lnSpc>
                <a:spcPct val="90000"/>
              </a:lnSpc>
              <a:spcBef>
                <a:spcPts val="2200"/>
              </a:spcBef>
              <a:spcAft>
                <a:spcPts val="0"/>
              </a:spcAft>
              <a:buClr>
                <a:srgbClr val="14356D"/>
              </a:buClr>
              <a:buSzPts val="2800"/>
              <a:buChar char="•"/>
            </a:pPr>
            <a:r>
              <a:rPr lang="en-US"/>
              <a:t>Am I willing to use tools and resources to help me be an effective digital parent?</a:t>
            </a:r>
          </a:p>
        </p:txBody>
      </p:sp>
    </p:spTree>
    <p:extLst>
      <p:ext uri="{BB962C8B-B14F-4D97-AF65-F5344CB8AC3E}">
        <p14:creationId xmlns:p14="http://schemas.microsoft.com/office/powerpoint/2010/main" val="8635877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5A626-EEED-C792-2462-1AC1361CAC78}"/>
              </a:ext>
            </a:extLst>
          </p:cNvPr>
          <p:cNvSpPr>
            <a:spLocks noGrp="1"/>
          </p:cNvSpPr>
          <p:nvPr>
            <p:ph type="title"/>
          </p:nvPr>
        </p:nvSpPr>
        <p:spPr>
          <a:xfrm>
            <a:off x="838200" y="365125"/>
            <a:ext cx="7992979" cy="1325563"/>
          </a:xfrm>
        </p:spPr>
        <p:txBody>
          <a:bodyPr/>
          <a:lstStyle/>
          <a:p>
            <a:r>
              <a:rPr lang="en-US">
                <a:solidFill>
                  <a:schemeClr val="accent2"/>
                </a:solidFill>
              </a:rPr>
              <a:t>PhoneReady Quiz</a:t>
            </a:r>
          </a:p>
        </p:txBody>
      </p:sp>
      <p:pic>
        <p:nvPicPr>
          <p:cNvPr id="5" name="Picture 2">
            <a:extLst>
              <a:ext uri="{FF2B5EF4-FFF2-40B4-BE49-F238E27FC236}">
                <a16:creationId xmlns:a16="http://schemas.microsoft.com/office/drawing/2014/main" id="{C1F3CBF9-A19E-C4F1-B836-C18D53DA8DA4}"/>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838200" y="1555207"/>
            <a:ext cx="10093233" cy="374758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C824433-5552-D81A-325F-CA8D140955A4}"/>
              </a:ext>
            </a:extLst>
          </p:cNvPr>
          <p:cNvPicPr>
            <a:picLocks noChangeAspect="1"/>
          </p:cNvPicPr>
          <p:nvPr/>
        </p:nvPicPr>
        <p:blipFill>
          <a:blip r:embed="rId4"/>
          <a:stretch>
            <a:fillRect/>
          </a:stretch>
        </p:blipFill>
        <p:spPr>
          <a:xfrm>
            <a:off x="9286309" y="3949099"/>
            <a:ext cx="2707388" cy="2707388"/>
          </a:xfrm>
          <a:prstGeom prst="rect">
            <a:avLst/>
          </a:prstGeom>
        </p:spPr>
      </p:pic>
    </p:spTree>
    <p:extLst>
      <p:ext uri="{BB962C8B-B14F-4D97-AF65-F5344CB8AC3E}">
        <p14:creationId xmlns:p14="http://schemas.microsoft.com/office/powerpoint/2010/main" val="28340125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D5757A1-090A-5A45-8385-0F13E268B7E0}"/>
              </a:ext>
            </a:extLst>
          </p:cNvPr>
          <p:cNvSpPr>
            <a:spLocks noGrp="1"/>
          </p:cNvSpPr>
          <p:nvPr>
            <p:ph idx="1"/>
          </p:nvPr>
        </p:nvSpPr>
        <p:spPr>
          <a:xfrm>
            <a:off x="4507454" y="1506956"/>
            <a:ext cx="6870080" cy="4706471"/>
          </a:xfrm>
        </p:spPr>
        <p:txBody>
          <a:bodyPr vert="horz" lIns="91440" tIns="45720" rIns="91440" bIns="45720" rtlCol="0" anchor="t">
            <a:noAutofit/>
          </a:bodyPr>
          <a:lstStyle/>
          <a:p>
            <a:r>
              <a:rPr lang="en-US">
                <a:solidFill>
                  <a:srgbClr val="14356D"/>
                </a:solidFill>
              </a:rPr>
              <a:t>Why Digital Wellness?</a:t>
            </a:r>
          </a:p>
          <a:p>
            <a:r>
              <a:rPr lang="en-US">
                <a:solidFill>
                  <a:srgbClr val="14356D"/>
                </a:solidFill>
              </a:rPr>
              <a:t>What is PTA Connected?</a:t>
            </a:r>
            <a:endParaRPr lang="en-US">
              <a:solidFill>
                <a:srgbClr val="14356D"/>
              </a:solidFill>
              <a:cs typeface="Calibri"/>
            </a:endParaRPr>
          </a:p>
          <a:p>
            <a:r>
              <a:rPr lang="en-US">
                <a:solidFill>
                  <a:srgbClr val="14356D"/>
                </a:solidFill>
                <a:cs typeface="Calibri"/>
              </a:rPr>
              <a:t>PTA Connected Programs</a:t>
            </a:r>
          </a:p>
          <a:p>
            <a:r>
              <a:rPr lang="en-US">
                <a:solidFill>
                  <a:srgbClr val="14356D"/>
                </a:solidFill>
                <a:cs typeface="Calibri"/>
              </a:rPr>
              <a:t>Program Highlight – Ready, Tech, Go!</a:t>
            </a:r>
          </a:p>
          <a:p>
            <a:r>
              <a:rPr lang="en-US">
                <a:solidFill>
                  <a:srgbClr val="14356D"/>
                </a:solidFill>
                <a:cs typeface="Calibri"/>
              </a:rPr>
              <a:t>Program Support</a:t>
            </a:r>
            <a:endParaRPr lang="en-US">
              <a:solidFill>
                <a:srgbClr val="14356D"/>
              </a:solidFill>
            </a:endParaRPr>
          </a:p>
          <a:p>
            <a:r>
              <a:rPr lang="en-US">
                <a:solidFill>
                  <a:srgbClr val="14356D"/>
                </a:solidFill>
              </a:rPr>
              <a:t>Q&amp;A</a:t>
            </a:r>
            <a:endParaRPr lang="en-US">
              <a:solidFill>
                <a:srgbClr val="14356D"/>
              </a:solidFill>
              <a:cs typeface="Calibri"/>
            </a:endParaRPr>
          </a:p>
          <a:p>
            <a:endParaRPr lang="en-US">
              <a:solidFill>
                <a:srgbClr val="14356D"/>
              </a:solidFill>
            </a:endParaRPr>
          </a:p>
        </p:txBody>
      </p:sp>
      <p:sp>
        <p:nvSpPr>
          <p:cNvPr id="3" name="Title 2">
            <a:extLst>
              <a:ext uri="{FF2B5EF4-FFF2-40B4-BE49-F238E27FC236}">
                <a16:creationId xmlns:a16="http://schemas.microsoft.com/office/drawing/2014/main" id="{5A4D12A8-3087-2748-8205-9A6E0BC5635E}"/>
              </a:ext>
            </a:extLst>
          </p:cNvPr>
          <p:cNvSpPr>
            <a:spLocks noGrp="1"/>
          </p:cNvSpPr>
          <p:nvPr>
            <p:ph type="title"/>
          </p:nvPr>
        </p:nvSpPr>
        <p:spPr>
          <a:xfrm>
            <a:off x="4507454" y="322558"/>
            <a:ext cx="5583219" cy="1310319"/>
          </a:xfrm>
        </p:spPr>
        <p:txBody>
          <a:bodyPr/>
          <a:lstStyle/>
          <a:p>
            <a:r>
              <a:rPr lang="en-US" b="1">
                <a:solidFill>
                  <a:srgbClr val="C00000"/>
                </a:solidFill>
              </a:rPr>
              <a:t>Agenda</a:t>
            </a:r>
          </a:p>
        </p:txBody>
      </p:sp>
    </p:spTree>
    <p:extLst>
      <p:ext uri="{BB962C8B-B14F-4D97-AF65-F5344CB8AC3E}">
        <p14:creationId xmlns:p14="http://schemas.microsoft.com/office/powerpoint/2010/main" val="41341800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5A626-EEED-C792-2462-1AC1361CAC78}"/>
              </a:ext>
            </a:extLst>
          </p:cNvPr>
          <p:cNvSpPr>
            <a:spLocks noGrp="1"/>
          </p:cNvSpPr>
          <p:nvPr>
            <p:ph type="title"/>
          </p:nvPr>
        </p:nvSpPr>
        <p:spPr>
          <a:xfrm>
            <a:off x="838200" y="365125"/>
            <a:ext cx="7992979" cy="1325563"/>
          </a:xfrm>
        </p:spPr>
        <p:txBody>
          <a:bodyPr/>
          <a:lstStyle/>
          <a:p>
            <a:r>
              <a:rPr lang="en-US" err="1">
                <a:solidFill>
                  <a:schemeClr val="accent2"/>
                </a:solidFill>
              </a:rPr>
              <a:t>PhoneReady</a:t>
            </a:r>
            <a:r>
              <a:rPr lang="en-US">
                <a:solidFill>
                  <a:schemeClr val="accent2"/>
                </a:solidFill>
              </a:rPr>
              <a:t> Quiz</a:t>
            </a:r>
          </a:p>
        </p:txBody>
      </p:sp>
      <p:grpSp>
        <p:nvGrpSpPr>
          <p:cNvPr id="48" name="Group 47">
            <a:extLst>
              <a:ext uri="{FF2B5EF4-FFF2-40B4-BE49-F238E27FC236}">
                <a16:creationId xmlns:a16="http://schemas.microsoft.com/office/drawing/2014/main" id="{390A6A12-B0E0-472A-A50F-D9E7A893725B}"/>
              </a:ext>
            </a:extLst>
          </p:cNvPr>
          <p:cNvGrpSpPr/>
          <p:nvPr/>
        </p:nvGrpSpPr>
        <p:grpSpPr>
          <a:xfrm>
            <a:off x="3162299" y="1690688"/>
            <a:ext cx="5636859" cy="4414837"/>
            <a:chOff x="7661479" y="1673614"/>
            <a:chExt cx="4073656" cy="4041763"/>
          </a:xfrm>
        </p:grpSpPr>
        <p:grpSp>
          <p:nvGrpSpPr>
            <p:cNvPr id="49" name="Google Shape;205;p15">
              <a:extLst>
                <a:ext uri="{FF2B5EF4-FFF2-40B4-BE49-F238E27FC236}">
                  <a16:creationId xmlns:a16="http://schemas.microsoft.com/office/drawing/2014/main" id="{B21071A5-2D03-0E67-322F-0A8C53824896}"/>
                </a:ext>
              </a:extLst>
            </p:cNvPr>
            <p:cNvGrpSpPr>
              <a:grpSpLocks/>
            </p:cNvGrpSpPr>
            <p:nvPr/>
          </p:nvGrpSpPr>
          <p:grpSpPr>
            <a:xfrm>
              <a:off x="7668670" y="1673614"/>
              <a:ext cx="4041764" cy="4041763"/>
              <a:chOff x="1027117" y="-17074"/>
              <a:chExt cx="4041764" cy="4041763"/>
            </a:xfrm>
          </p:grpSpPr>
          <p:sp>
            <p:nvSpPr>
              <p:cNvPr id="54" name="Google Shape;206;p15">
                <a:extLst>
                  <a:ext uri="{FF2B5EF4-FFF2-40B4-BE49-F238E27FC236}">
                    <a16:creationId xmlns:a16="http://schemas.microsoft.com/office/drawing/2014/main" id="{F20DBBEE-A13B-C19B-B0D5-BAEBCFC32C28}"/>
                  </a:ext>
                </a:extLst>
              </p:cNvPr>
              <p:cNvSpPr>
                <a:spLocks/>
              </p:cNvSpPr>
              <p:nvPr/>
            </p:nvSpPr>
            <p:spPr>
              <a:xfrm>
                <a:off x="2006019" y="-17074"/>
                <a:ext cx="2083960" cy="2083960"/>
              </a:xfrm>
              <a:prstGeom prst="ellipse">
                <a:avLst/>
              </a:prstGeom>
              <a:solidFill>
                <a:srgbClr val="029FDD">
                  <a:alpha val="70000"/>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Times New Roman" panose="02020603050405020304"/>
                  <a:ea typeface="+mn-ea"/>
                  <a:cs typeface="+mn-cs"/>
                </a:endParaRPr>
              </a:p>
            </p:txBody>
          </p:sp>
          <p:sp>
            <p:nvSpPr>
              <p:cNvPr id="55" name="Google Shape;207;p15">
                <a:extLst>
                  <a:ext uri="{FF2B5EF4-FFF2-40B4-BE49-F238E27FC236}">
                    <a16:creationId xmlns:a16="http://schemas.microsoft.com/office/drawing/2014/main" id="{E2E39F01-23ED-9679-2257-4B266EC8360F}"/>
                  </a:ext>
                </a:extLst>
              </p:cNvPr>
              <p:cNvSpPr txBox="1">
                <a:spLocks/>
              </p:cNvSpPr>
              <p:nvPr/>
            </p:nvSpPr>
            <p:spPr>
              <a:xfrm>
                <a:off x="2246476" y="320609"/>
                <a:ext cx="1603046" cy="661256"/>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100"/>
                  <a:buFont typeface="Calibri"/>
                  <a:buNone/>
                  <a:tabLst/>
                  <a:defRPr/>
                </a:pPr>
                <a:r>
                  <a:rPr kumimoji="0" lang="en-US" sz="1100" b="0" i="0" u="none" strike="noStrike" kern="1200" cap="none" spc="0" normalizeH="0" baseline="0" noProof="0">
                    <a:ln>
                      <a:noFill/>
                    </a:ln>
                    <a:solidFill>
                      <a:srgbClr val="FFFFFF"/>
                    </a:solidFill>
                    <a:effectLst/>
                    <a:uLnTx/>
                    <a:uFillTx/>
                    <a:latin typeface="Calibri"/>
                    <a:ea typeface="Calibri"/>
                    <a:cs typeface="Calibri"/>
                    <a:sym typeface="Calibri"/>
                  </a:rPr>
                  <a:t> </a:t>
                </a:r>
                <a:endParaRPr kumimoji="0" sz="14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56" name="Google Shape;208;p15">
                <a:extLst>
                  <a:ext uri="{FF2B5EF4-FFF2-40B4-BE49-F238E27FC236}">
                    <a16:creationId xmlns:a16="http://schemas.microsoft.com/office/drawing/2014/main" id="{9D9DE54E-77F9-B51D-0ADD-4E1E1091A318}"/>
                  </a:ext>
                </a:extLst>
              </p:cNvPr>
              <p:cNvSpPr>
                <a:spLocks/>
              </p:cNvSpPr>
              <p:nvPr/>
            </p:nvSpPr>
            <p:spPr>
              <a:xfrm>
                <a:off x="2984921" y="961827"/>
                <a:ext cx="2083960" cy="2083960"/>
              </a:xfrm>
              <a:prstGeom prst="ellipse">
                <a:avLst/>
              </a:prstGeom>
              <a:solidFill>
                <a:srgbClr val="029FDD">
                  <a:alpha val="70000"/>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Times New Roman" panose="02020603050405020304"/>
                  <a:ea typeface="+mn-ea"/>
                  <a:cs typeface="+mn-cs"/>
                </a:endParaRPr>
              </a:p>
            </p:txBody>
          </p:sp>
          <p:sp>
            <p:nvSpPr>
              <p:cNvPr id="57" name="Google Shape;209;p15">
                <a:extLst>
                  <a:ext uri="{FF2B5EF4-FFF2-40B4-BE49-F238E27FC236}">
                    <a16:creationId xmlns:a16="http://schemas.microsoft.com/office/drawing/2014/main" id="{160BEF97-3BE9-B237-0670-A88701A96C0F}"/>
                  </a:ext>
                </a:extLst>
              </p:cNvPr>
              <p:cNvSpPr txBox="1">
                <a:spLocks/>
              </p:cNvSpPr>
              <p:nvPr/>
            </p:nvSpPr>
            <p:spPr>
              <a:xfrm>
                <a:off x="4049903" y="1202284"/>
                <a:ext cx="801523" cy="1603046"/>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100"/>
                  <a:buFont typeface="Calibri"/>
                  <a:buNone/>
                  <a:tabLst/>
                  <a:defRPr/>
                </a:pPr>
                <a:r>
                  <a:rPr kumimoji="0" lang="en-US" sz="1100" b="0" i="0" u="none" strike="noStrike" kern="1200" cap="none" spc="0" normalizeH="0" baseline="0" noProof="0">
                    <a:ln>
                      <a:noFill/>
                    </a:ln>
                    <a:solidFill>
                      <a:srgbClr val="FFFFFF"/>
                    </a:solidFill>
                    <a:effectLst/>
                    <a:uLnTx/>
                    <a:uFillTx/>
                    <a:latin typeface="Calibri"/>
                    <a:ea typeface="Calibri"/>
                    <a:cs typeface="Calibri"/>
                    <a:sym typeface="Calibri"/>
                  </a:rPr>
                  <a:t> </a:t>
                </a:r>
                <a:endParaRPr kumimoji="0" sz="1800" b="0" i="0" u="none" strike="noStrike" kern="1200" cap="none" spc="0" normalizeH="0" baseline="0" noProof="0">
                  <a:ln>
                    <a:noFill/>
                  </a:ln>
                  <a:solidFill>
                    <a:srgbClr val="000000"/>
                  </a:solidFill>
                  <a:effectLst/>
                  <a:uLnTx/>
                  <a:uFillTx/>
                  <a:latin typeface="Times New Roman" panose="02020603050405020304"/>
                  <a:ea typeface="+mn-ea"/>
                  <a:cs typeface="+mn-cs"/>
                </a:endParaRPr>
              </a:p>
            </p:txBody>
          </p:sp>
          <p:sp>
            <p:nvSpPr>
              <p:cNvPr id="58" name="Google Shape;210;p15">
                <a:extLst>
                  <a:ext uri="{FF2B5EF4-FFF2-40B4-BE49-F238E27FC236}">
                    <a16:creationId xmlns:a16="http://schemas.microsoft.com/office/drawing/2014/main" id="{2F751C93-54C7-EAB9-E829-FE6F9162AFEE}"/>
                  </a:ext>
                </a:extLst>
              </p:cNvPr>
              <p:cNvSpPr>
                <a:spLocks/>
              </p:cNvSpPr>
              <p:nvPr/>
            </p:nvSpPr>
            <p:spPr>
              <a:xfrm>
                <a:off x="2006019" y="1940729"/>
                <a:ext cx="2083960" cy="2083960"/>
              </a:xfrm>
              <a:prstGeom prst="ellipse">
                <a:avLst/>
              </a:prstGeom>
              <a:solidFill>
                <a:srgbClr val="029FDD">
                  <a:alpha val="70000"/>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Times New Roman" panose="02020603050405020304"/>
                  <a:ea typeface="+mn-ea"/>
                  <a:cs typeface="+mn-cs"/>
                </a:endParaRPr>
              </a:p>
            </p:txBody>
          </p:sp>
          <p:sp>
            <p:nvSpPr>
              <p:cNvPr id="59" name="Google Shape;211;p15">
                <a:extLst>
                  <a:ext uri="{FF2B5EF4-FFF2-40B4-BE49-F238E27FC236}">
                    <a16:creationId xmlns:a16="http://schemas.microsoft.com/office/drawing/2014/main" id="{D5B0968E-77EF-410F-CA36-547BD08FA459}"/>
                  </a:ext>
                </a:extLst>
              </p:cNvPr>
              <p:cNvSpPr txBox="1">
                <a:spLocks/>
              </p:cNvSpPr>
              <p:nvPr/>
            </p:nvSpPr>
            <p:spPr>
              <a:xfrm>
                <a:off x="2246476" y="3025750"/>
                <a:ext cx="1603046" cy="661256"/>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100"/>
                  <a:buFont typeface="Calibri"/>
                  <a:buNone/>
                  <a:tabLst/>
                  <a:defRPr/>
                </a:pPr>
                <a:r>
                  <a:rPr kumimoji="0" lang="en-US" sz="1100" b="0" i="0" u="none" strike="noStrike" kern="1200" cap="none" spc="0" normalizeH="0" baseline="0" noProof="0">
                    <a:ln>
                      <a:noFill/>
                    </a:ln>
                    <a:solidFill>
                      <a:srgbClr val="FFFFFF"/>
                    </a:solidFill>
                    <a:effectLst/>
                    <a:uLnTx/>
                    <a:uFillTx/>
                    <a:latin typeface="Calibri"/>
                    <a:ea typeface="Calibri"/>
                    <a:cs typeface="Calibri"/>
                    <a:sym typeface="Calibri"/>
                  </a:rPr>
                  <a:t> </a:t>
                </a:r>
                <a:endParaRPr kumimoji="0" sz="1800" b="0" i="0" u="none" strike="noStrike" kern="1200" cap="none" spc="0" normalizeH="0" baseline="0" noProof="0">
                  <a:ln>
                    <a:noFill/>
                  </a:ln>
                  <a:solidFill>
                    <a:srgbClr val="000000"/>
                  </a:solidFill>
                  <a:effectLst/>
                  <a:uLnTx/>
                  <a:uFillTx/>
                  <a:latin typeface="Times New Roman" panose="02020603050405020304"/>
                  <a:ea typeface="+mn-ea"/>
                  <a:cs typeface="+mn-cs"/>
                </a:endParaRPr>
              </a:p>
            </p:txBody>
          </p:sp>
          <p:sp>
            <p:nvSpPr>
              <p:cNvPr id="60" name="Google Shape;212;p15">
                <a:extLst>
                  <a:ext uri="{FF2B5EF4-FFF2-40B4-BE49-F238E27FC236}">
                    <a16:creationId xmlns:a16="http://schemas.microsoft.com/office/drawing/2014/main" id="{E2B5B516-6DBF-F077-7560-1316E373E0A6}"/>
                  </a:ext>
                </a:extLst>
              </p:cNvPr>
              <p:cNvSpPr>
                <a:spLocks/>
              </p:cNvSpPr>
              <p:nvPr/>
            </p:nvSpPr>
            <p:spPr>
              <a:xfrm>
                <a:off x="1027117" y="961827"/>
                <a:ext cx="2141928" cy="2083960"/>
              </a:xfrm>
              <a:prstGeom prst="ellipse">
                <a:avLst/>
              </a:prstGeom>
              <a:solidFill>
                <a:srgbClr val="029FDD">
                  <a:alpha val="70000"/>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Times New Roman" panose="02020603050405020304"/>
                  <a:ea typeface="+mn-ea"/>
                  <a:cs typeface="+mn-cs"/>
                </a:endParaRPr>
              </a:p>
            </p:txBody>
          </p:sp>
          <p:sp>
            <p:nvSpPr>
              <p:cNvPr id="61" name="Google Shape;213;p15">
                <a:extLst>
                  <a:ext uri="{FF2B5EF4-FFF2-40B4-BE49-F238E27FC236}">
                    <a16:creationId xmlns:a16="http://schemas.microsoft.com/office/drawing/2014/main" id="{2F0B8E36-D342-389E-8817-96F7CA309215}"/>
                  </a:ext>
                </a:extLst>
              </p:cNvPr>
              <p:cNvSpPr txBox="1">
                <a:spLocks/>
              </p:cNvSpPr>
              <p:nvPr/>
            </p:nvSpPr>
            <p:spPr>
              <a:xfrm>
                <a:off x="1244572" y="1202284"/>
                <a:ext cx="801523" cy="1603046"/>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050"/>
                  <a:buFont typeface="Calibri"/>
                  <a:buNone/>
                  <a:tabLst/>
                  <a:defRPr/>
                </a:pPr>
                <a:r>
                  <a:rPr kumimoji="0" lang="en-US" sz="1050" b="0" i="0" u="none" strike="noStrike" kern="1200" cap="none" spc="0" normalizeH="0" baseline="0" noProof="0">
                    <a:ln>
                      <a:noFill/>
                    </a:ln>
                    <a:solidFill>
                      <a:srgbClr val="FFFFFF"/>
                    </a:solidFill>
                    <a:effectLst/>
                    <a:uLnTx/>
                    <a:uFillTx/>
                    <a:latin typeface="Calibri"/>
                    <a:ea typeface="Calibri"/>
                    <a:cs typeface="Calibri"/>
                    <a:sym typeface="Calibri"/>
                  </a:rPr>
                  <a:t> </a:t>
                </a:r>
                <a:endParaRPr kumimoji="0" sz="1800" b="0" i="0" u="none" strike="noStrike" kern="1200" cap="none" spc="0" normalizeH="0" baseline="0" noProof="0">
                  <a:ln>
                    <a:noFill/>
                  </a:ln>
                  <a:solidFill>
                    <a:srgbClr val="000000"/>
                  </a:solidFill>
                  <a:effectLst/>
                  <a:uLnTx/>
                  <a:uFillTx/>
                  <a:latin typeface="Times New Roman" panose="02020603050405020304"/>
                  <a:ea typeface="+mn-ea"/>
                  <a:cs typeface="+mn-cs"/>
                </a:endParaRPr>
              </a:p>
            </p:txBody>
          </p:sp>
        </p:grpSp>
        <p:sp>
          <p:nvSpPr>
            <p:cNvPr id="50" name="Google Shape;215;p15">
              <a:extLst>
                <a:ext uri="{FF2B5EF4-FFF2-40B4-BE49-F238E27FC236}">
                  <a16:creationId xmlns:a16="http://schemas.microsoft.com/office/drawing/2014/main" id="{89C221D7-C2E9-3F63-6C58-1D2F8F9D21E2}"/>
                </a:ext>
              </a:extLst>
            </p:cNvPr>
            <p:cNvSpPr txBox="1">
              <a:spLocks/>
            </p:cNvSpPr>
            <p:nvPr/>
          </p:nvSpPr>
          <p:spPr>
            <a:xfrm>
              <a:off x="9063396" y="2210622"/>
              <a:ext cx="1216295" cy="33851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a:ea typeface="Calibri"/>
                  <a:cs typeface="Calibri"/>
                  <a:sym typeface="Calibri"/>
                </a:rPr>
                <a:t>Motivation</a:t>
              </a:r>
              <a:endParaRPr kumimoji="0" sz="1600" b="1" i="0" u="none" strike="noStrike" kern="1200" cap="none" spc="0" normalizeH="0" baseline="0" noProof="0">
                <a:ln>
                  <a:noFill/>
                </a:ln>
                <a:solidFill>
                  <a:srgbClr val="FFFFFF"/>
                </a:solidFill>
                <a:effectLst/>
                <a:uLnTx/>
                <a:uFillTx/>
                <a:latin typeface="Times New Roman" panose="02020603050405020304"/>
                <a:ea typeface="+mn-ea"/>
                <a:cs typeface="+mn-cs"/>
              </a:endParaRPr>
            </a:p>
          </p:txBody>
        </p:sp>
        <p:sp>
          <p:nvSpPr>
            <p:cNvPr id="51" name="Google Shape;216;p15">
              <a:extLst>
                <a:ext uri="{FF2B5EF4-FFF2-40B4-BE49-F238E27FC236}">
                  <a16:creationId xmlns:a16="http://schemas.microsoft.com/office/drawing/2014/main" id="{4A7F2CDE-F38D-AA5B-AF1E-E3488816EFE4}"/>
                </a:ext>
              </a:extLst>
            </p:cNvPr>
            <p:cNvSpPr txBox="1">
              <a:spLocks/>
            </p:cNvSpPr>
            <p:nvPr/>
          </p:nvSpPr>
          <p:spPr>
            <a:xfrm>
              <a:off x="9220699" y="4789159"/>
              <a:ext cx="1003288" cy="33851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a:ea typeface="Calibri"/>
                  <a:cs typeface="Calibri"/>
                  <a:sym typeface="Calibri"/>
                </a:rPr>
                <a:t>Maturity</a:t>
              </a:r>
              <a:endParaRPr kumimoji="0" sz="1600" b="1" i="0" u="none" strike="noStrike" kern="1200" cap="none" spc="0" normalizeH="0" baseline="0" noProof="0">
                <a:ln>
                  <a:noFill/>
                </a:ln>
                <a:solidFill>
                  <a:srgbClr val="FFFFFF"/>
                </a:solidFill>
                <a:effectLst/>
                <a:uLnTx/>
                <a:uFillTx/>
                <a:latin typeface="Times New Roman" panose="02020603050405020304"/>
                <a:ea typeface="+mn-ea"/>
                <a:cs typeface="+mn-cs"/>
              </a:endParaRPr>
            </a:p>
          </p:txBody>
        </p:sp>
        <p:sp>
          <p:nvSpPr>
            <p:cNvPr id="52" name="Google Shape;217;p15">
              <a:extLst>
                <a:ext uri="{FF2B5EF4-FFF2-40B4-BE49-F238E27FC236}">
                  <a16:creationId xmlns:a16="http://schemas.microsoft.com/office/drawing/2014/main" id="{5F4274BF-4CC8-9DBB-117C-75434693F281}"/>
                </a:ext>
              </a:extLst>
            </p:cNvPr>
            <p:cNvSpPr txBox="1">
              <a:spLocks/>
            </p:cNvSpPr>
            <p:nvPr/>
          </p:nvSpPr>
          <p:spPr>
            <a:xfrm>
              <a:off x="7661479" y="3509830"/>
              <a:ext cx="1521121" cy="33851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a:ea typeface="Calibri"/>
                  <a:cs typeface="Calibri"/>
                  <a:sym typeface="Calibri"/>
                </a:rPr>
                <a:t>Accountability</a:t>
              </a:r>
              <a:endParaRPr kumimoji="0" sz="1600" b="1" i="0" u="none" strike="noStrike" kern="1200" cap="none" spc="0" normalizeH="0" baseline="0" noProof="0">
                <a:ln>
                  <a:noFill/>
                </a:ln>
                <a:solidFill>
                  <a:srgbClr val="FFFFFF"/>
                </a:solidFill>
                <a:effectLst/>
                <a:uLnTx/>
                <a:uFillTx/>
                <a:latin typeface="Times New Roman" panose="02020603050405020304"/>
                <a:ea typeface="+mn-ea"/>
                <a:cs typeface="+mn-cs"/>
              </a:endParaRPr>
            </a:p>
          </p:txBody>
        </p:sp>
        <p:sp>
          <p:nvSpPr>
            <p:cNvPr id="53" name="Google Shape;218;p15">
              <a:extLst>
                <a:ext uri="{FF2B5EF4-FFF2-40B4-BE49-F238E27FC236}">
                  <a16:creationId xmlns:a16="http://schemas.microsoft.com/office/drawing/2014/main" id="{75236ECB-084A-EA15-2381-5DCBE1A19928}"/>
                </a:ext>
              </a:extLst>
            </p:cNvPr>
            <p:cNvSpPr txBox="1">
              <a:spLocks/>
            </p:cNvSpPr>
            <p:nvPr/>
          </p:nvSpPr>
          <p:spPr>
            <a:xfrm>
              <a:off x="10254472" y="3484304"/>
              <a:ext cx="1480663" cy="33851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a:ea typeface="Calibri"/>
                  <a:cs typeface="Calibri"/>
                  <a:sym typeface="Calibri"/>
                </a:rPr>
                <a:t>Responsibility</a:t>
              </a:r>
              <a:endParaRPr kumimoji="0" sz="1600" b="1" i="0" u="none" strike="noStrike" kern="1200" cap="none" spc="0" normalizeH="0" baseline="0" noProof="0">
                <a:ln>
                  <a:noFill/>
                </a:ln>
                <a:solidFill>
                  <a:srgbClr val="FFFFFF"/>
                </a:solidFill>
                <a:effectLst/>
                <a:uLnTx/>
                <a:uFillTx/>
                <a:latin typeface="Times New Roman" panose="02020603050405020304"/>
                <a:ea typeface="+mn-ea"/>
                <a:cs typeface="+mn-cs"/>
              </a:endParaRPr>
            </a:p>
          </p:txBody>
        </p:sp>
      </p:grpSp>
    </p:spTree>
    <p:extLst>
      <p:ext uri="{BB962C8B-B14F-4D97-AF65-F5344CB8AC3E}">
        <p14:creationId xmlns:p14="http://schemas.microsoft.com/office/powerpoint/2010/main" val="2544327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87EE8-AEB8-6D67-7CE4-7D9E355AC3C1}"/>
              </a:ext>
            </a:extLst>
          </p:cNvPr>
          <p:cNvSpPr>
            <a:spLocks noGrp="1"/>
          </p:cNvSpPr>
          <p:nvPr>
            <p:ph type="title"/>
          </p:nvPr>
        </p:nvSpPr>
        <p:spPr/>
        <p:txBody>
          <a:bodyPr>
            <a:noAutofit/>
          </a:bodyPr>
          <a:lstStyle/>
          <a:p>
            <a:r>
              <a:rPr lang="en-US" sz="5400">
                <a:solidFill>
                  <a:schemeClr val="accent2"/>
                </a:solidFill>
              </a:rPr>
              <a:t>Learn from Each Other</a:t>
            </a:r>
          </a:p>
        </p:txBody>
      </p:sp>
      <p:sp>
        <p:nvSpPr>
          <p:cNvPr id="3" name="Content Placeholder 2">
            <a:extLst>
              <a:ext uri="{FF2B5EF4-FFF2-40B4-BE49-F238E27FC236}">
                <a16:creationId xmlns:a16="http://schemas.microsoft.com/office/drawing/2014/main" id="{82E814FE-5D83-98C2-1395-AE9F9224F7E2}"/>
              </a:ext>
            </a:extLst>
          </p:cNvPr>
          <p:cNvSpPr>
            <a:spLocks noGrp="1"/>
          </p:cNvSpPr>
          <p:nvPr>
            <p:ph idx="1"/>
          </p:nvPr>
        </p:nvSpPr>
        <p:spPr>
          <a:xfrm>
            <a:off x="2962656" y="2514601"/>
            <a:ext cx="8257032" cy="1496960"/>
          </a:xfrm>
        </p:spPr>
        <p:txBody>
          <a:bodyPr>
            <a:normAutofit/>
          </a:bodyPr>
          <a:lstStyle/>
          <a:p>
            <a:pPr marL="0" indent="0">
              <a:buNone/>
            </a:pPr>
            <a:r>
              <a:rPr lang="en-US" sz="3600"/>
              <a:t>How </a:t>
            </a:r>
            <a:r>
              <a:rPr lang="en-US" sz="3600" i="1"/>
              <a:t>Ready, Tech, Go! </a:t>
            </a:r>
            <a:r>
              <a:rPr lang="en-US" sz="3600"/>
              <a:t>supports peer-to-peer learning. </a:t>
            </a:r>
          </a:p>
        </p:txBody>
      </p:sp>
    </p:spTree>
    <p:extLst>
      <p:ext uri="{BB962C8B-B14F-4D97-AF65-F5344CB8AC3E}">
        <p14:creationId xmlns:p14="http://schemas.microsoft.com/office/powerpoint/2010/main" val="11824775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5A626-EEED-C792-2462-1AC1361CAC78}"/>
              </a:ext>
            </a:extLst>
          </p:cNvPr>
          <p:cNvSpPr>
            <a:spLocks noGrp="1"/>
          </p:cNvSpPr>
          <p:nvPr>
            <p:ph type="title"/>
          </p:nvPr>
        </p:nvSpPr>
        <p:spPr>
          <a:xfrm>
            <a:off x="838200" y="365125"/>
            <a:ext cx="8093149" cy="1325563"/>
          </a:xfrm>
        </p:spPr>
        <p:txBody>
          <a:bodyPr/>
          <a:lstStyle/>
          <a:p>
            <a:r>
              <a:rPr lang="en-US">
                <a:solidFill>
                  <a:schemeClr val="accent2"/>
                </a:solidFill>
              </a:rPr>
              <a:t>Group Talk</a:t>
            </a:r>
          </a:p>
        </p:txBody>
      </p:sp>
      <p:sp>
        <p:nvSpPr>
          <p:cNvPr id="3" name="Content Placeholder 2">
            <a:extLst>
              <a:ext uri="{FF2B5EF4-FFF2-40B4-BE49-F238E27FC236}">
                <a16:creationId xmlns:a16="http://schemas.microsoft.com/office/drawing/2014/main" id="{45D788E7-05A6-6459-BAC5-1D245BDF1920}"/>
              </a:ext>
            </a:extLst>
          </p:cNvPr>
          <p:cNvSpPr>
            <a:spLocks noGrp="1"/>
          </p:cNvSpPr>
          <p:nvPr>
            <p:ph sz="half" idx="1"/>
          </p:nvPr>
        </p:nvSpPr>
        <p:spPr/>
        <p:txBody>
          <a:bodyPr>
            <a:normAutofit fontScale="85000" lnSpcReduction="10000"/>
          </a:bodyPr>
          <a:lstStyle/>
          <a:p>
            <a:pPr marL="514350" indent="-514350">
              <a:buFont typeface="+mj-lt"/>
              <a:buAutoNum type="arabicPeriod"/>
            </a:pPr>
            <a:r>
              <a:rPr lang="en-US"/>
              <a:t>When your child asks to use new or more technology, what goes through your mind?  How do you decide what to tell them?</a:t>
            </a:r>
          </a:p>
          <a:p>
            <a:pPr marL="514350" indent="-514350">
              <a:buFont typeface="+mj-lt"/>
              <a:buAutoNum type="arabicPeriod"/>
            </a:pPr>
            <a:r>
              <a:rPr lang="en-US"/>
              <a:t>How do you communicate technology and screen expectations to your children?</a:t>
            </a:r>
          </a:p>
          <a:p>
            <a:pPr marL="514350" indent="-514350">
              <a:buFont typeface="+mj-lt"/>
              <a:buAutoNum type="arabicPeriod"/>
            </a:pPr>
            <a:r>
              <a:rPr lang="en-US"/>
              <a:t>What steps do you take to help your child use technology safely and responsibly?</a:t>
            </a:r>
          </a:p>
          <a:p>
            <a:pPr marL="514350" indent="-514350">
              <a:buFont typeface="+mj-lt"/>
              <a:buAutoNum type="arabicPeriod"/>
            </a:pPr>
            <a:r>
              <a:rPr lang="en-US"/>
              <a:t>Where do you turn for information and advice on digital-aged parenting?</a:t>
            </a:r>
          </a:p>
          <a:p>
            <a:pPr marL="0" indent="0">
              <a:buNone/>
            </a:pPr>
            <a:endParaRPr lang="en-US"/>
          </a:p>
        </p:txBody>
      </p:sp>
      <p:sp>
        <p:nvSpPr>
          <p:cNvPr id="4" name="Google Shape;283;p21">
            <a:extLst>
              <a:ext uri="{FF2B5EF4-FFF2-40B4-BE49-F238E27FC236}">
                <a16:creationId xmlns:a16="http://schemas.microsoft.com/office/drawing/2014/main" id="{46A21A2C-6B0A-DCE3-DEC5-481F5391E0F1}"/>
              </a:ext>
            </a:extLst>
          </p:cNvPr>
          <p:cNvSpPr txBox="1"/>
          <p:nvPr/>
        </p:nvSpPr>
        <p:spPr>
          <a:xfrm>
            <a:off x="838200" y="1314452"/>
            <a:ext cx="8986284" cy="376236"/>
          </a:xfrm>
          <a:prstGeom prst="rect">
            <a:avLst/>
          </a:prstGeom>
          <a:solidFill>
            <a:srgbClr val="01ABE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2800"/>
              <a:buFont typeface="Arial"/>
              <a:buNone/>
              <a:tabLst/>
              <a:defRPr/>
            </a:pPr>
            <a:r>
              <a:rPr kumimoji="0" lang="en-US" sz="2400" b="0" i="0" u="none" strike="noStrike" kern="1200" cap="none" spc="0" normalizeH="0" baseline="0" noProof="0">
                <a:ln>
                  <a:noFill/>
                </a:ln>
                <a:solidFill>
                  <a:srgbClr val="FFFFFF"/>
                </a:solidFill>
                <a:effectLst/>
                <a:uLnTx/>
                <a:uFillTx/>
                <a:latin typeface="Calibri"/>
                <a:ea typeface="Calibri"/>
                <a:cs typeface="Calibri"/>
                <a:sym typeface="Calibri"/>
              </a:rPr>
              <a:t>Choose one or more questions to discuss with your partner(s).</a:t>
            </a:r>
            <a:endParaRPr kumimoji="0" sz="2400" b="0" i="0" u="none" strike="noStrike" kern="1200" cap="none" spc="0" normalizeH="0" baseline="0" noProof="0">
              <a:ln>
                <a:noFill/>
              </a:ln>
              <a:solidFill>
                <a:srgbClr val="000000"/>
              </a:solidFill>
              <a:effectLst/>
              <a:uLnTx/>
              <a:uFillTx/>
              <a:latin typeface="Times New Roman" panose="02020603050405020304"/>
              <a:ea typeface="+mn-ea"/>
              <a:cs typeface="+mn-cs"/>
            </a:endParaRPr>
          </a:p>
        </p:txBody>
      </p:sp>
      <p:pic>
        <p:nvPicPr>
          <p:cNvPr id="5" name="Online Media 1" title="7 Minute Timer">
            <a:hlinkClick r:id="" action="ppaction://media"/>
            <a:extLst>
              <a:ext uri="{FF2B5EF4-FFF2-40B4-BE49-F238E27FC236}">
                <a16:creationId xmlns:a16="http://schemas.microsoft.com/office/drawing/2014/main" id="{26F736C6-B3CF-4E02-E3DE-9A85CA59406F}"/>
              </a:ext>
            </a:extLst>
          </p:cNvPr>
          <p:cNvPicPr>
            <a:picLocks noRot="1" noChangeAspect="1"/>
          </p:cNvPicPr>
          <p:nvPr>
            <a:videoFile r:link="rId1"/>
          </p:nvPr>
        </p:nvPicPr>
        <p:blipFill>
          <a:blip r:embed="rId4"/>
          <a:stretch>
            <a:fillRect/>
          </a:stretch>
        </p:blipFill>
        <p:spPr>
          <a:xfrm>
            <a:off x="7053245" y="2940165"/>
            <a:ext cx="3756207" cy="2122257"/>
          </a:xfrm>
          <a:prstGeom prst="rect">
            <a:avLst/>
          </a:prstGeom>
        </p:spPr>
      </p:pic>
    </p:spTree>
    <p:extLst>
      <p:ext uri="{BB962C8B-B14F-4D97-AF65-F5344CB8AC3E}">
        <p14:creationId xmlns:p14="http://schemas.microsoft.com/office/powerpoint/2010/main" val="1041377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87EE8-AEB8-6D67-7CE4-7D9E355AC3C1}"/>
              </a:ext>
            </a:extLst>
          </p:cNvPr>
          <p:cNvSpPr>
            <a:spLocks noGrp="1"/>
          </p:cNvSpPr>
          <p:nvPr>
            <p:ph type="title"/>
          </p:nvPr>
        </p:nvSpPr>
        <p:spPr/>
        <p:txBody>
          <a:bodyPr>
            <a:noAutofit/>
          </a:bodyPr>
          <a:lstStyle/>
          <a:p>
            <a:r>
              <a:rPr lang="en-US" sz="5400">
                <a:solidFill>
                  <a:schemeClr val="accent2"/>
                </a:solidFill>
              </a:rPr>
              <a:t>Tips and Resources for Healthy Digital Habits</a:t>
            </a:r>
          </a:p>
        </p:txBody>
      </p:sp>
      <p:sp>
        <p:nvSpPr>
          <p:cNvPr id="3" name="Content Placeholder 2">
            <a:extLst>
              <a:ext uri="{FF2B5EF4-FFF2-40B4-BE49-F238E27FC236}">
                <a16:creationId xmlns:a16="http://schemas.microsoft.com/office/drawing/2014/main" id="{82E814FE-5D83-98C2-1395-AE9F9224F7E2}"/>
              </a:ext>
            </a:extLst>
          </p:cNvPr>
          <p:cNvSpPr>
            <a:spLocks noGrp="1"/>
          </p:cNvSpPr>
          <p:nvPr>
            <p:ph idx="1"/>
          </p:nvPr>
        </p:nvSpPr>
        <p:spPr>
          <a:xfrm>
            <a:off x="2962656" y="2865491"/>
            <a:ext cx="8257032" cy="1496960"/>
          </a:xfrm>
        </p:spPr>
        <p:txBody>
          <a:bodyPr>
            <a:normAutofit/>
          </a:bodyPr>
          <a:lstStyle/>
          <a:p>
            <a:pPr marL="0" indent="0">
              <a:buNone/>
            </a:pPr>
            <a:r>
              <a:rPr lang="en-US" sz="3600"/>
              <a:t>How can we support healthy digital habits at home?</a:t>
            </a:r>
          </a:p>
        </p:txBody>
      </p:sp>
    </p:spTree>
    <p:extLst>
      <p:ext uri="{BB962C8B-B14F-4D97-AF65-F5344CB8AC3E}">
        <p14:creationId xmlns:p14="http://schemas.microsoft.com/office/powerpoint/2010/main" val="28395678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5A626-EEED-C792-2462-1AC1361CAC78}"/>
              </a:ext>
            </a:extLst>
          </p:cNvPr>
          <p:cNvSpPr>
            <a:spLocks noGrp="1"/>
          </p:cNvSpPr>
          <p:nvPr>
            <p:ph type="title"/>
          </p:nvPr>
        </p:nvSpPr>
        <p:spPr>
          <a:xfrm>
            <a:off x="2080768" y="393632"/>
            <a:ext cx="6410325" cy="1325563"/>
          </a:xfrm>
        </p:spPr>
        <p:txBody>
          <a:bodyPr/>
          <a:lstStyle/>
          <a:p>
            <a:r>
              <a:rPr lang="en-US">
                <a:solidFill>
                  <a:schemeClr val="accent2"/>
                </a:solidFill>
              </a:rPr>
              <a:t>Create Digital Expectations </a:t>
            </a:r>
            <a:br>
              <a:rPr lang="en-US">
                <a:solidFill>
                  <a:schemeClr val="accent2"/>
                </a:solidFill>
              </a:rPr>
            </a:br>
            <a:r>
              <a:rPr lang="en-US" i="1">
                <a:solidFill>
                  <a:schemeClr val="accent2"/>
                </a:solidFill>
              </a:rPr>
              <a:t>As a Family</a:t>
            </a:r>
          </a:p>
        </p:txBody>
      </p:sp>
      <p:sp>
        <p:nvSpPr>
          <p:cNvPr id="3" name="Content Placeholder 2">
            <a:extLst>
              <a:ext uri="{FF2B5EF4-FFF2-40B4-BE49-F238E27FC236}">
                <a16:creationId xmlns:a16="http://schemas.microsoft.com/office/drawing/2014/main" id="{45D788E7-05A6-6459-BAC5-1D245BDF1920}"/>
              </a:ext>
            </a:extLst>
          </p:cNvPr>
          <p:cNvSpPr>
            <a:spLocks noGrp="1"/>
          </p:cNvSpPr>
          <p:nvPr>
            <p:ph sz="half" idx="1"/>
          </p:nvPr>
        </p:nvSpPr>
        <p:spPr>
          <a:xfrm>
            <a:off x="838199" y="1825625"/>
            <a:ext cx="9258301" cy="4351338"/>
          </a:xfrm>
        </p:spPr>
        <p:txBody>
          <a:bodyPr>
            <a:normAutofit/>
          </a:bodyPr>
          <a:lstStyle/>
          <a:p>
            <a:pPr marL="228600" lvl="0" indent="-228600" algn="l" rtl="0">
              <a:lnSpc>
                <a:spcPct val="90000"/>
              </a:lnSpc>
              <a:spcBef>
                <a:spcPts val="0"/>
              </a:spcBef>
              <a:spcAft>
                <a:spcPts val="0"/>
              </a:spcAft>
              <a:buClr>
                <a:srgbClr val="14356D"/>
              </a:buClr>
              <a:buSzPts val="2800"/>
              <a:buFont typeface="Arial"/>
              <a:buChar char="•"/>
            </a:pPr>
            <a:r>
              <a:rPr lang="en-US"/>
              <a:t>Invite all family members (especially kids) to help make the rules; encourage everyone to voice their opinion.</a:t>
            </a:r>
          </a:p>
          <a:p>
            <a:pPr marL="228600" lvl="0" indent="-228600" algn="l" rtl="0">
              <a:lnSpc>
                <a:spcPct val="90000"/>
              </a:lnSpc>
              <a:spcBef>
                <a:spcPts val="1200"/>
              </a:spcBef>
              <a:spcAft>
                <a:spcPts val="0"/>
              </a:spcAft>
              <a:buClr>
                <a:srgbClr val="14356D"/>
              </a:buClr>
              <a:buSzPts val="2800"/>
              <a:buFont typeface="Arial"/>
              <a:buChar char="•"/>
            </a:pPr>
            <a:r>
              <a:rPr lang="en-US"/>
              <a:t>Talk about consequences; ask kids what seems fair if the rules are broken. It’s helpful to have a plan before you need it.</a:t>
            </a:r>
          </a:p>
          <a:p>
            <a:pPr marL="228600" lvl="0" indent="-228600" algn="l" rtl="0">
              <a:lnSpc>
                <a:spcPct val="90000"/>
              </a:lnSpc>
              <a:spcBef>
                <a:spcPts val="1200"/>
              </a:spcBef>
              <a:spcAft>
                <a:spcPts val="0"/>
              </a:spcAft>
              <a:buClr>
                <a:srgbClr val="14356D"/>
              </a:buClr>
              <a:buSzPts val="2800"/>
              <a:buFont typeface="Arial"/>
              <a:buChar char="•"/>
            </a:pPr>
            <a:r>
              <a:rPr lang="en-US"/>
              <a:t>Display the rules and revisit them regularly.</a:t>
            </a:r>
          </a:p>
          <a:p>
            <a:pPr marL="228600" lvl="0" indent="-228600" algn="l" rtl="0">
              <a:lnSpc>
                <a:spcPct val="90000"/>
              </a:lnSpc>
              <a:spcBef>
                <a:spcPts val="1200"/>
              </a:spcBef>
              <a:spcAft>
                <a:spcPts val="0"/>
              </a:spcAft>
              <a:buClr>
                <a:srgbClr val="14356D"/>
              </a:buClr>
              <a:buSzPts val="2800"/>
              <a:buFont typeface="Arial"/>
              <a:buChar char="•"/>
            </a:pPr>
            <a:r>
              <a:rPr lang="en-US"/>
              <a:t>Adults can model healthy digital behaviors by following the rules too.</a:t>
            </a:r>
          </a:p>
          <a:p>
            <a:endParaRPr lang="en-US"/>
          </a:p>
        </p:txBody>
      </p:sp>
      <p:sp>
        <p:nvSpPr>
          <p:cNvPr id="5" name="Google Shape;298;p23">
            <a:extLst>
              <a:ext uri="{FF2B5EF4-FFF2-40B4-BE49-F238E27FC236}">
                <a16:creationId xmlns:a16="http://schemas.microsoft.com/office/drawing/2014/main" id="{C459156B-7006-C654-27BE-7E94A592B36B}"/>
              </a:ext>
            </a:extLst>
          </p:cNvPr>
          <p:cNvSpPr txBox="1"/>
          <p:nvPr/>
        </p:nvSpPr>
        <p:spPr>
          <a:xfrm rot="-1695139">
            <a:off x="238649" y="671714"/>
            <a:ext cx="1765159" cy="769401"/>
          </a:xfrm>
          <a:prstGeom prst="rect">
            <a:avLst/>
          </a:prstGeom>
          <a:solidFill>
            <a:srgbClr val="01ABE9"/>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a:ea typeface="Arial"/>
                <a:cs typeface="Arial"/>
                <a:sym typeface="Arial"/>
              </a:rPr>
              <a:t>TIP 1</a:t>
            </a:r>
            <a:endParaRPr kumimoji="0" sz="44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712993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313;p24">
            <a:hlinkClick r:id="rId3"/>
            <a:extLst>
              <a:ext uri="{FF2B5EF4-FFF2-40B4-BE49-F238E27FC236}">
                <a16:creationId xmlns:a16="http://schemas.microsoft.com/office/drawing/2014/main" id="{3B78DB5C-E058-1774-15C2-9C6D9F281972}"/>
              </a:ext>
            </a:extLst>
          </p:cNvPr>
          <p:cNvPicPr preferRelativeResize="0"/>
          <p:nvPr/>
        </p:nvPicPr>
        <p:blipFill rotWithShape="1">
          <a:blip r:embed="rId4">
            <a:alphaModFix/>
          </a:blip>
          <a:srcRect/>
          <a:stretch/>
        </p:blipFill>
        <p:spPr>
          <a:xfrm>
            <a:off x="2212578" y="1825625"/>
            <a:ext cx="7614444" cy="4340518"/>
          </a:xfrm>
          <a:prstGeom prst="rect">
            <a:avLst/>
          </a:prstGeom>
          <a:noFill/>
          <a:ln>
            <a:noFill/>
          </a:ln>
        </p:spPr>
      </p:pic>
    </p:spTree>
    <p:extLst>
      <p:ext uri="{BB962C8B-B14F-4D97-AF65-F5344CB8AC3E}">
        <p14:creationId xmlns:p14="http://schemas.microsoft.com/office/powerpoint/2010/main" val="17908961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5A626-EEED-C792-2462-1AC1361CAC78}"/>
              </a:ext>
            </a:extLst>
          </p:cNvPr>
          <p:cNvSpPr>
            <a:spLocks noGrp="1"/>
          </p:cNvSpPr>
          <p:nvPr>
            <p:ph type="title"/>
          </p:nvPr>
        </p:nvSpPr>
        <p:spPr>
          <a:xfrm>
            <a:off x="2400299" y="365125"/>
            <a:ext cx="6486525" cy="1325563"/>
          </a:xfrm>
        </p:spPr>
        <p:txBody>
          <a:bodyPr/>
          <a:lstStyle/>
          <a:p>
            <a:r>
              <a:rPr lang="en-US">
                <a:solidFill>
                  <a:schemeClr val="accent2"/>
                </a:solidFill>
              </a:rPr>
              <a:t>Introduce Your Child to High-Quality Content</a:t>
            </a:r>
          </a:p>
        </p:txBody>
      </p:sp>
      <p:sp>
        <p:nvSpPr>
          <p:cNvPr id="3" name="Content Placeholder 2">
            <a:extLst>
              <a:ext uri="{FF2B5EF4-FFF2-40B4-BE49-F238E27FC236}">
                <a16:creationId xmlns:a16="http://schemas.microsoft.com/office/drawing/2014/main" id="{45D788E7-05A6-6459-BAC5-1D245BDF1920}"/>
              </a:ext>
            </a:extLst>
          </p:cNvPr>
          <p:cNvSpPr>
            <a:spLocks noGrp="1"/>
          </p:cNvSpPr>
          <p:nvPr>
            <p:ph sz="half" idx="1"/>
          </p:nvPr>
        </p:nvSpPr>
        <p:spPr>
          <a:xfrm>
            <a:off x="838201" y="2450966"/>
            <a:ext cx="5181600" cy="2593975"/>
          </a:xfrm>
        </p:spPr>
        <p:txBody>
          <a:bodyPr/>
          <a:lstStyle/>
          <a:p>
            <a:pPr marL="0" indent="0">
              <a:buNone/>
            </a:pPr>
            <a:r>
              <a:rPr lang="en-US"/>
              <a:t>When kids engage with fun, age-appropriate resources, they are less likely to randomly search and find questionable content.</a:t>
            </a:r>
          </a:p>
          <a:p>
            <a:pPr marL="0" indent="0">
              <a:buNone/>
            </a:pPr>
            <a:endParaRPr lang="en-US"/>
          </a:p>
        </p:txBody>
      </p:sp>
      <p:sp>
        <p:nvSpPr>
          <p:cNvPr id="5" name="Google Shape;298;p23">
            <a:extLst>
              <a:ext uri="{FF2B5EF4-FFF2-40B4-BE49-F238E27FC236}">
                <a16:creationId xmlns:a16="http://schemas.microsoft.com/office/drawing/2014/main" id="{E9DCEA1E-551A-98A3-ED8E-8C5C9B5C5BD7}"/>
              </a:ext>
            </a:extLst>
          </p:cNvPr>
          <p:cNvSpPr txBox="1"/>
          <p:nvPr/>
        </p:nvSpPr>
        <p:spPr>
          <a:xfrm rot="-1695139">
            <a:off x="238649" y="671714"/>
            <a:ext cx="1765159" cy="769401"/>
          </a:xfrm>
          <a:prstGeom prst="rect">
            <a:avLst/>
          </a:prstGeom>
          <a:solidFill>
            <a:srgbClr val="01ABE9"/>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a:ea typeface="Arial"/>
                <a:cs typeface="Arial"/>
                <a:sym typeface="Arial"/>
              </a:rPr>
              <a:t>TIP 2</a:t>
            </a:r>
            <a:endParaRPr kumimoji="0" sz="44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nvGrpSpPr>
          <p:cNvPr id="6" name="Google Shape;350;p28">
            <a:extLst>
              <a:ext uri="{FF2B5EF4-FFF2-40B4-BE49-F238E27FC236}">
                <a16:creationId xmlns:a16="http://schemas.microsoft.com/office/drawing/2014/main" id="{DB3922D6-E0E9-ADC0-F32A-CE3DB788CBAD}"/>
              </a:ext>
            </a:extLst>
          </p:cNvPr>
          <p:cNvGrpSpPr/>
          <p:nvPr/>
        </p:nvGrpSpPr>
        <p:grpSpPr>
          <a:xfrm>
            <a:off x="6741851" y="2087276"/>
            <a:ext cx="4289946" cy="3321354"/>
            <a:chOff x="2362" y="0"/>
            <a:chExt cx="4289946" cy="3321354"/>
          </a:xfrm>
        </p:grpSpPr>
        <p:sp>
          <p:nvSpPr>
            <p:cNvPr id="7" name="Google Shape;351;p28">
              <a:extLst>
                <a:ext uri="{FF2B5EF4-FFF2-40B4-BE49-F238E27FC236}">
                  <a16:creationId xmlns:a16="http://schemas.microsoft.com/office/drawing/2014/main" id="{C36DA68F-61EB-6DC3-521D-80A7FD1FE616}"/>
                </a:ext>
              </a:extLst>
            </p:cNvPr>
            <p:cNvSpPr/>
            <p:nvPr/>
          </p:nvSpPr>
          <p:spPr>
            <a:xfrm>
              <a:off x="2362" y="0"/>
              <a:ext cx="1417241" cy="1594250"/>
            </a:xfrm>
            <a:prstGeom prst="upArrow">
              <a:avLst>
                <a:gd name="adj1" fmla="val 50000"/>
                <a:gd name="adj2" fmla="val 50000"/>
              </a:avLst>
            </a:prstGeom>
            <a:solidFill>
              <a:srgbClr val="1A9A7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Times New Roman" panose="02020603050405020304"/>
                <a:ea typeface="+mn-ea"/>
                <a:cs typeface="+mn-cs"/>
              </a:endParaRPr>
            </a:p>
          </p:txBody>
        </p:sp>
        <p:sp>
          <p:nvSpPr>
            <p:cNvPr id="8" name="Google Shape;352;p28">
              <a:extLst>
                <a:ext uri="{FF2B5EF4-FFF2-40B4-BE49-F238E27FC236}">
                  <a16:creationId xmlns:a16="http://schemas.microsoft.com/office/drawing/2014/main" id="{AB54D01D-CC21-BA36-9851-A2E430F82739}"/>
                </a:ext>
              </a:extLst>
            </p:cNvPr>
            <p:cNvSpPr/>
            <p:nvPr/>
          </p:nvSpPr>
          <p:spPr>
            <a:xfrm>
              <a:off x="1462120" y="0"/>
              <a:ext cx="2405015" cy="159425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Times New Roman" panose="02020603050405020304"/>
                <a:ea typeface="+mn-ea"/>
                <a:cs typeface="+mn-cs"/>
              </a:endParaRPr>
            </a:p>
          </p:txBody>
        </p:sp>
        <p:sp>
          <p:nvSpPr>
            <p:cNvPr id="9" name="Google Shape;353;p28">
              <a:extLst>
                <a:ext uri="{FF2B5EF4-FFF2-40B4-BE49-F238E27FC236}">
                  <a16:creationId xmlns:a16="http://schemas.microsoft.com/office/drawing/2014/main" id="{F7A1C741-7289-A176-EF77-DD50BE58112B}"/>
                </a:ext>
              </a:extLst>
            </p:cNvPr>
            <p:cNvSpPr txBox="1"/>
            <p:nvPr/>
          </p:nvSpPr>
          <p:spPr>
            <a:xfrm>
              <a:off x="1462120" y="0"/>
              <a:ext cx="2405015" cy="1594250"/>
            </a:xfrm>
            <a:prstGeom prst="rect">
              <a:avLst/>
            </a:prstGeom>
            <a:noFill/>
            <a:ln>
              <a:noFill/>
            </a:ln>
          </p:spPr>
          <p:txBody>
            <a:bodyPr spcFirstLastPara="1" wrap="square" lIns="263125" tIns="0" rIns="263125" bIns="263125" anchor="ctr" anchorCtr="0">
              <a:noAutofit/>
            </a:bodyPr>
            <a:lstStyle/>
            <a:p>
              <a:pPr marL="0" marR="0" lvl="0" indent="0" algn="l" defTabSz="914400" rtl="0" eaLnBrk="1" fontAlgn="auto" latinLnBrk="0" hangingPunct="1">
                <a:lnSpc>
                  <a:spcPct val="90000"/>
                </a:lnSpc>
                <a:spcBef>
                  <a:spcPts val="0"/>
                </a:spcBef>
                <a:spcAft>
                  <a:spcPts val="0"/>
                </a:spcAft>
                <a:buClr>
                  <a:srgbClr val="14356D"/>
                </a:buClr>
                <a:buSzPts val="3700"/>
                <a:buFont typeface="Calibri"/>
                <a:buNone/>
                <a:tabLst/>
                <a:defRPr/>
              </a:pPr>
              <a:r>
                <a:rPr kumimoji="0" lang="en-US" sz="2800" b="0" i="0" u="none" strike="noStrike" kern="1200" cap="none" spc="0" normalizeH="0" baseline="0" noProof="0">
                  <a:ln>
                    <a:noFill/>
                  </a:ln>
                  <a:solidFill>
                    <a:srgbClr val="000000"/>
                  </a:solidFill>
                  <a:effectLst/>
                  <a:uLnTx/>
                  <a:uFillTx/>
                  <a:latin typeface="Arial" panose="020B0604020202020204"/>
                  <a:ea typeface="+mn-ea"/>
                  <a:cs typeface="+mn-cs"/>
                  <a:sym typeface="Calibri"/>
                </a:rPr>
                <a:t>Positive content</a:t>
              </a:r>
              <a:endParaRPr kumimoji="0" sz="2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 name="Google Shape;354;p28">
              <a:extLst>
                <a:ext uri="{FF2B5EF4-FFF2-40B4-BE49-F238E27FC236}">
                  <a16:creationId xmlns:a16="http://schemas.microsoft.com/office/drawing/2014/main" id="{8784DB64-23BA-5EBF-F565-9D84CEB7A341}"/>
                </a:ext>
              </a:extLst>
            </p:cNvPr>
            <p:cNvSpPr/>
            <p:nvPr/>
          </p:nvSpPr>
          <p:spPr>
            <a:xfrm>
              <a:off x="427534" y="1727104"/>
              <a:ext cx="1417241" cy="1594250"/>
            </a:xfrm>
            <a:prstGeom prst="downArrow">
              <a:avLst>
                <a:gd name="adj1" fmla="val 50000"/>
                <a:gd name="adj2" fmla="val 50000"/>
              </a:avLst>
            </a:prstGeom>
            <a:solidFill>
              <a:srgbClr val="1A9A7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Times New Roman" panose="02020603050405020304"/>
                <a:ea typeface="+mn-ea"/>
                <a:cs typeface="+mn-cs"/>
              </a:endParaRPr>
            </a:p>
          </p:txBody>
        </p:sp>
        <p:sp>
          <p:nvSpPr>
            <p:cNvPr id="11" name="Google Shape;355;p28">
              <a:extLst>
                <a:ext uri="{FF2B5EF4-FFF2-40B4-BE49-F238E27FC236}">
                  <a16:creationId xmlns:a16="http://schemas.microsoft.com/office/drawing/2014/main" id="{F7B5DA8C-BA7D-6C51-73EE-44EC87B548A9}"/>
                </a:ext>
              </a:extLst>
            </p:cNvPr>
            <p:cNvSpPr/>
            <p:nvPr/>
          </p:nvSpPr>
          <p:spPr>
            <a:xfrm>
              <a:off x="1887293" y="1727104"/>
              <a:ext cx="2405015" cy="159425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Times New Roman" panose="02020603050405020304"/>
                <a:ea typeface="+mn-ea"/>
                <a:cs typeface="+mn-cs"/>
              </a:endParaRPr>
            </a:p>
          </p:txBody>
        </p:sp>
        <p:sp>
          <p:nvSpPr>
            <p:cNvPr id="12" name="Google Shape;356;p28">
              <a:extLst>
                <a:ext uri="{FF2B5EF4-FFF2-40B4-BE49-F238E27FC236}">
                  <a16:creationId xmlns:a16="http://schemas.microsoft.com/office/drawing/2014/main" id="{18A4CC63-5961-9491-2C3E-9CD70FA29099}"/>
                </a:ext>
              </a:extLst>
            </p:cNvPr>
            <p:cNvSpPr txBox="1"/>
            <p:nvPr/>
          </p:nvSpPr>
          <p:spPr>
            <a:xfrm>
              <a:off x="1887293" y="1727104"/>
              <a:ext cx="2405015" cy="1594250"/>
            </a:xfrm>
            <a:prstGeom prst="rect">
              <a:avLst/>
            </a:prstGeom>
            <a:noFill/>
            <a:ln>
              <a:noFill/>
            </a:ln>
          </p:spPr>
          <p:txBody>
            <a:bodyPr spcFirstLastPara="1" wrap="square" lIns="263125" tIns="0" rIns="263125" bIns="263125" anchor="ctr" anchorCtr="0">
              <a:noAutofit/>
            </a:bodyPr>
            <a:lstStyle/>
            <a:p>
              <a:pPr marL="0" marR="0" lvl="0" indent="0" algn="l" defTabSz="914400" rtl="0" eaLnBrk="1" fontAlgn="auto" latinLnBrk="0" hangingPunct="1">
                <a:lnSpc>
                  <a:spcPct val="90000"/>
                </a:lnSpc>
                <a:spcBef>
                  <a:spcPts val="0"/>
                </a:spcBef>
                <a:spcAft>
                  <a:spcPts val="0"/>
                </a:spcAft>
                <a:buClr>
                  <a:srgbClr val="14356D"/>
                </a:buClr>
                <a:buSzPts val="3700"/>
                <a:buFont typeface="Calibri"/>
                <a:buNone/>
                <a:tabLst/>
                <a:defRPr/>
              </a:pPr>
              <a:r>
                <a:rPr kumimoji="0" lang="en-US" sz="2800" b="0" i="0" u="none" strike="noStrike" kern="1200" cap="none" spc="0" normalizeH="0" baseline="0" noProof="0">
                  <a:ln>
                    <a:noFill/>
                  </a:ln>
                  <a:solidFill>
                    <a:srgbClr val="000000"/>
                  </a:solidFill>
                  <a:effectLst/>
                  <a:uLnTx/>
                  <a:uFillTx/>
                  <a:latin typeface="Arial" panose="020B0604020202020204"/>
                  <a:ea typeface="+mn-ea"/>
                  <a:cs typeface="+mn-cs"/>
                  <a:sym typeface="Calibri"/>
                </a:rPr>
                <a:t>Unknown content</a:t>
              </a:r>
              <a:endParaRPr kumimoji="0" sz="2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9853987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5A626-EEED-C792-2462-1AC1361CAC78}"/>
              </a:ext>
            </a:extLst>
          </p:cNvPr>
          <p:cNvSpPr>
            <a:spLocks noGrp="1"/>
          </p:cNvSpPr>
          <p:nvPr>
            <p:ph type="title"/>
          </p:nvPr>
        </p:nvSpPr>
        <p:spPr>
          <a:xfrm>
            <a:off x="838200" y="365125"/>
            <a:ext cx="8229600" cy="1325563"/>
          </a:xfrm>
        </p:spPr>
        <p:txBody>
          <a:bodyPr/>
          <a:lstStyle/>
          <a:p>
            <a:r>
              <a:rPr lang="en-US">
                <a:solidFill>
                  <a:schemeClr val="accent2"/>
                </a:solidFill>
              </a:rPr>
              <a:t>The Achievery</a:t>
            </a:r>
          </a:p>
        </p:txBody>
      </p:sp>
      <p:sp>
        <p:nvSpPr>
          <p:cNvPr id="7" name="Google Shape;373;p30">
            <a:extLst>
              <a:ext uri="{FF2B5EF4-FFF2-40B4-BE49-F238E27FC236}">
                <a16:creationId xmlns:a16="http://schemas.microsoft.com/office/drawing/2014/main" id="{08C10B2D-E6A1-98D8-5F6E-A457B70FE7A5}"/>
              </a:ext>
            </a:extLst>
          </p:cNvPr>
          <p:cNvSpPr/>
          <p:nvPr/>
        </p:nvSpPr>
        <p:spPr>
          <a:xfrm>
            <a:off x="-2" y="1690688"/>
            <a:ext cx="12192002" cy="3928513"/>
          </a:xfrm>
          <a:prstGeom prst="rect">
            <a:avLst/>
          </a:prstGeom>
          <a:solidFill>
            <a:srgbClr val="029FD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12" name="Online Media 3" title="The Achievery, created by AT&amp;T">
            <a:hlinkClick r:id="" action="ppaction://media"/>
            <a:extLst>
              <a:ext uri="{FF2B5EF4-FFF2-40B4-BE49-F238E27FC236}">
                <a16:creationId xmlns:a16="http://schemas.microsoft.com/office/drawing/2014/main" id="{5F164343-8FE0-17F6-C0D8-CBB0449238F3}"/>
              </a:ext>
            </a:extLst>
          </p:cNvPr>
          <p:cNvPicPr>
            <a:picLocks noGrp="1" noRot="1" noChangeAspect="1"/>
          </p:cNvPicPr>
          <p:nvPr>
            <p:ph sz="half" idx="1"/>
            <a:videoFile r:link="rId1"/>
          </p:nvPr>
        </p:nvPicPr>
        <p:blipFill>
          <a:blip r:embed="rId4"/>
          <a:stretch>
            <a:fillRect/>
          </a:stretch>
        </p:blipFill>
        <p:spPr>
          <a:xfrm>
            <a:off x="2705648" y="1840932"/>
            <a:ext cx="6780701" cy="3831096"/>
          </a:xfrm>
          <a:prstGeom prst="rect">
            <a:avLst/>
          </a:prstGeom>
        </p:spPr>
      </p:pic>
      <p:pic>
        <p:nvPicPr>
          <p:cNvPr id="13" name="Picture 12" descr="A picture containing logo&#10;&#10;Description automatically generated">
            <a:extLst>
              <a:ext uri="{FF2B5EF4-FFF2-40B4-BE49-F238E27FC236}">
                <a16:creationId xmlns:a16="http://schemas.microsoft.com/office/drawing/2014/main" id="{1173DDEC-4B9A-924C-0405-460307538FEC}"/>
              </a:ext>
            </a:extLst>
          </p:cNvPr>
          <p:cNvPicPr>
            <a:picLocks noChangeAspect="1"/>
          </p:cNvPicPr>
          <p:nvPr/>
        </p:nvPicPr>
        <p:blipFill>
          <a:blip r:embed="rId5"/>
          <a:stretch>
            <a:fillRect/>
          </a:stretch>
        </p:blipFill>
        <p:spPr>
          <a:xfrm>
            <a:off x="56770" y="5406266"/>
            <a:ext cx="1562859" cy="1562859"/>
          </a:xfrm>
          <a:prstGeom prst="rect">
            <a:avLst/>
          </a:prstGeom>
        </p:spPr>
      </p:pic>
    </p:spTree>
    <p:extLst>
      <p:ext uri="{BB962C8B-B14F-4D97-AF65-F5344CB8AC3E}">
        <p14:creationId xmlns:p14="http://schemas.microsoft.com/office/powerpoint/2010/main" val="331686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vol="80000">
                <p:cTn id="12" fill="hold" display="0">
                  <p:stCondLst>
                    <p:cond delay="indefinite"/>
                  </p:stCondLst>
                </p:cTn>
                <p:tgtEl>
                  <p:spTgt spid="1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3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p>
            <a:pPr marL="0" marR="0" lvl="0" indent="0" algn="r" defTabSz="914400" rtl="0" eaLnBrk="1" fontAlgn="auto" latinLnBrk="0" hangingPunct="1">
              <a:lnSpc>
                <a:spcPct val="100000"/>
              </a:lnSpc>
              <a:spcBef>
                <a:spcPts val="0"/>
              </a:spcBef>
              <a:spcAft>
                <a:spcPts val="0"/>
              </a:spcAft>
              <a:buClr>
                <a:srgbClr val="000000"/>
              </a:buClr>
              <a:buSzPts val="1800"/>
              <a:buFont typeface="Calibri"/>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800"/>
                <a:buFont typeface="Calibri"/>
                <a:buNone/>
                <a:tabLst/>
                <a:defRPr/>
              </a:pPr>
              <a:t>28</a:t>
            </a:fld>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423" name="Google Shape;423;p36"/>
          <p:cNvGrpSpPr/>
          <p:nvPr/>
        </p:nvGrpSpPr>
        <p:grpSpPr>
          <a:xfrm>
            <a:off x="644514" y="431908"/>
            <a:ext cx="3252903" cy="1670492"/>
            <a:chOff x="548568" y="214316"/>
            <a:chExt cx="3252903" cy="1670492"/>
          </a:xfrm>
        </p:grpSpPr>
        <p:pic>
          <p:nvPicPr>
            <p:cNvPr id="424" name="Google Shape;424;p36"/>
            <p:cNvPicPr preferRelativeResize="0"/>
            <p:nvPr/>
          </p:nvPicPr>
          <p:blipFill rotWithShape="1">
            <a:blip r:embed="rId3">
              <a:alphaModFix/>
            </a:blip>
            <a:srcRect/>
            <a:stretch/>
          </p:blipFill>
          <p:spPr>
            <a:xfrm>
              <a:off x="548568" y="583648"/>
              <a:ext cx="3252903" cy="1301160"/>
            </a:xfrm>
            <a:prstGeom prst="rect">
              <a:avLst/>
            </a:prstGeom>
            <a:solidFill>
              <a:srgbClr val="000000"/>
            </a:solidFill>
            <a:ln w="444500" cap="sq" cmpd="sng">
              <a:solidFill>
                <a:srgbClr val="14356D"/>
              </a:solidFill>
              <a:prstDash val="solid"/>
              <a:miter lim="800000"/>
              <a:headEnd type="none" w="sm" len="sm"/>
              <a:tailEnd type="none" w="sm" len="sm"/>
            </a:ln>
            <a:effectLst>
              <a:outerShdw blurRad="254000" dist="190500" dir="2700000" sy="90000" algn="bl" rotWithShape="0">
                <a:srgbClr val="000000">
                  <a:alpha val="40000"/>
                </a:srgbClr>
              </a:outerShdw>
            </a:effectLst>
          </p:spPr>
        </p:pic>
        <p:sp>
          <p:nvSpPr>
            <p:cNvPr id="425" name="Google Shape;425;p36"/>
            <p:cNvSpPr txBox="1"/>
            <p:nvPr/>
          </p:nvSpPr>
          <p:spPr>
            <a:xfrm>
              <a:off x="1211870" y="214316"/>
              <a:ext cx="1948739"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FFFFFF"/>
                  </a:solidFill>
                  <a:effectLst/>
                  <a:uLnTx/>
                  <a:uFillTx/>
                  <a:latin typeface="Calibri"/>
                  <a:ea typeface="Calibri"/>
                  <a:cs typeface="Calibri"/>
                  <a:sym typeface="Calibri"/>
                </a:rPr>
                <a:t>PhoneReady® Quiz</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26" name="Google Shape;426;p36"/>
          <p:cNvGrpSpPr/>
          <p:nvPr/>
        </p:nvGrpSpPr>
        <p:grpSpPr>
          <a:xfrm>
            <a:off x="4438370" y="801240"/>
            <a:ext cx="3104943" cy="2317683"/>
            <a:chOff x="4543528" y="2085492"/>
            <a:chExt cx="3104943" cy="2317683"/>
          </a:xfrm>
        </p:grpSpPr>
        <p:pic>
          <p:nvPicPr>
            <p:cNvPr id="427" name="Google Shape;427;p36"/>
            <p:cNvPicPr preferRelativeResize="0"/>
            <p:nvPr/>
          </p:nvPicPr>
          <p:blipFill rotWithShape="1">
            <a:blip r:embed="rId4">
              <a:alphaModFix/>
            </a:blip>
            <a:srcRect/>
            <a:stretch/>
          </p:blipFill>
          <p:spPr>
            <a:xfrm>
              <a:off x="4543528" y="2454824"/>
              <a:ext cx="3104943" cy="1948351"/>
            </a:xfrm>
            <a:prstGeom prst="rect">
              <a:avLst/>
            </a:prstGeom>
            <a:solidFill>
              <a:srgbClr val="000000"/>
            </a:solidFill>
            <a:ln w="444500" cap="sq" cmpd="sng">
              <a:solidFill>
                <a:srgbClr val="D21F30"/>
              </a:solidFill>
              <a:prstDash val="solid"/>
              <a:miter lim="800000"/>
              <a:headEnd type="none" w="sm" len="sm"/>
              <a:tailEnd type="none" w="sm" len="sm"/>
            </a:ln>
            <a:effectLst>
              <a:outerShdw blurRad="254000" dist="190500" dir="2700000" sy="90000" algn="bl" rotWithShape="0">
                <a:srgbClr val="000000">
                  <a:alpha val="40000"/>
                </a:srgbClr>
              </a:outerShdw>
            </a:effectLst>
          </p:spPr>
        </p:pic>
        <p:sp>
          <p:nvSpPr>
            <p:cNvPr id="428" name="Google Shape;428;p36"/>
            <p:cNvSpPr txBox="1"/>
            <p:nvPr/>
          </p:nvSpPr>
          <p:spPr>
            <a:xfrm>
              <a:off x="5316172" y="2085492"/>
              <a:ext cx="1559658" cy="36933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FFFFFF"/>
                  </a:solidFill>
                  <a:effectLst/>
                  <a:uLnTx/>
                  <a:uFillTx/>
                  <a:latin typeface="Calibri"/>
                  <a:ea typeface="Calibri"/>
                  <a:cs typeface="Calibri"/>
                  <a:sym typeface="Calibri"/>
                </a:rPr>
                <a:t>The Smart Talk</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29" name="Google Shape;429;p36"/>
          <p:cNvGrpSpPr/>
          <p:nvPr/>
        </p:nvGrpSpPr>
        <p:grpSpPr>
          <a:xfrm>
            <a:off x="468976" y="3939515"/>
            <a:ext cx="3252903" cy="2443057"/>
            <a:chOff x="468976" y="3939515"/>
            <a:chExt cx="3252903" cy="2443057"/>
          </a:xfrm>
        </p:grpSpPr>
        <p:pic>
          <p:nvPicPr>
            <p:cNvPr id="430" name="Google Shape;430;p36"/>
            <p:cNvPicPr preferRelativeResize="0"/>
            <p:nvPr/>
          </p:nvPicPr>
          <p:blipFill rotWithShape="1">
            <a:blip r:embed="rId5">
              <a:alphaModFix/>
            </a:blip>
            <a:srcRect/>
            <a:stretch/>
          </p:blipFill>
          <p:spPr>
            <a:xfrm>
              <a:off x="468976" y="4308847"/>
              <a:ext cx="3252903" cy="2073725"/>
            </a:xfrm>
            <a:prstGeom prst="rect">
              <a:avLst/>
            </a:prstGeom>
            <a:solidFill>
              <a:srgbClr val="000000"/>
            </a:solidFill>
            <a:ln w="444500" cap="sq" cmpd="sng">
              <a:solidFill>
                <a:srgbClr val="7F7F7F"/>
              </a:solidFill>
              <a:prstDash val="solid"/>
              <a:miter lim="800000"/>
              <a:headEnd type="none" w="sm" len="sm"/>
              <a:tailEnd type="none" w="sm" len="sm"/>
            </a:ln>
            <a:effectLst>
              <a:outerShdw blurRad="254000" dist="190500" dir="2700000" sy="90000" algn="bl" rotWithShape="0">
                <a:srgbClr val="000000">
                  <a:alpha val="40000"/>
                </a:srgbClr>
              </a:outerShdw>
            </a:effectLst>
          </p:spPr>
        </p:pic>
        <p:sp>
          <p:nvSpPr>
            <p:cNvPr id="431" name="Google Shape;431;p36"/>
            <p:cNvSpPr txBox="1"/>
            <p:nvPr/>
          </p:nvSpPr>
          <p:spPr>
            <a:xfrm>
              <a:off x="1146994" y="3939515"/>
              <a:ext cx="1896866" cy="36933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FFFFFF"/>
                  </a:solidFill>
                  <a:effectLst/>
                  <a:uLnTx/>
                  <a:uFillTx/>
                  <a:latin typeface="Calibri"/>
                  <a:ea typeface="Calibri"/>
                  <a:cs typeface="Calibri"/>
                  <a:sym typeface="Calibri"/>
                </a:rPr>
                <a:t>Family Media Plan</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32" name="Google Shape;432;p36"/>
          <p:cNvGrpSpPr/>
          <p:nvPr/>
        </p:nvGrpSpPr>
        <p:grpSpPr>
          <a:xfrm>
            <a:off x="8474887" y="115577"/>
            <a:ext cx="3252903" cy="2321073"/>
            <a:chOff x="8390531" y="539605"/>
            <a:chExt cx="3252903" cy="2321073"/>
          </a:xfrm>
        </p:grpSpPr>
        <p:pic>
          <p:nvPicPr>
            <p:cNvPr id="433" name="Google Shape;433;p36"/>
            <p:cNvPicPr preferRelativeResize="0"/>
            <p:nvPr/>
          </p:nvPicPr>
          <p:blipFill rotWithShape="1">
            <a:blip r:embed="rId6">
              <a:alphaModFix/>
            </a:blip>
            <a:srcRect/>
            <a:stretch/>
          </p:blipFill>
          <p:spPr>
            <a:xfrm>
              <a:off x="8390531" y="908937"/>
              <a:ext cx="3252903" cy="1951741"/>
            </a:xfrm>
            <a:prstGeom prst="rect">
              <a:avLst/>
            </a:prstGeom>
            <a:solidFill>
              <a:srgbClr val="000000"/>
            </a:solidFill>
            <a:ln w="444500" cap="sq" cmpd="sng">
              <a:solidFill>
                <a:schemeClr val="accent4"/>
              </a:solidFill>
              <a:prstDash val="solid"/>
              <a:miter lim="800000"/>
              <a:headEnd type="none" w="sm" len="sm"/>
              <a:tailEnd type="none" w="sm" len="sm"/>
            </a:ln>
            <a:effectLst>
              <a:outerShdw blurRad="254000" dist="190500" dir="2700000" sy="90000" algn="bl" rotWithShape="0">
                <a:srgbClr val="000000">
                  <a:alpha val="40000"/>
                </a:srgbClr>
              </a:outerShdw>
            </a:effectLst>
          </p:spPr>
        </p:pic>
        <p:sp>
          <p:nvSpPr>
            <p:cNvPr id="434" name="Google Shape;434;p36"/>
            <p:cNvSpPr txBox="1"/>
            <p:nvPr/>
          </p:nvSpPr>
          <p:spPr>
            <a:xfrm>
              <a:off x="9262129" y="539605"/>
              <a:ext cx="1509709" cy="36933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FFFFFF"/>
                  </a:solidFill>
                  <a:effectLst/>
                  <a:uLnTx/>
                  <a:uFillTx/>
                  <a:latin typeface="Calibri"/>
                  <a:ea typeface="Calibri"/>
                  <a:cs typeface="Calibri"/>
                  <a:sym typeface="Calibri"/>
                </a:rPr>
                <a:t>The Achievery</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35" name="Google Shape;435;p36"/>
          <p:cNvGrpSpPr/>
          <p:nvPr/>
        </p:nvGrpSpPr>
        <p:grpSpPr>
          <a:xfrm>
            <a:off x="9114354" y="3939514"/>
            <a:ext cx="2602822" cy="2324049"/>
            <a:chOff x="8540268" y="3948997"/>
            <a:chExt cx="3122143" cy="2364577"/>
          </a:xfrm>
        </p:grpSpPr>
        <p:pic>
          <p:nvPicPr>
            <p:cNvPr id="436" name="Google Shape;436;p36"/>
            <p:cNvPicPr preferRelativeResize="0"/>
            <p:nvPr/>
          </p:nvPicPr>
          <p:blipFill rotWithShape="1">
            <a:blip r:embed="rId7">
              <a:alphaModFix/>
            </a:blip>
            <a:srcRect/>
            <a:stretch/>
          </p:blipFill>
          <p:spPr>
            <a:xfrm>
              <a:off x="8540268" y="4377846"/>
              <a:ext cx="3122143" cy="1935728"/>
            </a:xfrm>
            <a:prstGeom prst="rect">
              <a:avLst/>
            </a:prstGeom>
            <a:solidFill>
              <a:srgbClr val="000000"/>
            </a:solidFill>
            <a:ln w="444500" cap="sq" cmpd="sng">
              <a:solidFill>
                <a:schemeClr val="accent1"/>
              </a:solidFill>
              <a:prstDash val="solid"/>
              <a:miter lim="800000"/>
              <a:headEnd type="none" w="sm" len="sm"/>
              <a:tailEnd type="none" w="sm" len="sm"/>
            </a:ln>
            <a:effectLst>
              <a:outerShdw blurRad="254000" dist="190500" dir="2700000" sy="90000" algn="bl" rotWithShape="0">
                <a:srgbClr val="000000">
                  <a:alpha val="40000"/>
                </a:srgbClr>
              </a:outerShdw>
            </a:effectLst>
          </p:spPr>
        </p:pic>
        <p:sp>
          <p:nvSpPr>
            <p:cNvPr id="437" name="Google Shape;437;p36"/>
            <p:cNvSpPr txBox="1"/>
            <p:nvPr/>
          </p:nvSpPr>
          <p:spPr>
            <a:xfrm>
              <a:off x="8644382" y="3948997"/>
              <a:ext cx="2996437" cy="37573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FFFFFF"/>
                  </a:solidFill>
                  <a:effectLst/>
                  <a:uLnTx/>
                  <a:uFillTx/>
                  <a:latin typeface="Calibri"/>
                  <a:ea typeface="Calibri"/>
                  <a:cs typeface="Calibri"/>
                  <a:sym typeface="Calibri"/>
                </a:rPr>
                <a:t>Common Sense Media</a:t>
              </a:r>
              <a:endParaRPr kumimoji="0" sz="1800"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438" name="Google Shape;438;p36"/>
          <p:cNvPicPr preferRelativeResize="0"/>
          <p:nvPr/>
        </p:nvPicPr>
        <p:blipFill rotWithShape="1">
          <a:blip r:embed="rId8">
            <a:alphaModFix/>
          </a:blip>
          <a:srcRect/>
          <a:stretch/>
        </p:blipFill>
        <p:spPr>
          <a:xfrm>
            <a:off x="4774639" y="4159069"/>
            <a:ext cx="3252903" cy="2041169"/>
          </a:xfrm>
          <a:prstGeom prst="rect">
            <a:avLst/>
          </a:prstGeom>
          <a:solidFill>
            <a:srgbClr val="000000"/>
          </a:solidFill>
          <a:ln w="444500" cap="sq" cmpd="sng">
            <a:solidFill>
              <a:schemeClr val="accent4"/>
            </a:solidFill>
            <a:prstDash val="solid"/>
            <a:miter lim="800000"/>
            <a:headEnd type="none" w="sm" len="sm"/>
            <a:tailEnd type="none" w="sm" len="sm"/>
          </a:ln>
          <a:effectLst>
            <a:outerShdw blurRad="254000" dist="190500" dir="2700000" sy="90000" algn="bl" rotWithShape="0">
              <a:srgbClr val="000000">
                <a:alpha val="40000"/>
              </a:srgbClr>
            </a:outerShdw>
          </a:effectLst>
        </p:spPr>
      </p:pic>
      <p:sp>
        <p:nvSpPr>
          <p:cNvPr id="439" name="Google Shape;439;p36"/>
          <p:cNvSpPr txBox="1"/>
          <p:nvPr/>
        </p:nvSpPr>
        <p:spPr>
          <a:xfrm>
            <a:off x="5303598" y="3794033"/>
            <a:ext cx="2239715" cy="36933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FFFFFF"/>
                </a:solidFill>
                <a:effectLst/>
                <a:uLnTx/>
                <a:uFillTx/>
                <a:latin typeface="Calibri"/>
                <a:ea typeface="Calibri"/>
                <a:cs typeface="Calibri"/>
                <a:sym typeface="Calibri"/>
              </a:rPr>
              <a:t>AT&amp;T ScreenReady®</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40" name="Google Shape;440;p36"/>
          <p:cNvPicPr preferRelativeResize="0"/>
          <p:nvPr/>
        </p:nvPicPr>
        <p:blipFill rotWithShape="1">
          <a:blip r:embed="rId9">
            <a:alphaModFix/>
          </a:blip>
          <a:srcRect/>
          <a:stretch/>
        </p:blipFill>
        <p:spPr>
          <a:xfrm>
            <a:off x="4731928" y="4159069"/>
            <a:ext cx="3372377" cy="237328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F5D55-A6C7-0949-B22D-362973EA946F}"/>
              </a:ext>
            </a:extLst>
          </p:cNvPr>
          <p:cNvSpPr>
            <a:spLocks noGrp="1"/>
          </p:cNvSpPr>
          <p:nvPr>
            <p:ph type="title"/>
          </p:nvPr>
        </p:nvSpPr>
        <p:spPr>
          <a:xfrm>
            <a:off x="422093" y="354299"/>
            <a:ext cx="10515600" cy="1325563"/>
          </a:xfrm>
        </p:spPr>
        <p:txBody>
          <a:bodyPr>
            <a:normAutofit/>
          </a:bodyPr>
          <a:lstStyle/>
          <a:p>
            <a:r>
              <a:rPr lang="en-US" b="1">
                <a:solidFill>
                  <a:srgbClr val="D21F30"/>
                </a:solidFill>
                <a:latin typeface="+mn-lt"/>
              </a:rPr>
              <a:t>Program Toolkits – PTA.org/Connected </a:t>
            </a:r>
          </a:p>
        </p:txBody>
      </p:sp>
      <p:graphicFrame>
        <p:nvGraphicFramePr>
          <p:cNvPr id="5" name="Content Placeholder 4">
            <a:extLst>
              <a:ext uri="{FF2B5EF4-FFF2-40B4-BE49-F238E27FC236}">
                <a16:creationId xmlns:a16="http://schemas.microsoft.com/office/drawing/2014/main" id="{0A056ABC-1D8D-4839-9277-A3D2F05C77A4}"/>
              </a:ext>
            </a:extLst>
          </p:cNvPr>
          <p:cNvGraphicFramePr>
            <a:graphicFrameLocks noGrp="1"/>
          </p:cNvGraphicFramePr>
          <p:nvPr>
            <p:ph idx="4294967295"/>
            <p:extLst>
              <p:ext uri="{D42A27DB-BD31-4B8C-83A1-F6EECF244321}">
                <p14:modId xmlns:p14="http://schemas.microsoft.com/office/powerpoint/2010/main" val="2447313733"/>
              </p:ext>
            </p:extLst>
          </p:nvPr>
        </p:nvGraphicFramePr>
        <p:xfrm>
          <a:off x="422093" y="1708703"/>
          <a:ext cx="5392391" cy="34694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338" name="Picture 2">
            <a:extLst>
              <a:ext uri="{FF2B5EF4-FFF2-40B4-BE49-F238E27FC236}">
                <a16:creationId xmlns:a16="http://schemas.microsoft.com/office/drawing/2014/main" id="{7B39D982-AA8E-49D4-9359-055555F3C20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36577" y="1493007"/>
            <a:ext cx="5503332" cy="4319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03679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51B4D-6700-C74A-9187-5651A934DB30}"/>
              </a:ext>
            </a:extLst>
          </p:cNvPr>
          <p:cNvSpPr>
            <a:spLocks noGrp="1"/>
          </p:cNvSpPr>
          <p:nvPr>
            <p:ph type="title"/>
          </p:nvPr>
        </p:nvSpPr>
        <p:spPr/>
        <p:txBody>
          <a:bodyPr/>
          <a:lstStyle/>
          <a:p>
            <a:r>
              <a:rPr lang="en-US" b="1">
                <a:solidFill>
                  <a:srgbClr val="C00000"/>
                </a:solidFill>
                <a:latin typeface="+mn-lt"/>
              </a:rPr>
              <a:t>Thumbs Up-Down-Sideways</a:t>
            </a:r>
          </a:p>
        </p:txBody>
      </p:sp>
      <p:sp>
        <p:nvSpPr>
          <p:cNvPr id="4" name="Content Placeholder 3">
            <a:extLst>
              <a:ext uri="{FF2B5EF4-FFF2-40B4-BE49-F238E27FC236}">
                <a16:creationId xmlns:a16="http://schemas.microsoft.com/office/drawing/2014/main" id="{AA0979B5-A113-CF4D-A833-65A3C4B00890}"/>
              </a:ext>
            </a:extLst>
          </p:cNvPr>
          <p:cNvSpPr>
            <a:spLocks noGrp="1"/>
          </p:cNvSpPr>
          <p:nvPr>
            <p:ph idx="1"/>
          </p:nvPr>
        </p:nvSpPr>
        <p:spPr>
          <a:xfrm>
            <a:off x="838199" y="1433144"/>
            <a:ext cx="10653347" cy="4457699"/>
          </a:xfrm>
        </p:spPr>
        <p:txBody>
          <a:bodyPr>
            <a:normAutofit/>
          </a:bodyPr>
          <a:lstStyle/>
          <a:p>
            <a:pPr marL="0" indent="0">
              <a:buNone/>
            </a:pPr>
            <a:r>
              <a:rPr lang="en-US">
                <a:solidFill>
                  <a:srgbClr val="14356D"/>
                </a:solidFill>
              </a:rPr>
              <a:t>Today have you - </a:t>
            </a:r>
          </a:p>
          <a:p>
            <a:pPr lvl="1"/>
            <a:r>
              <a:rPr lang="en-US" sz="2600">
                <a:solidFill>
                  <a:srgbClr val="14356D"/>
                </a:solidFill>
              </a:rPr>
              <a:t>Used a connected device? </a:t>
            </a:r>
          </a:p>
          <a:p>
            <a:pPr lvl="1"/>
            <a:r>
              <a:rPr lang="en-US" sz="2600">
                <a:solidFill>
                  <a:srgbClr val="14356D"/>
                </a:solidFill>
              </a:rPr>
              <a:t>Checked email?</a:t>
            </a:r>
          </a:p>
          <a:p>
            <a:pPr lvl="1"/>
            <a:r>
              <a:rPr lang="en-US" sz="2600">
                <a:solidFill>
                  <a:srgbClr val="14356D"/>
                </a:solidFill>
              </a:rPr>
              <a:t>Posted on social media?</a:t>
            </a:r>
          </a:p>
          <a:p>
            <a:pPr lvl="1"/>
            <a:r>
              <a:rPr lang="en-US" sz="2600">
                <a:solidFill>
                  <a:srgbClr val="14356D"/>
                </a:solidFill>
              </a:rPr>
              <a:t>Checked in with your family? </a:t>
            </a:r>
          </a:p>
          <a:p>
            <a:pPr marL="0" lvl="0" indent="0">
              <a:lnSpc>
                <a:spcPct val="150000"/>
              </a:lnSpc>
              <a:buNone/>
            </a:pPr>
            <a:r>
              <a:rPr lang="en-US">
                <a:solidFill>
                  <a:srgbClr val="14356D"/>
                </a:solidFill>
              </a:rPr>
              <a:t>Do you feel – </a:t>
            </a:r>
          </a:p>
          <a:p>
            <a:pPr lvl="1"/>
            <a:r>
              <a:rPr lang="en-US" sz="2600">
                <a:solidFill>
                  <a:srgbClr val="14356D"/>
                </a:solidFill>
              </a:rPr>
              <a:t>Comfortable with the amount of time you spend online? </a:t>
            </a:r>
          </a:p>
          <a:p>
            <a:pPr lvl="1"/>
            <a:r>
              <a:rPr lang="en-US" sz="2600">
                <a:solidFill>
                  <a:srgbClr val="14356D"/>
                </a:solidFill>
              </a:rPr>
              <a:t>Comfortable with the amount of time your family spends online?</a:t>
            </a:r>
          </a:p>
          <a:p>
            <a:pPr lvl="1"/>
            <a:r>
              <a:rPr lang="en-US" sz="2600">
                <a:solidFill>
                  <a:srgbClr val="14356D"/>
                </a:solidFill>
              </a:rPr>
              <a:t>Prepared to talk to your community about online safety and wellness? </a:t>
            </a:r>
          </a:p>
          <a:p>
            <a:pPr lvl="1"/>
            <a:endParaRPr lang="en-US">
              <a:solidFill>
                <a:srgbClr val="14356D"/>
              </a:solidFill>
            </a:endParaRPr>
          </a:p>
          <a:p>
            <a:pPr lvl="1"/>
            <a:endParaRPr lang="en-US">
              <a:solidFill>
                <a:srgbClr val="14356D"/>
              </a:solidFill>
            </a:endParaRPr>
          </a:p>
        </p:txBody>
      </p:sp>
    </p:spTree>
    <p:extLst>
      <p:ext uri="{BB962C8B-B14F-4D97-AF65-F5344CB8AC3E}">
        <p14:creationId xmlns:p14="http://schemas.microsoft.com/office/powerpoint/2010/main" val="2452580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B0DA8FF-FA9D-1441-3D86-1EC2349C5EBE}"/>
              </a:ext>
            </a:extLst>
          </p:cNvPr>
          <p:cNvPicPr>
            <a:picLocks noChangeAspect="1" noChangeArrowheads="1"/>
          </p:cNvPicPr>
          <p:nvPr/>
        </p:nvPicPr>
        <p:blipFill rotWithShape="1">
          <a:blip r:embed="rId3">
            <a:duotone>
              <a:prstClr val="black"/>
              <a:schemeClr val="tx2">
                <a:tint val="45000"/>
                <a:satMod val="400000"/>
              </a:schemeClr>
            </a:duotone>
            <a:alphaModFix amt="25000"/>
            <a:extLst>
              <a:ext uri="{28A0092B-C50C-407E-A947-70E740481C1C}">
                <a14:useLocalDpi xmlns:a14="http://schemas.microsoft.com/office/drawing/2010/main" val="0"/>
              </a:ext>
            </a:extLst>
          </a:blip>
          <a:srcRect b="21053"/>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5F98BD5-66DE-6BA3-3CC8-E3F8570963FE}"/>
              </a:ext>
            </a:extLst>
          </p:cNvPr>
          <p:cNvSpPr>
            <a:spLocks noGrp="1"/>
          </p:cNvSpPr>
          <p:nvPr>
            <p:ph type="title"/>
          </p:nvPr>
        </p:nvSpPr>
        <p:spPr>
          <a:xfrm>
            <a:off x="1524000" y="1122363"/>
            <a:ext cx="9144000" cy="2777852"/>
          </a:xfrm>
        </p:spPr>
        <p:txBody>
          <a:bodyPr spcFirstLastPara="1" vert="horz" lIns="91440" tIns="45720" rIns="91440" bIns="45720" rtlCol="0" anchor="b" anchorCtr="0">
            <a:normAutofit/>
          </a:bodyPr>
          <a:lstStyle/>
          <a:p>
            <a:pPr algn="ctr"/>
            <a:r>
              <a:rPr lang="en-US"/>
              <a:t>Grants</a:t>
            </a:r>
          </a:p>
        </p:txBody>
      </p:sp>
      <p:sp>
        <p:nvSpPr>
          <p:cNvPr id="3" name="Text Placeholder 2">
            <a:extLst>
              <a:ext uri="{FF2B5EF4-FFF2-40B4-BE49-F238E27FC236}">
                <a16:creationId xmlns:a16="http://schemas.microsoft.com/office/drawing/2014/main" id="{5F9C3E5B-D1D5-DF3C-BB3A-3F81B7170386}"/>
              </a:ext>
            </a:extLst>
          </p:cNvPr>
          <p:cNvSpPr>
            <a:spLocks noGrp="1"/>
          </p:cNvSpPr>
          <p:nvPr>
            <p:ph type="body" idx="1"/>
          </p:nvPr>
        </p:nvSpPr>
        <p:spPr>
          <a:xfrm>
            <a:off x="1524000" y="4036740"/>
            <a:ext cx="9144000" cy="1221059"/>
          </a:xfrm>
        </p:spPr>
        <p:txBody>
          <a:bodyPr vert="horz" lIns="91440" tIns="45720" rIns="91440" bIns="45720" rtlCol="0">
            <a:normAutofit/>
          </a:bodyPr>
          <a:lstStyle/>
          <a:p>
            <a:pPr algn="ctr">
              <a:spcAft>
                <a:spcPts val="600"/>
              </a:spcAft>
              <a:buClr>
                <a:srgbClr val="000000"/>
              </a:buClr>
              <a:defRPr/>
            </a:pPr>
            <a:r>
              <a:rPr lang="en-US" sz="2200" i="1">
                <a:solidFill>
                  <a:schemeClr val="tx1"/>
                </a:solidFill>
                <a:sym typeface="Arial"/>
              </a:rPr>
              <a:t>“We are a small Title I, socially and economically diverse bilingual school. Being able to offer a well-executed program and provide dinner and a raffle prize really helped us bring together families in the school”. – PTA Connected Grantee</a:t>
            </a:r>
          </a:p>
        </p:txBody>
      </p:sp>
    </p:spTree>
    <p:extLst>
      <p:ext uri="{BB962C8B-B14F-4D97-AF65-F5344CB8AC3E}">
        <p14:creationId xmlns:p14="http://schemas.microsoft.com/office/powerpoint/2010/main" val="3157506830"/>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C8D6207-6C8D-44CF-9BF3-169443C932AA}"/>
              </a:ext>
            </a:extLst>
          </p:cNvPr>
          <p:cNvSpPr>
            <a:spLocks noGrp="1"/>
          </p:cNvSpPr>
          <p:nvPr>
            <p:ph idx="1"/>
          </p:nvPr>
        </p:nvSpPr>
        <p:spPr>
          <a:xfrm>
            <a:off x="5096734" y="3285447"/>
            <a:ext cx="5583219" cy="3208185"/>
          </a:xfrm>
        </p:spPr>
        <p:txBody>
          <a:bodyPr vert="horz" lIns="91440" tIns="45720" rIns="91440" bIns="45720" rtlCol="0" anchor="t">
            <a:normAutofit/>
          </a:bodyPr>
          <a:lstStyle/>
          <a:p>
            <a:r>
              <a:rPr lang="en-US"/>
              <a:t>Visit </a:t>
            </a:r>
            <a:r>
              <a:rPr lang="en-US" b="1">
                <a:solidFill>
                  <a:srgbClr val="14A89E"/>
                </a:solidFill>
              </a:rPr>
              <a:t>PTA.org/Connected</a:t>
            </a:r>
          </a:p>
          <a:p>
            <a:r>
              <a:rPr lang="en-US"/>
              <a:t>Email: </a:t>
            </a:r>
            <a:r>
              <a:rPr lang="en-US" b="1">
                <a:solidFill>
                  <a:srgbClr val="14A89E"/>
                </a:solidFill>
              </a:rPr>
              <a:t>mwilson@pta.org </a:t>
            </a:r>
            <a:endParaRPr lang="en-US" b="1">
              <a:solidFill>
                <a:srgbClr val="14A89E"/>
              </a:solidFill>
              <a:cs typeface="Calibri"/>
            </a:endParaRPr>
          </a:p>
        </p:txBody>
      </p:sp>
      <p:sp>
        <p:nvSpPr>
          <p:cNvPr id="4" name="Title 3">
            <a:extLst>
              <a:ext uri="{FF2B5EF4-FFF2-40B4-BE49-F238E27FC236}">
                <a16:creationId xmlns:a16="http://schemas.microsoft.com/office/drawing/2014/main" id="{0EC5B849-99CB-42D1-A9F2-AFD75162390D}"/>
              </a:ext>
            </a:extLst>
          </p:cNvPr>
          <p:cNvSpPr>
            <a:spLocks noGrp="1"/>
          </p:cNvSpPr>
          <p:nvPr>
            <p:ph type="title"/>
          </p:nvPr>
        </p:nvSpPr>
        <p:spPr>
          <a:xfrm>
            <a:off x="4751294" y="1778598"/>
            <a:ext cx="5583219" cy="1310319"/>
          </a:xfrm>
        </p:spPr>
        <p:txBody>
          <a:bodyPr/>
          <a:lstStyle/>
          <a:p>
            <a:r>
              <a:rPr lang="en-US"/>
              <a:t>Questions, Comments, and Suggestions?</a:t>
            </a:r>
          </a:p>
        </p:txBody>
      </p:sp>
      <p:sp>
        <p:nvSpPr>
          <p:cNvPr id="7" name="Title 3">
            <a:extLst>
              <a:ext uri="{FF2B5EF4-FFF2-40B4-BE49-F238E27FC236}">
                <a16:creationId xmlns:a16="http://schemas.microsoft.com/office/drawing/2014/main" id="{4BD14546-B695-4542-98C9-633E3F502A60}"/>
              </a:ext>
            </a:extLst>
          </p:cNvPr>
          <p:cNvSpPr txBox="1">
            <a:spLocks/>
          </p:cNvSpPr>
          <p:nvPr/>
        </p:nvSpPr>
        <p:spPr>
          <a:xfrm>
            <a:off x="3014142" y="3285447"/>
            <a:ext cx="8569842" cy="37348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D21F30"/>
                </a:solidFill>
                <a:latin typeface="+mn-lt"/>
                <a:ea typeface="+mj-ea"/>
                <a:cs typeface="+mj-cs"/>
              </a:defRPr>
            </a:lvl1pPr>
          </a:lstStyle>
          <a:p>
            <a:pPr algn="r"/>
            <a:endParaRPr lang="en-US" b="0">
              <a:solidFill>
                <a:srgbClr val="14A89E"/>
              </a:solidFill>
            </a:endParaRPr>
          </a:p>
        </p:txBody>
      </p:sp>
      <p:pic>
        <p:nvPicPr>
          <p:cNvPr id="2" name="Picture 1" descr="A qr code on a white background&#10;&#10;Description automatically generated">
            <a:extLst>
              <a:ext uri="{FF2B5EF4-FFF2-40B4-BE49-F238E27FC236}">
                <a16:creationId xmlns:a16="http://schemas.microsoft.com/office/drawing/2014/main" id="{E1AFBFA7-BC8B-1655-AC9B-35AF5A5F8D38}"/>
              </a:ext>
            </a:extLst>
          </p:cNvPr>
          <p:cNvPicPr>
            <a:picLocks noChangeAspect="1"/>
          </p:cNvPicPr>
          <p:nvPr/>
        </p:nvPicPr>
        <p:blipFill>
          <a:blip r:embed="rId3"/>
          <a:stretch>
            <a:fillRect/>
          </a:stretch>
        </p:blipFill>
        <p:spPr>
          <a:xfrm>
            <a:off x="9760704" y="2430318"/>
            <a:ext cx="2007937" cy="1994569"/>
          </a:xfrm>
          <a:prstGeom prst="rect">
            <a:avLst/>
          </a:prstGeom>
        </p:spPr>
      </p:pic>
    </p:spTree>
    <p:extLst>
      <p:ext uri="{BB962C8B-B14F-4D97-AF65-F5344CB8AC3E}">
        <p14:creationId xmlns:p14="http://schemas.microsoft.com/office/powerpoint/2010/main" val="7783816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26"/>
        <p:cNvGrpSpPr/>
        <p:nvPr/>
      </p:nvGrpSpPr>
      <p:grpSpPr>
        <a:xfrm>
          <a:off x="0" y="0"/>
          <a:ext cx="0" cy="0"/>
          <a:chOff x="0" y="0"/>
          <a:chExt cx="0" cy="0"/>
        </a:xfrm>
      </p:grpSpPr>
      <p:pic>
        <p:nvPicPr>
          <p:cNvPr id="2727" name="Google Shape;2727;p40"/>
          <p:cNvPicPr preferRelativeResize="0"/>
          <p:nvPr/>
        </p:nvPicPr>
        <p:blipFill rotWithShape="1">
          <a:blip r:embed="rId3">
            <a:alphaModFix/>
          </a:blip>
          <a:srcRect t="12933" b="2691"/>
          <a:stretch/>
        </p:blipFill>
        <p:spPr>
          <a:xfrm>
            <a:off x="-2434" y="-2400"/>
            <a:ext cx="12192003" cy="6857999"/>
          </a:xfrm>
          <a:prstGeom prst="rect">
            <a:avLst/>
          </a:prstGeom>
          <a:noFill/>
          <a:ln>
            <a:noFill/>
          </a:ln>
        </p:spPr>
      </p:pic>
      <p:sp>
        <p:nvSpPr>
          <p:cNvPr id="2728" name="Google Shape;2728;p40"/>
          <p:cNvSpPr/>
          <p:nvPr/>
        </p:nvSpPr>
        <p:spPr>
          <a:xfrm>
            <a:off x="0" y="-12839"/>
            <a:ext cx="12192000" cy="6858000"/>
          </a:xfrm>
          <a:prstGeom prst="rect">
            <a:avLst/>
          </a:prstGeom>
          <a:solidFill>
            <a:srgbClr val="000000">
              <a:alpha val="42745"/>
            </a:srgbClr>
          </a:solidFill>
          <a:ln>
            <a:noFill/>
          </a:ln>
        </p:spPr>
        <p:txBody>
          <a:bodyPr spcFirstLastPara="1" wrap="square" lIns="91433" tIns="45700" rIns="91433" bIns="45700" anchor="ctr" anchorCtr="0">
            <a:noAutofit/>
          </a:bodyPr>
          <a:lstStyle/>
          <a:p>
            <a:pPr algn="ctr" defTabSz="1219170">
              <a:buClr>
                <a:srgbClr val="000000"/>
              </a:buClr>
              <a:buSzPts val="1400"/>
            </a:pPr>
            <a:endParaRPr sz="1867" kern="0">
              <a:solidFill>
                <a:srgbClr val="5F6368"/>
              </a:solidFill>
              <a:latin typeface="Calibri"/>
              <a:ea typeface="Calibri"/>
              <a:cs typeface="Calibri"/>
              <a:sym typeface="Calibri"/>
            </a:endParaRPr>
          </a:p>
        </p:txBody>
      </p:sp>
      <p:sp>
        <p:nvSpPr>
          <p:cNvPr id="2729" name="Google Shape;2729;p40"/>
          <p:cNvSpPr txBox="1">
            <a:spLocks noGrp="1"/>
          </p:cNvSpPr>
          <p:nvPr>
            <p:ph type="title"/>
          </p:nvPr>
        </p:nvSpPr>
        <p:spPr>
          <a:xfrm>
            <a:off x="616033" y="4326007"/>
            <a:ext cx="10788400" cy="1780800"/>
          </a:xfrm>
          <a:prstGeom prst="rect">
            <a:avLst/>
          </a:prstGeom>
          <a:noFill/>
          <a:ln>
            <a:noFill/>
          </a:ln>
        </p:spPr>
        <p:txBody>
          <a:bodyPr spcFirstLastPara="1" wrap="square" lIns="121900" tIns="121900" rIns="121900" bIns="121900" anchor="ctr" anchorCtr="0">
            <a:noAutofit/>
          </a:bodyPr>
          <a:lstStyle/>
          <a:p>
            <a:r>
              <a:rPr lang="en">
                <a:solidFill>
                  <a:schemeClr val="lt2"/>
                </a:solidFill>
                <a:latin typeface="Google Sans"/>
                <a:ea typeface="Google Sans"/>
                <a:cs typeface="Google Sans"/>
                <a:sym typeface="Google Sans"/>
              </a:rPr>
              <a:t>Thank you for joining! </a:t>
            </a:r>
            <a:endParaRPr>
              <a:solidFill>
                <a:schemeClr val="lt2"/>
              </a:solidFill>
              <a:latin typeface="Google Sans"/>
              <a:ea typeface="Google Sans"/>
              <a:cs typeface="Google Sans"/>
              <a:sym typeface="Google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9C234-DCFD-AA03-5DB0-180B868E5987}"/>
              </a:ext>
            </a:extLst>
          </p:cNvPr>
          <p:cNvSpPr>
            <a:spLocks noGrp="1"/>
          </p:cNvSpPr>
          <p:nvPr>
            <p:ph type="title"/>
          </p:nvPr>
        </p:nvSpPr>
        <p:spPr/>
        <p:txBody>
          <a:bodyPr/>
          <a:lstStyle/>
          <a:p>
            <a:r>
              <a:rPr lang="en-US" b="1">
                <a:solidFill>
                  <a:srgbClr val="C00000"/>
                </a:solidFill>
                <a:latin typeface="+mn-lt"/>
                <a:cs typeface="Arial" panose="020B0604020202020204" pitchFamily="34" charset="0"/>
              </a:rPr>
              <a:t>Why Digital Wellness?</a:t>
            </a:r>
          </a:p>
        </p:txBody>
      </p:sp>
      <p:sp>
        <p:nvSpPr>
          <p:cNvPr id="3" name="Content Placeholder 2">
            <a:extLst>
              <a:ext uri="{FF2B5EF4-FFF2-40B4-BE49-F238E27FC236}">
                <a16:creationId xmlns:a16="http://schemas.microsoft.com/office/drawing/2014/main" id="{70048ADD-6A26-8133-361D-3EF6C28B2017}"/>
              </a:ext>
            </a:extLst>
          </p:cNvPr>
          <p:cNvSpPr>
            <a:spLocks noGrp="1"/>
          </p:cNvSpPr>
          <p:nvPr>
            <p:ph idx="1"/>
          </p:nvPr>
        </p:nvSpPr>
        <p:spPr>
          <a:xfrm>
            <a:off x="838200" y="1475509"/>
            <a:ext cx="10515600" cy="4701454"/>
          </a:xfrm>
        </p:spPr>
        <p:txBody>
          <a:bodyPr>
            <a:normAutofit/>
          </a:bodyPr>
          <a:lstStyle/>
          <a:p>
            <a:r>
              <a:rPr lang="en-US" b="1">
                <a:solidFill>
                  <a:srgbClr val="14356D"/>
                </a:solidFill>
              </a:rPr>
              <a:t>Screen Time</a:t>
            </a:r>
          </a:p>
          <a:p>
            <a:pPr lvl="1"/>
            <a:r>
              <a:rPr lang="en-US">
                <a:solidFill>
                  <a:srgbClr val="14356D"/>
                </a:solidFill>
              </a:rPr>
              <a:t>Children ages 8-12 spend 5.5 hrs. per day using screens for entertainment. </a:t>
            </a:r>
          </a:p>
          <a:p>
            <a:pPr lvl="1"/>
            <a:r>
              <a:rPr lang="en-US">
                <a:solidFill>
                  <a:srgbClr val="14356D"/>
                </a:solidFill>
              </a:rPr>
              <a:t>On average, boys have slightly higher screen time then girls. </a:t>
            </a:r>
          </a:p>
          <a:p>
            <a:r>
              <a:rPr lang="en-US" b="1">
                <a:solidFill>
                  <a:srgbClr val="14356D"/>
                </a:solidFill>
              </a:rPr>
              <a:t>Social Media Usage</a:t>
            </a:r>
          </a:p>
          <a:p>
            <a:pPr lvl="1"/>
            <a:r>
              <a:rPr lang="en-US">
                <a:solidFill>
                  <a:srgbClr val="14356D"/>
                </a:solidFill>
              </a:rPr>
              <a:t>93% of youth age 14-22 use social media. </a:t>
            </a:r>
          </a:p>
          <a:p>
            <a:pPr lvl="1"/>
            <a:r>
              <a:rPr lang="en-US">
                <a:solidFill>
                  <a:srgbClr val="14356D"/>
                </a:solidFill>
              </a:rPr>
              <a:t>In 2019, 41% of teens said they enjoyed social media "a lot"; while in 2021 that figure declined to 34%.</a:t>
            </a:r>
          </a:p>
          <a:p>
            <a:r>
              <a:rPr lang="en-US" b="1">
                <a:solidFill>
                  <a:srgbClr val="14356D"/>
                </a:solidFill>
              </a:rPr>
              <a:t>Cyber Bullying</a:t>
            </a:r>
          </a:p>
          <a:p>
            <a:pPr lvl="1"/>
            <a:r>
              <a:rPr lang="en-US">
                <a:solidFill>
                  <a:srgbClr val="14356D"/>
                </a:solidFill>
              </a:rPr>
              <a:t>37% of young people ages 12-17 have been bullied online. </a:t>
            </a:r>
          </a:p>
          <a:p>
            <a:pPr lvl="1"/>
            <a:r>
              <a:rPr lang="en-US">
                <a:solidFill>
                  <a:srgbClr val="14356D"/>
                </a:solidFill>
              </a:rPr>
              <a:t>60% of young people have witnessed online bullying.</a:t>
            </a:r>
          </a:p>
        </p:txBody>
      </p:sp>
      <p:sp>
        <p:nvSpPr>
          <p:cNvPr id="5" name="Slide Number Placeholder 4">
            <a:extLst>
              <a:ext uri="{FF2B5EF4-FFF2-40B4-BE49-F238E27FC236}">
                <a16:creationId xmlns:a16="http://schemas.microsoft.com/office/drawing/2014/main" id="{5FFB89D7-8F0A-AA2D-8BDB-3BE757D8BB4F}"/>
              </a:ext>
            </a:extLst>
          </p:cNvPr>
          <p:cNvSpPr>
            <a:spLocks noGrp="1"/>
          </p:cNvSpPr>
          <p:nvPr>
            <p:ph type="sldNum" sz="quarter" idx="12"/>
          </p:nvPr>
        </p:nvSpPr>
        <p:spPr/>
        <p:txBody>
          <a:bodyPr/>
          <a:lstStyle/>
          <a:p>
            <a:fld id="{48F63A3B-78C7-47BE-AE5E-E10140E04643}" type="slidenum">
              <a:rPr lang="en-US" smtClean="0"/>
              <a:t>4</a:t>
            </a:fld>
            <a:endParaRPr lang="en-US"/>
          </a:p>
        </p:txBody>
      </p:sp>
    </p:spTree>
    <p:extLst>
      <p:ext uri="{BB962C8B-B14F-4D97-AF65-F5344CB8AC3E}">
        <p14:creationId xmlns:p14="http://schemas.microsoft.com/office/powerpoint/2010/main" val="33929739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442BBC0-E8FD-4B8C-1D3F-31F2B0F2AADE}"/>
              </a:ext>
            </a:extLst>
          </p:cNvPr>
          <p:cNvSpPr>
            <a:spLocks noGrp="1"/>
          </p:cNvSpPr>
          <p:nvPr>
            <p:ph type="body" sz="quarter" idx="10"/>
          </p:nvPr>
        </p:nvSpPr>
        <p:spPr>
          <a:xfrm>
            <a:off x="6887182" y="670561"/>
            <a:ext cx="5304818" cy="5821680"/>
          </a:xfrm>
        </p:spPr>
        <p:txBody>
          <a:bodyPr>
            <a:normAutofit/>
          </a:bodyPr>
          <a:lstStyle/>
          <a:p>
            <a:pPr algn="l" rtl="0" fontAlgn="base"/>
            <a:r>
              <a:rPr lang="en-US" sz="3600"/>
              <a:t>National PTA </a:t>
            </a:r>
            <a:r>
              <a:rPr lang="en-US" sz="3600" i="0" u="none" strike="noStrike">
                <a:effectLst/>
              </a:rPr>
              <a:t>Research Found:</a:t>
            </a:r>
            <a:r>
              <a:rPr lang="en-US" sz="3600" i="0">
                <a:effectLst/>
              </a:rPr>
              <a:t>​</a:t>
            </a:r>
          </a:p>
          <a:p>
            <a:pPr algn="l" rtl="0" fontAlgn="base"/>
            <a:r>
              <a:rPr lang="en-US" sz="3600" b="0" i="0" u="none" strike="noStrike">
                <a:effectLst/>
              </a:rPr>
              <a:t>- Concerns of oversharing personal information</a:t>
            </a:r>
            <a:r>
              <a:rPr lang="en-US" sz="3600" b="0" i="0">
                <a:effectLst/>
              </a:rPr>
              <a:t>​</a:t>
            </a:r>
          </a:p>
          <a:p>
            <a:pPr algn="l" rtl="0" fontAlgn="base"/>
            <a:r>
              <a:rPr lang="en-US" sz="3600" b="0" i="0" u="none" strike="noStrike">
                <a:effectLst/>
              </a:rPr>
              <a:t>- Cyberbullying</a:t>
            </a:r>
            <a:r>
              <a:rPr lang="en-US" sz="3600" b="0" i="0">
                <a:effectLst/>
              </a:rPr>
              <a:t>​</a:t>
            </a:r>
          </a:p>
          <a:p>
            <a:pPr algn="l" rtl="0" fontAlgn="base"/>
            <a:r>
              <a:rPr lang="en-US" sz="3600" b="0" i="0" u="none" strike="noStrike">
                <a:effectLst/>
              </a:rPr>
              <a:t>- Screentime</a:t>
            </a:r>
            <a:r>
              <a:rPr lang="en-US" sz="3600" b="0" i="0">
                <a:effectLst/>
              </a:rPr>
              <a:t>​</a:t>
            </a:r>
          </a:p>
          <a:p>
            <a:pPr algn="l" rtl="0" fontAlgn="base"/>
            <a:r>
              <a:rPr lang="en-US" sz="3600" b="0" i="0" u="none" strike="noStrike">
                <a:effectLst/>
              </a:rPr>
              <a:t>- Mental Health</a:t>
            </a:r>
            <a:r>
              <a:rPr lang="en-US" sz="3600" b="0" i="0">
                <a:effectLst/>
              </a:rPr>
              <a:t>​</a:t>
            </a:r>
          </a:p>
          <a:p>
            <a:pPr algn="l" rtl="0" fontAlgn="base"/>
            <a:r>
              <a:rPr lang="en-US" sz="3600" b="0" i="0" u="none" strike="noStrike">
                <a:effectLst/>
              </a:rPr>
              <a:t>- Scams</a:t>
            </a:r>
            <a:r>
              <a:rPr lang="en-US" sz="3600" b="0" i="0">
                <a:effectLst/>
              </a:rPr>
              <a:t>​</a:t>
            </a:r>
          </a:p>
          <a:p>
            <a:pPr algn="l" rtl="0" fontAlgn="base"/>
            <a:r>
              <a:rPr lang="en-US" sz="3600" b="0" i="0" u="none" strike="noStrike">
                <a:effectLst/>
              </a:rPr>
              <a:t>- Data Privacy</a:t>
            </a:r>
            <a:endParaRPr lang="en-US" sz="3600" b="0" i="0">
              <a:effectLst/>
            </a:endParaRPr>
          </a:p>
          <a:p>
            <a:endParaRPr lang="en-US" sz="3600">
              <a:solidFill>
                <a:srgbClr val="000000"/>
              </a:solidFill>
            </a:endParaRPr>
          </a:p>
        </p:txBody>
      </p:sp>
    </p:spTree>
    <p:extLst>
      <p:ext uri="{BB962C8B-B14F-4D97-AF65-F5344CB8AC3E}">
        <p14:creationId xmlns:p14="http://schemas.microsoft.com/office/powerpoint/2010/main" val="41167886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F75F17-7499-EA46-9307-A755B19333DA}"/>
              </a:ext>
            </a:extLst>
          </p:cNvPr>
          <p:cNvSpPr>
            <a:spLocks noGrp="1"/>
          </p:cNvSpPr>
          <p:nvPr>
            <p:ph type="body" sz="quarter" idx="10"/>
          </p:nvPr>
        </p:nvSpPr>
        <p:spPr>
          <a:xfrm>
            <a:off x="7734926" y="792404"/>
            <a:ext cx="4002912" cy="5309777"/>
          </a:xfrm>
        </p:spPr>
        <p:txBody>
          <a:bodyPr>
            <a:normAutofit/>
          </a:bodyPr>
          <a:lstStyle/>
          <a:p>
            <a:r>
              <a:rPr lang="en-US" sz="3600" b="0"/>
              <a:t>PTA Connected </a:t>
            </a:r>
            <a:r>
              <a:rPr lang="en-US" sz="3600"/>
              <a:t>provides you with turn-key programs to support:</a:t>
            </a:r>
          </a:p>
          <a:p>
            <a:pPr marL="457200" indent="-457200">
              <a:buFontTx/>
              <a:buChar char="-"/>
            </a:pPr>
            <a:r>
              <a:rPr lang="en-US" sz="3600" b="0"/>
              <a:t>Digital Wellness </a:t>
            </a:r>
          </a:p>
          <a:p>
            <a:pPr marL="457200" indent="-457200">
              <a:buFontTx/>
              <a:buChar char="-"/>
            </a:pPr>
            <a:r>
              <a:rPr lang="en-US" sz="3600" b="0"/>
              <a:t>Online Safety</a:t>
            </a:r>
          </a:p>
          <a:p>
            <a:pPr marL="457200" indent="-457200">
              <a:buFontTx/>
              <a:buChar char="-"/>
            </a:pPr>
            <a:r>
              <a:rPr lang="en-US" sz="3600" b="0"/>
              <a:t>Data Privacy</a:t>
            </a:r>
          </a:p>
          <a:p>
            <a:pPr marL="457200" indent="-457200">
              <a:buFontTx/>
              <a:buChar char="-"/>
            </a:pPr>
            <a:r>
              <a:rPr lang="en-US" sz="3600" b="0"/>
              <a:t>Digital Citizenship</a:t>
            </a:r>
          </a:p>
          <a:p>
            <a:pPr marL="457200" indent="-457200">
              <a:buFontTx/>
              <a:buChar char="-"/>
            </a:pPr>
            <a:r>
              <a:rPr lang="en-US" sz="3600" b="0"/>
              <a:t>Family Tech Rules </a:t>
            </a:r>
          </a:p>
        </p:txBody>
      </p:sp>
    </p:spTree>
    <p:extLst>
      <p:ext uri="{BB962C8B-B14F-4D97-AF65-F5344CB8AC3E}">
        <p14:creationId xmlns:p14="http://schemas.microsoft.com/office/powerpoint/2010/main" val="21329188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4AF4DDD-512B-5E42-FD95-308398DD86CB}"/>
              </a:ext>
            </a:extLst>
          </p:cNvPr>
          <p:cNvSpPr>
            <a:spLocks noGrp="1"/>
          </p:cNvSpPr>
          <p:nvPr>
            <p:ph type="title"/>
          </p:nvPr>
        </p:nvSpPr>
        <p:spPr/>
        <p:txBody>
          <a:bodyPr/>
          <a:lstStyle/>
          <a:p>
            <a:r>
              <a:rPr lang="en-US" b="1">
                <a:solidFill>
                  <a:srgbClr val="C00000"/>
                </a:solidFill>
                <a:latin typeface="+mn-lt"/>
              </a:rPr>
              <a:t>PTA Connected</a:t>
            </a:r>
          </a:p>
        </p:txBody>
      </p:sp>
      <p:sp>
        <p:nvSpPr>
          <p:cNvPr id="4" name="Content Placeholder 3">
            <a:extLst>
              <a:ext uri="{FF2B5EF4-FFF2-40B4-BE49-F238E27FC236}">
                <a16:creationId xmlns:a16="http://schemas.microsoft.com/office/drawing/2014/main" id="{DD138D4F-A50F-9547-AFF8-42E4F6820A43}"/>
              </a:ext>
            </a:extLst>
          </p:cNvPr>
          <p:cNvSpPr>
            <a:spLocks noGrp="1"/>
          </p:cNvSpPr>
          <p:nvPr>
            <p:ph idx="1"/>
          </p:nvPr>
        </p:nvSpPr>
        <p:spPr>
          <a:xfrm>
            <a:off x="6400680" y="1825625"/>
            <a:ext cx="4953120" cy="4351338"/>
          </a:xfrm>
        </p:spPr>
        <p:txBody>
          <a:bodyPr spcFirstLastPara="1" vert="horz" wrap="square" lIns="121920" tIns="60960" rIns="121920" bIns="60960" rtlCol="0" anchor="t" anchorCtr="0">
            <a:normAutofit/>
          </a:bodyPr>
          <a:lstStyle/>
          <a:p>
            <a:pPr marL="0" indent="0">
              <a:buNone/>
            </a:pPr>
            <a:r>
              <a:rPr lang="en-US" sz="2933">
                <a:solidFill>
                  <a:srgbClr val="14356D"/>
                </a:solidFill>
              </a:rPr>
              <a:t>All PTA Connected programming is designed to empower PTA leaders to create engaging spaces for families to practice skills needed to be safe while exploring and growing online. </a:t>
            </a:r>
          </a:p>
        </p:txBody>
      </p:sp>
      <p:pic>
        <p:nvPicPr>
          <p:cNvPr id="2" name="Picture 1">
            <a:extLst>
              <a:ext uri="{FF2B5EF4-FFF2-40B4-BE49-F238E27FC236}">
                <a16:creationId xmlns:a16="http://schemas.microsoft.com/office/drawing/2014/main" id="{4DB84BA0-94FC-4C5A-BC1F-B5E9FE2FAD47}"/>
              </a:ext>
            </a:extLst>
          </p:cNvPr>
          <p:cNvPicPr>
            <a:picLocks noChangeAspect="1"/>
          </p:cNvPicPr>
          <p:nvPr/>
        </p:nvPicPr>
        <p:blipFill>
          <a:blip r:embed="rId3"/>
          <a:stretch>
            <a:fillRect/>
          </a:stretch>
        </p:blipFill>
        <p:spPr>
          <a:xfrm>
            <a:off x="515231" y="1708492"/>
            <a:ext cx="5276090" cy="3957069"/>
          </a:xfrm>
          <a:prstGeom prst="rect">
            <a:avLst/>
          </a:prstGeom>
        </p:spPr>
      </p:pic>
    </p:spTree>
    <p:extLst>
      <p:ext uri="{BB962C8B-B14F-4D97-AF65-F5344CB8AC3E}">
        <p14:creationId xmlns:p14="http://schemas.microsoft.com/office/powerpoint/2010/main" val="393786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29C3C-8E63-D646-99F2-1001FC802743}"/>
              </a:ext>
            </a:extLst>
          </p:cNvPr>
          <p:cNvSpPr>
            <a:spLocks noGrp="1"/>
          </p:cNvSpPr>
          <p:nvPr>
            <p:ph type="title"/>
          </p:nvPr>
        </p:nvSpPr>
        <p:spPr>
          <a:xfrm>
            <a:off x="424703" y="126282"/>
            <a:ext cx="5209568" cy="1454051"/>
          </a:xfrm>
        </p:spPr>
        <p:txBody>
          <a:bodyPr vert="horz" lIns="91440" tIns="45720" rIns="91440" bIns="45720" rtlCol="0" anchor="ctr">
            <a:normAutofit fontScale="90000"/>
          </a:bodyPr>
          <a:lstStyle/>
          <a:p>
            <a:pPr algn="l"/>
            <a:r>
              <a:rPr lang="en-US" sz="4900" b="1">
                <a:solidFill>
                  <a:srgbClr val="C00000"/>
                </a:solidFill>
                <a:latin typeface="+mn-lt"/>
              </a:rPr>
              <a:t>The Smart Talk</a:t>
            </a:r>
            <a:br>
              <a:rPr lang="en-US" sz="2500">
                <a:solidFill>
                  <a:srgbClr val="000000"/>
                </a:solidFill>
                <a:latin typeface="+mj-lt"/>
              </a:rPr>
            </a:br>
            <a:r>
              <a:rPr lang="en-US" sz="3100" b="1">
                <a:solidFill>
                  <a:srgbClr val="14A89E"/>
                </a:solidFill>
                <a:latin typeface="+mj-lt"/>
              </a:rPr>
              <a:t>An Interactive Family Conversation </a:t>
            </a:r>
          </a:p>
        </p:txBody>
      </p:sp>
      <p:sp>
        <p:nvSpPr>
          <p:cNvPr id="24" name="Content Placeholder 23" hidden="1">
            <a:extLst>
              <a:ext uri="{FF2B5EF4-FFF2-40B4-BE49-F238E27FC236}">
                <a16:creationId xmlns:a16="http://schemas.microsoft.com/office/drawing/2014/main" id="{3917A8B4-26B4-4A7D-8BAC-278D04FE5C91}"/>
              </a:ext>
            </a:extLst>
          </p:cNvPr>
          <p:cNvSpPr>
            <a:spLocks noGrp="1"/>
          </p:cNvSpPr>
          <p:nvPr>
            <p:ph sz="half" idx="1"/>
          </p:nvPr>
        </p:nvSpPr>
        <p:spPr/>
        <p:txBody>
          <a:bodyPr>
            <a:normAutofit/>
          </a:bodyPr>
          <a:lstStyle/>
          <a:p>
            <a:endParaRPr lang="en-US"/>
          </a:p>
        </p:txBody>
      </p:sp>
      <p:sp>
        <p:nvSpPr>
          <p:cNvPr id="4" name="Content Placeholder 3">
            <a:extLst>
              <a:ext uri="{FF2B5EF4-FFF2-40B4-BE49-F238E27FC236}">
                <a16:creationId xmlns:a16="http://schemas.microsoft.com/office/drawing/2014/main" id="{64FA41A6-C758-814B-99C0-B86F29E848AB}"/>
              </a:ext>
            </a:extLst>
          </p:cNvPr>
          <p:cNvSpPr>
            <a:spLocks noGrp="1"/>
          </p:cNvSpPr>
          <p:nvPr>
            <p:ph sz="half" idx="2"/>
          </p:nvPr>
        </p:nvSpPr>
        <p:spPr>
          <a:xfrm>
            <a:off x="438041" y="1821853"/>
            <a:ext cx="5196229" cy="3639289"/>
          </a:xfrm>
        </p:spPr>
        <p:txBody>
          <a:bodyPr vert="horz" lIns="91440" tIns="45720" rIns="91440" bIns="45720" rtlCol="0" anchor="ctr">
            <a:noAutofit/>
          </a:bodyPr>
          <a:lstStyle/>
          <a:p>
            <a:pPr marL="0" indent="0">
              <a:spcAft>
                <a:spcPts val="600"/>
              </a:spcAft>
              <a:buNone/>
            </a:pPr>
            <a:r>
              <a:rPr lang="en-US" sz="2600">
                <a:solidFill>
                  <a:srgbClr val="14356D"/>
                </a:solidFill>
                <a:effectLst/>
                <a:ea typeface="Calibri" panose="020F0502020204030204" pitchFamily="34" charset="0"/>
              </a:rPr>
              <a:t>Goals:</a:t>
            </a:r>
          </a:p>
          <a:p>
            <a:pPr>
              <a:spcAft>
                <a:spcPts val="600"/>
              </a:spcAft>
            </a:pPr>
            <a:r>
              <a:rPr lang="en-US" sz="2600">
                <a:solidFill>
                  <a:srgbClr val="14356D"/>
                </a:solidFill>
                <a:effectLst/>
                <a:ea typeface="Calibri" panose="020F0502020204030204" pitchFamily="34" charset="0"/>
              </a:rPr>
              <a:t>Educate families about the importance of being safe, responsible and smart online. </a:t>
            </a:r>
            <a:endParaRPr lang="en-US" sz="2600">
              <a:solidFill>
                <a:srgbClr val="14356D"/>
              </a:solidFill>
              <a:ea typeface="Calibri" panose="020F0502020204030204" pitchFamily="34" charset="0"/>
            </a:endParaRPr>
          </a:p>
          <a:p>
            <a:pPr>
              <a:spcAft>
                <a:spcPts val="600"/>
              </a:spcAft>
            </a:pPr>
            <a:r>
              <a:rPr lang="en-US" sz="2600">
                <a:solidFill>
                  <a:srgbClr val="14356D"/>
                </a:solidFill>
                <a:effectLst/>
                <a:ea typeface="Calibri" panose="020F0502020204030204" pitchFamily="34" charset="0"/>
              </a:rPr>
              <a:t>Facilitate interactive family activities and conversations focused on digital safety.</a:t>
            </a:r>
          </a:p>
          <a:p>
            <a:pPr>
              <a:spcAft>
                <a:spcPts val="600"/>
              </a:spcAft>
            </a:pPr>
            <a:r>
              <a:rPr lang="en-US" sz="2600">
                <a:solidFill>
                  <a:srgbClr val="14356D"/>
                </a:solidFill>
                <a:effectLst/>
                <a:ea typeface="Calibri" panose="020F0502020204030204" pitchFamily="34" charset="0"/>
              </a:rPr>
              <a:t>Teach families how to use the Smart Talk tool. </a:t>
            </a:r>
            <a:endParaRPr lang="en-US" sz="2600">
              <a:solidFill>
                <a:srgbClr val="14356D"/>
              </a:solidFill>
              <a:ea typeface="Calibri" panose="020F0502020204030204" pitchFamily="34" charset="0"/>
            </a:endParaRPr>
          </a:p>
        </p:txBody>
      </p:sp>
      <p:pic>
        <p:nvPicPr>
          <p:cNvPr id="5" name="Picture 4" descr="Logo&#10;&#10;Description automatically generated">
            <a:extLst>
              <a:ext uri="{FF2B5EF4-FFF2-40B4-BE49-F238E27FC236}">
                <a16:creationId xmlns:a16="http://schemas.microsoft.com/office/drawing/2014/main" id="{94716846-CECC-A7D7-EE3E-DF4ACF584FD2}"/>
              </a:ext>
            </a:extLst>
          </p:cNvPr>
          <p:cNvPicPr>
            <a:picLocks noChangeAspect="1"/>
          </p:cNvPicPr>
          <p:nvPr/>
        </p:nvPicPr>
        <p:blipFill>
          <a:blip r:embed="rId3"/>
          <a:stretch>
            <a:fillRect/>
          </a:stretch>
        </p:blipFill>
        <p:spPr>
          <a:xfrm>
            <a:off x="3389528" y="5957619"/>
            <a:ext cx="2205365" cy="503120"/>
          </a:xfrm>
          <a:prstGeom prst="rect">
            <a:avLst/>
          </a:prstGeom>
        </p:spPr>
      </p:pic>
      <p:pic>
        <p:nvPicPr>
          <p:cNvPr id="6" name="Picture 5">
            <a:extLst>
              <a:ext uri="{FF2B5EF4-FFF2-40B4-BE49-F238E27FC236}">
                <a16:creationId xmlns:a16="http://schemas.microsoft.com/office/drawing/2014/main" id="{992293A9-7FF2-9153-8483-B9E317788ECF}"/>
              </a:ext>
            </a:extLst>
          </p:cNvPr>
          <p:cNvPicPr>
            <a:picLocks noChangeAspect="1"/>
          </p:cNvPicPr>
          <p:nvPr/>
        </p:nvPicPr>
        <p:blipFill>
          <a:blip r:embed="rId4"/>
          <a:stretch>
            <a:fillRect/>
          </a:stretch>
        </p:blipFill>
        <p:spPr>
          <a:xfrm>
            <a:off x="5594893" y="1821853"/>
            <a:ext cx="5839489" cy="3846942"/>
          </a:xfrm>
          <a:prstGeom prst="rect">
            <a:avLst/>
          </a:prstGeom>
          <a:ln>
            <a:solidFill>
              <a:schemeClr val="tx1"/>
            </a:solidFill>
          </a:ln>
        </p:spPr>
      </p:pic>
      <p:sp>
        <p:nvSpPr>
          <p:cNvPr id="8" name="TextBox 7">
            <a:extLst>
              <a:ext uri="{FF2B5EF4-FFF2-40B4-BE49-F238E27FC236}">
                <a16:creationId xmlns:a16="http://schemas.microsoft.com/office/drawing/2014/main" id="{F63A58E1-C7A2-981A-FDE9-1AA677D2E865}"/>
              </a:ext>
            </a:extLst>
          </p:cNvPr>
          <p:cNvSpPr txBox="1"/>
          <p:nvPr/>
        </p:nvSpPr>
        <p:spPr>
          <a:xfrm>
            <a:off x="7620003" y="5973714"/>
            <a:ext cx="3561681" cy="523220"/>
          </a:xfrm>
          <a:prstGeom prst="rect">
            <a:avLst/>
          </a:prstGeom>
          <a:noFill/>
        </p:spPr>
        <p:txBody>
          <a:bodyPr wrap="none" rtlCol="0">
            <a:spAutoFit/>
          </a:bodyPr>
          <a:lstStyle/>
          <a:p>
            <a:r>
              <a:rPr lang="en-US" sz="2800" b="1">
                <a:solidFill>
                  <a:srgbClr val="14A89E"/>
                </a:solidFill>
              </a:rPr>
              <a:t>www.thesmarttalk.org</a:t>
            </a:r>
          </a:p>
        </p:txBody>
      </p:sp>
    </p:spTree>
    <p:extLst>
      <p:ext uri="{BB962C8B-B14F-4D97-AF65-F5344CB8AC3E}">
        <p14:creationId xmlns:p14="http://schemas.microsoft.com/office/powerpoint/2010/main" val="5248990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Logo, company name&#10;&#10;Description automatically generated">
            <a:extLst>
              <a:ext uri="{FF2B5EF4-FFF2-40B4-BE49-F238E27FC236}">
                <a16:creationId xmlns:a16="http://schemas.microsoft.com/office/drawing/2014/main" id="{02EB002B-80C3-1659-AAC9-902BAAA87E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2501" y="5435599"/>
            <a:ext cx="2927133" cy="1358205"/>
          </a:xfrm>
          <a:prstGeom prst="rect">
            <a:avLst/>
          </a:prstGeom>
        </p:spPr>
      </p:pic>
      <p:sp>
        <p:nvSpPr>
          <p:cNvPr id="2" name="Title 1">
            <a:extLst>
              <a:ext uri="{FF2B5EF4-FFF2-40B4-BE49-F238E27FC236}">
                <a16:creationId xmlns:a16="http://schemas.microsoft.com/office/drawing/2014/main" id="{E3329C3C-8E63-D646-99F2-1001FC802743}"/>
              </a:ext>
            </a:extLst>
          </p:cNvPr>
          <p:cNvSpPr>
            <a:spLocks noGrp="1"/>
          </p:cNvSpPr>
          <p:nvPr>
            <p:ph type="title"/>
          </p:nvPr>
        </p:nvSpPr>
        <p:spPr>
          <a:xfrm>
            <a:off x="441635" y="363344"/>
            <a:ext cx="5281833" cy="1454051"/>
          </a:xfrm>
        </p:spPr>
        <p:txBody>
          <a:bodyPr vert="horz" lIns="91440" tIns="45720" rIns="91440" bIns="45720" rtlCol="0" anchor="ctr">
            <a:normAutofit/>
          </a:bodyPr>
          <a:lstStyle/>
          <a:p>
            <a:pPr algn="l"/>
            <a:r>
              <a:rPr lang="en-US" b="1">
                <a:solidFill>
                  <a:srgbClr val="C00000"/>
                </a:solidFill>
                <a:latin typeface="+mn-lt"/>
              </a:rPr>
              <a:t>Be Internet Awesome</a:t>
            </a:r>
            <a:br>
              <a:rPr lang="en-US" sz="2500">
                <a:solidFill>
                  <a:srgbClr val="000000"/>
                </a:solidFill>
                <a:latin typeface="+mj-lt"/>
              </a:rPr>
            </a:br>
            <a:r>
              <a:rPr lang="en-US" sz="2800" b="1">
                <a:solidFill>
                  <a:srgbClr val="14A89E"/>
                </a:solidFill>
                <a:latin typeface="+mj-lt"/>
              </a:rPr>
              <a:t>Parent-to-Parent Discussions </a:t>
            </a:r>
          </a:p>
        </p:txBody>
      </p:sp>
      <p:pic>
        <p:nvPicPr>
          <p:cNvPr id="7" name="Content Placeholder 6" descr="A picture containing text, clipart&#10;&#10;Description automatically generated">
            <a:extLst>
              <a:ext uri="{FF2B5EF4-FFF2-40B4-BE49-F238E27FC236}">
                <a16:creationId xmlns:a16="http://schemas.microsoft.com/office/drawing/2014/main" id="{AA90E93D-6E48-F4C4-6112-054A0C3D5A08}"/>
              </a:ext>
            </a:extLst>
          </p:cNvPr>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3387353" y="5842000"/>
            <a:ext cx="1695246" cy="556280"/>
          </a:xfrm>
        </p:spPr>
      </p:pic>
      <p:sp>
        <p:nvSpPr>
          <p:cNvPr id="4" name="Content Placeholder 3">
            <a:extLst>
              <a:ext uri="{FF2B5EF4-FFF2-40B4-BE49-F238E27FC236}">
                <a16:creationId xmlns:a16="http://schemas.microsoft.com/office/drawing/2014/main" id="{64FA41A6-C758-814B-99C0-B86F29E848AB}"/>
              </a:ext>
            </a:extLst>
          </p:cNvPr>
          <p:cNvSpPr>
            <a:spLocks noGrp="1"/>
          </p:cNvSpPr>
          <p:nvPr>
            <p:ph sz="half" idx="2"/>
          </p:nvPr>
        </p:nvSpPr>
        <p:spPr>
          <a:xfrm>
            <a:off x="441636" y="1761752"/>
            <a:ext cx="6304532" cy="3639289"/>
          </a:xfrm>
        </p:spPr>
        <p:txBody>
          <a:bodyPr vert="horz" lIns="91440" tIns="45720" rIns="91440" bIns="45720" rtlCol="0" anchor="ctr">
            <a:noAutofit/>
          </a:bodyPr>
          <a:lstStyle/>
          <a:p>
            <a:pPr marL="0" indent="0">
              <a:spcAft>
                <a:spcPts val="600"/>
              </a:spcAft>
              <a:buNone/>
            </a:pPr>
            <a:r>
              <a:rPr lang="en-US" sz="2600">
                <a:solidFill>
                  <a:srgbClr val="14356D"/>
                </a:solidFill>
              </a:rPr>
              <a:t>Goals:</a:t>
            </a:r>
          </a:p>
          <a:p>
            <a:pPr>
              <a:spcAft>
                <a:spcPts val="600"/>
              </a:spcAft>
            </a:pPr>
            <a:r>
              <a:rPr lang="en-GB" sz="2600">
                <a:solidFill>
                  <a:srgbClr val="14356D"/>
                </a:solidFill>
                <a:effectLst/>
                <a:ea typeface="Arial" panose="020B0604020202020204" pitchFamily="34" charset="0"/>
              </a:rPr>
              <a:t>Learn how to </a:t>
            </a:r>
            <a:r>
              <a:rPr lang="en-GB" sz="2600">
                <a:solidFill>
                  <a:srgbClr val="14356D"/>
                </a:solidFill>
                <a:effectLst/>
                <a:ea typeface="Calibri" panose="020F0502020204030204" pitchFamily="34" charset="0"/>
              </a:rPr>
              <a:t>keep families smart, alert, strong, kind and brave online.</a:t>
            </a:r>
          </a:p>
          <a:p>
            <a:pPr>
              <a:spcAft>
                <a:spcPts val="600"/>
              </a:spcAft>
            </a:pPr>
            <a:r>
              <a:rPr lang="en-GB" sz="2600">
                <a:solidFill>
                  <a:srgbClr val="14356D"/>
                </a:solidFill>
                <a:effectLst/>
                <a:ea typeface="Arial" panose="020B0604020202020204" pitchFamily="34" charset="0"/>
              </a:rPr>
              <a:t>Engage with peers to discuss families’ online experiences and solutions.</a:t>
            </a:r>
          </a:p>
          <a:p>
            <a:pPr>
              <a:spcAft>
                <a:spcPts val="600"/>
              </a:spcAft>
            </a:pPr>
            <a:r>
              <a:rPr lang="en-GB" sz="2600">
                <a:solidFill>
                  <a:srgbClr val="14356D"/>
                </a:solidFill>
                <a:effectLst/>
                <a:ea typeface="Arial" panose="020B0604020202020204" pitchFamily="34" charset="0"/>
              </a:rPr>
              <a:t>Explore Google and YouTube </a:t>
            </a:r>
            <a:r>
              <a:rPr lang="en-GB" sz="2600">
                <a:solidFill>
                  <a:srgbClr val="14356D"/>
                </a:solidFill>
                <a:ea typeface="Arial" panose="020B0604020202020204" pitchFamily="34" charset="0"/>
              </a:rPr>
              <a:t>family </a:t>
            </a:r>
            <a:r>
              <a:rPr lang="en-GB" sz="2600">
                <a:solidFill>
                  <a:srgbClr val="14356D"/>
                </a:solidFill>
                <a:effectLst/>
                <a:ea typeface="Arial" panose="020B0604020202020204" pitchFamily="34" charset="0"/>
              </a:rPr>
              <a:t>resources.</a:t>
            </a:r>
            <a:endParaRPr lang="en-US" sz="2600">
              <a:solidFill>
                <a:srgbClr val="14356D"/>
              </a:solidFill>
            </a:endParaRPr>
          </a:p>
        </p:txBody>
      </p:sp>
      <p:pic>
        <p:nvPicPr>
          <p:cNvPr id="5" name="Picture 5" descr="A group of kids looking at a television&#10;&#10;Description automatically generated">
            <a:extLst>
              <a:ext uri="{FF2B5EF4-FFF2-40B4-BE49-F238E27FC236}">
                <a16:creationId xmlns:a16="http://schemas.microsoft.com/office/drawing/2014/main" id="{BA69769D-FB06-D337-BEA3-D517CCADE8BB}"/>
              </a:ext>
            </a:extLst>
          </p:cNvPr>
          <p:cNvPicPr>
            <a:picLocks noChangeAspect="1"/>
          </p:cNvPicPr>
          <p:nvPr/>
        </p:nvPicPr>
        <p:blipFill>
          <a:blip r:embed="rId5"/>
          <a:stretch>
            <a:fillRect/>
          </a:stretch>
        </p:blipFill>
        <p:spPr>
          <a:xfrm>
            <a:off x="6564702" y="1708530"/>
            <a:ext cx="5029200" cy="3785996"/>
          </a:xfrm>
          <a:prstGeom prst="rect">
            <a:avLst/>
          </a:prstGeom>
        </p:spPr>
      </p:pic>
    </p:spTree>
    <p:extLst>
      <p:ext uri="{BB962C8B-B14F-4D97-AF65-F5344CB8AC3E}">
        <p14:creationId xmlns:p14="http://schemas.microsoft.com/office/powerpoint/2010/main" val="244520782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Google GBO Template">
  <a:themeElements>
    <a:clrScheme name="Google Colours">
      <a:dk1>
        <a:srgbClr val="3C4043"/>
      </a:dk1>
      <a:lt1>
        <a:srgbClr val="5F6368"/>
      </a:lt1>
      <a:dk2>
        <a:srgbClr val="BDC1C6"/>
      </a:dk2>
      <a:lt2>
        <a:srgbClr val="F8F9FA"/>
      </a:lt2>
      <a:accent1>
        <a:srgbClr val="4285F4"/>
      </a:accent1>
      <a:accent2>
        <a:srgbClr val="EA4335"/>
      </a:accent2>
      <a:accent3>
        <a:srgbClr val="FBBC05"/>
      </a:accent3>
      <a:accent4>
        <a:srgbClr val="34A853"/>
      </a:accent4>
      <a:accent5>
        <a:srgbClr val="185ABC"/>
      </a:accent5>
      <a:accent6>
        <a:srgbClr val="B31412"/>
      </a:accent6>
      <a:hlink>
        <a:srgbClr val="1A73E8"/>
      </a:hlink>
      <a:folHlink>
        <a:srgbClr val="7B1FA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Custom 3">
      <a:dk1>
        <a:srgbClr val="000000"/>
      </a:dk1>
      <a:lt1>
        <a:srgbClr val="FFFFFF"/>
      </a:lt1>
      <a:dk2>
        <a:srgbClr val="44546A"/>
      </a:dk2>
      <a:lt2>
        <a:srgbClr val="E7E6E6"/>
      </a:lt2>
      <a:accent1>
        <a:srgbClr val="00AEF0"/>
      </a:accent1>
      <a:accent2>
        <a:srgbClr val="85C340"/>
      </a:accent2>
      <a:accent3>
        <a:srgbClr val="A5A5A5"/>
      </a:accent3>
      <a:accent4>
        <a:srgbClr val="FFC000"/>
      </a:accent4>
      <a:accent5>
        <a:srgbClr val="5B9BD5"/>
      </a:accent5>
      <a:accent6>
        <a:srgbClr val="70AD47"/>
      </a:accent6>
      <a:hlink>
        <a:srgbClr val="0563C1"/>
      </a:hlink>
      <a:folHlink>
        <a:srgbClr val="954F72"/>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6c81991-3a8b-4a2f-8052-6bb3f12e11d2">
      <Terms xmlns="http://schemas.microsoft.com/office/infopath/2007/PartnerControls"/>
    </lcf76f155ced4ddcb4097134ff3c332f>
    <TaxCatchAll xmlns="bf9d26b8-21ef-44a3-889c-5aacff9d8d2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F98258B93FCEE4993C995C620A89AC8" ma:contentTypeVersion="18" ma:contentTypeDescription="Create a new document." ma:contentTypeScope="" ma:versionID="c5702c9d7b644b508c913569de4b7363">
  <xsd:schema xmlns:xsd="http://www.w3.org/2001/XMLSchema" xmlns:xs="http://www.w3.org/2001/XMLSchema" xmlns:p="http://schemas.microsoft.com/office/2006/metadata/properties" xmlns:ns2="c6c81991-3a8b-4a2f-8052-6bb3f12e11d2" xmlns:ns3="bf9d26b8-21ef-44a3-889c-5aacff9d8d22" targetNamespace="http://schemas.microsoft.com/office/2006/metadata/properties" ma:root="true" ma:fieldsID="7d5e8adede1119a00d366971fe6f266c" ns2:_="" ns3:_="">
    <xsd:import namespace="c6c81991-3a8b-4a2f-8052-6bb3f12e11d2"/>
    <xsd:import namespace="bf9d26b8-21ef-44a3-889c-5aacff9d8d2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GenerationTime" minOccurs="0"/>
                <xsd:element ref="ns2:MediaServiceEventHashCode" minOccurs="0"/>
                <xsd:element ref="ns2:MediaServiceOCR" minOccurs="0"/>
                <xsd:element ref="ns3:SharedWithUsers" minOccurs="0"/>
                <xsd:element ref="ns3:SharedWithDetails" minOccurs="0"/>
                <xsd:element ref="ns2:MediaLengthInSeconds" minOccurs="0"/>
                <xsd:element ref="ns2:MediaServiceLocation"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c81991-3a8b-4a2f-8052-6bb3f12e11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165a80f-5fd6-4d60-9a79-179c875665b0"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f9d26b8-21ef-44a3-889c-5aacff9d8d2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1bbe6102-5260-4501-a7fe-51c04974ee19}" ma:internalName="TaxCatchAll" ma:showField="CatchAllData" ma:web="bf9d26b8-21ef-44a3-889c-5aacff9d8d2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0C93C38-5D65-4008-B067-64C735610956}">
  <ds:schemaRefs>
    <ds:schemaRef ds:uri="http://schemas.microsoft.com/sharepoint/v3/contenttype/forms"/>
  </ds:schemaRefs>
</ds:datastoreItem>
</file>

<file path=customXml/itemProps2.xml><?xml version="1.0" encoding="utf-8"?>
<ds:datastoreItem xmlns:ds="http://schemas.openxmlformats.org/officeDocument/2006/customXml" ds:itemID="{97062A60-2717-4AC5-9264-A30DFCBB9C03}">
  <ds:schemaRefs>
    <ds:schemaRef ds:uri="bf9d26b8-21ef-44a3-889c-5aacff9d8d22"/>
    <ds:schemaRef ds:uri="c6c81991-3a8b-4a2f-8052-6bb3f12e11d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BDA6F15-B95C-4101-BDB2-8AB528AD389D}">
  <ds:schemaRefs>
    <ds:schemaRef ds:uri="bf9d26b8-21ef-44a3-889c-5aacff9d8d22"/>
    <ds:schemaRef ds:uri="c6c81991-3a8b-4a2f-8052-6bb3f12e11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32</Slides>
  <Notes>32</Notes>
  <HiddenSlides>0</HiddenSlides>
  <ScaleCrop>false</ScaleCrop>
  <HeadingPairs>
    <vt:vector size="4" baseType="variant">
      <vt:variant>
        <vt:lpstr>Theme</vt:lpstr>
      </vt:variant>
      <vt:variant>
        <vt:i4>4</vt:i4>
      </vt:variant>
      <vt:variant>
        <vt:lpstr>Slide Titles</vt:lpstr>
      </vt:variant>
      <vt:variant>
        <vt:i4>32</vt:i4>
      </vt:variant>
    </vt:vector>
  </HeadingPairs>
  <TitlesOfParts>
    <vt:vector size="36" baseType="lpstr">
      <vt:lpstr>Office Theme</vt:lpstr>
      <vt:lpstr>Google GBO Template</vt:lpstr>
      <vt:lpstr>1_Office Theme</vt:lpstr>
      <vt:lpstr>2_Office Theme</vt:lpstr>
      <vt:lpstr>PowerPoint Presentation</vt:lpstr>
      <vt:lpstr>Agenda</vt:lpstr>
      <vt:lpstr>Thumbs Up-Down-Sideways</vt:lpstr>
      <vt:lpstr>Why Digital Wellness?</vt:lpstr>
      <vt:lpstr>PowerPoint Presentation</vt:lpstr>
      <vt:lpstr>PowerPoint Presentation</vt:lpstr>
      <vt:lpstr>PTA Connected</vt:lpstr>
      <vt:lpstr>The Smart Talk An Interactive Family Conversation </vt:lpstr>
      <vt:lpstr>Be Internet Awesome Parent-to-Parent Discussions </vt:lpstr>
      <vt:lpstr>Build Up and Belong For teens and parents/caretakers  </vt:lpstr>
      <vt:lpstr>Ready, Tech, Go!  Screen Readiness Workshops  </vt:lpstr>
      <vt:lpstr>The Great Cellphone Debate  Can you relate?</vt:lpstr>
      <vt:lpstr>Truth or Myth?</vt:lpstr>
      <vt:lpstr>About 80% of eight and nine-year-olds have their own smartphone.</vt:lpstr>
      <vt:lpstr>What the Research Says</vt:lpstr>
      <vt:lpstr>Screen Readiness</vt:lpstr>
      <vt:lpstr>Screen Readiness ≠ Age</vt:lpstr>
      <vt:lpstr>Parent/Caregiver Readiness</vt:lpstr>
      <vt:lpstr>PhoneReady Quiz</vt:lpstr>
      <vt:lpstr>PhoneReady Quiz</vt:lpstr>
      <vt:lpstr>Learn from Each Other</vt:lpstr>
      <vt:lpstr>Group Talk</vt:lpstr>
      <vt:lpstr>Tips and Resources for Healthy Digital Habits</vt:lpstr>
      <vt:lpstr>Create Digital Expectations  As a Family</vt:lpstr>
      <vt:lpstr>PowerPoint Presentation</vt:lpstr>
      <vt:lpstr>Introduce Your Child to High-Quality Content</vt:lpstr>
      <vt:lpstr>The Achievery</vt:lpstr>
      <vt:lpstr>PowerPoint Presentation</vt:lpstr>
      <vt:lpstr>Program Toolkits – PTA.org/Connected </vt:lpstr>
      <vt:lpstr>Grants</vt:lpstr>
      <vt:lpstr>Questions, Comments, and Suggestions?</vt:lpstr>
      <vt:lpstr>Thank you for joining!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Alyssa Montchal</dc:creator>
  <cp:revision>1</cp:revision>
  <dcterms:created xsi:type="dcterms:W3CDTF">2019-04-12T20:32:02Z</dcterms:created>
  <dcterms:modified xsi:type="dcterms:W3CDTF">2023-11-03T15:18:49Z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0x0101005F98258B93FCEE4993C995C620A89AC8</vt:lpwstr>
  </property>
  <property fmtid="{D5CDD505-2E9C-101B-9397-08002B2CF9AE}" pid="3" name="MediaServiceImageTags">
    <vt:lpwstr/>
  </property>
</Properties>
</file>