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LT Pro"/>
        <a:ea typeface="Avenir Next LT Pro"/>
        <a:cs typeface="Avenir Next LT Pro"/>
        <a:sym typeface="Avenir Next LT Pro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LT Pro"/>
        <a:ea typeface="Avenir Next LT Pro"/>
        <a:cs typeface="Avenir Next LT Pro"/>
        <a:sym typeface="Avenir Next LT Pro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LT Pro"/>
        <a:ea typeface="Avenir Next LT Pro"/>
        <a:cs typeface="Avenir Next LT Pro"/>
        <a:sym typeface="Avenir Next LT Pro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LT Pro"/>
        <a:ea typeface="Avenir Next LT Pro"/>
        <a:cs typeface="Avenir Next LT Pro"/>
        <a:sym typeface="Avenir Next LT Pro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LT Pro"/>
        <a:ea typeface="Avenir Next LT Pro"/>
        <a:cs typeface="Avenir Next LT Pro"/>
        <a:sym typeface="Avenir Next LT Pro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LT Pro"/>
        <a:ea typeface="Avenir Next LT Pro"/>
        <a:cs typeface="Avenir Next LT Pro"/>
        <a:sym typeface="Avenir Next LT Pro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LT Pro"/>
        <a:ea typeface="Avenir Next LT Pro"/>
        <a:cs typeface="Avenir Next LT Pro"/>
        <a:sym typeface="Avenir Next LT Pro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LT Pro"/>
        <a:ea typeface="Avenir Next LT Pro"/>
        <a:cs typeface="Avenir Next LT Pro"/>
        <a:sym typeface="Avenir Next LT Pro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LT Pro"/>
        <a:ea typeface="Avenir Next LT Pro"/>
        <a:cs typeface="Avenir Next LT Pro"/>
        <a:sym typeface="Avenir Next LT Pr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9AB32-953A-4A4E-A6CD-448ECD54D512}" v="12" dt="2023-11-06T23:47:05.46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LT Pro"/>
          <a:ea typeface="Avenir Next LT Pro"/>
          <a:cs typeface="Avenir Next LT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BF9"/>
          </a:solidFill>
        </a:fill>
      </a:tcStyle>
    </a:wholeTbl>
    <a:band2H>
      <a:tcTxStyle/>
      <a:tcStyle>
        <a:tcBdr/>
        <a:fill>
          <a:solidFill>
            <a:srgbClr val="E8EEFC"/>
          </a:solidFill>
        </a:fill>
      </a:tcStyle>
    </a:band2H>
    <a:firstCol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LT Pro"/>
          <a:ea typeface="Avenir Next LT Pro"/>
          <a:cs typeface="Avenir Next LT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5D1"/>
          </a:solidFill>
        </a:fill>
      </a:tcStyle>
    </a:wholeTbl>
    <a:band2H>
      <a:tcTxStyle/>
      <a:tcStyle>
        <a:tcBdr/>
        <a:fill>
          <a:solidFill>
            <a:srgbClr val="FCEBEA"/>
          </a:solidFill>
        </a:fill>
      </a:tcStyle>
    </a:band2H>
    <a:firstCol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LT Pro"/>
          <a:ea typeface="Avenir Next LT Pro"/>
          <a:cs typeface="Avenir Next LT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F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LT Pro"/>
          <a:ea typeface="Avenir Next LT Pro"/>
          <a:cs typeface="Avenir Next LT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CCA"/>
          </a:solidFill>
        </a:fill>
      </a:tcStyle>
    </a:wholeTbl>
    <a:band2H>
      <a:tcTxStyle/>
      <a:tcStyle>
        <a:tcBdr/>
        <a:fill>
          <a:solidFill>
            <a:srgbClr val="FFEEE7"/>
          </a:solidFill>
        </a:fill>
      </a:tcStyle>
    </a:band2H>
    <a:firstCol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LT Pro"/>
          <a:ea typeface="Avenir Next LT Pro"/>
          <a:cs typeface="Avenir Next LT Pro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Next LT Pro"/>
          <a:ea typeface="Avenir Next LT Pro"/>
          <a:cs typeface="Avenir Next LT Pro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LT Pro"/>
          <a:ea typeface="Avenir Next LT Pro"/>
          <a:cs typeface="Avenir Next LT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Sotomayor" userId="2a2d816283a0e88f" providerId="LiveId" clId="{7539AB32-953A-4A4E-A6CD-448ECD54D512}"/>
    <pc:docChg chg="custSel modSld">
      <pc:chgData name="Mary Sotomayor" userId="2a2d816283a0e88f" providerId="LiveId" clId="{7539AB32-953A-4A4E-A6CD-448ECD54D512}" dt="2023-11-06T23:47:23.548" v="126" actId="14100"/>
      <pc:docMkLst>
        <pc:docMk/>
      </pc:docMkLst>
      <pc:sldChg chg="addSp modSp mod">
        <pc:chgData name="Mary Sotomayor" userId="2a2d816283a0e88f" providerId="LiveId" clId="{7539AB32-953A-4A4E-A6CD-448ECD54D512}" dt="2023-11-06T23:30:05.874" v="108" actId="1076"/>
        <pc:sldMkLst>
          <pc:docMk/>
          <pc:sldMk cId="0" sldId="257"/>
        </pc:sldMkLst>
        <pc:spChg chg="mod">
          <ac:chgData name="Mary Sotomayor" userId="2a2d816283a0e88f" providerId="LiveId" clId="{7539AB32-953A-4A4E-A6CD-448ECD54D512}" dt="2023-11-06T23:30:05.874" v="108" actId="1076"/>
          <ac:spMkLst>
            <pc:docMk/>
            <pc:sldMk cId="0" sldId="257"/>
            <ac:spMk id="3" creationId="{00000000-0000-0000-0000-000000000000}"/>
          </ac:spMkLst>
        </pc:spChg>
        <pc:picChg chg="add mod ord modCrop">
          <ac:chgData name="Mary Sotomayor" userId="2a2d816283a0e88f" providerId="LiveId" clId="{7539AB32-953A-4A4E-A6CD-448ECD54D512}" dt="2023-11-06T03:05:58.972" v="15" actId="1076"/>
          <ac:picMkLst>
            <pc:docMk/>
            <pc:sldMk cId="0" sldId="257"/>
            <ac:picMk id="5" creationId="{55663B32-3BBD-9242-4540-FADD38AABEFD}"/>
          </ac:picMkLst>
        </pc:picChg>
      </pc:sldChg>
      <pc:sldChg chg="addSp modSp mod">
        <pc:chgData name="Mary Sotomayor" userId="2a2d816283a0e88f" providerId="LiveId" clId="{7539AB32-953A-4A4E-A6CD-448ECD54D512}" dt="2023-11-06T23:30:10.863" v="109" actId="12"/>
        <pc:sldMkLst>
          <pc:docMk/>
          <pc:sldMk cId="0" sldId="258"/>
        </pc:sldMkLst>
        <pc:spChg chg="mod">
          <ac:chgData name="Mary Sotomayor" userId="2a2d816283a0e88f" providerId="LiveId" clId="{7539AB32-953A-4A4E-A6CD-448ECD54D512}" dt="2023-11-06T23:30:10.863" v="109" actId="12"/>
          <ac:spMkLst>
            <pc:docMk/>
            <pc:sldMk cId="0" sldId="258"/>
            <ac:spMk id="3" creationId="{00000000-0000-0000-0000-000000000000}"/>
          </ac:spMkLst>
        </pc:spChg>
        <pc:picChg chg="add mod modCrop">
          <ac:chgData name="Mary Sotomayor" userId="2a2d816283a0e88f" providerId="LiveId" clId="{7539AB32-953A-4A4E-A6CD-448ECD54D512}" dt="2023-11-06T03:08:24.927" v="23" actId="732"/>
          <ac:picMkLst>
            <pc:docMk/>
            <pc:sldMk cId="0" sldId="258"/>
            <ac:picMk id="5" creationId="{033B3784-9879-B624-E0C1-84193201279F}"/>
          </ac:picMkLst>
        </pc:picChg>
      </pc:sldChg>
      <pc:sldChg chg="addSp delSp modSp mod">
        <pc:chgData name="Mary Sotomayor" userId="2a2d816283a0e88f" providerId="LiveId" clId="{7539AB32-953A-4A4E-A6CD-448ECD54D512}" dt="2023-11-06T23:30:19.933" v="110" actId="12"/>
        <pc:sldMkLst>
          <pc:docMk/>
          <pc:sldMk cId="0" sldId="259"/>
        </pc:sldMkLst>
        <pc:spChg chg="mod">
          <ac:chgData name="Mary Sotomayor" userId="2a2d816283a0e88f" providerId="LiveId" clId="{7539AB32-953A-4A4E-A6CD-448ECD54D512}" dt="2023-11-06T23:30:19.933" v="110" actId="12"/>
          <ac:spMkLst>
            <pc:docMk/>
            <pc:sldMk cId="0" sldId="259"/>
            <ac:spMk id="3" creationId="{00000000-0000-0000-0000-000000000000}"/>
          </ac:spMkLst>
        </pc:spChg>
        <pc:picChg chg="add del mod">
          <ac:chgData name="Mary Sotomayor" userId="2a2d816283a0e88f" providerId="LiveId" clId="{7539AB32-953A-4A4E-A6CD-448ECD54D512}" dt="2023-11-06T03:12:25.155" v="40" actId="478"/>
          <ac:picMkLst>
            <pc:docMk/>
            <pc:sldMk cId="0" sldId="259"/>
            <ac:picMk id="5" creationId="{EDD06ED1-4508-ED29-AC72-D5C15A5BA1C7}"/>
          </ac:picMkLst>
        </pc:picChg>
        <pc:picChg chg="add mod">
          <ac:chgData name="Mary Sotomayor" userId="2a2d816283a0e88f" providerId="LiveId" clId="{7539AB32-953A-4A4E-A6CD-448ECD54D512}" dt="2023-11-06T03:14:29.304" v="47" actId="1076"/>
          <ac:picMkLst>
            <pc:docMk/>
            <pc:sldMk cId="0" sldId="259"/>
            <ac:picMk id="7" creationId="{9387DB8B-20B0-A053-0C24-827FA2423F67}"/>
          </ac:picMkLst>
        </pc:picChg>
      </pc:sldChg>
      <pc:sldChg chg="addSp modSp mod">
        <pc:chgData name="Mary Sotomayor" userId="2a2d816283a0e88f" providerId="LiveId" clId="{7539AB32-953A-4A4E-A6CD-448ECD54D512}" dt="2023-11-06T23:30:27.553" v="111" actId="12"/>
        <pc:sldMkLst>
          <pc:docMk/>
          <pc:sldMk cId="0" sldId="260"/>
        </pc:sldMkLst>
        <pc:spChg chg="mod">
          <ac:chgData name="Mary Sotomayor" userId="2a2d816283a0e88f" providerId="LiveId" clId="{7539AB32-953A-4A4E-A6CD-448ECD54D512}" dt="2023-11-06T23:30:27.553" v="111" actId="12"/>
          <ac:spMkLst>
            <pc:docMk/>
            <pc:sldMk cId="0" sldId="260"/>
            <ac:spMk id="3" creationId="{00000000-0000-0000-0000-000000000000}"/>
          </ac:spMkLst>
        </pc:spChg>
        <pc:picChg chg="add mod">
          <ac:chgData name="Mary Sotomayor" userId="2a2d816283a0e88f" providerId="LiveId" clId="{7539AB32-953A-4A4E-A6CD-448ECD54D512}" dt="2023-11-06T03:16:56.367" v="54" actId="1076"/>
          <ac:picMkLst>
            <pc:docMk/>
            <pc:sldMk cId="0" sldId="260"/>
            <ac:picMk id="5" creationId="{8363AB0E-270D-AF96-4716-74E9BEAE4BF1}"/>
          </ac:picMkLst>
        </pc:picChg>
      </pc:sldChg>
      <pc:sldChg chg="addSp modSp mod">
        <pc:chgData name="Mary Sotomayor" userId="2a2d816283a0e88f" providerId="LiveId" clId="{7539AB32-953A-4A4E-A6CD-448ECD54D512}" dt="2023-11-06T23:30:33.184" v="112" actId="12"/>
        <pc:sldMkLst>
          <pc:docMk/>
          <pc:sldMk cId="0" sldId="261"/>
        </pc:sldMkLst>
        <pc:spChg chg="mod">
          <ac:chgData name="Mary Sotomayor" userId="2a2d816283a0e88f" providerId="LiveId" clId="{7539AB32-953A-4A4E-A6CD-448ECD54D512}" dt="2023-11-06T23:30:33.184" v="112" actId="12"/>
          <ac:spMkLst>
            <pc:docMk/>
            <pc:sldMk cId="0" sldId="261"/>
            <ac:spMk id="3" creationId="{00000000-0000-0000-0000-000000000000}"/>
          </ac:spMkLst>
        </pc:spChg>
        <pc:picChg chg="add mod modCrop">
          <ac:chgData name="Mary Sotomayor" userId="2a2d816283a0e88f" providerId="LiveId" clId="{7539AB32-953A-4A4E-A6CD-448ECD54D512}" dt="2023-11-06T03:18:53.013" v="60" actId="1076"/>
          <ac:picMkLst>
            <pc:docMk/>
            <pc:sldMk cId="0" sldId="261"/>
            <ac:picMk id="5" creationId="{15F5F448-7E2D-2B3E-C992-1AD25719D9E7}"/>
          </ac:picMkLst>
        </pc:picChg>
      </pc:sldChg>
      <pc:sldChg chg="addSp modSp mod">
        <pc:chgData name="Mary Sotomayor" userId="2a2d816283a0e88f" providerId="LiveId" clId="{7539AB32-953A-4A4E-A6CD-448ECD54D512}" dt="2023-11-06T23:30:37.254" v="113" actId="12"/>
        <pc:sldMkLst>
          <pc:docMk/>
          <pc:sldMk cId="0" sldId="262"/>
        </pc:sldMkLst>
        <pc:spChg chg="mod">
          <ac:chgData name="Mary Sotomayor" userId="2a2d816283a0e88f" providerId="LiveId" clId="{7539AB32-953A-4A4E-A6CD-448ECD54D512}" dt="2023-11-06T23:30:37.254" v="113" actId="12"/>
          <ac:spMkLst>
            <pc:docMk/>
            <pc:sldMk cId="0" sldId="262"/>
            <ac:spMk id="3" creationId="{00000000-0000-0000-0000-000000000000}"/>
          </ac:spMkLst>
        </pc:spChg>
        <pc:picChg chg="add mod modCrop">
          <ac:chgData name="Mary Sotomayor" userId="2a2d816283a0e88f" providerId="LiveId" clId="{7539AB32-953A-4A4E-A6CD-448ECD54D512}" dt="2023-11-06T03:20:37.758" v="71" actId="732"/>
          <ac:picMkLst>
            <pc:docMk/>
            <pc:sldMk cId="0" sldId="262"/>
            <ac:picMk id="5" creationId="{4BB200D9-7068-4492-D6D5-5FD517421290}"/>
          </ac:picMkLst>
        </pc:picChg>
      </pc:sldChg>
      <pc:sldChg chg="addSp modSp mod">
        <pc:chgData name="Mary Sotomayor" userId="2a2d816283a0e88f" providerId="LiveId" clId="{7539AB32-953A-4A4E-A6CD-448ECD54D512}" dt="2023-11-06T23:30:44.551" v="114" actId="12"/>
        <pc:sldMkLst>
          <pc:docMk/>
          <pc:sldMk cId="0" sldId="263"/>
        </pc:sldMkLst>
        <pc:spChg chg="mod">
          <ac:chgData name="Mary Sotomayor" userId="2a2d816283a0e88f" providerId="LiveId" clId="{7539AB32-953A-4A4E-A6CD-448ECD54D512}" dt="2023-11-06T23:30:44.551" v="114" actId="12"/>
          <ac:spMkLst>
            <pc:docMk/>
            <pc:sldMk cId="0" sldId="263"/>
            <ac:spMk id="3" creationId="{00000000-0000-0000-0000-000000000000}"/>
          </ac:spMkLst>
        </pc:spChg>
        <pc:picChg chg="add mod">
          <ac:chgData name="Mary Sotomayor" userId="2a2d816283a0e88f" providerId="LiveId" clId="{7539AB32-953A-4A4E-A6CD-448ECD54D512}" dt="2023-11-06T03:23:31.325" v="79" actId="1076"/>
          <ac:picMkLst>
            <pc:docMk/>
            <pc:sldMk cId="0" sldId="263"/>
            <ac:picMk id="5" creationId="{AEF28040-6B16-1D28-EAF2-20D25FA089F2}"/>
          </ac:picMkLst>
        </pc:picChg>
      </pc:sldChg>
      <pc:sldChg chg="addSp modSp mod">
        <pc:chgData name="Mary Sotomayor" userId="2a2d816283a0e88f" providerId="LiveId" clId="{7539AB32-953A-4A4E-A6CD-448ECD54D512}" dt="2023-11-06T23:30:49.337" v="115" actId="12"/>
        <pc:sldMkLst>
          <pc:docMk/>
          <pc:sldMk cId="0" sldId="264"/>
        </pc:sldMkLst>
        <pc:spChg chg="mod">
          <ac:chgData name="Mary Sotomayor" userId="2a2d816283a0e88f" providerId="LiveId" clId="{7539AB32-953A-4A4E-A6CD-448ECD54D512}" dt="2023-11-06T23:30:49.337" v="115" actId="12"/>
          <ac:spMkLst>
            <pc:docMk/>
            <pc:sldMk cId="0" sldId="264"/>
            <ac:spMk id="3" creationId="{00000000-0000-0000-0000-000000000000}"/>
          </ac:spMkLst>
        </pc:spChg>
        <pc:picChg chg="add mod">
          <ac:chgData name="Mary Sotomayor" userId="2a2d816283a0e88f" providerId="LiveId" clId="{7539AB32-953A-4A4E-A6CD-448ECD54D512}" dt="2023-11-06T03:25:33.371" v="86" actId="1076"/>
          <ac:picMkLst>
            <pc:docMk/>
            <pc:sldMk cId="0" sldId="264"/>
            <ac:picMk id="5" creationId="{05FBC190-DED5-BA45-C88F-D61726F8BC84}"/>
          </ac:picMkLst>
        </pc:picChg>
      </pc:sldChg>
      <pc:sldChg chg="addSp modSp mod">
        <pc:chgData name="Mary Sotomayor" userId="2a2d816283a0e88f" providerId="LiveId" clId="{7539AB32-953A-4A4E-A6CD-448ECD54D512}" dt="2023-11-06T23:30:53.740" v="116" actId="12"/>
        <pc:sldMkLst>
          <pc:docMk/>
          <pc:sldMk cId="0" sldId="265"/>
        </pc:sldMkLst>
        <pc:spChg chg="mod">
          <ac:chgData name="Mary Sotomayor" userId="2a2d816283a0e88f" providerId="LiveId" clId="{7539AB32-953A-4A4E-A6CD-448ECD54D512}" dt="2023-11-06T23:30:53.740" v="116" actId="12"/>
          <ac:spMkLst>
            <pc:docMk/>
            <pc:sldMk cId="0" sldId="265"/>
            <ac:spMk id="3" creationId="{00000000-0000-0000-0000-000000000000}"/>
          </ac:spMkLst>
        </pc:spChg>
        <pc:picChg chg="add mod">
          <ac:chgData name="Mary Sotomayor" userId="2a2d816283a0e88f" providerId="LiveId" clId="{7539AB32-953A-4A4E-A6CD-448ECD54D512}" dt="2023-11-06T03:28:36.487" v="96" actId="1035"/>
          <ac:picMkLst>
            <pc:docMk/>
            <pc:sldMk cId="0" sldId="265"/>
            <ac:picMk id="5" creationId="{C3BC78D7-5DF5-1324-CE78-0F51B04464C0}"/>
          </ac:picMkLst>
        </pc:picChg>
      </pc:sldChg>
      <pc:sldChg chg="addSp delSp modSp mod">
        <pc:chgData name="Mary Sotomayor" userId="2a2d816283a0e88f" providerId="LiveId" clId="{7539AB32-953A-4A4E-A6CD-448ECD54D512}" dt="2023-11-06T23:47:23.548" v="126" actId="14100"/>
        <pc:sldMkLst>
          <pc:docMk/>
          <pc:sldMk cId="0" sldId="266"/>
        </pc:sldMkLst>
        <pc:spChg chg="mod">
          <ac:chgData name="Mary Sotomayor" userId="2a2d816283a0e88f" providerId="LiveId" clId="{7539AB32-953A-4A4E-A6CD-448ECD54D512}" dt="2023-11-06T23:47:23.548" v="126" actId="14100"/>
          <ac:spMkLst>
            <pc:docMk/>
            <pc:sldMk cId="0" sldId="266"/>
            <ac:spMk id="3" creationId="{00000000-0000-0000-0000-000000000000}"/>
          </ac:spMkLst>
        </pc:spChg>
        <pc:picChg chg="add del mod">
          <ac:chgData name="Mary Sotomayor" userId="2a2d816283a0e88f" providerId="LiveId" clId="{7539AB32-953A-4A4E-A6CD-448ECD54D512}" dt="2023-11-06T03:30:52.011" v="106" actId="478"/>
          <ac:picMkLst>
            <pc:docMk/>
            <pc:sldMk cId="0" sldId="266"/>
            <ac:picMk id="5" creationId="{6BA2E98A-13EB-5904-7D39-4FA8753024B5}"/>
          </ac:picMkLst>
        </pc:picChg>
        <pc:picChg chg="add mod">
          <ac:chgData name="Mary Sotomayor" userId="2a2d816283a0e88f" providerId="LiveId" clId="{7539AB32-953A-4A4E-A6CD-448ECD54D512}" dt="2023-11-06T23:47:19.537" v="125" actId="1076"/>
          <ac:picMkLst>
            <pc:docMk/>
            <pc:sldMk cId="0" sldId="266"/>
            <ac:picMk id="7" creationId="{4008FE40-A328-4A17-0C8D-E4C978DFEA1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2D97D0-C765-EE56-EC64-7FC4C6957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3291842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453128" y="1681163"/>
            <a:ext cx="3291841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065007" y="1681163"/>
            <a:ext cx="3291841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19"/>
          <p:cNvSpPr>
            <a:spLocks noGrp="1"/>
          </p:cNvSpPr>
          <p:nvPr>
            <p:ph type="pic" sz="half" idx="21"/>
          </p:nvPr>
        </p:nvSpPr>
        <p:spPr>
          <a:xfrm>
            <a:off x="7901258" y="2727729"/>
            <a:ext cx="4290741" cy="41302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7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6261608" y="-1"/>
            <a:ext cx="3519313" cy="30079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8" name="Oval 9"/>
          <p:cNvSpPr/>
          <p:nvPr/>
        </p:nvSpPr>
        <p:spPr>
          <a:xfrm>
            <a:off x="10420569" y="1364732"/>
            <a:ext cx="947489" cy="921786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29" name="Arc 11"/>
          <p:cNvSpPr/>
          <p:nvPr/>
        </p:nvSpPr>
        <p:spPr>
          <a:xfrm rot="4759070" flipV="1">
            <a:off x="5896042" y="1918749"/>
            <a:ext cx="1820521" cy="1157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9254" y="0"/>
                  <a:pt x="17673" y="8419"/>
                  <a:pt x="21600" y="21600"/>
                </a:cubicBezTo>
              </a:path>
            </a:pathLst>
          </a:custGeom>
          <a:ln w="127000" cap="rnd">
            <a:solidFill>
              <a:schemeClr val="accent4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841247" y="365759"/>
            <a:ext cx="5120642" cy="132588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41247" y="1828800"/>
            <a:ext cx="5093210" cy="435254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228600" indent="-228600">
              <a:buFontTx/>
              <a:defRPr sz="2400"/>
            </a:lvl2pPr>
            <a:lvl3pPr marL="502919" indent="-274319">
              <a:buFontTx/>
              <a:defRPr sz="2400"/>
            </a:lvl3pPr>
            <a:lvl4pPr marL="762000" indent="-304800">
              <a:buFontTx/>
              <a:defRPr sz="2400"/>
            </a:lvl4pPr>
            <a:lvl5pPr marL="2133600" indent="-304800">
              <a:buFontTx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Oval 9"/>
          <p:cNvSpPr/>
          <p:nvPr/>
        </p:nvSpPr>
        <p:spPr>
          <a:xfrm>
            <a:off x="707392" y="847599"/>
            <a:ext cx="4619940" cy="4619940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0" name="Freeform: Shape 11"/>
          <p:cNvSpPr/>
          <p:nvPr/>
        </p:nvSpPr>
        <p:spPr>
          <a:xfrm flipH="1">
            <a:off x="530529" y="-1"/>
            <a:ext cx="1155142" cy="591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" y="0"/>
                </a:moveTo>
                <a:lnTo>
                  <a:pt x="21575" y="0"/>
                </a:lnTo>
                <a:lnTo>
                  <a:pt x="21600" y="491"/>
                </a:lnTo>
                <a:cubicBezTo>
                  <a:pt x="21600" y="12149"/>
                  <a:pt x="16765" y="21600"/>
                  <a:pt x="10800" y="21600"/>
                </a:cubicBezTo>
                <a:cubicBezTo>
                  <a:pt x="4835" y="21600"/>
                  <a:pt x="0" y="12149"/>
                  <a:pt x="0" y="491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1" name="Freeform: Shape 13"/>
          <p:cNvSpPr/>
          <p:nvPr/>
        </p:nvSpPr>
        <p:spPr>
          <a:xfrm flipH="1">
            <a:off x="3961510" y="-1"/>
            <a:ext cx="1737402" cy="959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39" y="0"/>
                </a:lnTo>
                <a:lnTo>
                  <a:pt x="1539" y="17790"/>
                </a:lnTo>
                <a:lnTo>
                  <a:pt x="18525" y="0"/>
                </a:lnTo>
                <a:lnTo>
                  <a:pt x="21600" y="0"/>
                </a:lnTo>
                <a:lnTo>
                  <a:pt x="1155" y="21413"/>
                </a:lnTo>
                <a:cubicBezTo>
                  <a:pt x="1038" y="21536"/>
                  <a:pt x="905" y="21600"/>
                  <a:pt x="770" y="21600"/>
                </a:cubicBezTo>
                <a:cubicBezTo>
                  <a:pt x="345" y="21600"/>
                  <a:pt x="0" y="20976"/>
                  <a:pt x="0" y="2020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2" name="Freeform: Shape 15"/>
          <p:cNvSpPr/>
          <p:nvPr/>
        </p:nvSpPr>
        <p:spPr>
          <a:xfrm flipH="1">
            <a:off x="0" y="2936831"/>
            <a:ext cx="159742" cy="552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19181" y="21221"/>
                </a:lnTo>
                <a:cubicBezTo>
                  <a:pt x="7608" y="18962"/>
                  <a:pt x="0" y="15138"/>
                  <a:pt x="0" y="10800"/>
                </a:cubicBezTo>
                <a:cubicBezTo>
                  <a:pt x="0" y="6462"/>
                  <a:pt x="7608" y="2638"/>
                  <a:pt x="19181" y="379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3" name="Freeform: Shape 17"/>
          <p:cNvSpPr/>
          <p:nvPr/>
        </p:nvSpPr>
        <p:spPr>
          <a:xfrm flipH="1">
            <a:off x="0" y="5835648"/>
            <a:ext cx="1548181" cy="1022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4" y="0"/>
                </a:moveTo>
                <a:lnTo>
                  <a:pt x="21600" y="0"/>
                </a:lnTo>
                <a:lnTo>
                  <a:pt x="21600" y="2616"/>
                </a:lnTo>
                <a:lnTo>
                  <a:pt x="1728" y="2616"/>
                </a:lnTo>
                <a:lnTo>
                  <a:pt x="1728" y="21600"/>
                </a:lnTo>
                <a:lnTo>
                  <a:pt x="0" y="21600"/>
                </a:lnTo>
                <a:lnTo>
                  <a:pt x="0" y="1308"/>
                </a:lnTo>
                <a:cubicBezTo>
                  <a:pt x="0" y="586"/>
                  <a:pt x="387" y="0"/>
                  <a:pt x="86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4" name="Freeform: Shape 19"/>
          <p:cNvSpPr/>
          <p:nvPr/>
        </p:nvSpPr>
        <p:spPr>
          <a:xfrm flipH="1">
            <a:off x="3405056" y="5717904"/>
            <a:ext cx="1771610" cy="1140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4" h="21593" extrusionOk="0">
                <a:moveTo>
                  <a:pt x="18992" y="14452"/>
                </a:moveTo>
                <a:cubicBezTo>
                  <a:pt x="19281" y="14400"/>
                  <a:pt x="19575" y="14607"/>
                  <a:pt x="19737" y="15016"/>
                </a:cubicBezTo>
                <a:cubicBezTo>
                  <a:pt x="20142" y="16100"/>
                  <a:pt x="20502" y="17222"/>
                  <a:pt x="20816" y="18374"/>
                </a:cubicBezTo>
                <a:lnTo>
                  <a:pt x="21544" y="21593"/>
                </a:lnTo>
                <a:lnTo>
                  <a:pt x="19910" y="21593"/>
                </a:lnTo>
                <a:lnTo>
                  <a:pt x="19394" y="19313"/>
                </a:lnTo>
                <a:cubicBezTo>
                  <a:pt x="19105" y="18253"/>
                  <a:pt x="18774" y="17221"/>
                  <a:pt x="18402" y="16224"/>
                </a:cubicBezTo>
                <a:cubicBezTo>
                  <a:pt x="18197" y="15641"/>
                  <a:pt x="18335" y="14910"/>
                  <a:pt x="18709" y="14591"/>
                </a:cubicBezTo>
                <a:cubicBezTo>
                  <a:pt x="18799" y="14515"/>
                  <a:pt x="18895" y="14469"/>
                  <a:pt x="18992" y="14452"/>
                </a:cubicBezTo>
                <a:close/>
                <a:moveTo>
                  <a:pt x="11351" y="3055"/>
                </a:moveTo>
                <a:cubicBezTo>
                  <a:pt x="11452" y="3065"/>
                  <a:pt x="11552" y="3107"/>
                  <a:pt x="11647" y="3181"/>
                </a:cubicBezTo>
                <a:cubicBezTo>
                  <a:pt x="13087" y="4305"/>
                  <a:pt x="14432" y="5702"/>
                  <a:pt x="15651" y="7341"/>
                </a:cubicBezTo>
                <a:cubicBezTo>
                  <a:pt x="15974" y="7774"/>
                  <a:pt x="16010" y="8532"/>
                  <a:pt x="15733" y="9036"/>
                </a:cubicBezTo>
                <a:cubicBezTo>
                  <a:pt x="15586" y="9302"/>
                  <a:pt x="15371" y="9455"/>
                  <a:pt x="15146" y="9454"/>
                </a:cubicBezTo>
                <a:lnTo>
                  <a:pt x="15142" y="9454"/>
                </a:lnTo>
                <a:cubicBezTo>
                  <a:pt x="14957" y="9457"/>
                  <a:pt x="14778" y="9355"/>
                  <a:pt x="14637" y="9169"/>
                </a:cubicBezTo>
                <a:cubicBezTo>
                  <a:pt x="13515" y="7657"/>
                  <a:pt x="12278" y="6368"/>
                  <a:pt x="10952" y="5332"/>
                </a:cubicBezTo>
                <a:cubicBezTo>
                  <a:pt x="10571" y="5033"/>
                  <a:pt x="10418" y="4309"/>
                  <a:pt x="10610" y="3715"/>
                </a:cubicBezTo>
                <a:cubicBezTo>
                  <a:pt x="10753" y="3270"/>
                  <a:pt x="11051" y="3024"/>
                  <a:pt x="11351" y="3055"/>
                </a:cubicBezTo>
                <a:close/>
                <a:moveTo>
                  <a:pt x="3116" y="1"/>
                </a:moveTo>
                <a:cubicBezTo>
                  <a:pt x="3920" y="8"/>
                  <a:pt x="4723" y="93"/>
                  <a:pt x="5521" y="255"/>
                </a:cubicBezTo>
                <a:cubicBezTo>
                  <a:pt x="5944" y="336"/>
                  <a:pt x="6245" y="936"/>
                  <a:pt x="6193" y="1594"/>
                </a:cubicBezTo>
                <a:cubicBezTo>
                  <a:pt x="6145" y="2200"/>
                  <a:pt x="5813" y="2653"/>
                  <a:pt x="5421" y="2649"/>
                </a:cubicBezTo>
                <a:cubicBezTo>
                  <a:pt x="5387" y="2650"/>
                  <a:pt x="5353" y="2647"/>
                  <a:pt x="5320" y="2640"/>
                </a:cubicBezTo>
                <a:cubicBezTo>
                  <a:pt x="3850" y="2341"/>
                  <a:pt x="2362" y="2327"/>
                  <a:pt x="890" y="2599"/>
                </a:cubicBezTo>
                <a:cubicBezTo>
                  <a:pt x="468" y="2700"/>
                  <a:pt x="74" y="2249"/>
                  <a:pt x="9" y="1592"/>
                </a:cubicBezTo>
                <a:cubicBezTo>
                  <a:pt x="-56" y="936"/>
                  <a:pt x="233" y="321"/>
                  <a:pt x="655" y="220"/>
                </a:cubicBezTo>
                <a:cubicBezTo>
                  <a:pt x="673" y="216"/>
                  <a:pt x="691" y="212"/>
                  <a:pt x="709" y="210"/>
                </a:cubicBezTo>
                <a:cubicBezTo>
                  <a:pt x="1509" y="63"/>
                  <a:pt x="2313" y="-7"/>
                  <a:pt x="3116" y="1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5" name="Freeform: Shape 21"/>
          <p:cNvSpPr/>
          <p:nvPr/>
        </p:nvSpPr>
        <p:spPr>
          <a:xfrm flipH="1">
            <a:off x="4132972" y="6258755"/>
            <a:ext cx="1565941" cy="599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5420" y="0"/>
                  <a:pt x="19384" y="7141"/>
                  <a:pt x="21077" y="17319"/>
                </a:cubicBezTo>
                <a:lnTo>
                  <a:pt x="21600" y="21600"/>
                </a:lnTo>
                <a:lnTo>
                  <a:pt x="0" y="21600"/>
                </a:lnTo>
                <a:lnTo>
                  <a:pt x="523" y="17319"/>
                </a:lnTo>
                <a:cubicBezTo>
                  <a:pt x="2216" y="7141"/>
                  <a:pt x="6180" y="0"/>
                  <a:pt x="108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6" name="Title Text"/>
          <p:cNvSpPr txBox="1">
            <a:spLocks noGrp="1"/>
          </p:cNvSpPr>
          <p:nvPr>
            <p:ph type="title"/>
          </p:nvPr>
        </p:nvSpPr>
        <p:spPr>
          <a:xfrm>
            <a:off x="1389888" y="1234439"/>
            <a:ext cx="3236977" cy="406908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3193" y="6404292"/>
            <a:ext cx="273656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65976" y="2551176"/>
            <a:ext cx="4709160" cy="175564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304800" indent="-304800">
              <a:buFontTx/>
              <a:defRPr sz="2400"/>
            </a:lvl2pPr>
            <a:lvl3pPr marL="533400" indent="-304800">
              <a:buFontTx/>
              <a:defRPr sz="2400"/>
            </a:lvl3pPr>
            <a:lvl4pPr marL="1676400" indent="-304800">
              <a:buFontTx/>
              <a:defRPr sz="2400"/>
            </a:lvl4pPr>
            <a:lvl5pPr marL="2133600" indent="-304800">
              <a:buFontTx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7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8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07C6ED-61FC-F9B2-5D2A-155FE72F84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816"/>
            <a:ext cx="12181172" cy="6858000"/>
          </a:xfrm>
          <a:prstGeom prst="rect">
            <a:avLst/>
          </a:prstGeom>
        </p:spPr>
      </p:pic>
      <p:sp>
        <p:nvSpPr>
          <p:cNvPr id="3" name="Oval 9">
            <a:extLst>
              <a:ext uri="{FF2B5EF4-FFF2-40B4-BE49-F238E27FC236}">
                <a16:creationId xmlns:a16="http://schemas.microsoft.com/office/drawing/2014/main" id="{F7188116-82EA-CF7F-E216-7440570B13FC}"/>
              </a:ext>
            </a:extLst>
          </p:cNvPr>
          <p:cNvSpPr/>
          <p:nvPr userDrawn="1"/>
        </p:nvSpPr>
        <p:spPr>
          <a:xfrm>
            <a:off x="483774" y="1105214"/>
            <a:ext cx="4619940" cy="4619940"/>
          </a:xfrm>
          <a:prstGeom prst="ellipse">
            <a:avLst/>
          </a:prstGeom>
          <a:solidFill>
            <a:srgbClr val="003C7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B54623C1-2729-04BE-086A-757B96AD6B49}"/>
              </a:ext>
            </a:extLst>
          </p:cNvPr>
          <p:cNvSpPr/>
          <p:nvPr userDrawn="1"/>
        </p:nvSpPr>
        <p:spPr>
          <a:xfrm>
            <a:off x="904634" y="4767175"/>
            <a:ext cx="546101" cy="546101"/>
          </a:xfrm>
          <a:prstGeom prst="ellipse">
            <a:avLst/>
          </a:prstGeom>
          <a:solidFill>
            <a:srgbClr val="4A8B5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5" name="Title Text">
            <a:extLst>
              <a:ext uri="{FF2B5EF4-FFF2-40B4-BE49-F238E27FC236}">
                <a16:creationId xmlns:a16="http://schemas.microsoft.com/office/drawing/2014/main" id="{7F8FDE95-DC78-BDDB-C895-28894E3AD8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5018" y="1385216"/>
            <a:ext cx="3236977" cy="406908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75FF3644-0636-22C6-44AE-5C7ACED05389}"/>
              </a:ext>
            </a:extLst>
          </p:cNvPr>
          <p:cNvSpPr txBox="1">
            <a:spLocks/>
          </p:cNvSpPr>
          <p:nvPr userDrawn="1"/>
        </p:nvSpPr>
        <p:spPr>
          <a:xfrm>
            <a:off x="11074730" y="6390476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Avenir Next LT Pro"/>
                <a:ea typeface="Avenir Next LT Pro"/>
                <a:cs typeface="Avenir Next LT Pro"/>
                <a:sym typeface="Avenir Next LT Pr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LT Pro"/>
                <a:ea typeface="Avenir Next LT Pro"/>
                <a:cs typeface="Avenir Next LT Pro"/>
                <a:sym typeface="Avenir Next LT Pro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LT Pro"/>
                <a:ea typeface="Avenir Next LT Pro"/>
                <a:cs typeface="Avenir Next LT Pro"/>
                <a:sym typeface="Avenir Next LT Pro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LT Pro"/>
                <a:ea typeface="Avenir Next LT Pro"/>
                <a:cs typeface="Avenir Next LT Pro"/>
                <a:sym typeface="Avenir Next LT Pro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LT Pro"/>
                <a:ea typeface="Avenir Next LT Pro"/>
                <a:cs typeface="Avenir Next LT Pro"/>
                <a:sym typeface="Avenir Next LT Pro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LT Pro"/>
                <a:ea typeface="Avenir Next LT Pro"/>
                <a:cs typeface="Avenir Next LT Pro"/>
                <a:sym typeface="Avenir Next LT Pro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LT Pro"/>
                <a:ea typeface="Avenir Next LT Pro"/>
                <a:cs typeface="Avenir Next LT Pro"/>
                <a:sym typeface="Avenir Next LT Pro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LT Pro"/>
                <a:ea typeface="Avenir Next LT Pro"/>
                <a:cs typeface="Avenir Next LT Pro"/>
                <a:sym typeface="Avenir Next LT Pro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LT Pro"/>
                <a:ea typeface="Avenir Next LT Pro"/>
                <a:cs typeface="Avenir Next LT Pro"/>
                <a:sym typeface="Avenir Next LT Pro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7200479" y="1150210"/>
            <a:ext cx="2207046" cy="220417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2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8444631" y="2579683"/>
            <a:ext cx="3096808" cy="309680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539495" y="365124"/>
            <a:ext cx="5806442" cy="132588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495" y="1825625"/>
            <a:ext cx="5806442" cy="43525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SzTx/>
              <a:buFontTx/>
              <a:buNone/>
              <a:defRPr sz="2400"/>
            </a:lvl1pPr>
            <a:lvl2pPr marL="274319" indent="-274319">
              <a:lnSpc>
                <a:spcPct val="110000"/>
              </a:lnSpc>
              <a:buFontTx/>
              <a:defRPr sz="2400"/>
            </a:lvl2pPr>
            <a:lvl3pPr marL="533400" indent="-304800">
              <a:lnSpc>
                <a:spcPct val="110000"/>
              </a:lnSpc>
              <a:buFontTx/>
              <a:defRPr sz="2400"/>
            </a:lvl3pPr>
            <a:lvl4pPr marL="800100" indent="-342900">
              <a:lnSpc>
                <a:spcPct val="110000"/>
              </a:lnSpc>
              <a:buFontTx/>
              <a:defRPr sz="2400"/>
            </a:lvl4pPr>
            <a:lvl5pPr marL="2133600" indent="-304800">
              <a:lnSpc>
                <a:spcPct val="110000"/>
              </a:lnSpc>
              <a:buFontTx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6" name="Oval 9"/>
          <p:cNvSpPr/>
          <p:nvPr/>
        </p:nvSpPr>
        <p:spPr>
          <a:xfrm>
            <a:off x="10249620" y="1555067"/>
            <a:ext cx="819305" cy="79707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7" name="Rectangle 11"/>
          <p:cNvSpPr/>
          <p:nvPr/>
        </p:nvSpPr>
        <p:spPr>
          <a:xfrm>
            <a:off x="7590088" y="4034392"/>
            <a:ext cx="876705" cy="876705"/>
          </a:xfrm>
          <a:prstGeom prst="rect">
            <a:avLst/>
          </a:prstGeom>
          <a:ln w="127000">
            <a:solidFill>
              <a:schemeClr val="accent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6"/>
          <p:cNvSpPr/>
          <p:nvPr/>
        </p:nvSpPr>
        <p:spPr>
          <a:xfrm>
            <a:off x="2815928" y="148928"/>
            <a:ext cx="6560144" cy="6560144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5" name="Arc 7"/>
          <p:cNvSpPr/>
          <p:nvPr/>
        </p:nvSpPr>
        <p:spPr>
          <a:xfrm rot="9222429" flipV="1">
            <a:off x="1900746" y="906095"/>
            <a:ext cx="3085935" cy="1961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9254" y="0"/>
                  <a:pt x="17672" y="8419"/>
                  <a:pt x="21600" y="21600"/>
                </a:cubicBezTo>
              </a:path>
            </a:pathLst>
          </a:custGeom>
          <a:ln w="127000" cap="rnd">
            <a:solidFill>
              <a:schemeClr val="accent4">
                <a:alpha val="95000"/>
              </a:schemeClr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6" name="Oval 13"/>
          <p:cNvSpPr/>
          <p:nvPr/>
        </p:nvSpPr>
        <p:spPr>
          <a:xfrm>
            <a:off x="8165417" y="5241988"/>
            <a:ext cx="759405" cy="73880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3319271" y="1380744"/>
            <a:ext cx="5559553" cy="2514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19271" y="4078223"/>
            <a:ext cx="5559553" cy="153619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539495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idx="1"/>
          </p:nvPr>
        </p:nvSpPr>
        <p:spPr>
          <a:xfrm>
            <a:off x="1179575" y="1911095"/>
            <a:ext cx="9829801" cy="385974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9" name="Freeform: Shape 6"/>
          <p:cNvSpPr/>
          <p:nvPr/>
        </p:nvSpPr>
        <p:spPr>
          <a:xfrm>
            <a:off x="10494433" y="2"/>
            <a:ext cx="849329" cy="357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568" y="760"/>
                </a:lnTo>
                <a:cubicBezTo>
                  <a:pt x="20543" y="12654"/>
                  <a:pt x="16111" y="21600"/>
                  <a:pt x="10800" y="21600"/>
                </a:cubicBezTo>
                <a:cubicBezTo>
                  <a:pt x="5489" y="21600"/>
                  <a:pt x="1057" y="12654"/>
                  <a:pt x="32" y="76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0" name="Freeform: Shape 7"/>
          <p:cNvSpPr/>
          <p:nvPr/>
        </p:nvSpPr>
        <p:spPr>
          <a:xfrm flipH="1">
            <a:off x="123535" y="5717904"/>
            <a:ext cx="1771611" cy="1140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4" h="21593" extrusionOk="0">
                <a:moveTo>
                  <a:pt x="18992" y="14452"/>
                </a:moveTo>
                <a:cubicBezTo>
                  <a:pt x="19281" y="14400"/>
                  <a:pt x="19575" y="14607"/>
                  <a:pt x="19737" y="15016"/>
                </a:cubicBezTo>
                <a:cubicBezTo>
                  <a:pt x="20142" y="16100"/>
                  <a:pt x="20502" y="17222"/>
                  <a:pt x="20816" y="18374"/>
                </a:cubicBezTo>
                <a:lnTo>
                  <a:pt x="21544" y="21593"/>
                </a:lnTo>
                <a:lnTo>
                  <a:pt x="19910" y="21593"/>
                </a:lnTo>
                <a:lnTo>
                  <a:pt x="19394" y="19313"/>
                </a:lnTo>
                <a:cubicBezTo>
                  <a:pt x="19105" y="18253"/>
                  <a:pt x="18774" y="17221"/>
                  <a:pt x="18402" y="16224"/>
                </a:cubicBezTo>
                <a:cubicBezTo>
                  <a:pt x="18197" y="15641"/>
                  <a:pt x="18335" y="14910"/>
                  <a:pt x="18709" y="14591"/>
                </a:cubicBezTo>
                <a:cubicBezTo>
                  <a:pt x="18799" y="14515"/>
                  <a:pt x="18895" y="14469"/>
                  <a:pt x="18992" y="14452"/>
                </a:cubicBezTo>
                <a:close/>
                <a:moveTo>
                  <a:pt x="11351" y="3055"/>
                </a:moveTo>
                <a:cubicBezTo>
                  <a:pt x="11452" y="3065"/>
                  <a:pt x="11552" y="3107"/>
                  <a:pt x="11647" y="3181"/>
                </a:cubicBezTo>
                <a:cubicBezTo>
                  <a:pt x="13087" y="4305"/>
                  <a:pt x="14432" y="5702"/>
                  <a:pt x="15651" y="7341"/>
                </a:cubicBezTo>
                <a:cubicBezTo>
                  <a:pt x="15974" y="7774"/>
                  <a:pt x="16010" y="8532"/>
                  <a:pt x="15733" y="9036"/>
                </a:cubicBezTo>
                <a:cubicBezTo>
                  <a:pt x="15586" y="9302"/>
                  <a:pt x="15371" y="9455"/>
                  <a:pt x="15146" y="9454"/>
                </a:cubicBezTo>
                <a:lnTo>
                  <a:pt x="15142" y="9454"/>
                </a:lnTo>
                <a:cubicBezTo>
                  <a:pt x="14957" y="9457"/>
                  <a:pt x="14778" y="9355"/>
                  <a:pt x="14637" y="9169"/>
                </a:cubicBezTo>
                <a:cubicBezTo>
                  <a:pt x="13515" y="7657"/>
                  <a:pt x="12278" y="6368"/>
                  <a:pt x="10952" y="5332"/>
                </a:cubicBezTo>
                <a:cubicBezTo>
                  <a:pt x="10571" y="5033"/>
                  <a:pt x="10418" y="4309"/>
                  <a:pt x="10610" y="3715"/>
                </a:cubicBezTo>
                <a:cubicBezTo>
                  <a:pt x="10753" y="3270"/>
                  <a:pt x="11051" y="3024"/>
                  <a:pt x="11351" y="3055"/>
                </a:cubicBezTo>
                <a:close/>
                <a:moveTo>
                  <a:pt x="3116" y="1"/>
                </a:moveTo>
                <a:cubicBezTo>
                  <a:pt x="3920" y="8"/>
                  <a:pt x="4723" y="93"/>
                  <a:pt x="5521" y="255"/>
                </a:cubicBezTo>
                <a:cubicBezTo>
                  <a:pt x="5944" y="336"/>
                  <a:pt x="6245" y="936"/>
                  <a:pt x="6193" y="1594"/>
                </a:cubicBezTo>
                <a:cubicBezTo>
                  <a:pt x="6145" y="2200"/>
                  <a:pt x="5813" y="2653"/>
                  <a:pt x="5421" y="2649"/>
                </a:cubicBezTo>
                <a:cubicBezTo>
                  <a:pt x="5387" y="2650"/>
                  <a:pt x="5353" y="2647"/>
                  <a:pt x="5320" y="2640"/>
                </a:cubicBezTo>
                <a:cubicBezTo>
                  <a:pt x="3850" y="2341"/>
                  <a:pt x="2362" y="2327"/>
                  <a:pt x="890" y="2599"/>
                </a:cubicBezTo>
                <a:cubicBezTo>
                  <a:pt x="468" y="2700"/>
                  <a:pt x="74" y="2249"/>
                  <a:pt x="9" y="1592"/>
                </a:cubicBezTo>
                <a:cubicBezTo>
                  <a:pt x="-56" y="936"/>
                  <a:pt x="233" y="321"/>
                  <a:pt x="655" y="220"/>
                </a:cubicBezTo>
                <a:cubicBezTo>
                  <a:pt x="673" y="216"/>
                  <a:pt x="691" y="212"/>
                  <a:pt x="709" y="210"/>
                </a:cubicBezTo>
                <a:cubicBezTo>
                  <a:pt x="1509" y="63"/>
                  <a:pt x="2313" y="-7"/>
                  <a:pt x="3116" y="1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9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911095"/>
            <a:ext cx="10515600" cy="385974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slide with pictur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icture Placeholder 5"/>
          <p:cNvSpPr>
            <a:spLocks noGrp="1"/>
          </p:cNvSpPr>
          <p:nvPr>
            <p:ph type="pic" idx="21"/>
          </p:nvPr>
        </p:nvSpPr>
        <p:spPr>
          <a:xfrm>
            <a:off x="0" y="1"/>
            <a:ext cx="12192000" cy="6858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prstGeom prst="rect">
            <a:avLst/>
          </a:prstGeom>
          <a:solidFill>
            <a:srgbClr val="FFFFFF">
              <a:alpha val="95000"/>
            </a:srgbClr>
          </a:solidFill>
        </p:spPr>
        <p:txBody>
          <a:bodyPr anchor="b"/>
          <a:lstStyle>
            <a:lvl1pPr algn="ctr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75303" y="4379976"/>
            <a:ext cx="5038345" cy="71323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Freeform: Shape 4"/>
          <p:cNvSpPr/>
          <p:nvPr/>
        </p:nvSpPr>
        <p:spPr>
          <a:xfrm rot="16200000">
            <a:off x="-388933" y="4841194"/>
            <a:ext cx="1737401" cy="959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39" y="0"/>
                </a:lnTo>
                <a:lnTo>
                  <a:pt x="1539" y="17790"/>
                </a:lnTo>
                <a:lnTo>
                  <a:pt x="18525" y="0"/>
                </a:lnTo>
                <a:lnTo>
                  <a:pt x="21600" y="0"/>
                </a:lnTo>
                <a:lnTo>
                  <a:pt x="1155" y="21413"/>
                </a:lnTo>
                <a:cubicBezTo>
                  <a:pt x="1038" y="21536"/>
                  <a:pt x="905" y="21600"/>
                  <a:pt x="770" y="21600"/>
                </a:cubicBezTo>
                <a:cubicBezTo>
                  <a:pt x="345" y="21600"/>
                  <a:pt x="0" y="20976"/>
                  <a:pt x="0" y="2020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" name="Freeform: Shape 5"/>
          <p:cNvSpPr/>
          <p:nvPr/>
        </p:nvSpPr>
        <p:spPr>
          <a:xfrm>
            <a:off x="10494433" y="2"/>
            <a:ext cx="849329" cy="357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568" y="760"/>
                </a:lnTo>
                <a:cubicBezTo>
                  <a:pt x="20543" y="12654"/>
                  <a:pt x="16111" y="21600"/>
                  <a:pt x="10800" y="21600"/>
                </a:cubicBezTo>
                <a:cubicBezTo>
                  <a:pt x="5489" y="21600"/>
                  <a:pt x="1057" y="12654"/>
                  <a:pt x="32" y="76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venir Next LT Pro"/>
          <a:ea typeface="Avenir Next LT Pro"/>
          <a:cs typeface="Avenir Next LT Pro"/>
          <a:sym typeface="Avenir Next LT Pro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venir Next LT Pro"/>
          <a:ea typeface="Avenir Next LT Pro"/>
          <a:cs typeface="Avenir Next LT Pro"/>
          <a:sym typeface="Avenir Next LT Pro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venir Next LT Pro"/>
          <a:ea typeface="Avenir Next LT Pro"/>
          <a:cs typeface="Avenir Next LT Pro"/>
          <a:sym typeface="Avenir Next LT Pro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venir Next LT Pro"/>
          <a:ea typeface="Avenir Next LT Pro"/>
          <a:cs typeface="Avenir Next LT Pro"/>
          <a:sym typeface="Avenir Next LT Pro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venir Next LT Pro"/>
          <a:ea typeface="Avenir Next LT Pro"/>
          <a:cs typeface="Avenir Next LT Pro"/>
          <a:sym typeface="Avenir Next LT Pro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venir Next LT Pro"/>
          <a:ea typeface="Avenir Next LT Pro"/>
          <a:cs typeface="Avenir Next LT Pro"/>
          <a:sym typeface="Avenir Next LT Pro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venir Next LT Pro"/>
          <a:ea typeface="Avenir Next LT Pro"/>
          <a:cs typeface="Avenir Next LT Pro"/>
          <a:sym typeface="Avenir Next LT Pro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venir Next LT Pro"/>
          <a:ea typeface="Avenir Next LT Pro"/>
          <a:cs typeface="Avenir Next LT Pro"/>
          <a:sym typeface="Avenir Next LT Pro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venir Next LT Pro"/>
          <a:ea typeface="Avenir Next LT Pro"/>
          <a:cs typeface="Avenir Next LT Pro"/>
          <a:sym typeface="Avenir Next LT Pr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LT Pro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LT Pro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LT Pro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LT Pro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LT Pro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LT Pro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LT Pro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LT Pro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LT Pr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C6A9BC-57C2-DBDD-B8C6-15A5C3BD5A56}"/>
              </a:ext>
            </a:extLst>
          </p:cNvPr>
          <p:cNvSpPr txBox="1"/>
          <p:nvPr/>
        </p:nvSpPr>
        <p:spPr>
          <a:xfrm>
            <a:off x="2096799" y="2461599"/>
            <a:ext cx="7998402" cy="2123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hangingPunct="1"/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Transforming PTA Leadership</a:t>
            </a: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 New Horizon with AI Technology</a:t>
            </a:r>
          </a:p>
        </p:txBody>
      </p:sp>
    </p:spTree>
    <p:extLst>
      <p:ext uri="{BB962C8B-B14F-4D97-AF65-F5344CB8AC3E}">
        <p14:creationId xmlns:p14="http://schemas.microsoft.com/office/powerpoint/2010/main" val="147802367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7" cy="4069080"/>
          </a:xfrm>
        </p:spPr>
        <p:txBody>
          <a:bodyPr/>
          <a:lstStyle/>
          <a:p>
            <a:r>
              <a:t>Q&amp;A and Group 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5788152" y="1527047"/>
            <a:ext cx="5111497" cy="3931922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Open forum for discussing experiences, sharing insights, and addressing questions about using ChatGPT in PTA leadership.</a:t>
            </a:r>
          </a:p>
        </p:txBody>
      </p:sp>
      <p:pic>
        <p:nvPicPr>
          <p:cNvPr id="5" name="Picture 4" descr="A yellow sign with black text">
            <a:extLst>
              <a:ext uri="{FF2B5EF4-FFF2-40B4-BE49-F238E27FC236}">
                <a16:creationId xmlns:a16="http://schemas.microsoft.com/office/drawing/2014/main" id="{C3BC78D7-5DF5-1324-CE78-0F51B0446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625" y="3630660"/>
            <a:ext cx="4468761" cy="27795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7" cy="4069080"/>
          </a:xfrm>
        </p:spPr>
        <p:txBody>
          <a:bodyPr/>
          <a:lstStyle/>
          <a:p>
            <a:r>
              <a:t>Conclusion and Takeaways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5788152" y="1527047"/>
            <a:ext cx="5627100" cy="3931922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Summarize the session's key points, discuss next steps, and encourage ongoing innovation in PTA communication.</a:t>
            </a:r>
          </a:p>
        </p:txBody>
      </p:sp>
      <p:pic>
        <p:nvPicPr>
          <p:cNvPr id="7" name="Picture 6" descr="A hand writing on a transparent board">
            <a:extLst>
              <a:ext uri="{FF2B5EF4-FFF2-40B4-BE49-F238E27FC236}">
                <a16:creationId xmlns:a16="http://schemas.microsoft.com/office/drawing/2014/main" id="{4008FE40-A328-4A17-0C8D-E4C978DFE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84" y="3018307"/>
            <a:ext cx="5111496" cy="34144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7" cy="4069080"/>
          </a:xfrm>
        </p:spPr>
        <p:txBody>
          <a:bodyPr/>
          <a:lstStyle/>
          <a:p>
            <a:r>
              <a:t>Introduction to ChatGPT for Leadership</a:t>
            </a:r>
          </a:p>
        </p:txBody>
      </p:sp>
      <p:pic>
        <p:nvPicPr>
          <p:cNvPr id="5" name="Picture 4" descr="A black phone with a green screen">
            <a:extLst>
              <a:ext uri="{FF2B5EF4-FFF2-40B4-BE49-F238E27FC236}">
                <a16:creationId xmlns:a16="http://schemas.microsoft.com/office/drawing/2014/main" id="{55663B32-3BBD-9242-4540-FADD38AAB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4" t="14416" r="29644"/>
          <a:stretch/>
        </p:blipFill>
        <p:spPr>
          <a:xfrm>
            <a:off x="9468464" y="2362643"/>
            <a:ext cx="2536624" cy="401416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5493184" y="1261576"/>
            <a:ext cx="5111497" cy="3931922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Welcome to a transformative journey with AI. Discover how ChatGPT can revolutionize PTA communication and leadership.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7" cy="4069080"/>
          </a:xfrm>
        </p:spPr>
        <p:txBody>
          <a:bodyPr/>
          <a:lstStyle/>
          <a:p>
            <a:r>
              <a:t>Activity: Exploring ChatGPT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5788152" y="1527047"/>
            <a:ext cx="5111497" cy="3931922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Interactive Demo: Use ChatGPT to respond to common PTA queries. Share and discuss the AI-generated responses.</a:t>
            </a:r>
          </a:p>
        </p:txBody>
      </p:sp>
      <p:pic>
        <p:nvPicPr>
          <p:cNvPr id="5" name="Picture 4" descr="A group of hands holding up letters&#10;&#10;Description automatically generated">
            <a:extLst>
              <a:ext uri="{FF2B5EF4-FFF2-40B4-BE49-F238E27FC236}">
                <a16:creationId xmlns:a16="http://schemas.microsoft.com/office/drawing/2014/main" id="{033B3784-9879-B624-E0C1-8419320127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21120" r="10539"/>
          <a:stretch/>
        </p:blipFill>
        <p:spPr>
          <a:xfrm>
            <a:off x="7532393" y="3677264"/>
            <a:ext cx="4512123" cy="27366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7" cy="4069080"/>
          </a:xfrm>
        </p:spPr>
        <p:txBody>
          <a:bodyPr/>
          <a:lstStyle/>
          <a:p>
            <a:r>
              <a:t>ChatGPT's Role in Decision Making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5788152" y="1527047"/>
            <a:ext cx="5111497" cy="3931922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Learn how ChatGPT can assist PTA leaders in making informed decisions and streamlining the decision-making process.</a:t>
            </a:r>
          </a:p>
        </p:txBody>
      </p:sp>
      <p:pic>
        <p:nvPicPr>
          <p:cNvPr id="7" name="Picture 6" descr="A close-up of a chess set">
            <a:extLst>
              <a:ext uri="{FF2B5EF4-FFF2-40B4-BE49-F238E27FC236}">
                <a16:creationId xmlns:a16="http://schemas.microsoft.com/office/drawing/2014/main" id="{9387DB8B-20B0-A053-0C24-827FA2423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93008"/>
            <a:ext cx="5111497" cy="29135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7" cy="4069080"/>
          </a:xfrm>
        </p:spPr>
        <p:txBody>
          <a:bodyPr/>
          <a:lstStyle/>
          <a:p>
            <a:r>
              <a:t>Activity: Decision-Making with ChatGPT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5788152" y="1527047"/>
            <a:ext cx="5111497" cy="3931922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Group Activity: Utilize ChatGPT to brainstorm and draft a proposal for a new PTA fundraising event.</a:t>
            </a:r>
          </a:p>
        </p:txBody>
      </p:sp>
      <p:pic>
        <p:nvPicPr>
          <p:cNvPr id="5" name="Picture 4" descr="A group of people jumping in the air">
            <a:extLst>
              <a:ext uri="{FF2B5EF4-FFF2-40B4-BE49-F238E27FC236}">
                <a16:creationId xmlns:a16="http://schemas.microsoft.com/office/drawing/2014/main" id="{8363AB0E-270D-AF96-4716-74E9BEAE4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67" y="4369897"/>
            <a:ext cx="6663233" cy="17457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7" cy="4069080"/>
          </a:xfrm>
        </p:spPr>
        <p:txBody>
          <a:bodyPr/>
          <a:lstStyle/>
          <a:p>
            <a:r>
              <a:t>Crafting Messages with ChatGPT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5788152" y="1527047"/>
            <a:ext cx="5111497" cy="3931922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Explore techniques for using ChatGPT to create clear, compelling PTA announcements and updates.</a:t>
            </a:r>
          </a:p>
        </p:txBody>
      </p:sp>
      <p:pic>
        <p:nvPicPr>
          <p:cNvPr id="5" name="Picture 4" descr="A person holding a magnifying glass over her eye&#10;&#10;Description automatically generated">
            <a:extLst>
              <a:ext uri="{FF2B5EF4-FFF2-40B4-BE49-F238E27FC236}">
                <a16:creationId xmlns:a16="http://schemas.microsoft.com/office/drawing/2014/main" id="{15F5F448-7E2D-2B3E-C992-1AD25719D9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9746"/>
          <a:stretch/>
        </p:blipFill>
        <p:spPr>
          <a:xfrm>
            <a:off x="7784593" y="3597964"/>
            <a:ext cx="4116694" cy="28227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7" cy="4069080"/>
          </a:xfrm>
        </p:spPr>
        <p:txBody>
          <a:bodyPr/>
          <a:lstStyle/>
          <a:p>
            <a:r>
              <a:t>Activity: Writing Workshop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5788152" y="1527047"/>
            <a:ext cx="5111497" cy="3931922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Hands-on Session: Draft a section of a PTA newsletter using ChatGPT, focusing on engagement and clarity.</a:t>
            </a:r>
          </a:p>
        </p:txBody>
      </p:sp>
      <p:pic>
        <p:nvPicPr>
          <p:cNvPr id="5" name="Picture 4" descr="A person holding a computer&#10;&#10;Description automatically generated">
            <a:extLst>
              <a:ext uri="{FF2B5EF4-FFF2-40B4-BE49-F238E27FC236}">
                <a16:creationId xmlns:a16="http://schemas.microsoft.com/office/drawing/2014/main" id="{4BB200D9-7068-4492-D6D5-5FD5174212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8" t="1733"/>
          <a:stretch/>
        </p:blipFill>
        <p:spPr>
          <a:xfrm>
            <a:off x="9650896" y="3230217"/>
            <a:ext cx="2533418" cy="31923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7" cy="4069080"/>
          </a:xfrm>
        </p:spPr>
        <p:txBody>
          <a:bodyPr/>
          <a:lstStyle/>
          <a:p>
            <a:r>
              <a:t>Integrating ChatGPT into PTA Strategy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5788152" y="1527047"/>
            <a:ext cx="5111497" cy="3931922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Strategize on incorporating ChatGPT into regular PTA communication workflows for enhanced efficiency.</a:t>
            </a:r>
          </a:p>
        </p:txBody>
      </p:sp>
      <p:pic>
        <p:nvPicPr>
          <p:cNvPr id="5" name="Picture 4" descr="A finger pushing a red block">
            <a:extLst>
              <a:ext uri="{FF2B5EF4-FFF2-40B4-BE49-F238E27FC236}">
                <a16:creationId xmlns:a16="http://schemas.microsoft.com/office/drawing/2014/main" id="{AEF28040-6B16-1D28-EAF2-20D25FA08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139" y="3350342"/>
            <a:ext cx="4485861" cy="29965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7" cy="4069080"/>
          </a:xfrm>
        </p:spPr>
        <p:txBody>
          <a:bodyPr/>
          <a:lstStyle/>
          <a:p>
            <a:r>
              <a:t>Activity: Strategic Planning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5788152" y="1527047"/>
            <a:ext cx="5111497" cy="3931922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Interactive Planning: Design a communication plan for a PTA initiative with the help of ChatGPT.</a:t>
            </a:r>
          </a:p>
        </p:txBody>
      </p:sp>
      <p:pic>
        <p:nvPicPr>
          <p:cNvPr id="5" name="Picture 4" descr="A group of people sitting in a circle">
            <a:extLst>
              <a:ext uri="{FF2B5EF4-FFF2-40B4-BE49-F238E27FC236}">
                <a16:creationId xmlns:a16="http://schemas.microsoft.com/office/drawing/2014/main" id="{05FBC190-DED5-BA45-C88F-D61726F8B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237" y="3323106"/>
            <a:ext cx="4636763" cy="30973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0000FF"/>
      </a:hlink>
      <a:folHlink>
        <a:srgbClr val="FF00FF"/>
      </a:folHlink>
    </a:clrScheme>
    <a:fontScheme name="ShapesVTI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hapes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LT Pro"/>
            <a:ea typeface="Avenir Next LT Pro"/>
            <a:cs typeface="Avenir Next LT Pro"/>
            <a:sym typeface="Avenir Next LT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LT Pro"/>
            <a:ea typeface="Avenir Next LT Pro"/>
            <a:cs typeface="Avenir Next LT Pro"/>
            <a:sym typeface="Avenir Next LT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apesVTI">
  <a:themeElements>
    <a:clrScheme name="Shapes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0000FF"/>
      </a:hlink>
      <a:folHlink>
        <a:srgbClr val="FF00FF"/>
      </a:folHlink>
    </a:clrScheme>
    <a:fontScheme name="ShapesVTI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hapes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LT Pro"/>
            <a:ea typeface="Avenir Next LT Pro"/>
            <a:cs typeface="Avenir Next LT Pro"/>
            <a:sym typeface="Avenir Next LT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LT Pro"/>
            <a:ea typeface="Avenir Next LT Pro"/>
            <a:cs typeface="Avenir Next LT Pro"/>
            <a:sym typeface="Avenir Next LT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228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Avenir Next LT Pro</vt:lpstr>
      <vt:lpstr>Calibri</vt:lpstr>
      <vt:lpstr>Open Sans</vt:lpstr>
      <vt:lpstr>Roboto</vt:lpstr>
      <vt:lpstr>Tw Cen MT</vt:lpstr>
      <vt:lpstr>ShapesVTI</vt:lpstr>
      <vt:lpstr>PowerPoint Presentation</vt:lpstr>
      <vt:lpstr>Introduction to ChatGPT for Leadership</vt:lpstr>
      <vt:lpstr>Activity: Exploring ChatGPT</vt:lpstr>
      <vt:lpstr>ChatGPT's Role in Decision Making</vt:lpstr>
      <vt:lpstr>Activity: Decision-Making with ChatGPT</vt:lpstr>
      <vt:lpstr>Crafting Messages with ChatGPT</vt:lpstr>
      <vt:lpstr>Activity: Writing Workshop</vt:lpstr>
      <vt:lpstr>Integrating ChatGPT into PTA Strategy</vt:lpstr>
      <vt:lpstr>Activity: Strategic Planning</vt:lpstr>
      <vt:lpstr>Q&amp;A and Group Discussion</vt:lpstr>
      <vt:lpstr>Conclusion and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Sotomayor</dc:creator>
  <cp:lastModifiedBy>Mary Sotomayor</cp:lastModifiedBy>
  <cp:revision>6</cp:revision>
  <dcterms:modified xsi:type="dcterms:W3CDTF">2023-11-06T23:47:23Z</dcterms:modified>
</cp:coreProperties>
</file>