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10287000" cy="1828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531122"/>
            <a:ext cx="18289270" cy="756285"/>
          </a:xfrm>
          <a:custGeom>
            <a:avLst/>
            <a:gdLst/>
            <a:ahLst/>
            <a:cxnLst/>
            <a:rect l="l" t="t" r="r" b="b"/>
            <a:pathLst>
              <a:path w="18289270" h="756284">
                <a:moveTo>
                  <a:pt x="18288673" y="755876"/>
                </a:moveTo>
                <a:lnTo>
                  <a:pt x="0" y="755876"/>
                </a:lnTo>
                <a:lnTo>
                  <a:pt x="0" y="0"/>
                </a:lnTo>
                <a:lnTo>
                  <a:pt x="18288673" y="0"/>
                </a:lnTo>
                <a:lnTo>
                  <a:pt x="18288673" y="755876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804" y="74433"/>
            <a:ext cx="838199" cy="97154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9649" y="1084300"/>
            <a:ext cx="8134349" cy="77723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909315" y="2948439"/>
            <a:ext cx="7187565" cy="222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00" b="0" i="1">
                <a:solidFill>
                  <a:srgbClr val="72215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829506"/>
            <a:ext cx="18287365" cy="457834"/>
          </a:xfrm>
          <a:custGeom>
            <a:avLst/>
            <a:gdLst/>
            <a:ahLst/>
            <a:cxnLst/>
            <a:rect l="l" t="t" r="r" b="b"/>
            <a:pathLst>
              <a:path w="18287365" h="457834">
                <a:moveTo>
                  <a:pt x="18287268" y="457494"/>
                </a:moveTo>
                <a:lnTo>
                  <a:pt x="0" y="457494"/>
                </a:lnTo>
                <a:lnTo>
                  <a:pt x="0" y="0"/>
                </a:lnTo>
                <a:lnTo>
                  <a:pt x="18287268" y="0"/>
                </a:lnTo>
                <a:lnTo>
                  <a:pt x="18287268" y="457494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2052" y="7323187"/>
            <a:ext cx="2485947" cy="24860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83494" y="0"/>
            <a:ext cx="3400424" cy="296227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75" y="0"/>
            <a:ext cx="2085974" cy="24098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900" b="0" i="1">
                <a:solidFill>
                  <a:srgbClr val="72215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531122"/>
            <a:ext cx="18289270" cy="756285"/>
          </a:xfrm>
          <a:custGeom>
            <a:avLst/>
            <a:gdLst/>
            <a:ahLst/>
            <a:cxnLst/>
            <a:rect l="l" t="t" r="r" b="b"/>
            <a:pathLst>
              <a:path w="18289270" h="756284">
                <a:moveTo>
                  <a:pt x="18288673" y="755876"/>
                </a:moveTo>
                <a:lnTo>
                  <a:pt x="0" y="755876"/>
                </a:lnTo>
                <a:lnTo>
                  <a:pt x="0" y="0"/>
                </a:lnTo>
                <a:lnTo>
                  <a:pt x="18288673" y="0"/>
                </a:lnTo>
                <a:lnTo>
                  <a:pt x="18288673" y="755876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7804" y="74433"/>
            <a:ext cx="838199" cy="9715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6950" y="1090618"/>
            <a:ext cx="16477533" cy="55679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21375" y="2768356"/>
            <a:ext cx="13247369" cy="246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00" b="0" i="1">
                <a:solidFill>
                  <a:srgbClr val="72215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ta.org/home/advocacy/advocacy-resourc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ta.org/home/run-your-pta/membership-resources/reasons-you-belong?fbclid=IwAR3RDF37RvmplwzRKYKKsStSf5xprmF-SaobX4DXapazRnIUkJ8A4OuQr-M_aem_AWTAoAboryqri0WIwYybQargvz_wo_frA8L_Tvo_TjaeK60-GEB8bdGzPvzYRoXYZug%2CIwAR3RDF37RvmplwzRKYKKsStSf5xprmF-SaobX4DXapazRnIUkJ8A4OuQr-M_aem_AWTAoAboryqri0WIwYybQargvz_wo_frA8L_Tvo_TjaeK60-GEB8bdGzPvzYRoXYZug&amp;mibextid=Zxz2cZ%2CZxz2cZ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pta.org/home/run-your-pta/family-school-partnerships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1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59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jp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jp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6.png"/><Relationship Id="rId21" Type="http://schemas.openxmlformats.org/officeDocument/2006/relationships/image" Target="../media/image120.png"/><Relationship Id="rId42" Type="http://schemas.openxmlformats.org/officeDocument/2006/relationships/image" Target="../media/image141.png"/><Relationship Id="rId63" Type="http://schemas.openxmlformats.org/officeDocument/2006/relationships/image" Target="../media/image162.png"/><Relationship Id="rId84" Type="http://schemas.openxmlformats.org/officeDocument/2006/relationships/image" Target="../media/image183.png"/><Relationship Id="rId138" Type="http://schemas.openxmlformats.org/officeDocument/2006/relationships/image" Target="../media/image237.png"/><Relationship Id="rId159" Type="http://schemas.openxmlformats.org/officeDocument/2006/relationships/image" Target="../media/image258.png"/><Relationship Id="rId170" Type="http://schemas.openxmlformats.org/officeDocument/2006/relationships/image" Target="../media/image269.png"/><Relationship Id="rId107" Type="http://schemas.openxmlformats.org/officeDocument/2006/relationships/image" Target="../media/image206.png"/><Relationship Id="rId11" Type="http://schemas.openxmlformats.org/officeDocument/2006/relationships/image" Target="../media/image110.png"/><Relationship Id="rId32" Type="http://schemas.openxmlformats.org/officeDocument/2006/relationships/image" Target="../media/image131.png"/><Relationship Id="rId53" Type="http://schemas.openxmlformats.org/officeDocument/2006/relationships/image" Target="../media/image152.png"/><Relationship Id="rId74" Type="http://schemas.openxmlformats.org/officeDocument/2006/relationships/image" Target="../media/image173.png"/><Relationship Id="rId128" Type="http://schemas.openxmlformats.org/officeDocument/2006/relationships/image" Target="../media/image227.png"/><Relationship Id="rId149" Type="http://schemas.openxmlformats.org/officeDocument/2006/relationships/image" Target="../media/image248.png"/><Relationship Id="rId5" Type="http://schemas.openxmlformats.org/officeDocument/2006/relationships/image" Target="../media/image104.png"/><Relationship Id="rId95" Type="http://schemas.openxmlformats.org/officeDocument/2006/relationships/image" Target="../media/image194.png"/><Relationship Id="rId160" Type="http://schemas.openxmlformats.org/officeDocument/2006/relationships/image" Target="../media/image259.png"/><Relationship Id="rId22" Type="http://schemas.openxmlformats.org/officeDocument/2006/relationships/image" Target="../media/image121.png"/><Relationship Id="rId43" Type="http://schemas.openxmlformats.org/officeDocument/2006/relationships/image" Target="../media/image142.png"/><Relationship Id="rId64" Type="http://schemas.openxmlformats.org/officeDocument/2006/relationships/image" Target="../media/image163.png"/><Relationship Id="rId118" Type="http://schemas.openxmlformats.org/officeDocument/2006/relationships/image" Target="../media/image217.png"/><Relationship Id="rId139" Type="http://schemas.openxmlformats.org/officeDocument/2006/relationships/image" Target="../media/image238.png"/><Relationship Id="rId85" Type="http://schemas.openxmlformats.org/officeDocument/2006/relationships/image" Target="../media/image184.png"/><Relationship Id="rId150" Type="http://schemas.openxmlformats.org/officeDocument/2006/relationships/image" Target="../media/image249.png"/><Relationship Id="rId171" Type="http://schemas.openxmlformats.org/officeDocument/2006/relationships/image" Target="../media/image270.png"/><Relationship Id="rId12" Type="http://schemas.openxmlformats.org/officeDocument/2006/relationships/image" Target="../media/image111.png"/><Relationship Id="rId33" Type="http://schemas.openxmlformats.org/officeDocument/2006/relationships/image" Target="../media/image132.png"/><Relationship Id="rId108" Type="http://schemas.openxmlformats.org/officeDocument/2006/relationships/image" Target="../media/image207.png"/><Relationship Id="rId129" Type="http://schemas.openxmlformats.org/officeDocument/2006/relationships/image" Target="../media/image228.png"/><Relationship Id="rId54" Type="http://schemas.openxmlformats.org/officeDocument/2006/relationships/image" Target="../media/image153.png"/><Relationship Id="rId75" Type="http://schemas.openxmlformats.org/officeDocument/2006/relationships/image" Target="../media/image174.png"/><Relationship Id="rId96" Type="http://schemas.openxmlformats.org/officeDocument/2006/relationships/image" Target="../media/image195.png"/><Relationship Id="rId140" Type="http://schemas.openxmlformats.org/officeDocument/2006/relationships/image" Target="../media/image239.png"/><Relationship Id="rId161" Type="http://schemas.openxmlformats.org/officeDocument/2006/relationships/image" Target="../media/image2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49" Type="http://schemas.openxmlformats.org/officeDocument/2006/relationships/image" Target="../media/image148.png"/><Relationship Id="rId114" Type="http://schemas.openxmlformats.org/officeDocument/2006/relationships/image" Target="../media/image213.png"/><Relationship Id="rId119" Type="http://schemas.openxmlformats.org/officeDocument/2006/relationships/image" Target="../media/image218.png"/><Relationship Id="rId44" Type="http://schemas.openxmlformats.org/officeDocument/2006/relationships/image" Target="../media/image143.png"/><Relationship Id="rId60" Type="http://schemas.openxmlformats.org/officeDocument/2006/relationships/image" Target="../media/image159.png"/><Relationship Id="rId65" Type="http://schemas.openxmlformats.org/officeDocument/2006/relationships/image" Target="../media/image164.png"/><Relationship Id="rId81" Type="http://schemas.openxmlformats.org/officeDocument/2006/relationships/image" Target="../media/image180.png"/><Relationship Id="rId86" Type="http://schemas.openxmlformats.org/officeDocument/2006/relationships/image" Target="../media/image185.png"/><Relationship Id="rId130" Type="http://schemas.openxmlformats.org/officeDocument/2006/relationships/image" Target="../media/image229.png"/><Relationship Id="rId135" Type="http://schemas.openxmlformats.org/officeDocument/2006/relationships/image" Target="../media/image234.png"/><Relationship Id="rId151" Type="http://schemas.openxmlformats.org/officeDocument/2006/relationships/image" Target="../media/image250.png"/><Relationship Id="rId156" Type="http://schemas.openxmlformats.org/officeDocument/2006/relationships/image" Target="../media/image255.png"/><Relationship Id="rId172" Type="http://schemas.openxmlformats.org/officeDocument/2006/relationships/image" Target="../media/image271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9" Type="http://schemas.openxmlformats.org/officeDocument/2006/relationships/image" Target="../media/image138.png"/><Relationship Id="rId109" Type="http://schemas.openxmlformats.org/officeDocument/2006/relationships/image" Target="../media/image208.png"/><Relationship Id="rId34" Type="http://schemas.openxmlformats.org/officeDocument/2006/relationships/image" Target="../media/image133.png"/><Relationship Id="rId50" Type="http://schemas.openxmlformats.org/officeDocument/2006/relationships/image" Target="../media/image149.png"/><Relationship Id="rId55" Type="http://schemas.openxmlformats.org/officeDocument/2006/relationships/image" Target="../media/image154.png"/><Relationship Id="rId76" Type="http://schemas.openxmlformats.org/officeDocument/2006/relationships/image" Target="../media/image175.png"/><Relationship Id="rId97" Type="http://schemas.openxmlformats.org/officeDocument/2006/relationships/image" Target="../media/image196.png"/><Relationship Id="rId104" Type="http://schemas.openxmlformats.org/officeDocument/2006/relationships/image" Target="../media/image203.png"/><Relationship Id="rId120" Type="http://schemas.openxmlformats.org/officeDocument/2006/relationships/image" Target="../media/image219.png"/><Relationship Id="rId125" Type="http://schemas.openxmlformats.org/officeDocument/2006/relationships/image" Target="../media/image224.png"/><Relationship Id="rId141" Type="http://schemas.openxmlformats.org/officeDocument/2006/relationships/image" Target="../media/image240.png"/><Relationship Id="rId146" Type="http://schemas.openxmlformats.org/officeDocument/2006/relationships/image" Target="../media/image245.png"/><Relationship Id="rId167" Type="http://schemas.openxmlformats.org/officeDocument/2006/relationships/image" Target="../media/image266.png"/><Relationship Id="rId7" Type="http://schemas.openxmlformats.org/officeDocument/2006/relationships/image" Target="../media/image106.png"/><Relationship Id="rId71" Type="http://schemas.openxmlformats.org/officeDocument/2006/relationships/image" Target="../media/image170.png"/><Relationship Id="rId92" Type="http://schemas.openxmlformats.org/officeDocument/2006/relationships/image" Target="../media/image191.png"/><Relationship Id="rId162" Type="http://schemas.openxmlformats.org/officeDocument/2006/relationships/image" Target="../media/image261.png"/><Relationship Id="rId2" Type="http://schemas.openxmlformats.org/officeDocument/2006/relationships/image" Target="../media/image101.png"/><Relationship Id="rId29" Type="http://schemas.openxmlformats.org/officeDocument/2006/relationships/image" Target="../media/image128.png"/><Relationship Id="rId24" Type="http://schemas.openxmlformats.org/officeDocument/2006/relationships/image" Target="../media/image123.png"/><Relationship Id="rId40" Type="http://schemas.openxmlformats.org/officeDocument/2006/relationships/image" Target="../media/image139.png"/><Relationship Id="rId45" Type="http://schemas.openxmlformats.org/officeDocument/2006/relationships/image" Target="../media/image144.png"/><Relationship Id="rId66" Type="http://schemas.openxmlformats.org/officeDocument/2006/relationships/image" Target="../media/image165.png"/><Relationship Id="rId87" Type="http://schemas.openxmlformats.org/officeDocument/2006/relationships/image" Target="../media/image186.png"/><Relationship Id="rId110" Type="http://schemas.openxmlformats.org/officeDocument/2006/relationships/image" Target="../media/image209.png"/><Relationship Id="rId115" Type="http://schemas.openxmlformats.org/officeDocument/2006/relationships/image" Target="../media/image214.png"/><Relationship Id="rId131" Type="http://schemas.openxmlformats.org/officeDocument/2006/relationships/image" Target="../media/image230.png"/><Relationship Id="rId136" Type="http://schemas.openxmlformats.org/officeDocument/2006/relationships/image" Target="../media/image235.png"/><Relationship Id="rId157" Type="http://schemas.openxmlformats.org/officeDocument/2006/relationships/image" Target="../media/image256.png"/><Relationship Id="rId61" Type="http://schemas.openxmlformats.org/officeDocument/2006/relationships/image" Target="../media/image160.png"/><Relationship Id="rId82" Type="http://schemas.openxmlformats.org/officeDocument/2006/relationships/image" Target="../media/image181.png"/><Relationship Id="rId152" Type="http://schemas.openxmlformats.org/officeDocument/2006/relationships/image" Target="../media/image251.png"/><Relationship Id="rId173" Type="http://schemas.openxmlformats.org/officeDocument/2006/relationships/image" Target="../media/image272.png"/><Relationship Id="rId19" Type="http://schemas.openxmlformats.org/officeDocument/2006/relationships/image" Target="../media/image118.png"/><Relationship Id="rId14" Type="http://schemas.openxmlformats.org/officeDocument/2006/relationships/image" Target="../media/image113.png"/><Relationship Id="rId30" Type="http://schemas.openxmlformats.org/officeDocument/2006/relationships/image" Target="../media/image129.png"/><Relationship Id="rId35" Type="http://schemas.openxmlformats.org/officeDocument/2006/relationships/image" Target="../media/image134.png"/><Relationship Id="rId56" Type="http://schemas.openxmlformats.org/officeDocument/2006/relationships/image" Target="../media/image155.png"/><Relationship Id="rId77" Type="http://schemas.openxmlformats.org/officeDocument/2006/relationships/image" Target="../media/image176.png"/><Relationship Id="rId100" Type="http://schemas.openxmlformats.org/officeDocument/2006/relationships/image" Target="../media/image199.png"/><Relationship Id="rId105" Type="http://schemas.openxmlformats.org/officeDocument/2006/relationships/image" Target="../media/image204.png"/><Relationship Id="rId126" Type="http://schemas.openxmlformats.org/officeDocument/2006/relationships/image" Target="../media/image225.png"/><Relationship Id="rId147" Type="http://schemas.openxmlformats.org/officeDocument/2006/relationships/image" Target="../media/image246.png"/><Relationship Id="rId168" Type="http://schemas.openxmlformats.org/officeDocument/2006/relationships/image" Target="../media/image267.png"/><Relationship Id="rId8" Type="http://schemas.openxmlformats.org/officeDocument/2006/relationships/image" Target="../media/image107.png"/><Relationship Id="rId51" Type="http://schemas.openxmlformats.org/officeDocument/2006/relationships/image" Target="../media/image150.png"/><Relationship Id="rId72" Type="http://schemas.openxmlformats.org/officeDocument/2006/relationships/image" Target="../media/image171.png"/><Relationship Id="rId93" Type="http://schemas.openxmlformats.org/officeDocument/2006/relationships/image" Target="../media/image192.png"/><Relationship Id="rId98" Type="http://schemas.openxmlformats.org/officeDocument/2006/relationships/image" Target="../media/image197.png"/><Relationship Id="rId121" Type="http://schemas.openxmlformats.org/officeDocument/2006/relationships/image" Target="../media/image220.png"/><Relationship Id="rId142" Type="http://schemas.openxmlformats.org/officeDocument/2006/relationships/image" Target="../media/image241.png"/><Relationship Id="rId163" Type="http://schemas.openxmlformats.org/officeDocument/2006/relationships/image" Target="../media/image262.png"/><Relationship Id="rId3" Type="http://schemas.openxmlformats.org/officeDocument/2006/relationships/image" Target="../media/image102.jpg"/><Relationship Id="rId25" Type="http://schemas.openxmlformats.org/officeDocument/2006/relationships/image" Target="../media/image124.png"/><Relationship Id="rId46" Type="http://schemas.openxmlformats.org/officeDocument/2006/relationships/image" Target="../media/image145.png"/><Relationship Id="rId67" Type="http://schemas.openxmlformats.org/officeDocument/2006/relationships/image" Target="../media/image166.png"/><Relationship Id="rId116" Type="http://schemas.openxmlformats.org/officeDocument/2006/relationships/image" Target="../media/image215.png"/><Relationship Id="rId137" Type="http://schemas.openxmlformats.org/officeDocument/2006/relationships/image" Target="../media/image236.png"/><Relationship Id="rId158" Type="http://schemas.openxmlformats.org/officeDocument/2006/relationships/image" Target="../media/image257.png"/><Relationship Id="rId20" Type="http://schemas.openxmlformats.org/officeDocument/2006/relationships/image" Target="../media/image119.png"/><Relationship Id="rId41" Type="http://schemas.openxmlformats.org/officeDocument/2006/relationships/image" Target="../media/image140.png"/><Relationship Id="rId62" Type="http://schemas.openxmlformats.org/officeDocument/2006/relationships/image" Target="../media/image161.png"/><Relationship Id="rId83" Type="http://schemas.openxmlformats.org/officeDocument/2006/relationships/image" Target="../media/image182.png"/><Relationship Id="rId88" Type="http://schemas.openxmlformats.org/officeDocument/2006/relationships/image" Target="../media/image187.png"/><Relationship Id="rId111" Type="http://schemas.openxmlformats.org/officeDocument/2006/relationships/image" Target="../media/image210.png"/><Relationship Id="rId132" Type="http://schemas.openxmlformats.org/officeDocument/2006/relationships/image" Target="../media/image231.png"/><Relationship Id="rId153" Type="http://schemas.openxmlformats.org/officeDocument/2006/relationships/image" Target="../media/image252.png"/><Relationship Id="rId15" Type="http://schemas.openxmlformats.org/officeDocument/2006/relationships/image" Target="../media/image114.png"/><Relationship Id="rId36" Type="http://schemas.openxmlformats.org/officeDocument/2006/relationships/image" Target="../media/image135.png"/><Relationship Id="rId57" Type="http://schemas.openxmlformats.org/officeDocument/2006/relationships/image" Target="../media/image156.png"/><Relationship Id="rId106" Type="http://schemas.openxmlformats.org/officeDocument/2006/relationships/image" Target="../media/image205.png"/><Relationship Id="rId127" Type="http://schemas.openxmlformats.org/officeDocument/2006/relationships/image" Target="../media/image226.png"/><Relationship Id="rId10" Type="http://schemas.openxmlformats.org/officeDocument/2006/relationships/image" Target="../media/image109.png"/><Relationship Id="rId31" Type="http://schemas.openxmlformats.org/officeDocument/2006/relationships/image" Target="../media/image130.png"/><Relationship Id="rId52" Type="http://schemas.openxmlformats.org/officeDocument/2006/relationships/image" Target="../media/image151.png"/><Relationship Id="rId73" Type="http://schemas.openxmlformats.org/officeDocument/2006/relationships/image" Target="../media/image172.png"/><Relationship Id="rId78" Type="http://schemas.openxmlformats.org/officeDocument/2006/relationships/image" Target="../media/image177.png"/><Relationship Id="rId94" Type="http://schemas.openxmlformats.org/officeDocument/2006/relationships/image" Target="../media/image193.png"/><Relationship Id="rId99" Type="http://schemas.openxmlformats.org/officeDocument/2006/relationships/image" Target="../media/image198.png"/><Relationship Id="rId101" Type="http://schemas.openxmlformats.org/officeDocument/2006/relationships/image" Target="../media/image200.png"/><Relationship Id="rId122" Type="http://schemas.openxmlformats.org/officeDocument/2006/relationships/image" Target="../media/image221.png"/><Relationship Id="rId143" Type="http://schemas.openxmlformats.org/officeDocument/2006/relationships/image" Target="../media/image242.png"/><Relationship Id="rId148" Type="http://schemas.openxmlformats.org/officeDocument/2006/relationships/image" Target="../media/image247.png"/><Relationship Id="rId164" Type="http://schemas.openxmlformats.org/officeDocument/2006/relationships/image" Target="../media/image263.png"/><Relationship Id="rId169" Type="http://schemas.openxmlformats.org/officeDocument/2006/relationships/image" Target="../media/image26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26" Type="http://schemas.openxmlformats.org/officeDocument/2006/relationships/image" Target="../media/image125.png"/><Relationship Id="rId47" Type="http://schemas.openxmlformats.org/officeDocument/2006/relationships/image" Target="../media/image146.png"/><Relationship Id="rId68" Type="http://schemas.openxmlformats.org/officeDocument/2006/relationships/image" Target="../media/image167.png"/><Relationship Id="rId89" Type="http://schemas.openxmlformats.org/officeDocument/2006/relationships/image" Target="../media/image188.png"/><Relationship Id="rId112" Type="http://schemas.openxmlformats.org/officeDocument/2006/relationships/image" Target="../media/image211.png"/><Relationship Id="rId133" Type="http://schemas.openxmlformats.org/officeDocument/2006/relationships/image" Target="../media/image232.png"/><Relationship Id="rId154" Type="http://schemas.openxmlformats.org/officeDocument/2006/relationships/image" Target="../media/image253.png"/><Relationship Id="rId16" Type="http://schemas.openxmlformats.org/officeDocument/2006/relationships/image" Target="../media/image115.png"/><Relationship Id="rId37" Type="http://schemas.openxmlformats.org/officeDocument/2006/relationships/image" Target="../media/image136.png"/><Relationship Id="rId58" Type="http://schemas.openxmlformats.org/officeDocument/2006/relationships/image" Target="../media/image157.png"/><Relationship Id="rId79" Type="http://schemas.openxmlformats.org/officeDocument/2006/relationships/image" Target="../media/image178.png"/><Relationship Id="rId102" Type="http://schemas.openxmlformats.org/officeDocument/2006/relationships/image" Target="../media/image201.png"/><Relationship Id="rId123" Type="http://schemas.openxmlformats.org/officeDocument/2006/relationships/image" Target="../media/image222.png"/><Relationship Id="rId144" Type="http://schemas.openxmlformats.org/officeDocument/2006/relationships/image" Target="../media/image243.png"/><Relationship Id="rId90" Type="http://schemas.openxmlformats.org/officeDocument/2006/relationships/image" Target="../media/image189.png"/><Relationship Id="rId165" Type="http://schemas.openxmlformats.org/officeDocument/2006/relationships/image" Target="../media/image264.png"/><Relationship Id="rId27" Type="http://schemas.openxmlformats.org/officeDocument/2006/relationships/image" Target="../media/image126.png"/><Relationship Id="rId48" Type="http://schemas.openxmlformats.org/officeDocument/2006/relationships/image" Target="../media/image147.png"/><Relationship Id="rId69" Type="http://schemas.openxmlformats.org/officeDocument/2006/relationships/image" Target="../media/image168.png"/><Relationship Id="rId113" Type="http://schemas.openxmlformats.org/officeDocument/2006/relationships/image" Target="../media/image212.png"/><Relationship Id="rId134" Type="http://schemas.openxmlformats.org/officeDocument/2006/relationships/image" Target="../media/image233.png"/><Relationship Id="rId80" Type="http://schemas.openxmlformats.org/officeDocument/2006/relationships/image" Target="../media/image179.png"/><Relationship Id="rId155" Type="http://schemas.openxmlformats.org/officeDocument/2006/relationships/image" Target="../media/image254.png"/><Relationship Id="rId17" Type="http://schemas.openxmlformats.org/officeDocument/2006/relationships/image" Target="../media/image116.png"/><Relationship Id="rId38" Type="http://schemas.openxmlformats.org/officeDocument/2006/relationships/image" Target="../media/image137.png"/><Relationship Id="rId59" Type="http://schemas.openxmlformats.org/officeDocument/2006/relationships/image" Target="../media/image158.png"/><Relationship Id="rId103" Type="http://schemas.openxmlformats.org/officeDocument/2006/relationships/image" Target="../media/image202.png"/><Relationship Id="rId124" Type="http://schemas.openxmlformats.org/officeDocument/2006/relationships/image" Target="../media/image223.png"/><Relationship Id="rId70" Type="http://schemas.openxmlformats.org/officeDocument/2006/relationships/image" Target="../media/image169.png"/><Relationship Id="rId91" Type="http://schemas.openxmlformats.org/officeDocument/2006/relationships/image" Target="../media/image190.png"/><Relationship Id="rId145" Type="http://schemas.openxmlformats.org/officeDocument/2006/relationships/image" Target="../media/image244.png"/><Relationship Id="rId166" Type="http://schemas.openxmlformats.org/officeDocument/2006/relationships/image" Target="../media/image2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2.png"/><Relationship Id="rId4" Type="http://schemas.openxmlformats.org/officeDocument/2006/relationships/image" Target="../media/image8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6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294.png"/><Relationship Id="rId7" Type="http://schemas.openxmlformats.org/officeDocument/2006/relationships/image" Target="../media/image297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8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hyperlink" Target="mailto:Marketing@nyspta.org" TargetMode="External"/><Relationship Id="rId7" Type="http://schemas.openxmlformats.org/officeDocument/2006/relationships/image" Target="../media/image305.png"/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4.png"/><Relationship Id="rId11" Type="http://schemas.openxmlformats.org/officeDocument/2006/relationships/image" Target="../media/image308.png"/><Relationship Id="rId5" Type="http://schemas.openxmlformats.org/officeDocument/2006/relationships/image" Target="../media/image303.jpg"/><Relationship Id="rId10" Type="http://schemas.openxmlformats.org/officeDocument/2006/relationships/hyperlink" Target="mailto:membershipengagement@nyspta.org" TargetMode="External"/><Relationship Id="rId4" Type="http://schemas.openxmlformats.org/officeDocument/2006/relationships/image" Target="../media/image302.png"/><Relationship Id="rId9" Type="http://schemas.openxmlformats.org/officeDocument/2006/relationships/image" Target="../media/image3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453515">
              <a:lnSpc>
                <a:spcPct val="100000"/>
              </a:lnSpc>
              <a:spcBef>
                <a:spcPts val="1420"/>
              </a:spcBef>
            </a:pPr>
            <a:r>
              <a:rPr spc="-815" dirty="0"/>
              <a:t>I</a:t>
            </a:r>
            <a:r>
              <a:rPr spc="-505" dirty="0"/>
              <a:t> </a:t>
            </a:r>
            <a:r>
              <a:rPr spc="105" dirty="0"/>
              <a:t>Feel</a:t>
            </a:r>
            <a:r>
              <a:rPr spc="-545" dirty="0"/>
              <a:t> </a:t>
            </a:r>
            <a:r>
              <a:rPr dirty="0"/>
              <a:t>So</a:t>
            </a:r>
            <a:r>
              <a:rPr spc="-525" dirty="0"/>
              <a:t> </a:t>
            </a:r>
            <a:r>
              <a:rPr spc="175" dirty="0"/>
              <a:t>High</a:t>
            </a:r>
            <a:r>
              <a:rPr spc="-525" dirty="0"/>
              <a:t> </a:t>
            </a:r>
            <a:r>
              <a:rPr spc="114" dirty="0"/>
              <a:t>School…</a:t>
            </a: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i="0" spc="260" dirty="0">
                <a:latin typeface="Geneva"/>
                <a:cs typeface="Geneva"/>
              </a:rPr>
              <a:t>Marketing</a:t>
            </a:r>
            <a:r>
              <a:rPr i="0" spc="-395" dirty="0">
                <a:latin typeface="Geneva"/>
                <a:cs typeface="Geneva"/>
              </a:rPr>
              <a:t> </a:t>
            </a:r>
            <a:r>
              <a:rPr i="0" dirty="0">
                <a:latin typeface="Geneva"/>
                <a:cs typeface="Geneva"/>
              </a:rPr>
              <a:t>to</a:t>
            </a:r>
            <a:r>
              <a:rPr i="0" spc="-395" dirty="0">
                <a:latin typeface="Geneva"/>
                <a:cs typeface="Geneva"/>
              </a:rPr>
              <a:t> </a:t>
            </a:r>
            <a:r>
              <a:rPr i="0" dirty="0">
                <a:latin typeface="Geneva"/>
                <a:cs typeface="Geneva"/>
              </a:rPr>
              <a:t>the</a:t>
            </a:r>
            <a:r>
              <a:rPr i="0" spc="-395" dirty="0">
                <a:latin typeface="Geneva"/>
                <a:cs typeface="Geneva"/>
              </a:rPr>
              <a:t> </a:t>
            </a:r>
            <a:r>
              <a:rPr i="0" spc="365" dirty="0">
                <a:latin typeface="Geneva"/>
                <a:cs typeface="Geneva"/>
              </a:rPr>
              <a:t>Upper</a:t>
            </a:r>
            <a:r>
              <a:rPr i="0" spc="-395" dirty="0">
                <a:latin typeface="Geneva"/>
                <a:cs typeface="Geneva"/>
              </a:rPr>
              <a:t> </a:t>
            </a:r>
            <a:r>
              <a:rPr i="0" spc="65" dirty="0">
                <a:latin typeface="Geneva"/>
                <a:cs typeface="Geneva"/>
              </a:rPr>
              <a:t>Levels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58629" y="5826357"/>
            <a:ext cx="11570970" cy="332676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sz="3850" b="1" spc="-100" dirty="0">
                <a:latin typeface="Verdana"/>
                <a:cs typeface="Verdana"/>
              </a:rPr>
              <a:t>-</a:t>
            </a:r>
            <a:r>
              <a:rPr sz="3850" b="1" spc="-320" dirty="0">
                <a:latin typeface="Verdana"/>
                <a:cs typeface="Verdana"/>
              </a:rPr>
              <a:t> </a:t>
            </a:r>
            <a:r>
              <a:rPr sz="3850" b="1" spc="-195" dirty="0">
                <a:latin typeface="Verdana"/>
                <a:cs typeface="Verdana"/>
              </a:rPr>
              <a:t>Kathleen</a:t>
            </a:r>
            <a:r>
              <a:rPr sz="3850" b="1" spc="-315" dirty="0">
                <a:latin typeface="Verdana"/>
                <a:cs typeface="Verdana"/>
              </a:rPr>
              <a:t> </a:t>
            </a:r>
            <a:r>
              <a:rPr sz="3850" b="1" spc="-130" dirty="0">
                <a:latin typeface="Verdana"/>
                <a:cs typeface="Verdana"/>
              </a:rPr>
              <a:t>Jenne</a:t>
            </a:r>
            <a:r>
              <a:rPr sz="3850" b="1" spc="-315" dirty="0">
                <a:latin typeface="Verdana"/>
                <a:cs typeface="Verdana"/>
              </a:rPr>
              <a:t> </a:t>
            </a:r>
            <a:r>
              <a:rPr sz="3850" b="1" spc="-50" dirty="0">
                <a:latin typeface="Verdana"/>
                <a:cs typeface="Verdana"/>
              </a:rPr>
              <a:t>-</a:t>
            </a:r>
            <a:endParaRPr sz="38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3850" b="1" spc="-45" dirty="0">
                <a:latin typeface="Verdana"/>
                <a:cs typeface="Verdana"/>
              </a:rPr>
              <a:t>NYS</a:t>
            </a:r>
            <a:r>
              <a:rPr sz="3850" b="1" spc="-310" dirty="0">
                <a:latin typeface="Verdana"/>
                <a:cs typeface="Verdana"/>
              </a:rPr>
              <a:t> </a:t>
            </a:r>
            <a:r>
              <a:rPr sz="3850" b="1" spc="-65" dirty="0">
                <a:latin typeface="Verdana"/>
                <a:cs typeface="Verdana"/>
              </a:rPr>
              <a:t>PTA</a:t>
            </a:r>
            <a:r>
              <a:rPr sz="3850" b="1" spc="-305" dirty="0">
                <a:latin typeface="Verdana"/>
                <a:cs typeface="Verdana"/>
              </a:rPr>
              <a:t> </a:t>
            </a:r>
            <a:r>
              <a:rPr sz="3850" b="1" spc="-135" dirty="0">
                <a:latin typeface="Verdana"/>
                <a:cs typeface="Verdana"/>
              </a:rPr>
              <a:t>Marketing</a:t>
            </a:r>
            <a:r>
              <a:rPr sz="3850" b="1" spc="-305" dirty="0">
                <a:latin typeface="Verdana"/>
                <a:cs typeface="Verdana"/>
              </a:rPr>
              <a:t> </a:t>
            </a:r>
            <a:r>
              <a:rPr sz="3850" b="1" spc="-35" dirty="0">
                <a:latin typeface="Verdana"/>
                <a:cs typeface="Verdana"/>
              </a:rPr>
              <a:t>Specialist</a:t>
            </a:r>
            <a:endParaRPr sz="3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sz="38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3850" b="1" spc="-100" dirty="0">
                <a:latin typeface="Verdana"/>
                <a:cs typeface="Verdana"/>
              </a:rPr>
              <a:t>-</a:t>
            </a:r>
            <a:r>
              <a:rPr sz="3850" b="1" spc="-315" dirty="0">
                <a:latin typeface="Verdana"/>
                <a:cs typeface="Verdana"/>
              </a:rPr>
              <a:t> </a:t>
            </a:r>
            <a:r>
              <a:rPr sz="3850" b="1" spc="-185" dirty="0">
                <a:latin typeface="Verdana"/>
                <a:cs typeface="Verdana"/>
              </a:rPr>
              <a:t>Danielle</a:t>
            </a:r>
            <a:r>
              <a:rPr sz="3850" b="1" spc="-310" dirty="0">
                <a:latin typeface="Verdana"/>
                <a:cs typeface="Verdana"/>
              </a:rPr>
              <a:t> </a:t>
            </a:r>
            <a:r>
              <a:rPr sz="3850" b="1" spc="-190" dirty="0">
                <a:latin typeface="Verdana"/>
                <a:cs typeface="Verdana"/>
              </a:rPr>
              <a:t>Blanchard</a:t>
            </a:r>
            <a:r>
              <a:rPr sz="3850" b="1" spc="-310" dirty="0">
                <a:latin typeface="Verdana"/>
                <a:cs typeface="Verdana"/>
              </a:rPr>
              <a:t> </a:t>
            </a:r>
            <a:r>
              <a:rPr sz="3850" b="1" spc="-160" dirty="0">
                <a:latin typeface="Verdana"/>
                <a:cs typeface="Verdana"/>
              </a:rPr>
              <a:t>St.</a:t>
            </a:r>
            <a:r>
              <a:rPr sz="3850" b="1" spc="-315" dirty="0">
                <a:latin typeface="Verdana"/>
                <a:cs typeface="Verdana"/>
              </a:rPr>
              <a:t> </a:t>
            </a:r>
            <a:r>
              <a:rPr sz="3850" b="1" spc="-210" dirty="0">
                <a:latin typeface="Verdana"/>
                <a:cs typeface="Verdana"/>
              </a:rPr>
              <a:t>Louime</a:t>
            </a:r>
            <a:r>
              <a:rPr sz="3850" b="1" spc="-310" dirty="0">
                <a:latin typeface="Verdana"/>
                <a:cs typeface="Verdana"/>
              </a:rPr>
              <a:t> </a:t>
            </a:r>
            <a:r>
              <a:rPr sz="3850" b="1" spc="-50" dirty="0">
                <a:latin typeface="Verdana"/>
                <a:cs typeface="Verdana"/>
              </a:rPr>
              <a:t>-</a:t>
            </a:r>
            <a:endParaRPr sz="38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3850" b="1" spc="-45" dirty="0">
                <a:latin typeface="Verdana"/>
                <a:cs typeface="Verdana"/>
              </a:rPr>
              <a:t>NYS</a:t>
            </a:r>
            <a:r>
              <a:rPr sz="3850" b="1" spc="-290" dirty="0">
                <a:latin typeface="Verdana"/>
                <a:cs typeface="Verdana"/>
              </a:rPr>
              <a:t> </a:t>
            </a:r>
            <a:r>
              <a:rPr sz="3850" b="1" spc="-65" dirty="0">
                <a:latin typeface="Verdana"/>
                <a:cs typeface="Verdana"/>
              </a:rPr>
              <a:t>PTA</a:t>
            </a:r>
            <a:r>
              <a:rPr sz="3850" b="1" spc="-290" dirty="0">
                <a:latin typeface="Verdana"/>
                <a:cs typeface="Verdana"/>
              </a:rPr>
              <a:t> </a:t>
            </a:r>
            <a:r>
              <a:rPr sz="3850" b="1" spc="-160" dirty="0">
                <a:latin typeface="Verdana"/>
                <a:cs typeface="Verdana"/>
              </a:rPr>
              <a:t>Membership</a:t>
            </a:r>
            <a:r>
              <a:rPr sz="3850" b="1" spc="-290" dirty="0">
                <a:latin typeface="Verdana"/>
                <a:cs typeface="Verdana"/>
              </a:rPr>
              <a:t> </a:t>
            </a:r>
            <a:r>
              <a:rPr sz="3850" b="1" spc="-190" dirty="0">
                <a:latin typeface="Verdana"/>
                <a:cs typeface="Verdana"/>
              </a:rPr>
              <a:t>Engagement</a:t>
            </a:r>
            <a:r>
              <a:rPr sz="3850" b="1" spc="-290" dirty="0">
                <a:latin typeface="Verdana"/>
                <a:cs typeface="Verdana"/>
              </a:rPr>
              <a:t> </a:t>
            </a:r>
            <a:r>
              <a:rPr sz="3850" b="1" spc="-85" dirty="0">
                <a:latin typeface="Verdana"/>
                <a:cs typeface="Verdana"/>
              </a:rPr>
              <a:t>Specialist</a:t>
            </a:r>
            <a:endParaRPr sz="3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18055" y="0"/>
            <a:ext cx="3095624" cy="25812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202961" y="2767674"/>
            <a:ext cx="10084435" cy="6636384"/>
            <a:chOff x="8202961" y="2767674"/>
            <a:chExt cx="10084435" cy="6636384"/>
          </a:xfrm>
        </p:grpSpPr>
        <p:sp>
          <p:nvSpPr>
            <p:cNvPr id="4" name="object 4"/>
            <p:cNvSpPr/>
            <p:nvPr/>
          </p:nvSpPr>
          <p:spPr>
            <a:xfrm>
              <a:off x="8202961" y="2767674"/>
              <a:ext cx="10084435" cy="6636384"/>
            </a:xfrm>
            <a:custGeom>
              <a:avLst/>
              <a:gdLst/>
              <a:ahLst/>
              <a:cxnLst/>
              <a:rect l="l" t="t" r="r" b="b"/>
              <a:pathLst>
                <a:path w="10084435" h="6636384">
                  <a:moveTo>
                    <a:pt x="10083871" y="6636172"/>
                  </a:moveTo>
                  <a:lnTo>
                    <a:pt x="0" y="6636172"/>
                  </a:lnTo>
                  <a:lnTo>
                    <a:pt x="0" y="0"/>
                  </a:lnTo>
                  <a:lnTo>
                    <a:pt x="10083871" y="0"/>
                  </a:lnTo>
                  <a:lnTo>
                    <a:pt x="10083871" y="6636172"/>
                  </a:lnTo>
                  <a:close/>
                </a:path>
              </a:pathLst>
            </a:custGeom>
            <a:solidFill>
              <a:srgbClr val="F7A3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6230" y="3140287"/>
              <a:ext cx="9521219" cy="589225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727" y="1289013"/>
            <a:ext cx="7219949" cy="72199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93738" y="5143500"/>
            <a:ext cx="3971924" cy="39719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6298" y="5143500"/>
            <a:ext cx="4162424" cy="4114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48748" y="0"/>
            <a:ext cx="2438399" cy="21431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9573" y="5143500"/>
            <a:ext cx="4114799" cy="41147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43492" y="2016582"/>
            <a:ext cx="15601315" cy="2368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500"/>
              </a:lnSpc>
              <a:spcBef>
                <a:spcPts val="95"/>
              </a:spcBef>
            </a:pPr>
            <a:r>
              <a:rPr sz="4400" spc="-210" dirty="0"/>
              <a:t>Reach</a:t>
            </a:r>
            <a:r>
              <a:rPr sz="4400" spc="-375" dirty="0"/>
              <a:t> </a:t>
            </a:r>
            <a:r>
              <a:rPr sz="4400" spc="-175" dirty="0"/>
              <a:t>out</a:t>
            </a:r>
            <a:r>
              <a:rPr sz="4400" spc="-375" dirty="0"/>
              <a:t> </a:t>
            </a:r>
            <a:r>
              <a:rPr sz="4400" spc="-80" dirty="0"/>
              <a:t>to</a:t>
            </a:r>
            <a:r>
              <a:rPr sz="4400" spc="-375" dirty="0"/>
              <a:t> </a:t>
            </a:r>
            <a:r>
              <a:rPr sz="4400" spc="-215" dirty="0"/>
              <a:t>those</a:t>
            </a:r>
            <a:r>
              <a:rPr sz="4400" spc="-375" dirty="0"/>
              <a:t> </a:t>
            </a:r>
            <a:r>
              <a:rPr sz="4400" spc="-229" dirty="0"/>
              <a:t>groups</a:t>
            </a:r>
            <a:r>
              <a:rPr sz="4400" spc="-375" dirty="0"/>
              <a:t> </a:t>
            </a:r>
            <a:r>
              <a:rPr sz="4400" spc="-290" dirty="0"/>
              <a:t>who</a:t>
            </a:r>
            <a:r>
              <a:rPr sz="4400" spc="-375" dirty="0"/>
              <a:t> </a:t>
            </a:r>
            <a:r>
              <a:rPr sz="4400" spc="-135" dirty="0"/>
              <a:t>feel</a:t>
            </a:r>
            <a:r>
              <a:rPr sz="4400" spc="-375" dirty="0"/>
              <a:t> </a:t>
            </a:r>
            <a:r>
              <a:rPr sz="4400" spc="-280" dirty="0"/>
              <a:t>unheard</a:t>
            </a:r>
            <a:r>
              <a:rPr sz="4400" spc="-375" dirty="0"/>
              <a:t> </a:t>
            </a:r>
            <a:r>
              <a:rPr sz="4400" spc="-254" dirty="0"/>
              <a:t>and</a:t>
            </a:r>
            <a:r>
              <a:rPr sz="4400" spc="-375" dirty="0"/>
              <a:t> </a:t>
            </a:r>
            <a:r>
              <a:rPr sz="4400" spc="-330" dirty="0"/>
              <a:t>show </a:t>
            </a:r>
            <a:r>
              <a:rPr sz="4400" spc="-250" dirty="0"/>
              <a:t>them</a:t>
            </a:r>
            <a:r>
              <a:rPr sz="4400" spc="-375" dirty="0"/>
              <a:t> </a:t>
            </a:r>
            <a:r>
              <a:rPr sz="4400" spc="-290" dirty="0"/>
              <a:t>how</a:t>
            </a:r>
            <a:r>
              <a:rPr sz="4400" spc="-370" dirty="0"/>
              <a:t> </a:t>
            </a:r>
            <a:r>
              <a:rPr sz="4400" spc="-75" dirty="0"/>
              <a:t>PTA</a:t>
            </a:r>
            <a:r>
              <a:rPr sz="4400" spc="-370" dirty="0"/>
              <a:t> </a:t>
            </a:r>
            <a:r>
              <a:rPr sz="4400" spc="-180" dirty="0"/>
              <a:t>Membership</a:t>
            </a:r>
            <a:r>
              <a:rPr sz="4400" spc="-370" dirty="0"/>
              <a:t> </a:t>
            </a:r>
            <a:r>
              <a:rPr sz="4400" spc="-200" dirty="0"/>
              <a:t>can</a:t>
            </a:r>
            <a:r>
              <a:rPr sz="4400" spc="-370" dirty="0"/>
              <a:t> </a:t>
            </a:r>
            <a:r>
              <a:rPr sz="4400" spc="-195" dirty="0"/>
              <a:t>lead</a:t>
            </a:r>
            <a:r>
              <a:rPr sz="4400" spc="-370" dirty="0"/>
              <a:t> </a:t>
            </a:r>
            <a:r>
              <a:rPr sz="4400" spc="-250" dirty="0"/>
              <a:t>them</a:t>
            </a:r>
            <a:r>
              <a:rPr sz="4400" spc="-370" dirty="0"/>
              <a:t> </a:t>
            </a:r>
            <a:r>
              <a:rPr sz="4400" spc="-175" dirty="0"/>
              <a:t>not</a:t>
            </a:r>
            <a:r>
              <a:rPr sz="4400" spc="-370" dirty="0"/>
              <a:t> </a:t>
            </a:r>
            <a:r>
              <a:rPr sz="4400" spc="-225" dirty="0"/>
              <a:t>only</a:t>
            </a:r>
            <a:r>
              <a:rPr sz="4400" spc="-370" dirty="0"/>
              <a:t> </a:t>
            </a:r>
            <a:r>
              <a:rPr sz="4400" spc="-25" dirty="0"/>
              <a:t>to </a:t>
            </a:r>
            <a:r>
              <a:rPr sz="4400" spc="-180" dirty="0"/>
              <a:t>finding</a:t>
            </a:r>
            <a:r>
              <a:rPr sz="4400" spc="-355" dirty="0"/>
              <a:t> </a:t>
            </a:r>
            <a:r>
              <a:rPr sz="4400" spc="-220" dirty="0"/>
              <a:t>their</a:t>
            </a:r>
            <a:r>
              <a:rPr sz="4400" spc="-355" dirty="0"/>
              <a:t> </a:t>
            </a:r>
            <a:r>
              <a:rPr sz="4400" spc="-130" dirty="0"/>
              <a:t>voice,</a:t>
            </a:r>
            <a:r>
              <a:rPr sz="4400" spc="-355" dirty="0"/>
              <a:t> </a:t>
            </a:r>
            <a:r>
              <a:rPr sz="4400" spc="-155" dirty="0"/>
              <a:t>but</a:t>
            </a:r>
            <a:r>
              <a:rPr sz="4400" spc="-350" dirty="0"/>
              <a:t> </a:t>
            </a:r>
            <a:r>
              <a:rPr sz="4400" spc="-204" dirty="0"/>
              <a:t>amplifying</a:t>
            </a:r>
            <a:r>
              <a:rPr sz="4400" spc="-355" dirty="0"/>
              <a:t> </a:t>
            </a:r>
            <a:r>
              <a:rPr sz="4400" spc="-25" dirty="0"/>
              <a:t>it.</a:t>
            </a:r>
            <a:endParaRPr sz="4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18055" y="0"/>
            <a:ext cx="3095624" cy="2581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649" y="627330"/>
            <a:ext cx="4343961" cy="28180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67819" y="5569096"/>
            <a:ext cx="11849099" cy="43433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5095562"/>
            <a:ext cx="6353810" cy="4415790"/>
            <a:chOff x="0" y="5095562"/>
            <a:chExt cx="6353810" cy="441579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262832"/>
              <a:ext cx="103908" cy="2119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095562"/>
              <a:ext cx="6353415" cy="441542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96489" y="6374339"/>
            <a:ext cx="254154" cy="2322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75682" y="625871"/>
            <a:ext cx="4943474" cy="494347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930688" y="561091"/>
            <a:ext cx="5408930" cy="4542155"/>
            <a:chOff x="3930688" y="561091"/>
            <a:chExt cx="5408930" cy="4542155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0688" y="2089028"/>
              <a:ext cx="3591226" cy="30140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67819" y="561091"/>
              <a:ext cx="2971799" cy="29432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0502" y="1604346"/>
            <a:ext cx="14869160" cy="627761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R="116839" algn="ctr">
              <a:lnSpc>
                <a:spcPct val="100000"/>
              </a:lnSpc>
              <a:spcBef>
                <a:spcPts val="885"/>
              </a:spcBef>
            </a:pPr>
            <a:r>
              <a:rPr sz="3900" b="1" spc="-65" dirty="0">
                <a:latin typeface="Verdana"/>
                <a:cs typeface="Verdana"/>
              </a:rPr>
              <a:t>PTA</a:t>
            </a:r>
            <a:r>
              <a:rPr sz="3900" b="1" spc="-330" dirty="0">
                <a:latin typeface="Verdana"/>
                <a:cs typeface="Verdana"/>
              </a:rPr>
              <a:t> </a:t>
            </a:r>
            <a:r>
              <a:rPr sz="3900" b="1" spc="-135" dirty="0">
                <a:latin typeface="Verdana"/>
                <a:cs typeface="Verdana"/>
              </a:rPr>
              <a:t>Marketing</a:t>
            </a:r>
            <a:r>
              <a:rPr sz="3900" b="1" spc="-325" dirty="0">
                <a:latin typeface="Verdana"/>
                <a:cs typeface="Verdana"/>
              </a:rPr>
              <a:t> </a:t>
            </a:r>
            <a:r>
              <a:rPr sz="3900" b="1" spc="-160" dirty="0">
                <a:latin typeface="Verdana"/>
                <a:cs typeface="Verdana"/>
              </a:rPr>
              <a:t>at</a:t>
            </a:r>
            <a:r>
              <a:rPr sz="3900" b="1" spc="-325" dirty="0">
                <a:latin typeface="Verdana"/>
                <a:cs typeface="Verdana"/>
              </a:rPr>
              <a:t> </a:t>
            </a:r>
            <a:r>
              <a:rPr sz="3900" b="1" spc="-160" dirty="0">
                <a:latin typeface="Verdana"/>
                <a:cs typeface="Verdana"/>
              </a:rPr>
              <a:t>the</a:t>
            </a:r>
            <a:r>
              <a:rPr sz="3900" b="1" spc="-325" dirty="0">
                <a:latin typeface="Verdana"/>
                <a:cs typeface="Verdana"/>
              </a:rPr>
              <a:t> </a:t>
            </a:r>
            <a:r>
              <a:rPr sz="3900" b="1" spc="-140" dirty="0">
                <a:latin typeface="Verdana"/>
                <a:cs typeface="Verdana"/>
              </a:rPr>
              <a:t>Unit</a:t>
            </a:r>
            <a:r>
              <a:rPr sz="3900" b="1" spc="-330" dirty="0">
                <a:latin typeface="Verdana"/>
                <a:cs typeface="Verdana"/>
              </a:rPr>
              <a:t> </a:t>
            </a:r>
            <a:r>
              <a:rPr sz="3900" b="1" spc="-10" dirty="0">
                <a:latin typeface="Verdana"/>
                <a:cs typeface="Verdana"/>
              </a:rPr>
              <a:t>Level</a:t>
            </a:r>
            <a:endParaRPr sz="3900">
              <a:latin typeface="Verdana"/>
              <a:cs typeface="Verdana"/>
            </a:endParaRPr>
          </a:p>
          <a:p>
            <a:pPr marR="116839" algn="ctr">
              <a:lnSpc>
                <a:spcPct val="100000"/>
              </a:lnSpc>
              <a:spcBef>
                <a:spcPts val="790"/>
              </a:spcBef>
            </a:pPr>
            <a:r>
              <a:rPr sz="3900" b="1" spc="-50" dirty="0">
                <a:latin typeface="Verdana"/>
                <a:cs typeface="Verdana"/>
              </a:rPr>
              <a:t>-</a:t>
            </a:r>
            <a:endParaRPr sz="3900">
              <a:latin typeface="Verdana"/>
              <a:cs typeface="Verdana"/>
            </a:endParaRPr>
          </a:p>
          <a:p>
            <a:pPr marL="93980" marR="210820" algn="ctr">
              <a:lnSpc>
                <a:spcPts val="5470"/>
              </a:lnSpc>
              <a:spcBef>
                <a:spcPts val="315"/>
              </a:spcBef>
            </a:pPr>
            <a:r>
              <a:rPr sz="3900" b="1" spc="-100" dirty="0">
                <a:latin typeface="Verdana"/>
                <a:cs typeface="Verdana"/>
              </a:rPr>
              <a:t>What</a:t>
            </a:r>
            <a:r>
              <a:rPr sz="3900" b="1" spc="-325" dirty="0">
                <a:latin typeface="Verdana"/>
                <a:cs typeface="Verdana"/>
              </a:rPr>
              <a:t> </a:t>
            </a:r>
            <a:r>
              <a:rPr sz="3900" b="1" spc="-114" dirty="0">
                <a:latin typeface="Verdana"/>
                <a:cs typeface="Verdana"/>
              </a:rPr>
              <a:t>advocacy</a:t>
            </a:r>
            <a:r>
              <a:rPr sz="3900" b="1" spc="-320" dirty="0">
                <a:latin typeface="Verdana"/>
                <a:cs typeface="Verdana"/>
              </a:rPr>
              <a:t> </a:t>
            </a:r>
            <a:r>
              <a:rPr sz="3900" b="1" spc="-250" dirty="0">
                <a:latin typeface="Verdana"/>
                <a:cs typeface="Verdana"/>
              </a:rPr>
              <a:t>work</a:t>
            </a:r>
            <a:r>
              <a:rPr sz="3900" b="1" spc="-320" dirty="0">
                <a:latin typeface="Verdana"/>
                <a:cs typeface="Verdana"/>
              </a:rPr>
              <a:t> </a:t>
            </a:r>
            <a:r>
              <a:rPr sz="3900" b="1" spc="-300" dirty="0">
                <a:latin typeface="Verdana"/>
                <a:cs typeface="Verdana"/>
              </a:rPr>
              <a:t>has</a:t>
            </a:r>
            <a:r>
              <a:rPr sz="3900" b="1" spc="-320" dirty="0">
                <a:latin typeface="Verdana"/>
                <a:cs typeface="Verdana"/>
              </a:rPr>
              <a:t> </a:t>
            </a:r>
            <a:r>
              <a:rPr sz="3900" b="1" spc="-220" dirty="0">
                <a:latin typeface="Verdana"/>
                <a:cs typeface="Verdana"/>
              </a:rPr>
              <a:t>your</a:t>
            </a:r>
            <a:r>
              <a:rPr sz="3900" b="1" spc="-320" dirty="0">
                <a:latin typeface="Verdana"/>
                <a:cs typeface="Verdana"/>
              </a:rPr>
              <a:t> </a:t>
            </a:r>
            <a:r>
              <a:rPr sz="3900" b="1" spc="-195" dirty="0">
                <a:latin typeface="Verdana"/>
                <a:cs typeface="Verdana"/>
              </a:rPr>
              <a:t>unit</a:t>
            </a:r>
            <a:r>
              <a:rPr sz="3900" b="1" spc="-320" dirty="0">
                <a:latin typeface="Verdana"/>
                <a:cs typeface="Verdana"/>
              </a:rPr>
              <a:t> </a:t>
            </a:r>
            <a:r>
              <a:rPr sz="3900" b="1" spc="-160" dirty="0">
                <a:latin typeface="Verdana"/>
                <a:cs typeface="Verdana"/>
              </a:rPr>
              <a:t>done</a:t>
            </a:r>
            <a:r>
              <a:rPr sz="3900" b="1" spc="-325" dirty="0">
                <a:latin typeface="Verdana"/>
                <a:cs typeface="Verdana"/>
              </a:rPr>
              <a:t> </a:t>
            </a:r>
            <a:r>
              <a:rPr sz="3900" b="1" spc="-220" dirty="0">
                <a:latin typeface="Verdana"/>
                <a:cs typeface="Verdana"/>
              </a:rPr>
              <a:t>within</a:t>
            </a:r>
            <a:r>
              <a:rPr sz="3900" b="1" spc="-320" dirty="0">
                <a:latin typeface="Verdana"/>
                <a:cs typeface="Verdana"/>
              </a:rPr>
              <a:t> </a:t>
            </a:r>
            <a:r>
              <a:rPr sz="3900" b="1" spc="-20" dirty="0">
                <a:latin typeface="Verdana"/>
                <a:cs typeface="Verdana"/>
              </a:rPr>
              <a:t>your </a:t>
            </a:r>
            <a:r>
              <a:rPr sz="3900" b="1" spc="-70" dirty="0">
                <a:latin typeface="Verdana"/>
                <a:cs typeface="Verdana"/>
              </a:rPr>
              <a:t>district?</a:t>
            </a:r>
            <a:r>
              <a:rPr sz="3900" b="1" spc="195" dirty="0">
                <a:latin typeface="Verdana"/>
                <a:cs typeface="Verdana"/>
              </a:rPr>
              <a:t> </a:t>
            </a:r>
            <a:r>
              <a:rPr sz="3900" b="1" spc="-215" dirty="0">
                <a:latin typeface="Verdana"/>
                <a:cs typeface="Verdana"/>
              </a:rPr>
              <a:t>Has</a:t>
            </a:r>
            <a:r>
              <a:rPr sz="3900" b="1" spc="-355" dirty="0">
                <a:latin typeface="Verdana"/>
                <a:cs typeface="Verdana"/>
              </a:rPr>
              <a:t> </a:t>
            </a:r>
            <a:r>
              <a:rPr sz="3900" b="1" spc="-220" dirty="0">
                <a:latin typeface="Verdana"/>
                <a:cs typeface="Verdana"/>
              </a:rPr>
              <a:t>your</a:t>
            </a:r>
            <a:r>
              <a:rPr sz="3900" b="1" spc="-355" dirty="0">
                <a:latin typeface="Verdana"/>
                <a:cs typeface="Verdana"/>
              </a:rPr>
              <a:t> </a:t>
            </a:r>
            <a:r>
              <a:rPr sz="3900" b="1" spc="-135" dirty="0">
                <a:latin typeface="Verdana"/>
                <a:cs typeface="Verdana"/>
              </a:rPr>
              <a:t>SEPTSA</a:t>
            </a:r>
            <a:r>
              <a:rPr sz="3900" b="1" spc="-355" dirty="0">
                <a:latin typeface="Verdana"/>
                <a:cs typeface="Verdana"/>
              </a:rPr>
              <a:t> </a:t>
            </a:r>
            <a:r>
              <a:rPr sz="3900" b="1" spc="-200" dirty="0">
                <a:latin typeface="Verdana"/>
                <a:cs typeface="Verdana"/>
              </a:rPr>
              <a:t>pushed</a:t>
            </a:r>
            <a:r>
              <a:rPr sz="3900" b="1" spc="-355" dirty="0">
                <a:latin typeface="Verdana"/>
                <a:cs typeface="Verdana"/>
              </a:rPr>
              <a:t> </a:t>
            </a:r>
            <a:r>
              <a:rPr sz="3900" b="1" spc="-130" dirty="0">
                <a:latin typeface="Verdana"/>
                <a:cs typeface="Verdana"/>
              </a:rPr>
              <a:t>for</a:t>
            </a:r>
            <a:r>
              <a:rPr sz="3900" b="1" spc="-355" dirty="0">
                <a:latin typeface="Verdana"/>
                <a:cs typeface="Verdana"/>
              </a:rPr>
              <a:t> </a:t>
            </a:r>
            <a:r>
              <a:rPr sz="3900" b="1" spc="-229" dirty="0">
                <a:latin typeface="Verdana"/>
                <a:cs typeface="Verdana"/>
              </a:rPr>
              <a:t>more</a:t>
            </a:r>
            <a:r>
              <a:rPr sz="3900" b="1" spc="-355" dirty="0">
                <a:latin typeface="Verdana"/>
                <a:cs typeface="Verdana"/>
              </a:rPr>
              <a:t> </a:t>
            </a:r>
            <a:r>
              <a:rPr sz="3900" b="1" spc="-20" dirty="0">
                <a:latin typeface="Verdana"/>
                <a:cs typeface="Verdana"/>
              </a:rPr>
              <a:t>inclusive </a:t>
            </a:r>
            <a:r>
              <a:rPr sz="3900" b="1" spc="-160" dirty="0">
                <a:latin typeface="Verdana"/>
                <a:cs typeface="Verdana"/>
              </a:rPr>
              <a:t>school</a:t>
            </a:r>
            <a:r>
              <a:rPr sz="3900" b="1" spc="-315" dirty="0">
                <a:latin typeface="Verdana"/>
                <a:cs typeface="Verdana"/>
              </a:rPr>
              <a:t> </a:t>
            </a:r>
            <a:r>
              <a:rPr sz="3900" b="1" spc="-145" dirty="0">
                <a:latin typeface="Verdana"/>
                <a:cs typeface="Verdana"/>
              </a:rPr>
              <a:t>activities</a:t>
            </a:r>
            <a:r>
              <a:rPr sz="3900" b="1" spc="-310" dirty="0">
                <a:latin typeface="Verdana"/>
                <a:cs typeface="Verdana"/>
              </a:rPr>
              <a:t> </a:t>
            </a:r>
            <a:r>
              <a:rPr sz="3900" b="1" spc="-215" dirty="0">
                <a:latin typeface="Verdana"/>
                <a:cs typeface="Verdana"/>
              </a:rPr>
              <a:t>and</a:t>
            </a:r>
            <a:r>
              <a:rPr sz="3900" b="1" spc="-310" dirty="0">
                <a:latin typeface="Verdana"/>
                <a:cs typeface="Verdana"/>
              </a:rPr>
              <a:t> </a:t>
            </a:r>
            <a:r>
              <a:rPr sz="3900" b="1" spc="-175" dirty="0">
                <a:latin typeface="Verdana"/>
                <a:cs typeface="Verdana"/>
              </a:rPr>
              <a:t>clubs?</a:t>
            </a:r>
            <a:r>
              <a:rPr sz="3900" b="1" spc="-310" dirty="0">
                <a:latin typeface="Verdana"/>
                <a:cs typeface="Verdana"/>
              </a:rPr>
              <a:t> </a:t>
            </a:r>
            <a:r>
              <a:rPr sz="3900" b="1" spc="-215" dirty="0">
                <a:latin typeface="Verdana"/>
                <a:cs typeface="Verdana"/>
              </a:rPr>
              <a:t>Has</a:t>
            </a:r>
            <a:r>
              <a:rPr sz="3900" b="1" spc="-310" dirty="0">
                <a:latin typeface="Verdana"/>
                <a:cs typeface="Verdana"/>
              </a:rPr>
              <a:t> </a:t>
            </a:r>
            <a:r>
              <a:rPr sz="3900" b="1" spc="-220" dirty="0">
                <a:latin typeface="Verdana"/>
                <a:cs typeface="Verdana"/>
              </a:rPr>
              <a:t>your</a:t>
            </a:r>
            <a:r>
              <a:rPr sz="3900" b="1" spc="-310" dirty="0">
                <a:latin typeface="Verdana"/>
                <a:cs typeface="Verdana"/>
              </a:rPr>
              <a:t> </a:t>
            </a:r>
            <a:r>
              <a:rPr sz="3900" b="1" spc="-140" dirty="0">
                <a:latin typeface="Verdana"/>
                <a:cs typeface="Verdana"/>
              </a:rPr>
              <a:t>High</a:t>
            </a:r>
            <a:r>
              <a:rPr sz="3900" b="1" spc="-310" dirty="0">
                <a:latin typeface="Verdana"/>
                <a:cs typeface="Verdana"/>
              </a:rPr>
              <a:t> </a:t>
            </a:r>
            <a:r>
              <a:rPr sz="3900" b="1" spc="-165" dirty="0">
                <a:latin typeface="Verdana"/>
                <a:cs typeface="Verdana"/>
              </a:rPr>
              <a:t>School’s</a:t>
            </a:r>
            <a:r>
              <a:rPr sz="3900" b="1" spc="-315" dirty="0">
                <a:latin typeface="Verdana"/>
                <a:cs typeface="Verdana"/>
              </a:rPr>
              <a:t> </a:t>
            </a:r>
            <a:r>
              <a:rPr sz="3900" b="1" spc="-20" dirty="0">
                <a:latin typeface="Verdana"/>
                <a:cs typeface="Verdana"/>
              </a:rPr>
              <a:t>PTSA </a:t>
            </a:r>
            <a:r>
              <a:rPr sz="3900" b="1" spc="-200" dirty="0">
                <a:latin typeface="Verdana"/>
                <a:cs typeface="Verdana"/>
              </a:rPr>
              <a:t>pushed</a:t>
            </a:r>
            <a:r>
              <a:rPr sz="3900" b="1" spc="-335" dirty="0">
                <a:latin typeface="Verdana"/>
                <a:cs typeface="Verdana"/>
              </a:rPr>
              <a:t> </a:t>
            </a:r>
            <a:r>
              <a:rPr sz="3900" b="1" spc="-130" dirty="0">
                <a:latin typeface="Verdana"/>
                <a:cs typeface="Verdana"/>
              </a:rPr>
              <a:t>for</a:t>
            </a:r>
            <a:r>
              <a:rPr sz="3900" b="1" spc="-330" dirty="0">
                <a:latin typeface="Verdana"/>
                <a:cs typeface="Verdana"/>
              </a:rPr>
              <a:t> </a:t>
            </a:r>
            <a:r>
              <a:rPr sz="3900" b="1" spc="-290" dirty="0">
                <a:latin typeface="Verdana"/>
                <a:cs typeface="Verdana"/>
              </a:rPr>
              <a:t>a</a:t>
            </a:r>
            <a:r>
              <a:rPr sz="3900" b="1" spc="-330" dirty="0">
                <a:latin typeface="Verdana"/>
                <a:cs typeface="Verdana"/>
              </a:rPr>
              <a:t> </a:t>
            </a:r>
            <a:r>
              <a:rPr sz="3900" b="1" spc="-215" dirty="0">
                <a:latin typeface="Verdana"/>
                <a:cs typeface="Verdana"/>
              </a:rPr>
              <a:t>mental</a:t>
            </a:r>
            <a:r>
              <a:rPr sz="3900" b="1" spc="-330" dirty="0">
                <a:latin typeface="Verdana"/>
                <a:cs typeface="Verdana"/>
              </a:rPr>
              <a:t> </a:t>
            </a:r>
            <a:r>
              <a:rPr sz="3900" b="1" spc="-204" dirty="0">
                <a:latin typeface="Verdana"/>
                <a:cs typeface="Verdana"/>
              </a:rPr>
              <a:t>health</a:t>
            </a:r>
            <a:r>
              <a:rPr sz="3900" b="1" spc="-335" dirty="0">
                <a:latin typeface="Verdana"/>
                <a:cs typeface="Verdana"/>
              </a:rPr>
              <a:t> </a:t>
            </a:r>
            <a:r>
              <a:rPr sz="3900" b="1" spc="-10" dirty="0">
                <a:latin typeface="Verdana"/>
                <a:cs typeface="Verdana"/>
              </a:rPr>
              <a:t>event?</a:t>
            </a:r>
            <a:endParaRPr sz="3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3900">
              <a:latin typeface="Verdana"/>
              <a:cs typeface="Verdana"/>
            </a:endParaRPr>
          </a:p>
          <a:p>
            <a:pPr marL="12700" marR="5080" algn="ctr">
              <a:lnSpc>
                <a:spcPct val="116900"/>
              </a:lnSpc>
            </a:pPr>
            <a:r>
              <a:rPr sz="3900" b="1" spc="-160" dirty="0">
                <a:latin typeface="Verdana"/>
                <a:cs typeface="Verdana"/>
              </a:rPr>
              <a:t>Your</a:t>
            </a:r>
            <a:r>
              <a:rPr sz="3900" b="1" spc="-320" dirty="0">
                <a:latin typeface="Verdana"/>
                <a:cs typeface="Verdana"/>
              </a:rPr>
              <a:t> </a:t>
            </a:r>
            <a:r>
              <a:rPr sz="3900" b="1" spc="-114" dirty="0">
                <a:latin typeface="Verdana"/>
                <a:cs typeface="Verdana"/>
              </a:rPr>
              <a:t>advocacy</a:t>
            </a:r>
            <a:r>
              <a:rPr sz="3900" b="1" spc="-315" dirty="0">
                <a:latin typeface="Verdana"/>
                <a:cs typeface="Verdana"/>
              </a:rPr>
              <a:t> </a:t>
            </a:r>
            <a:r>
              <a:rPr sz="3900" b="1" spc="-250" dirty="0">
                <a:latin typeface="Verdana"/>
                <a:cs typeface="Verdana"/>
              </a:rPr>
              <a:t>work</a:t>
            </a:r>
            <a:r>
              <a:rPr sz="3900" b="1" spc="-315" dirty="0">
                <a:latin typeface="Verdana"/>
                <a:cs typeface="Verdana"/>
              </a:rPr>
              <a:t> </a:t>
            </a:r>
            <a:r>
              <a:rPr sz="3900" b="1" spc="-210" dirty="0">
                <a:latin typeface="Verdana"/>
                <a:cs typeface="Verdana"/>
              </a:rPr>
              <a:t>should</a:t>
            </a:r>
            <a:r>
              <a:rPr sz="3900" b="1" spc="-320" dirty="0">
                <a:latin typeface="Verdana"/>
                <a:cs typeface="Verdana"/>
              </a:rPr>
              <a:t> </a:t>
            </a:r>
            <a:r>
              <a:rPr sz="3900" b="1" spc="-114" dirty="0">
                <a:latin typeface="Verdana"/>
                <a:cs typeface="Verdana"/>
              </a:rPr>
              <a:t>be</a:t>
            </a:r>
            <a:r>
              <a:rPr sz="3900" b="1" spc="-315" dirty="0">
                <a:latin typeface="Verdana"/>
                <a:cs typeface="Verdana"/>
              </a:rPr>
              <a:t> </a:t>
            </a:r>
            <a:r>
              <a:rPr sz="3900" b="1" spc="-200" dirty="0">
                <a:latin typeface="Verdana"/>
                <a:cs typeface="Verdana"/>
              </a:rPr>
              <a:t>marketed</a:t>
            </a:r>
            <a:r>
              <a:rPr sz="3900" b="1" spc="-315" dirty="0">
                <a:latin typeface="Verdana"/>
                <a:cs typeface="Verdana"/>
              </a:rPr>
              <a:t> </a:t>
            </a:r>
            <a:r>
              <a:rPr sz="3900" b="1" spc="-215" dirty="0">
                <a:latin typeface="Verdana"/>
                <a:cs typeface="Verdana"/>
              </a:rPr>
              <a:t>and</a:t>
            </a:r>
            <a:r>
              <a:rPr sz="3900" b="1" spc="-320" dirty="0">
                <a:latin typeface="Verdana"/>
                <a:cs typeface="Verdana"/>
              </a:rPr>
              <a:t> </a:t>
            </a:r>
            <a:r>
              <a:rPr sz="3900" b="1" spc="-150" dirty="0">
                <a:latin typeface="Verdana"/>
                <a:cs typeface="Verdana"/>
              </a:rPr>
              <a:t>promoted</a:t>
            </a:r>
            <a:r>
              <a:rPr sz="3900" b="1" spc="-315" dirty="0">
                <a:latin typeface="Verdana"/>
                <a:cs typeface="Verdana"/>
              </a:rPr>
              <a:t> </a:t>
            </a:r>
            <a:r>
              <a:rPr sz="3900" b="1" spc="-25" dirty="0">
                <a:latin typeface="Verdana"/>
                <a:cs typeface="Verdana"/>
              </a:rPr>
              <a:t>in </a:t>
            </a:r>
            <a:r>
              <a:rPr sz="3900" b="1" spc="-220" dirty="0">
                <a:latin typeface="Verdana"/>
                <a:cs typeface="Verdana"/>
              </a:rPr>
              <a:t>your</a:t>
            </a:r>
            <a:r>
              <a:rPr sz="3900" b="1" spc="-300" dirty="0">
                <a:latin typeface="Verdana"/>
                <a:cs typeface="Verdana"/>
              </a:rPr>
              <a:t> </a:t>
            </a:r>
            <a:r>
              <a:rPr sz="3900" b="1" spc="-155" dirty="0">
                <a:latin typeface="Verdana"/>
                <a:cs typeface="Verdana"/>
              </a:rPr>
              <a:t>Membership</a:t>
            </a:r>
            <a:r>
              <a:rPr sz="3900" b="1" spc="-300" dirty="0">
                <a:latin typeface="Verdana"/>
                <a:cs typeface="Verdana"/>
              </a:rPr>
              <a:t> </a:t>
            </a:r>
            <a:r>
              <a:rPr sz="3900" b="1" spc="-80" dirty="0">
                <a:latin typeface="Verdana"/>
                <a:cs typeface="Verdana"/>
              </a:rPr>
              <a:t>campaigns.</a:t>
            </a:r>
            <a:endParaRPr sz="39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99318" y="0"/>
            <a:ext cx="3188681" cy="25812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99318" y="0"/>
            <a:ext cx="3188681" cy="2581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1028700"/>
            <a:ext cx="5848349" cy="77914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9055" y="0"/>
            <a:ext cx="17096740" cy="10287000"/>
            <a:chOff x="829055" y="0"/>
            <a:chExt cx="17096740" cy="10287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33720" y="2584810"/>
              <a:ext cx="6534149" cy="6677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055" y="0"/>
              <a:ext cx="17096231" cy="10286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99318" y="0"/>
            <a:ext cx="3188681" cy="25812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07563" y="94300"/>
            <a:ext cx="17069435" cy="9438005"/>
            <a:chOff x="807563" y="94300"/>
            <a:chExt cx="17069435" cy="94380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563" y="94300"/>
              <a:ext cx="7489980" cy="90162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0366" y="474812"/>
              <a:ext cx="6974641" cy="79763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83171" y="3760104"/>
              <a:ext cx="4924423" cy="57721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19319" y="7502462"/>
              <a:ext cx="4257674" cy="1752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2065" y="1438388"/>
              <a:ext cx="1597387" cy="20175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251" y="561091"/>
            <a:ext cx="14154149" cy="86963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02518" y="84315"/>
            <a:ext cx="2933699" cy="27431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59225" rIns="0" bIns="0" rtlCol="0">
            <a:spAutoFit/>
          </a:bodyPr>
          <a:lstStyle/>
          <a:p>
            <a:pPr marL="3873500">
              <a:lnSpc>
                <a:spcPct val="100000"/>
              </a:lnSpc>
              <a:spcBef>
                <a:spcPts val="100"/>
              </a:spcBef>
            </a:pPr>
            <a:r>
              <a:rPr sz="3700" u="heavy" spc="5" dirty="0">
                <a:uFill>
                  <a:solidFill>
                    <a:srgbClr val="000000"/>
                  </a:solidFill>
                </a:uFill>
                <a:hlinkClick r:id="rId4"/>
              </a:rPr>
              <a:t>A</a:t>
            </a:r>
            <a:r>
              <a:rPr sz="3700" u="heavy" dirty="0">
                <a:uFill>
                  <a:solidFill>
                    <a:srgbClr val="000000"/>
                  </a:solidFill>
                </a:uFill>
                <a:hlinkClick r:id="rId4"/>
              </a:rPr>
              <a:t>dvo</a:t>
            </a:r>
            <a:r>
              <a:rPr sz="3700" u="heavy" spc="5" dirty="0">
                <a:uFill>
                  <a:solidFill>
                    <a:srgbClr val="000000"/>
                  </a:solidFill>
                </a:uFill>
                <a:hlinkClick r:id="rId4"/>
              </a:rPr>
              <a:t>c</a:t>
            </a:r>
            <a:r>
              <a:rPr sz="3700" u="heavy" dirty="0">
                <a:uFill>
                  <a:solidFill>
                    <a:srgbClr val="000000"/>
                  </a:solidFill>
                </a:uFill>
                <a:hlinkClick r:id="rId4"/>
              </a:rPr>
              <a:t>a</a:t>
            </a:r>
            <a:r>
              <a:rPr sz="3700" u="heavy" spc="5" dirty="0">
                <a:uFill>
                  <a:solidFill>
                    <a:srgbClr val="000000"/>
                  </a:solidFill>
                </a:uFill>
                <a:hlinkClick r:id="rId4"/>
              </a:rPr>
              <a:t>c</a:t>
            </a:r>
            <a:r>
              <a:rPr sz="3700" u="heavy" spc="-625" dirty="0">
                <a:uFill>
                  <a:solidFill>
                    <a:srgbClr val="000000"/>
                  </a:solidFill>
                </a:uFill>
                <a:hlinkClick r:id="rId4"/>
              </a:rPr>
              <a:t>y</a:t>
            </a:r>
            <a:r>
              <a:rPr sz="3700" u="heavy" spc="-60" dirty="0">
                <a:uFill>
                  <a:solidFill>
                    <a:srgbClr val="000000"/>
                  </a:solidFill>
                </a:uFill>
                <a:hlinkClick r:id="rId4"/>
              </a:rPr>
              <a:t> </a:t>
            </a:r>
            <a:r>
              <a:rPr sz="3700" u="heavy" spc="-95" dirty="0">
                <a:uFill>
                  <a:solidFill>
                    <a:srgbClr val="000000"/>
                  </a:solidFill>
                </a:uFill>
                <a:hlinkClick r:id="rId4"/>
              </a:rPr>
              <a:t>resources </a:t>
            </a:r>
            <a:endParaRPr sz="3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649" y="561091"/>
            <a:ext cx="8296274" cy="8296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24641" y="74433"/>
            <a:ext cx="2762249" cy="25812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10951" y="5032693"/>
            <a:ext cx="4860290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b="1" u="heavy" spc="-229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4"/>
              </a:rPr>
              <a:t>Reasons</a:t>
            </a:r>
            <a:r>
              <a:rPr sz="3500" b="1" u="heavy" spc="-2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4"/>
              </a:rPr>
              <a:t> </a:t>
            </a:r>
            <a:r>
              <a:rPr sz="35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4"/>
              </a:rPr>
              <a:t>YOU</a:t>
            </a:r>
            <a:r>
              <a:rPr sz="3500" b="1" u="heavy" spc="-2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4"/>
              </a:rPr>
              <a:t> </a:t>
            </a:r>
            <a:r>
              <a:rPr sz="3500" b="1" u="heavy" spc="-1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4"/>
              </a:rPr>
              <a:t>Belong</a:t>
            </a:r>
            <a:endParaRPr sz="3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999"/>
              </a:lnSpc>
              <a:spcBef>
                <a:spcPts val="95"/>
              </a:spcBef>
            </a:pPr>
            <a:r>
              <a:rPr sz="4150" spc="-180" dirty="0"/>
              <a:t>How</a:t>
            </a:r>
            <a:r>
              <a:rPr sz="4150" spc="-360" dirty="0"/>
              <a:t> </a:t>
            </a:r>
            <a:r>
              <a:rPr sz="4150" spc="-200" dirty="0"/>
              <a:t>can</a:t>
            </a:r>
            <a:r>
              <a:rPr sz="4150" spc="-360" dirty="0"/>
              <a:t> </a:t>
            </a:r>
            <a:r>
              <a:rPr sz="4150" spc="-30" dirty="0"/>
              <a:t>Family </a:t>
            </a:r>
            <a:r>
              <a:rPr sz="4150" spc="-215" dirty="0"/>
              <a:t>Engagement</a:t>
            </a:r>
            <a:r>
              <a:rPr sz="4150" spc="-335" dirty="0"/>
              <a:t> </a:t>
            </a:r>
            <a:r>
              <a:rPr sz="4150" spc="-120" dirty="0"/>
              <a:t>be</a:t>
            </a:r>
            <a:r>
              <a:rPr sz="4150" spc="-330" dirty="0"/>
              <a:t> </a:t>
            </a:r>
            <a:r>
              <a:rPr sz="4150" spc="-180" dirty="0"/>
              <a:t>utilized</a:t>
            </a:r>
            <a:r>
              <a:rPr sz="4150" spc="-335" dirty="0"/>
              <a:t> </a:t>
            </a:r>
            <a:r>
              <a:rPr sz="4150" spc="-370" dirty="0"/>
              <a:t>as </a:t>
            </a:r>
            <a:r>
              <a:rPr sz="4150" spc="-335" dirty="0"/>
              <a:t>a</a:t>
            </a:r>
            <a:r>
              <a:rPr sz="4150" spc="-355" dirty="0"/>
              <a:t> </a:t>
            </a:r>
            <a:r>
              <a:rPr sz="4150" spc="-150" dirty="0"/>
              <a:t>Marketing</a:t>
            </a:r>
            <a:r>
              <a:rPr sz="4150" spc="-350" dirty="0"/>
              <a:t> </a:t>
            </a:r>
            <a:r>
              <a:rPr sz="4150" spc="-60" dirty="0"/>
              <a:t>Strategy?</a:t>
            </a:r>
            <a:endParaRPr sz="4150"/>
          </a:p>
        </p:txBody>
      </p:sp>
      <p:sp>
        <p:nvSpPr>
          <p:cNvPr id="3" name="object 3"/>
          <p:cNvSpPr txBox="1"/>
          <p:nvPr/>
        </p:nvSpPr>
        <p:spPr>
          <a:xfrm>
            <a:off x="9909315" y="7450107"/>
            <a:ext cx="6510655" cy="657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150" b="1" u="heavy" spc="-19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2"/>
              </a:rPr>
              <a:t>National</a:t>
            </a:r>
            <a:r>
              <a:rPr sz="4150" b="1" u="heavy" spc="-3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2"/>
              </a:rPr>
              <a:t> </a:t>
            </a:r>
            <a:r>
              <a:rPr sz="4150" b="1" u="heavy" spc="-8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2"/>
              </a:rPr>
              <a:t>PTA</a:t>
            </a:r>
            <a:r>
              <a:rPr sz="4150" b="1" u="heavy" spc="-3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2"/>
              </a:rPr>
              <a:t> </a:t>
            </a:r>
            <a:r>
              <a:rPr sz="4150" b="1" u="heavy" spc="-19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2"/>
              </a:rPr>
              <a:t>Standards</a:t>
            </a:r>
            <a:endParaRPr sz="41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93465" y="186352"/>
            <a:ext cx="2694534" cy="24383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06724" y="74433"/>
            <a:ext cx="2647949" cy="24669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7723" y="4114370"/>
            <a:ext cx="4732485" cy="52071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09942" y="4466156"/>
            <a:ext cx="3744533" cy="50558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6422" y="4529745"/>
            <a:ext cx="5457437" cy="45031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19443" y="174247"/>
            <a:ext cx="12581890" cy="314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16500"/>
              </a:lnSpc>
              <a:spcBef>
                <a:spcPts val="95"/>
              </a:spcBef>
            </a:pPr>
            <a:r>
              <a:rPr sz="4400" b="1" spc="-75" dirty="0">
                <a:latin typeface="Verdana"/>
                <a:cs typeface="Verdana"/>
              </a:rPr>
              <a:t>PTA</a:t>
            </a:r>
            <a:r>
              <a:rPr sz="4400" b="1" spc="-360" dirty="0">
                <a:latin typeface="Verdana"/>
                <a:cs typeface="Verdana"/>
              </a:rPr>
              <a:t> </a:t>
            </a:r>
            <a:r>
              <a:rPr sz="4400" b="1" spc="-155" dirty="0">
                <a:latin typeface="Verdana"/>
                <a:cs typeface="Verdana"/>
              </a:rPr>
              <a:t>Marketing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150" dirty="0">
                <a:latin typeface="Verdana"/>
                <a:cs typeface="Verdana"/>
              </a:rPr>
              <a:t>for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75" dirty="0">
                <a:latin typeface="Verdana"/>
                <a:cs typeface="Verdana"/>
              </a:rPr>
              <a:t>Middle,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185" dirty="0">
                <a:latin typeface="Verdana"/>
                <a:cs typeface="Verdana"/>
              </a:rPr>
              <a:t>Junior,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254" dirty="0">
                <a:latin typeface="Verdana"/>
                <a:cs typeface="Verdana"/>
              </a:rPr>
              <a:t>and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55" dirty="0">
                <a:latin typeface="Verdana"/>
                <a:cs typeface="Verdana"/>
              </a:rPr>
              <a:t>High </a:t>
            </a:r>
            <a:r>
              <a:rPr sz="4400" b="1" spc="-170" dirty="0">
                <a:latin typeface="Verdana"/>
                <a:cs typeface="Verdana"/>
              </a:rPr>
              <a:t>School</a:t>
            </a:r>
            <a:r>
              <a:rPr sz="4400" b="1" spc="-350" dirty="0">
                <a:latin typeface="Verdana"/>
                <a:cs typeface="Verdana"/>
              </a:rPr>
              <a:t> </a:t>
            </a:r>
            <a:r>
              <a:rPr sz="4400" b="1" spc="-10" dirty="0">
                <a:latin typeface="Verdana"/>
                <a:cs typeface="Verdana"/>
              </a:rPr>
              <a:t>Units</a:t>
            </a:r>
            <a:endParaRPr sz="4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869"/>
              </a:spcBef>
            </a:pPr>
            <a:r>
              <a:rPr sz="4400" b="1" spc="-50" dirty="0">
                <a:latin typeface="Verdana"/>
                <a:cs typeface="Verdana"/>
              </a:rPr>
              <a:t>-</a:t>
            </a:r>
            <a:endParaRPr sz="4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869"/>
              </a:spcBef>
            </a:pPr>
            <a:r>
              <a:rPr sz="4400" b="1" spc="-254" dirty="0">
                <a:latin typeface="Verdana"/>
                <a:cs typeface="Verdana"/>
              </a:rPr>
              <a:t>Some</a:t>
            </a:r>
            <a:r>
              <a:rPr sz="4400" b="1" spc="-380" dirty="0">
                <a:latin typeface="Verdana"/>
                <a:cs typeface="Verdana"/>
              </a:rPr>
              <a:t> </a:t>
            </a:r>
            <a:r>
              <a:rPr sz="4400" b="1" spc="-155" dirty="0">
                <a:latin typeface="Verdana"/>
                <a:cs typeface="Verdana"/>
              </a:rPr>
              <a:t>quick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254" dirty="0">
                <a:latin typeface="Verdana"/>
                <a:cs typeface="Verdana"/>
              </a:rPr>
              <a:t>and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270" dirty="0">
                <a:latin typeface="Verdana"/>
                <a:cs typeface="Verdana"/>
              </a:rPr>
              <a:t>easy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170" dirty="0">
                <a:latin typeface="Verdana"/>
                <a:cs typeface="Verdana"/>
              </a:rPr>
              <a:t>tips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150" dirty="0">
                <a:latin typeface="Verdana"/>
                <a:cs typeface="Verdana"/>
              </a:rPr>
              <a:t>for</a:t>
            </a:r>
            <a:r>
              <a:rPr sz="4400" b="1" spc="-380" dirty="0">
                <a:latin typeface="Verdana"/>
                <a:cs typeface="Verdana"/>
              </a:rPr>
              <a:t> </a:t>
            </a:r>
            <a:r>
              <a:rPr sz="4400" b="1" spc="-215" dirty="0">
                <a:latin typeface="Verdana"/>
                <a:cs typeface="Verdana"/>
              </a:rPr>
              <a:t>every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300" dirty="0">
                <a:latin typeface="Verdana"/>
                <a:cs typeface="Verdana"/>
              </a:rPr>
              <a:t>season</a:t>
            </a:r>
            <a:endParaRPr sz="4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88662" y="0"/>
            <a:ext cx="2999337" cy="28670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77570" y="1534476"/>
            <a:ext cx="6875145" cy="7218045"/>
            <a:chOff x="1077570" y="1534476"/>
            <a:chExt cx="6875145" cy="7218045"/>
          </a:xfrm>
        </p:grpSpPr>
        <p:sp>
          <p:nvSpPr>
            <p:cNvPr id="4" name="object 4"/>
            <p:cNvSpPr/>
            <p:nvPr/>
          </p:nvSpPr>
          <p:spPr>
            <a:xfrm>
              <a:off x="1104199" y="1561104"/>
              <a:ext cx="6822440" cy="7165340"/>
            </a:xfrm>
            <a:custGeom>
              <a:avLst/>
              <a:gdLst/>
              <a:ahLst/>
              <a:cxnLst/>
              <a:rect l="l" t="t" r="r" b="b"/>
              <a:pathLst>
                <a:path w="6822440" h="7165340">
                  <a:moveTo>
                    <a:pt x="6821847" y="7164790"/>
                  </a:moveTo>
                  <a:lnTo>
                    <a:pt x="0" y="7164790"/>
                  </a:lnTo>
                  <a:lnTo>
                    <a:pt x="0" y="0"/>
                  </a:lnTo>
                  <a:lnTo>
                    <a:pt x="6821847" y="0"/>
                  </a:lnTo>
                  <a:lnTo>
                    <a:pt x="6821847" y="7164790"/>
                  </a:lnTo>
                  <a:close/>
                </a:path>
              </a:pathLst>
            </a:custGeom>
            <a:solidFill>
              <a:srgbClr val="863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4199" y="1561104"/>
              <a:ext cx="6822440" cy="7165340"/>
            </a:xfrm>
            <a:custGeom>
              <a:avLst/>
              <a:gdLst/>
              <a:ahLst/>
              <a:cxnLst/>
              <a:rect l="l" t="t" r="r" b="b"/>
              <a:pathLst>
                <a:path w="6822440" h="7165340">
                  <a:moveTo>
                    <a:pt x="6821847" y="7164790"/>
                  </a:moveTo>
                  <a:lnTo>
                    <a:pt x="5755933" y="7164790"/>
                  </a:lnTo>
                  <a:lnTo>
                    <a:pt x="3410923" y="7164790"/>
                  </a:lnTo>
                  <a:lnTo>
                    <a:pt x="1065913" y="7164790"/>
                  </a:lnTo>
                  <a:lnTo>
                    <a:pt x="0" y="7164790"/>
                  </a:lnTo>
                  <a:lnTo>
                    <a:pt x="0" y="6045291"/>
                  </a:lnTo>
                  <a:lnTo>
                    <a:pt x="0" y="3582395"/>
                  </a:lnTo>
                  <a:lnTo>
                    <a:pt x="0" y="1119498"/>
                  </a:lnTo>
                  <a:lnTo>
                    <a:pt x="0" y="0"/>
                  </a:lnTo>
                  <a:lnTo>
                    <a:pt x="1065913" y="0"/>
                  </a:lnTo>
                  <a:lnTo>
                    <a:pt x="3410923" y="0"/>
                  </a:lnTo>
                  <a:lnTo>
                    <a:pt x="5755933" y="0"/>
                  </a:lnTo>
                  <a:lnTo>
                    <a:pt x="6821847" y="0"/>
                  </a:lnTo>
                  <a:lnTo>
                    <a:pt x="6821847" y="1119498"/>
                  </a:lnTo>
                  <a:lnTo>
                    <a:pt x="6821847" y="3582395"/>
                  </a:lnTo>
                  <a:lnTo>
                    <a:pt x="6821847" y="6045291"/>
                  </a:lnTo>
                  <a:lnTo>
                    <a:pt x="6821847" y="7164790"/>
                  </a:lnTo>
                  <a:close/>
                </a:path>
              </a:pathLst>
            </a:custGeom>
            <a:ln w="53256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9087" y="2557286"/>
              <a:ext cx="5893514" cy="55889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7540" y="3363016"/>
            <a:ext cx="8948241" cy="61594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00" y="74433"/>
            <a:ext cx="9110980" cy="9455785"/>
            <a:chOff x="9144000" y="74433"/>
            <a:chExt cx="9110980" cy="94557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06725" y="74433"/>
              <a:ext cx="2647949" cy="24669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2167199"/>
              <a:ext cx="7524749" cy="73628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50095" y="1127918"/>
            <a:ext cx="6832600" cy="7693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5900"/>
              </a:lnSpc>
              <a:spcBef>
                <a:spcPts val="100"/>
              </a:spcBef>
            </a:pPr>
            <a:r>
              <a:rPr sz="6200" b="1" spc="-85" dirty="0">
                <a:latin typeface="Verdana"/>
                <a:cs typeface="Verdana"/>
              </a:rPr>
              <a:t>EVERY</a:t>
            </a:r>
            <a:r>
              <a:rPr sz="6200" b="1" spc="-525" dirty="0">
                <a:latin typeface="Verdana"/>
                <a:cs typeface="Verdana"/>
              </a:rPr>
              <a:t> </a:t>
            </a:r>
            <a:r>
              <a:rPr sz="6200" b="1" spc="-295" dirty="0">
                <a:latin typeface="Verdana"/>
                <a:cs typeface="Verdana"/>
              </a:rPr>
              <a:t>SINGLE </a:t>
            </a:r>
            <a:r>
              <a:rPr sz="6200" b="1" spc="-40" dirty="0">
                <a:latin typeface="Verdana"/>
                <a:cs typeface="Verdana"/>
              </a:rPr>
              <a:t>EVENT</a:t>
            </a:r>
            <a:r>
              <a:rPr sz="6200" b="1" spc="-525" dirty="0">
                <a:latin typeface="Verdana"/>
                <a:cs typeface="Verdana"/>
              </a:rPr>
              <a:t> </a:t>
            </a:r>
            <a:r>
              <a:rPr sz="6200" b="1" spc="-25" dirty="0">
                <a:latin typeface="Verdana"/>
                <a:cs typeface="Verdana"/>
              </a:rPr>
              <a:t>AND </a:t>
            </a:r>
            <a:r>
              <a:rPr sz="6200" b="1" spc="-225" dirty="0">
                <a:latin typeface="Verdana"/>
                <a:cs typeface="Verdana"/>
              </a:rPr>
              <a:t>ACTIVITY</a:t>
            </a:r>
            <a:r>
              <a:rPr sz="6200" b="1" spc="-520" dirty="0">
                <a:latin typeface="Verdana"/>
                <a:cs typeface="Verdana"/>
              </a:rPr>
              <a:t> </a:t>
            </a:r>
            <a:r>
              <a:rPr sz="6200" b="1" spc="-20" dirty="0">
                <a:latin typeface="Verdana"/>
                <a:cs typeface="Verdana"/>
              </a:rPr>
              <a:t>YOUR </a:t>
            </a:r>
            <a:r>
              <a:rPr sz="6200" b="1" spc="-100" dirty="0">
                <a:latin typeface="Verdana"/>
                <a:cs typeface="Verdana"/>
              </a:rPr>
              <a:t>PTA</a:t>
            </a:r>
            <a:r>
              <a:rPr sz="6200" b="1" spc="-550" dirty="0">
                <a:latin typeface="Verdana"/>
                <a:cs typeface="Verdana"/>
              </a:rPr>
              <a:t> </a:t>
            </a:r>
            <a:r>
              <a:rPr sz="6200" b="1" spc="-100" dirty="0">
                <a:latin typeface="Verdana"/>
                <a:cs typeface="Verdana"/>
              </a:rPr>
              <a:t>DOES</a:t>
            </a:r>
            <a:r>
              <a:rPr sz="6200" b="1" spc="-545" dirty="0">
                <a:latin typeface="Verdana"/>
                <a:cs typeface="Verdana"/>
              </a:rPr>
              <a:t> </a:t>
            </a:r>
            <a:r>
              <a:rPr sz="6200" b="1" spc="-830" dirty="0">
                <a:latin typeface="Verdana"/>
                <a:cs typeface="Verdana"/>
              </a:rPr>
              <a:t>IS</a:t>
            </a:r>
            <a:r>
              <a:rPr sz="6200" b="1" spc="-545" dirty="0">
                <a:latin typeface="Verdana"/>
                <a:cs typeface="Verdana"/>
              </a:rPr>
              <a:t> </a:t>
            </a:r>
            <a:r>
              <a:rPr sz="6200" b="1" spc="45" dirty="0">
                <a:latin typeface="Verdana"/>
                <a:cs typeface="Verdana"/>
              </a:rPr>
              <a:t>A </a:t>
            </a:r>
            <a:r>
              <a:rPr sz="6200" b="1" spc="-50" dirty="0">
                <a:latin typeface="Verdana"/>
                <a:cs typeface="Verdana"/>
              </a:rPr>
              <a:t>MEMBERSHIP </a:t>
            </a:r>
            <a:r>
              <a:rPr sz="6200" b="1" spc="-10" dirty="0">
                <a:latin typeface="Verdana"/>
                <a:cs typeface="Verdana"/>
              </a:rPr>
              <a:t>MARKETING </a:t>
            </a:r>
            <a:r>
              <a:rPr sz="6200" b="1" spc="-85" dirty="0">
                <a:latin typeface="Verdana"/>
                <a:cs typeface="Verdana"/>
              </a:rPr>
              <a:t>OPPORTUNITY!</a:t>
            </a:r>
            <a:endParaRPr sz="6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9270" cy="10287000"/>
            <a:chOff x="0" y="0"/>
            <a:chExt cx="1828927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9531122"/>
              <a:ext cx="18289270" cy="756285"/>
            </a:xfrm>
            <a:custGeom>
              <a:avLst/>
              <a:gdLst/>
              <a:ahLst/>
              <a:cxnLst/>
              <a:rect l="l" t="t" r="r" b="b"/>
              <a:pathLst>
                <a:path w="18289270" h="756284">
                  <a:moveTo>
                    <a:pt x="18288673" y="755876"/>
                  </a:moveTo>
                  <a:lnTo>
                    <a:pt x="0" y="755876"/>
                  </a:lnTo>
                  <a:lnTo>
                    <a:pt x="0" y="0"/>
                  </a:lnTo>
                  <a:lnTo>
                    <a:pt x="18288673" y="0"/>
                  </a:lnTo>
                  <a:lnTo>
                    <a:pt x="18288673" y="755876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95326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804" y="74433"/>
              <a:ext cx="838199" cy="97154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1733" y="927504"/>
              <a:ext cx="4812030" cy="6148705"/>
            </a:xfrm>
            <a:custGeom>
              <a:avLst/>
              <a:gdLst/>
              <a:ahLst/>
              <a:cxnLst/>
              <a:rect l="l" t="t" r="r" b="b"/>
              <a:pathLst>
                <a:path w="4812030" h="6148705">
                  <a:moveTo>
                    <a:pt x="3970716" y="5867637"/>
                  </a:moveTo>
                  <a:lnTo>
                    <a:pt x="3929331" y="5879714"/>
                  </a:lnTo>
                  <a:lnTo>
                    <a:pt x="3729422" y="5902430"/>
                  </a:lnTo>
                  <a:lnTo>
                    <a:pt x="3258575" y="5954924"/>
                  </a:lnTo>
                  <a:lnTo>
                    <a:pt x="2710111" y="6013714"/>
                  </a:lnTo>
                  <a:lnTo>
                    <a:pt x="2277351" y="6055317"/>
                  </a:lnTo>
                  <a:lnTo>
                    <a:pt x="1844440" y="6083998"/>
                  </a:lnTo>
                  <a:lnTo>
                    <a:pt x="1294820" y="6114401"/>
                  </a:lnTo>
                  <a:lnTo>
                    <a:pt x="822657" y="6138516"/>
                  </a:lnTo>
                  <a:lnTo>
                    <a:pt x="622121" y="6148335"/>
                  </a:lnTo>
                  <a:lnTo>
                    <a:pt x="581023" y="6143608"/>
                  </a:lnTo>
                  <a:lnTo>
                    <a:pt x="545942" y="6124386"/>
                  </a:lnTo>
                  <a:lnTo>
                    <a:pt x="520410" y="6093594"/>
                  </a:lnTo>
                  <a:lnTo>
                    <a:pt x="507956" y="6054156"/>
                  </a:lnTo>
                  <a:lnTo>
                    <a:pt x="0" y="1447853"/>
                  </a:lnTo>
                  <a:lnTo>
                    <a:pt x="3745" y="1405919"/>
                  </a:lnTo>
                  <a:lnTo>
                    <a:pt x="22599" y="1369899"/>
                  </a:lnTo>
                  <a:lnTo>
                    <a:pt x="53552" y="1343554"/>
                  </a:lnTo>
                  <a:lnTo>
                    <a:pt x="93596" y="1330650"/>
                  </a:lnTo>
                  <a:lnTo>
                    <a:pt x="1187765" y="1206504"/>
                  </a:lnTo>
                  <a:lnTo>
                    <a:pt x="1292656" y="95819"/>
                  </a:lnTo>
                  <a:lnTo>
                    <a:pt x="1304839" y="55520"/>
                  </a:lnTo>
                  <a:lnTo>
                    <a:pt x="1330594" y="24071"/>
                  </a:lnTo>
                  <a:lnTo>
                    <a:pt x="1366235" y="4541"/>
                  </a:lnTo>
                  <a:lnTo>
                    <a:pt x="1408077" y="0"/>
                  </a:lnTo>
                  <a:lnTo>
                    <a:pt x="4715527" y="301934"/>
                  </a:lnTo>
                  <a:lnTo>
                    <a:pt x="4756331" y="314202"/>
                  </a:lnTo>
                  <a:lnTo>
                    <a:pt x="4788030" y="340347"/>
                  </a:lnTo>
                  <a:lnTo>
                    <a:pt x="4807461" y="376546"/>
                  </a:lnTo>
                  <a:lnTo>
                    <a:pt x="4811463" y="418977"/>
                  </a:lnTo>
                  <a:lnTo>
                    <a:pt x="4670922" y="1751640"/>
                  </a:lnTo>
                  <a:lnTo>
                    <a:pt x="4616741" y="2290493"/>
                  </a:lnTo>
                  <a:lnTo>
                    <a:pt x="4361465" y="5135957"/>
                  </a:lnTo>
                  <a:lnTo>
                    <a:pt x="4349032" y="5177227"/>
                  </a:lnTo>
                  <a:lnTo>
                    <a:pt x="4322404" y="5209116"/>
                  </a:lnTo>
                  <a:lnTo>
                    <a:pt x="4285593" y="5228398"/>
                  </a:lnTo>
                  <a:lnTo>
                    <a:pt x="4242606" y="5231844"/>
                  </a:lnTo>
                  <a:lnTo>
                    <a:pt x="3960092" y="5188197"/>
                  </a:lnTo>
                  <a:lnTo>
                    <a:pt x="4026260" y="5761744"/>
                  </a:lnTo>
                  <a:lnTo>
                    <a:pt x="4022458" y="5804684"/>
                  </a:lnTo>
                  <a:lnTo>
                    <a:pt x="4002851" y="5841304"/>
                  </a:lnTo>
                  <a:lnTo>
                    <a:pt x="3970716" y="5867637"/>
                  </a:lnTo>
                  <a:close/>
                </a:path>
              </a:pathLst>
            </a:custGeom>
            <a:solidFill>
              <a:srgbClr val="CA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7110" y="1933818"/>
              <a:ext cx="4046220" cy="4983480"/>
            </a:xfrm>
            <a:custGeom>
              <a:avLst/>
              <a:gdLst/>
              <a:ahLst/>
              <a:cxnLst/>
              <a:rect l="l" t="t" r="r" b="b"/>
              <a:pathLst>
                <a:path w="4046220" h="4983480">
                  <a:moveTo>
                    <a:pt x="3995711" y="4649630"/>
                  </a:moveTo>
                  <a:lnTo>
                    <a:pt x="3956364" y="4663699"/>
                  </a:lnTo>
                  <a:lnTo>
                    <a:pt x="1870495" y="4813011"/>
                  </a:lnTo>
                  <a:lnTo>
                    <a:pt x="545034" y="4983393"/>
                  </a:lnTo>
                  <a:lnTo>
                    <a:pt x="0" y="179007"/>
                  </a:lnTo>
                  <a:lnTo>
                    <a:pt x="643436" y="42999"/>
                  </a:lnTo>
                  <a:lnTo>
                    <a:pt x="1121321" y="0"/>
                  </a:lnTo>
                  <a:lnTo>
                    <a:pt x="771523" y="3703136"/>
                  </a:lnTo>
                  <a:lnTo>
                    <a:pt x="775698" y="3744318"/>
                  </a:lnTo>
                  <a:lnTo>
                    <a:pt x="794457" y="3779653"/>
                  </a:lnTo>
                  <a:lnTo>
                    <a:pt x="824930" y="3805582"/>
                  </a:lnTo>
                  <a:lnTo>
                    <a:pt x="864243" y="3818545"/>
                  </a:lnTo>
                  <a:lnTo>
                    <a:pt x="2901684" y="4031543"/>
                  </a:lnTo>
                  <a:lnTo>
                    <a:pt x="4002638" y="4201635"/>
                  </a:lnTo>
                  <a:lnTo>
                    <a:pt x="4041576" y="4509690"/>
                  </a:lnTo>
                  <a:lnTo>
                    <a:pt x="4046189" y="4544720"/>
                  </a:lnTo>
                  <a:lnTo>
                    <a:pt x="4043456" y="4586399"/>
                  </a:lnTo>
                  <a:lnTo>
                    <a:pt x="4025686" y="4622616"/>
                  </a:lnTo>
                  <a:lnTo>
                    <a:pt x="3995711" y="4649630"/>
                  </a:lnTo>
                  <a:close/>
                </a:path>
              </a:pathLst>
            </a:custGeom>
            <a:solidFill>
              <a:srgbClr val="6D93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1556" y="783499"/>
              <a:ext cx="3940175" cy="5013325"/>
            </a:xfrm>
            <a:custGeom>
              <a:avLst/>
              <a:gdLst/>
              <a:ahLst/>
              <a:cxnLst/>
              <a:rect l="l" t="t" r="r" b="b"/>
              <a:pathLst>
                <a:path w="3940175" h="5013325">
                  <a:moveTo>
                    <a:pt x="3479623" y="5007414"/>
                  </a:moveTo>
                  <a:lnTo>
                    <a:pt x="3438249" y="5013223"/>
                  </a:lnTo>
                  <a:lnTo>
                    <a:pt x="0" y="4815233"/>
                  </a:lnTo>
                  <a:lnTo>
                    <a:pt x="264505" y="1657662"/>
                  </a:lnTo>
                  <a:lnTo>
                    <a:pt x="439616" y="0"/>
                  </a:lnTo>
                  <a:lnTo>
                    <a:pt x="1441806" y="78171"/>
                  </a:lnTo>
                  <a:lnTo>
                    <a:pt x="2309079" y="146494"/>
                  </a:lnTo>
                  <a:lnTo>
                    <a:pt x="3077837" y="208181"/>
                  </a:lnTo>
                  <a:lnTo>
                    <a:pt x="3260408" y="229250"/>
                  </a:lnTo>
                  <a:lnTo>
                    <a:pt x="3490505" y="261568"/>
                  </a:lnTo>
                  <a:lnTo>
                    <a:pt x="3687609" y="291186"/>
                  </a:lnTo>
                  <a:lnTo>
                    <a:pt x="3771203" y="304158"/>
                  </a:lnTo>
                  <a:lnTo>
                    <a:pt x="3820496" y="315480"/>
                  </a:lnTo>
                  <a:lnTo>
                    <a:pt x="3863496" y="338635"/>
                  </a:lnTo>
                  <a:lnTo>
                    <a:pt x="3898563" y="371629"/>
                  </a:lnTo>
                  <a:lnTo>
                    <a:pt x="3924056" y="412465"/>
                  </a:lnTo>
                  <a:lnTo>
                    <a:pt x="3938333" y="459148"/>
                  </a:lnTo>
                  <a:lnTo>
                    <a:pt x="3939754" y="509684"/>
                  </a:lnTo>
                  <a:lnTo>
                    <a:pt x="3933562" y="569099"/>
                  </a:lnTo>
                  <a:lnTo>
                    <a:pt x="3927947" y="626201"/>
                  </a:lnTo>
                  <a:lnTo>
                    <a:pt x="3922857" y="681216"/>
                  </a:lnTo>
                  <a:lnTo>
                    <a:pt x="3914040" y="785890"/>
                  </a:lnTo>
                  <a:lnTo>
                    <a:pt x="3906692" y="884935"/>
                  </a:lnTo>
                  <a:lnTo>
                    <a:pt x="3897508" y="1026908"/>
                  </a:lnTo>
                  <a:lnTo>
                    <a:pt x="3880561" y="1309538"/>
                  </a:lnTo>
                  <a:lnTo>
                    <a:pt x="3873794" y="1410002"/>
                  </a:lnTo>
                  <a:lnTo>
                    <a:pt x="3865770" y="1516611"/>
                  </a:lnTo>
                  <a:lnTo>
                    <a:pt x="3856069" y="1631179"/>
                  </a:lnTo>
                  <a:lnTo>
                    <a:pt x="3851488" y="1670085"/>
                  </a:lnTo>
                  <a:lnTo>
                    <a:pt x="3732650" y="2576646"/>
                  </a:lnTo>
                  <a:lnTo>
                    <a:pt x="3722484" y="2657844"/>
                  </a:lnTo>
                  <a:lnTo>
                    <a:pt x="3719318" y="2684773"/>
                  </a:lnTo>
                  <a:lnTo>
                    <a:pt x="3717640" y="2701084"/>
                  </a:lnTo>
                  <a:lnTo>
                    <a:pt x="3659038" y="3443822"/>
                  </a:lnTo>
                  <a:lnTo>
                    <a:pt x="3550282" y="4914912"/>
                  </a:lnTo>
                  <a:lnTo>
                    <a:pt x="3539177" y="4955181"/>
                  </a:lnTo>
                  <a:lnTo>
                    <a:pt x="3514445" y="4987041"/>
                  </a:lnTo>
                  <a:lnTo>
                    <a:pt x="3479623" y="5007414"/>
                  </a:lnTo>
                  <a:close/>
                </a:path>
              </a:pathLst>
            </a:custGeom>
            <a:solidFill>
              <a:srgbClr val="F7A3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82177" y="1790720"/>
              <a:ext cx="3629025" cy="5187315"/>
            </a:xfrm>
            <a:custGeom>
              <a:avLst/>
              <a:gdLst/>
              <a:ahLst/>
              <a:cxnLst/>
              <a:rect l="l" t="t" r="r" b="b"/>
              <a:pathLst>
                <a:path w="3629025" h="5187315">
                  <a:moveTo>
                    <a:pt x="3333962" y="847911"/>
                  </a:moveTo>
                  <a:lnTo>
                    <a:pt x="2981466" y="852864"/>
                  </a:lnTo>
                  <a:lnTo>
                    <a:pt x="2693505" y="853162"/>
                  </a:lnTo>
                  <a:lnTo>
                    <a:pt x="2466767" y="846772"/>
                  </a:lnTo>
                  <a:lnTo>
                    <a:pt x="2220410" y="820073"/>
                  </a:lnTo>
                  <a:lnTo>
                    <a:pt x="1908803" y="777055"/>
                  </a:lnTo>
                  <a:lnTo>
                    <a:pt x="1528056" y="719431"/>
                  </a:lnTo>
                  <a:lnTo>
                    <a:pt x="1579217" y="0"/>
                  </a:lnTo>
                  <a:lnTo>
                    <a:pt x="2414744" y="3282"/>
                  </a:lnTo>
                  <a:lnTo>
                    <a:pt x="3385123" y="128479"/>
                  </a:lnTo>
                  <a:lnTo>
                    <a:pt x="3333962" y="847911"/>
                  </a:lnTo>
                  <a:close/>
                </a:path>
                <a:path w="3629025" h="5187315">
                  <a:moveTo>
                    <a:pt x="3574989" y="4203110"/>
                  </a:moveTo>
                  <a:lnTo>
                    <a:pt x="2019297" y="4074815"/>
                  </a:lnTo>
                  <a:lnTo>
                    <a:pt x="346403" y="3875270"/>
                  </a:lnTo>
                  <a:lnTo>
                    <a:pt x="378923" y="3811429"/>
                  </a:lnTo>
                  <a:lnTo>
                    <a:pt x="3628968" y="3998628"/>
                  </a:lnTo>
                  <a:lnTo>
                    <a:pt x="3574989" y="4203110"/>
                  </a:lnTo>
                  <a:close/>
                </a:path>
                <a:path w="3629025" h="5187315">
                  <a:moveTo>
                    <a:pt x="3228070" y="4853882"/>
                  </a:moveTo>
                  <a:lnTo>
                    <a:pt x="1570978" y="5056803"/>
                  </a:lnTo>
                  <a:lnTo>
                    <a:pt x="1160128" y="5094086"/>
                  </a:lnTo>
                  <a:lnTo>
                    <a:pt x="0" y="5186919"/>
                  </a:lnTo>
                  <a:lnTo>
                    <a:pt x="18633" y="5119007"/>
                  </a:lnTo>
                  <a:lnTo>
                    <a:pt x="1285429" y="4956109"/>
                  </a:lnTo>
                  <a:lnTo>
                    <a:pt x="3230091" y="4816893"/>
                  </a:lnTo>
                  <a:lnTo>
                    <a:pt x="3228070" y="4853882"/>
                  </a:lnTo>
                  <a:close/>
                </a:path>
              </a:pathLst>
            </a:custGeom>
            <a:solidFill>
              <a:srgbClr val="863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423" y="877169"/>
              <a:ext cx="5011686" cy="60623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8395" y="3879251"/>
              <a:ext cx="13109604" cy="62769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8855" y="4516556"/>
              <a:ext cx="7561580" cy="4450715"/>
            </a:xfrm>
            <a:custGeom>
              <a:avLst/>
              <a:gdLst/>
              <a:ahLst/>
              <a:cxnLst/>
              <a:rect l="l" t="t" r="r" b="b"/>
              <a:pathLst>
                <a:path w="7561580" h="4450715">
                  <a:moveTo>
                    <a:pt x="5360711" y="241457"/>
                  </a:moveTo>
                  <a:lnTo>
                    <a:pt x="3693327" y="523005"/>
                  </a:lnTo>
                  <a:lnTo>
                    <a:pt x="3699181" y="509137"/>
                  </a:lnTo>
                  <a:lnTo>
                    <a:pt x="3703563" y="508397"/>
                  </a:lnTo>
                  <a:lnTo>
                    <a:pt x="3732901" y="464804"/>
                  </a:lnTo>
                  <a:lnTo>
                    <a:pt x="3768365" y="420176"/>
                  </a:lnTo>
                  <a:lnTo>
                    <a:pt x="3811023" y="387214"/>
                  </a:lnTo>
                  <a:lnTo>
                    <a:pt x="3859830" y="366093"/>
                  </a:lnTo>
                  <a:lnTo>
                    <a:pt x="4387101" y="212660"/>
                  </a:lnTo>
                  <a:lnTo>
                    <a:pt x="4398991" y="210653"/>
                  </a:lnTo>
                  <a:lnTo>
                    <a:pt x="4408692" y="196135"/>
                  </a:lnTo>
                  <a:lnTo>
                    <a:pt x="4471054" y="185604"/>
                  </a:lnTo>
                  <a:lnTo>
                    <a:pt x="4482075" y="170864"/>
                  </a:lnTo>
                  <a:lnTo>
                    <a:pt x="5009346" y="17432"/>
                  </a:lnTo>
                  <a:lnTo>
                    <a:pt x="5112582" y="0"/>
                  </a:lnTo>
                  <a:lnTo>
                    <a:pt x="5165124" y="16887"/>
                  </a:lnTo>
                  <a:lnTo>
                    <a:pt x="5213819" y="34424"/>
                  </a:lnTo>
                  <a:lnTo>
                    <a:pt x="5258453" y="65527"/>
                  </a:lnTo>
                  <a:lnTo>
                    <a:pt x="5294981" y="97998"/>
                  </a:lnTo>
                  <a:lnTo>
                    <a:pt x="5324885" y="144468"/>
                  </a:lnTo>
                  <a:lnTo>
                    <a:pt x="5345413" y="192521"/>
                  </a:lnTo>
                  <a:lnTo>
                    <a:pt x="5360711" y="241457"/>
                  </a:lnTo>
                  <a:close/>
                </a:path>
                <a:path w="7561580" h="4450715">
                  <a:moveTo>
                    <a:pt x="5367200" y="755552"/>
                  </a:moveTo>
                  <a:lnTo>
                    <a:pt x="2544453" y="1232192"/>
                  </a:lnTo>
                  <a:lnTo>
                    <a:pt x="2545106" y="1193442"/>
                  </a:lnTo>
                  <a:lnTo>
                    <a:pt x="2551609" y="1166584"/>
                  </a:lnTo>
                  <a:lnTo>
                    <a:pt x="2575222" y="1111078"/>
                  </a:lnTo>
                  <a:lnTo>
                    <a:pt x="2728701" y="801807"/>
                  </a:lnTo>
                  <a:lnTo>
                    <a:pt x="2757877" y="758241"/>
                  </a:lnTo>
                  <a:lnTo>
                    <a:pt x="2795816" y="726075"/>
                  </a:lnTo>
                  <a:lnTo>
                    <a:pt x="2838835" y="693052"/>
                  </a:lnTo>
                  <a:lnTo>
                    <a:pt x="2887480" y="671958"/>
                  </a:lnTo>
                  <a:lnTo>
                    <a:pt x="3469210" y="496450"/>
                  </a:lnTo>
                  <a:lnTo>
                    <a:pt x="3572646" y="478984"/>
                  </a:lnTo>
                  <a:lnTo>
                    <a:pt x="3625548" y="495811"/>
                  </a:lnTo>
                  <a:lnTo>
                    <a:pt x="3674081" y="513375"/>
                  </a:lnTo>
                  <a:lnTo>
                    <a:pt x="3693327" y="523005"/>
                  </a:lnTo>
                  <a:lnTo>
                    <a:pt x="5360711" y="241457"/>
                  </a:lnTo>
                  <a:lnTo>
                    <a:pt x="5437198" y="486137"/>
                  </a:lnTo>
                  <a:lnTo>
                    <a:pt x="5447649" y="535891"/>
                  </a:lnTo>
                  <a:lnTo>
                    <a:pt x="5447939" y="587361"/>
                  </a:lnTo>
                  <a:lnTo>
                    <a:pt x="5438370" y="640496"/>
                  </a:lnTo>
                  <a:lnTo>
                    <a:pt x="5419239" y="695246"/>
                  </a:lnTo>
                  <a:lnTo>
                    <a:pt x="5389485" y="726030"/>
                  </a:lnTo>
                  <a:lnTo>
                    <a:pt x="5367200" y="755552"/>
                  </a:lnTo>
                  <a:close/>
                </a:path>
                <a:path w="7561580" h="4450715">
                  <a:moveTo>
                    <a:pt x="5239911" y="944483"/>
                  </a:moveTo>
                  <a:lnTo>
                    <a:pt x="1651232" y="1550455"/>
                  </a:lnTo>
                  <a:lnTo>
                    <a:pt x="1632324" y="1283172"/>
                  </a:lnTo>
                  <a:lnTo>
                    <a:pt x="1632074" y="1231696"/>
                  </a:lnTo>
                  <a:lnTo>
                    <a:pt x="1640978" y="1191553"/>
                  </a:lnTo>
                  <a:lnTo>
                    <a:pt x="1656307" y="1150325"/>
                  </a:lnTo>
                  <a:lnTo>
                    <a:pt x="1677444" y="1108116"/>
                  </a:lnTo>
                  <a:lnTo>
                    <a:pt x="1705887" y="1077554"/>
                  </a:lnTo>
                  <a:lnTo>
                    <a:pt x="1738906" y="1046219"/>
                  </a:lnTo>
                  <a:lnTo>
                    <a:pt x="1777998" y="1026738"/>
                  </a:lnTo>
                  <a:lnTo>
                    <a:pt x="1820433" y="1006693"/>
                  </a:lnTo>
                  <a:lnTo>
                    <a:pt x="2121258" y="917257"/>
                  </a:lnTo>
                  <a:lnTo>
                    <a:pt x="2163852" y="897185"/>
                  </a:lnTo>
                  <a:lnTo>
                    <a:pt x="2255257" y="907511"/>
                  </a:lnTo>
                  <a:lnTo>
                    <a:pt x="2297597" y="913241"/>
                  </a:lnTo>
                  <a:lnTo>
                    <a:pt x="2340202" y="944686"/>
                  </a:lnTo>
                  <a:lnTo>
                    <a:pt x="2375650" y="964460"/>
                  </a:lnTo>
                  <a:lnTo>
                    <a:pt x="2407460" y="997728"/>
                  </a:lnTo>
                  <a:lnTo>
                    <a:pt x="2432809" y="1032087"/>
                  </a:lnTo>
                  <a:lnTo>
                    <a:pt x="2544453" y="1232192"/>
                  </a:lnTo>
                  <a:lnTo>
                    <a:pt x="5367200" y="755552"/>
                  </a:lnTo>
                  <a:lnTo>
                    <a:pt x="5356057" y="770313"/>
                  </a:lnTo>
                  <a:lnTo>
                    <a:pt x="5315659" y="802895"/>
                  </a:lnTo>
                  <a:lnTo>
                    <a:pt x="5269224" y="823615"/>
                  </a:lnTo>
                  <a:lnTo>
                    <a:pt x="5239911" y="944483"/>
                  </a:lnTo>
                  <a:close/>
                </a:path>
                <a:path w="7561580" h="4450715">
                  <a:moveTo>
                    <a:pt x="898424" y="3789856"/>
                  </a:moveTo>
                  <a:lnTo>
                    <a:pt x="819951" y="3803107"/>
                  </a:lnTo>
                  <a:lnTo>
                    <a:pt x="776092" y="3797633"/>
                  </a:lnTo>
                  <a:lnTo>
                    <a:pt x="734473" y="3791781"/>
                  </a:lnTo>
                  <a:lnTo>
                    <a:pt x="693952" y="3772863"/>
                  </a:lnTo>
                  <a:lnTo>
                    <a:pt x="649318" y="3741761"/>
                  </a:lnTo>
                  <a:lnTo>
                    <a:pt x="612789" y="3709290"/>
                  </a:lnTo>
                  <a:lnTo>
                    <a:pt x="582885" y="3662820"/>
                  </a:lnTo>
                  <a:lnTo>
                    <a:pt x="562357" y="3614767"/>
                  </a:lnTo>
                  <a:lnTo>
                    <a:pt x="470572" y="3321151"/>
                  </a:lnTo>
                  <a:lnTo>
                    <a:pt x="460144" y="3271392"/>
                  </a:lnTo>
                  <a:lnTo>
                    <a:pt x="459699" y="3219949"/>
                  </a:lnTo>
                  <a:lnTo>
                    <a:pt x="468605" y="3166926"/>
                  </a:lnTo>
                  <a:lnTo>
                    <a:pt x="488345" y="3124953"/>
                  </a:lnTo>
                  <a:lnTo>
                    <a:pt x="516175" y="3081614"/>
                  </a:lnTo>
                  <a:lnTo>
                    <a:pt x="280692" y="2322831"/>
                  </a:lnTo>
                  <a:lnTo>
                    <a:pt x="270315" y="2324583"/>
                  </a:lnTo>
                  <a:lnTo>
                    <a:pt x="258010" y="2313781"/>
                  </a:lnTo>
                  <a:lnTo>
                    <a:pt x="248043" y="2315464"/>
                  </a:lnTo>
                  <a:lnTo>
                    <a:pt x="236224" y="2304580"/>
                  </a:lnTo>
                  <a:lnTo>
                    <a:pt x="191590" y="2273477"/>
                  </a:lnTo>
                  <a:lnTo>
                    <a:pt x="155061" y="2241006"/>
                  </a:lnTo>
                  <a:lnTo>
                    <a:pt x="125158" y="2194536"/>
                  </a:lnTo>
                  <a:lnTo>
                    <a:pt x="104629" y="2146484"/>
                  </a:lnTo>
                  <a:lnTo>
                    <a:pt x="12844" y="1852867"/>
                  </a:lnTo>
                  <a:lnTo>
                    <a:pt x="2258" y="1803136"/>
                  </a:lnTo>
                  <a:lnTo>
                    <a:pt x="0" y="1751998"/>
                  </a:lnTo>
                  <a:lnTo>
                    <a:pt x="7542" y="1712085"/>
                  </a:lnTo>
                  <a:lnTo>
                    <a:pt x="22128" y="1670983"/>
                  </a:lnTo>
                  <a:lnTo>
                    <a:pt x="43115" y="1628800"/>
                  </a:lnTo>
                  <a:lnTo>
                    <a:pt x="69859" y="1585644"/>
                  </a:lnTo>
                  <a:lnTo>
                    <a:pt x="103834" y="1554148"/>
                  </a:lnTo>
                  <a:lnTo>
                    <a:pt x="144395" y="1534419"/>
                  </a:lnTo>
                  <a:lnTo>
                    <a:pt x="188787" y="1514043"/>
                  </a:lnTo>
                  <a:lnTo>
                    <a:pt x="1030307" y="1256029"/>
                  </a:lnTo>
                  <a:lnTo>
                    <a:pt x="1133792" y="1238555"/>
                  </a:lnTo>
                  <a:lnTo>
                    <a:pt x="1186813" y="1255362"/>
                  </a:lnTo>
                  <a:lnTo>
                    <a:pt x="1235576" y="1272887"/>
                  </a:lnTo>
                  <a:lnTo>
                    <a:pt x="1569621" y="1448318"/>
                  </a:lnTo>
                  <a:lnTo>
                    <a:pt x="1603136" y="1481298"/>
                  </a:lnTo>
                  <a:lnTo>
                    <a:pt x="1630452" y="1515325"/>
                  </a:lnTo>
                  <a:lnTo>
                    <a:pt x="1651232" y="1550455"/>
                  </a:lnTo>
                  <a:lnTo>
                    <a:pt x="5239911" y="944483"/>
                  </a:lnTo>
                  <a:lnTo>
                    <a:pt x="5174770" y="1213078"/>
                  </a:lnTo>
                  <a:lnTo>
                    <a:pt x="5210851" y="1245625"/>
                  </a:lnTo>
                  <a:lnTo>
                    <a:pt x="3512601" y="1532386"/>
                  </a:lnTo>
                  <a:lnTo>
                    <a:pt x="3624122" y="1887068"/>
                  </a:lnTo>
                  <a:lnTo>
                    <a:pt x="5718121" y="1533483"/>
                  </a:lnTo>
                  <a:lnTo>
                    <a:pt x="5730218" y="1544320"/>
                  </a:lnTo>
                  <a:lnTo>
                    <a:pt x="5760766" y="1577801"/>
                  </a:lnTo>
                  <a:lnTo>
                    <a:pt x="5784768" y="1612387"/>
                  </a:lnTo>
                  <a:lnTo>
                    <a:pt x="5803540" y="1660737"/>
                  </a:lnTo>
                  <a:lnTo>
                    <a:pt x="5808045" y="1672856"/>
                  </a:lnTo>
                  <a:lnTo>
                    <a:pt x="6242704" y="1599461"/>
                  </a:lnTo>
                  <a:lnTo>
                    <a:pt x="6244818" y="1611983"/>
                  </a:lnTo>
                  <a:lnTo>
                    <a:pt x="6242760" y="1638091"/>
                  </a:lnTo>
                  <a:lnTo>
                    <a:pt x="5819568" y="1709549"/>
                  </a:lnTo>
                  <a:lnTo>
                    <a:pt x="5884200" y="1917592"/>
                  </a:lnTo>
                  <a:lnTo>
                    <a:pt x="6031298" y="1892754"/>
                  </a:lnTo>
                  <a:lnTo>
                    <a:pt x="6130659" y="1901735"/>
                  </a:lnTo>
                  <a:lnTo>
                    <a:pt x="6176249" y="1906917"/>
                  </a:lnTo>
                  <a:lnTo>
                    <a:pt x="6222460" y="1924874"/>
                  </a:lnTo>
                  <a:lnTo>
                    <a:pt x="6265062" y="1930560"/>
                  </a:lnTo>
                  <a:lnTo>
                    <a:pt x="6308285" y="1949021"/>
                  </a:lnTo>
                  <a:lnTo>
                    <a:pt x="7009239" y="1830660"/>
                  </a:lnTo>
                  <a:lnTo>
                    <a:pt x="7158567" y="2359276"/>
                  </a:lnTo>
                  <a:lnTo>
                    <a:pt x="7321016" y="2331845"/>
                  </a:lnTo>
                  <a:lnTo>
                    <a:pt x="7356833" y="2338677"/>
                  </a:lnTo>
                  <a:lnTo>
                    <a:pt x="7392001" y="2358498"/>
                  </a:lnTo>
                  <a:lnTo>
                    <a:pt x="7407256" y="2368802"/>
                  </a:lnTo>
                  <a:lnTo>
                    <a:pt x="6021217" y="2602844"/>
                  </a:lnTo>
                  <a:lnTo>
                    <a:pt x="6021340" y="2615703"/>
                  </a:lnTo>
                  <a:lnTo>
                    <a:pt x="6014965" y="2616779"/>
                  </a:lnTo>
                  <a:lnTo>
                    <a:pt x="6016682" y="2629369"/>
                  </a:lnTo>
                  <a:lnTo>
                    <a:pt x="6017080" y="2629302"/>
                  </a:lnTo>
                  <a:lnTo>
                    <a:pt x="6020390" y="2641623"/>
                  </a:lnTo>
                  <a:lnTo>
                    <a:pt x="6029553" y="2640076"/>
                  </a:lnTo>
                  <a:lnTo>
                    <a:pt x="6034058" y="2652195"/>
                  </a:lnTo>
                  <a:lnTo>
                    <a:pt x="7454137" y="2412405"/>
                  </a:lnTo>
                  <a:lnTo>
                    <a:pt x="7467870" y="2435846"/>
                  </a:lnTo>
                  <a:lnTo>
                    <a:pt x="7481671" y="2472155"/>
                  </a:lnTo>
                  <a:lnTo>
                    <a:pt x="7485133" y="2484450"/>
                  </a:lnTo>
                  <a:lnTo>
                    <a:pt x="4928826" y="2916099"/>
                  </a:lnTo>
                  <a:lnTo>
                    <a:pt x="4929346" y="2928891"/>
                  </a:lnTo>
                  <a:lnTo>
                    <a:pt x="4926956" y="2929295"/>
                  </a:lnTo>
                  <a:lnTo>
                    <a:pt x="4929867" y="2941683"/>
                  </a:lnTo>
                  <a:lnTo>
                    <a:pt x="4931859" y="2941347"/>
                  </a:lnTo>
                  <a:lnTo>
                    <a:pt x="4936762" y="2953398"/>
                  </a:lnTo>
                  <a:lnTo>
                    <a:pt x="7495517" y="2521336"/>
                  </a:lnTo>
                  <a:lnTo>
                    <a:pt x="7505902" y="2558222"/>
                  </a:lnTo>
                  <a:lnTo>
                    <a:pt x="1700104" y="3538569"/>
                  </a:lnTo>
                  <a:lnTo>
                    <a:pt x="898424" y="3789856"/>
                  </a:lnTo>
                  <a:close/>
                </a:path>
                <a:path w="7561580" h="4450715">
                  <a:moveTo>
                    <a:pt x="6847739" y="1587455"/>
                  </a:moveTo>
                  <a:lnTo>
                    <a:pt x="6494505" y="1647101"/>
                  </a:lnTo>
                  <a:lnTo>
                    <a:pt x="6478739" y="1636883"/>
                  </a:lnTo>
                  <a:lnTo>
                    <a:pt x="6464430" y="1626420"/>
                  </a:lnTo>
                  <a:lnTo>
                    <a:pt x="6327073" y="1533695"/>
                  </a:lnTo>
                  <a:lnTo>
                    <a:pt x="6298767" y="1499836"/>
                  </a:lnTo>
                  <a:lnTo>
                    <a:pt x="6218985" y="1036755"/>
                  </a:lnTo>
                  <a:lnTo>
                    <a:pt x="5650065" y="1132821"/>
                  </a:lnTo>
                  <a:lnTo>
                    <a:pt x="5589562" y="1117278"/>
                  </a:lnTo>
                  <a:lnTo>
                    <a:pt x="5555583" y="1058617"/>
                  </a:lnTo>
                  <a:lnTo>
                    <a:pt x="5509063" y="783117"/>
                  </a:lnTo>
                  <a:lnTo>
                    <a:pt x="5511121" y="757010"/>
                  </a:lnTo>
                  <a:lnTo>
                    <a:pt x="5524011" y="729074"/>
                  </a:lnTo>
                  <a:lnTo>
                    <a:pt x="5545118" y="699750"/>
                  </a:lnTo>
                  <a:lnTo>
                    <a:pt x="6169142" y="594379"/>
                  </a:lnTo>
                  <a:lnTo>
                    <a:pt x="6198707" y="615147"/>
                  </a:lnTo>
                  <a:lnTo>
                    <a:pt x="6220055" y="637301"/>
                  </a:lnTo>
                  <a:lnTo>
                    <a:pt x="6230572" y="661285"/>
                  </a:lnTo>
                  <a:lnTo>
                    <a:pt x="6232686" y="673808"/>
                  </a:lnTo>
                  <a:lnTo>
                    <a:pt x="6772522" y="582653"/>
                  </a:lnTo>
                  <a:lnTo>
                    <a:pt x="6833569" y="623864"/>
                  </a:lnTo>
                  <a:lnTo>
                    <a:pt x="6863598" y="670313"/>
                  </a:lnTo>
                  <a:lnTo>
                    <a:pt x="6886281" y="795280"/>
                  </a:lnTo>
                  <a:lnTo>
                    <a:pt x="6512180" y="858450"/>
                  </a:lnTo>
                  <a:lnTo>
                    <a:pt x="6588303" y="1309268"/>
                  </a:lnTo>
                  <a:lnTo>
                    <a:pt x="6962404" y="1246098"/>
                  </a:lnTo>
                  <a:lnTo>
                    <a:pt x="6981435" y="1358803"/>
                  </a:lnTo>
                  <a:lnTo>
                    <a:pt x="6984120" y="1384109"/>
                  </a:lnTo>
                  <a:lnTo>
                    <a:pt x="6981703" y="1397397"/>
                  </a:lnTo>
                  <a:lnTo>
                    <a:pt x="6976447" y="1411164"/>
                  </a:lnTo>
                  <a:lnTo>
                    <a:pt x="6968502" y="1425386"/>
                  </a:lnTo>
                  <a:lnTo>
                    <a:pt x="6869207" y="1558070"/>
                  </a:lnTo>
                  <a:lnTo>
                    <a:pt x="6859295" y="1572624"/>
                  </a:lnTo>
                  <a:lnTo>
                    <a:pt x="6847739" y="1587455"/>
                  </a:lnTo>
                  <a:close/>
                </a:path>
                <a:path w="7561580" h="4450715">
                  <a:moveTo>
                    <a:pt x="6772522" y="582653"/>
                  </a:moveTo>
                  <a:lnTo>
                    <a:pt x="6232686" y="673808"/>
                  </a:lnTo>
                  <a:lnTo>
                    <a:pt x="6290639" y="599623"/>
                  </a:lnTo>
                  <a:lnTo>
                    <a:pt x="6300781" y="585031"/>
                  </a:lnTo>
                  <a:lnTo>
                    <a:pt x="6312455" y="570180"/>
                  </a:lnTo>
                  <a:lnTo>
                    <a:pt x="6665938" y="510492"/>
                  </a:lnTo>
                  <a:lnTo>
                    <a:pt x="6681841" y="520686"/>
                  </a:lnTo>
                  <a:lnTo>
                    <a:pt x="6696213" y="531139"/>
                  </a:lnTo>
                  <a:lnTo>
                    <a:pt x="6772522" y="582653"/>
                  </a:lnTo>
                  <a:close/>
                </a:path>
                <a:path w="7561580" h="4450715">
                  <a:moveTo>
                    <a:pt x="6962404" y="1246098"/>
                  </a:moveTo>
                  <a:lnTo>
                    <a:pt x="6649259" y="1298975"/>
                  </a:lnTo>
                  <a:lnTo>
                    <a:pt x="6573136" y="848157"/>
                  </a:lnTo>
                  <a:lnTo>
                    <a:pt x="6886281" y="795280"/>
                  </a:lnTo>
                  <a:lnTo>
                    <a:pt x="6962404" y="1246098"/>
                  </a:lnTo>
                  <a:close/>
                </a:path>
                <a:path w="7561580" h="4450715">
                  <a:moveTo>
                    <a:pt x="6242704" y="1599461"/>
                  </a:moveTo>
                  <a:lnTo>
                    <a:pt x="5808045" y="1672856"/>
                  </a:lnTo>
                  <a:lnTo>
                    <a:pt x="5784785" y="1535106"/>
                  </a:lnTo>
                  <a:lnTo>
                    <a:pt x="5783097" y="1496751"/>
                  </a:lnTo>
                  <a:lnTo>
                    <a:pt x="5793856" y="1482055"/>
                  </a:lnTo>
                  <a:lnTo>
                    <a:pt x="5809074" y="1453726"/>
                  </a:lnTo>
                  <a:lnTo>
                    <a:pt x="5831337" y="1437087"/>
                  </a:lnTo>
                  <a:lnTo>
                    <a:pt x="5776359" y="1111496"/>
                  </a:lnTo>
                  <a:lnTo>
                    <a:pt x="6090700" y="1058417"/>
                  </a:lnTo>
                  <a:lnTo>
                    <a:pt x="6145678" y="1384008"/>
                  </a:lnTo>
                  <a:lnTo>
                    <a:pt x="6171292" y="1392563"/>
                  </a:lnTo>
                  <a:lnTo>
                    <a:pt x="6194203" y="1414454"/>
                  </a:lnTo>
                  <a:lnTo>
                    <a:pt x="6208649" y="1424894"/>
                  </a:lnTo>
                  <a:lnTo>
                    <a:pt x="6219444" y="1461711"/>
                  </a:lnTo>
                  <a:lnTo>
                    <a:pt x="6242704" y="1599461"/>
                  </a:lnTo>
                  <a:close/>
                </a:path>
                <a:path w="7561580" h="4450715">
                  <a:moveTo>
                    <a:pt x="3725961" y="1560757"/>
                  </a:moveTo>
                  <a:lnTo>
                    <a:pt x="3690105" y="1566812"/>
                  </a:lnTo>
                  <a:lnTo>
                    <a:pt x="3641962" y="1562061"/>
                  </a:lnTo>
                  <a:lnTo>
                    <a:pt x="3596136" y="1556920"/>
                  </a:lnTo>
                  <a:lnTo>
                    <a:pt x="3553446" y="1551248"/>
                  </a:lnTo>
                  <a:lnTo>
                    <a:pt x="3512601" y="1532386"/>
                  </a:lnTo>
                  <a:lnTo>
                    <a:pt x="5210851" y="1245625"/>
                  </a:lnTo>
                  <a:lnTo>
                    <a:pt x="5222877" y="1256474"/>
                  </a:lnTo>
                  <a:lnTo>
                    <a:pt x="4019094" y="1459741"/>
                  </a:lnTo>
                  <a:lnTo>
                    <a:pt x="3725961" y="1560757"/>
                  </a:lnTo>
                  <a:close/>
                </a:path>
                <a:path w="7561580" h="4450715">
                  <a:moveTo>
                    <a:pt x="5718121" y="1533483"/>
                  </a:moveTo>
                  <a:lnTo>
                    <a:pt x="3629301" y="1886194"/>
                  </a:lnTo>
                  <a:lnTo>
                    <a:pt x="3658639" y="1842600"/>
                  </a:lnTo>
                  <a:lnTo>
                    <a:pt x="3694103" y="1797973"/>
                  </a:lnTo>
                  <a:lnTo>
                    <a:pt x="3738876" y="1777533"/>
                  </a:lnTo>
                  <a:lnTo>
                    <a:pt x="3787682" y="1756412"/>
                  </a:lnTo>
                  <a:lnTo>
                    <a:pt x="4080815" y="1655395"/>
                  </a:lnTo>
                  <a:lnTo>
                    <a:pt x="4105516" y="1651224"/>
                  </a:lnTo>
                  <a:lnTo>
                    <a:pt x="4043795" y="1455570"/>
                  </a:lnTo>
                  <a:lnTo>
                    <a:pt x="5222877" y="1256474"/>
                  </a:lnTo>
                  <a:lnTo>
                    <a:pt x="5475440" y="1484302"/>
                  </a:lnTo>
                  <a:lnTo>
                    <a:pt x="5567039" y="1468835"/>
                  </a:lnTo>
                  <a:lnTo>
                    <a:pt x="5611537" y="1474201"/>
                  </a:lnTo>
                  <a:lnTo>
                    <a:pt x="5654804" y="1492655"/>
                  </a:lnTo>
                  <a:lnTo>
                    <a:pt x="5693926" y="1511809"/>
                  </a:lnTo>
                  <a:lnTo>
                    <a:pt x="5718121" y="1533483"/>
                  </a:lnTo>
                  <a:close/>
                </a:path>
                <a:path w="7561580" h="4450715">
                  <a:moveTo>
                    <a:pt x="6208763" y="1695350"/>
                  </a:moveTo>
                  <a:lnTo>
                    <a:pt x="5878281" y="1751154"/>
                  </a:lnTo>
                  <a:lnTo>
                    <a:pt x="5854448" y="1742299"/>
                  </a:lnTo>
                  <a:lnTo>
                    <a:pt x="5835171" y="1732674"/>
                  </a:lnTo>
                  <a:lnTo>
                    <a:pt x="5819568" y="1709549"/>
                  </a:lnTo>
                  <a:lnTo>
                    <a:pt x="6242760" y="1638091"/>
                  </a:lnTo>
                  <a:lnTo>
                    <a:pt x="6229870" y="1666027"/>
                  </a:lnTo>
                  <a:lnTo>
                    <a:pt x="6208763" y="1695350"/>
                  </a:lnTo>
                  <a:close/>
                </a:path>
                <a:path w="7561580" h="4450715">
                  <a:moveTo>
                    <a:pt x="7009239" y="1830660"/>
                  </a:moveTo>
                  <a:lnTo>
                    <a:pt x="6308285" y="1949021"/>
                  </a:lnTo>
                  <a:lnTo>
                    <a:pt x="6317919" y="1908755"/>
                  </a:lnTo>
                  <a:lnTo>
                    <a:pt x="6337077" y="1866880"/>
                  </a:lnTo>
                  <a:lnTo>
                    <a:pt x="6364380" y="1823631"/>
                  </a:lnTo>
                  <a:lnTo>
                    <a:pt x="6402683" y="1804283"/>
                  </a:lnTo>
                  <a:lnTo>
                    <a:pt x="6446379" y="1784025"/>
                  </a:lnTo>
                  <a:lnTo>
                    <a:pt x="6772702" y="1690284"/>
                  </a:lnTo>
                  <a:lnTo>
                    <a:pt x="6822707" y="1681840"/>
                  </a:lnTo>
                  <a:lnTo>
                    <a:pt x="6871141" y="1686542"/>
                  </a:lnTo>
                  <a:lnTo>
                    <a:pt x="6916046" y="1704719"/>
                  </a:lnTo>
                  <a:lnTo>
                    <a:pt x="6955463" y="1736702"/>
                  </a:lnTo>
                  <a:lnTo>
                    <a:pt x="6985318" y="1770300"/>
                  </a:lnTo>
                  <a:lnTo>
                    <a:pt x="7005767" y="1818367"/>
                  </a:lnTo>
                  <a:lnTo>
                    <a:pt x="7009239" y="1830660"/>
                  </a:lnTo>
                  <a:close/>
                </a:path>
                <a:path w="7561580" h="4450715">
                  <a:moveTo>
                    <a:pt x="7321016" y="2331845"/>
                  </a:moveTo>
                  <a:lnTo>
                    <a:pt x="7158567" y="2359276"/>
                  </a:lnTo>
                  <a:lnTo>
                    <a:pt x="7246492" y="2331549"/>
                  </a:lnTo>
                  <a:lnTo>
                    <a:pt x="7283257" y="2325341"/>
                  </a:lnTo>
                  <a:lnTo>
                    <a:pt x="7321016" y="2331845"/>
                  </a:lnTo>
                  <a:close/>
                </a:path>
                <a:path w="7561580" h="4450715">
                  <a:moveTo>
                    <a:pt x="7454137" y="2412405"/>
                  </a:moveTo>
                  <a:lnTo>
                    <a:pt x="6055572" y="2648562"/>
                  </a:lnTo>
                  <a:lnTo>
                    <a:pt x="6058238" y="2635232"/>
                  </a:lnTo>
                  <a:lnTo>
                    <a:pt x="6065010" y="2634088"/>
                  </a:lnTo>
                  <a:lnTo>
                    <a:pt x="6064490" y="2621297"/>
                  </a:lnTo>
                  <a:lnTo>
                    <a:pt x="6064888" y="2621229"/>
                  </a:lnTo>
                  <a:lnTo>
                    <a:pt x="6061977" y="2608841"/>
                  </a:lnTo>
                  <a:lnTo>
                    <a:pt x="6057594" y="2609581"/>
                  </a:lnTo>
                  <a:lnTo>
                    <a:pt x="6053488" y="2597395"/>
                  </a:lnTo>
                  <a:lnTo>
                    <a:pt x="7407256" y="2368802"/>
                  </a:lnTo>
                  <a:lnTo>
                    <a:pt x="7422512" y="2379106"/>
                  </a:lnTo>
                  <a:lnTo>
                    <a:pt x="7447271" y="2400685"/>
                  </a:lnTo>
                  <a:lnTo>
                    <a:pt x="7454137" y="2412405"/>
                  </a:lnTo>
                  <a:close/>
                </a:path>
                <a:path w="7561580" h="4450715">
                  <a:moveTo>
                    <a:pt x="7495517" y="2521336"/>
                  </a:moveTo>
                  <a:lnTo>
                    <a:pt x="4976602" y="2946671"/>
                  </a:lnTo>
                  <a:lnTo>
                    <a:pt x="4976081" y="2933879"/>
                  </a:lnTo>
                  <a:lnTo>
                    <a:pt x="4978472" y="2933476"/>
                  </a:lnTo>
                  <a:lnTo>
                    <a:pt x="4975959" y="2921020"/>
                  </a:lnTo>
                  <a:lnTo>
                    <a:pt x="4973569" y="2921424"/>
                  </a:lnTo>
                  <a:lnTo>
                    <a:pt x="4968665" y="2909372"/>
                  </a:lnTo>
                  <a:lnTo>
                    <a:pt x="7485133" y="2484450"/>
                  </a:lnTo>
                  <a:lnTo>
                    <a:pt x="7495517" y="2521336"/>
                  </a:lnTo>
                  <a:close/>
                </a:path>
                <a:path w="7561580" h="4450715">
                  <a:moveTo>
                    <a:pt x="6237608" y="3326212"/>
                  </a:moveTo>
                  <a:lnTo>
                    <a:pt x="6101523" y="3349191"/>
                  </a:lnTo>
                  <a:lnTo>
                    <a:pt x="6049812" y="3345043"/>
                  </a:lnTo>
                  <a:lnTo>
                    <a:pt x="6000847" y="3353311"/>
                  </a:lnTo>
                  <a:lnTo>
                    <a:pt x="5948398" y="3336408"/>
                  </a:lnTo>
                  <a:lnTo>
                    <a:pt x="5857671" y="3325968"/>
                  </a:lnTo>
                  <a:lnTo>
                    <a:pt x="5812351" y="3307861"/>
                  </a:lnTo>
                  <a:lnTo>
                    <a:pt x="5770673" y="3302019"/>
                  </a:lnTo>
                  <a:lnTo>
                    <a:pt x="5728474" y="3283385"/>
                  </a:lnTo>
                  <a:lnTo>
                    <a:pt x="5685820" y="3251948"/>
                  </a:lnTo>
                  <a:lnTo>
                    <a:pt x="5668616" y="3241973"/>
                  </a:lnTo>
                  <a:lnTo>
                    <a:pt x="5651711" y="3231948"/>
                  </a:lnTo>
                  <a:lnTo>
                    <a:pt x="5635105" y="3221872"/>
                  </a:lnTo>
                  <a:lnTo>
                    <a:pt x="5618797" y="3211746"/>
                  </a:lnTo>
                  <a:lnTo>
                    <a:pt x="1871018" y="3844583"/>
                  </a:lnTo>
                  <a:lnTo>
                    <a:pt x="1851394" y="3822137"/>
                  </a:lnTo>
                  <a:lnTo>
                    <a:pt x="1832629" y="3799546"/>
                  </a:lnTo>
                  <a:lnTo>
                    <a:pt x="1816801" y="3789339"/>
                  </a:lnTo>
                  <a:lnTo>
                    <a:pt x="1799642" y="3766477"/>
                  </a:lnTo>
                  <a:lnTo>
                    <a:pt x="1772924" y="3732349"/>
                  </a:lnTo>
                  <a:lnTo>
                    <a:pt x="1748237" y="3684999"/>
                  </a:lnTo>
                  <a:lnTo>
                    <a:pt x="1729923" y="3649452"/>
                  </a:lnTo>
                  <a:lnTo>
                    <a:pt x="1713864" y="3600644"/>
                  </a:lnTo>
                  <a:lnTo>
                    <a:pt x="1710411" y="3588348"/>
                  </a:lnTo>
                  <a:lnTo>
                    <a:pt x="1705180" y="3563471"/>
                  </a:lnTo>
                  <a:lnTo>
                    <a:pt x="1702436" y="3551055"/>
                  </a:lnTo>
                  <a:lnTo>
                    <a:pt x="1700104" y="3538569"/>
                  </a:lnTo>
                  <a:lnTo>
                    <a:pt x="7505902" y="2558222"/>
                  </a:lnTo>
                  <a:lnTo>
                    <a:pt x="7537056" y="2668879"/>
                  </a:lnTo>
                  <a:lnTo>
                    <a:pt x="3147411" y="3410100"/>
                  </a:lnTo>
                  <a:lnTo>
                    <a:pt x="3144346" y="3423497"/>
                  </a:lnTo>
                  <a:lnTo>
                    <a:pt x="3129207" y="3426053"/>
                  </a:lnTo>
                  <a:lnTo>
                    <a:pt x="3129728" y="3438845"/>
                  </a:lnTo>
                  <a:lnTo>
                    <a:pt x="3127736" y="3439181"/>
                  </a:lnTo>
                  <a:lnTo>
                    <a:pt x="3130249" y="3451637"/>
                  </a:lnTo>
                  <a:lnTo>
                    <a:pt x="3135428" y="3450762"/>
                  </a:lnTo>
                  <a:lnTo>
                    <a:pt x="3140331" y="3462814"/>
                  </a:lnTo>
                  <a:lnTo>
                    <a:pt x="7550902" y="2718060"/>
                  </a:lnTo>
                  <a:lnTo>
                    <a:pt x="7554363" y="2730355"/>
                  </a:lnTo>
                  <a:lnTo>
                    <a:pt x="7558762" y="2755372"/>
                  </a:lnTo>
                  <a:lnTo>
                    <a:pt x="7560962" y="2767881"/>
                  </a:lnTo>
                  <a:lnTo>
                    <a:pt x="7558313" y="2794087"/>
                  </a:lnTo>
                  <a:lnTo>
                    <a:pt x="7550830" y="2833990"/>
                  </a:lnTo>
                  <a:lnTo>
                    <a:pt x="7536588" y="2875034"/>
                  </a:lnTo>
                  <a:lnTo>
                    <a:pt x="7514877" y="2904460"/>
                  </a:lnTo>
                  <a:lnTo>
                    <a:pt x="6620107" y="3055548"/>
                  </a:lnTo>
                  <a:lnTo>
                    <a:pt x="6590970" y="3086228"/>
                  </a:lnTo>
                  <a:lnTo>
                    <a:pt x="6561855" y="3129783"/>
                  </a:lnTo>
                  <a:lnTo>
                    <a:pt x="6528684" y="3161144"/>
                  </a:lnTo>
                  <a:lnTo>
                    <a:pt x="6493721" y="3192807"/>
                  </a:lnTo>
                  <a:lnTo>
                    <a:pt x="6453717" y="3212442"/>
                  </a:lnTo>
                  <a:lnTo>
                    <a:pt x="6414511" y="3244822"/>
                  </a:lnTo>
                  <a:lnTo>
                    <a:pt x="6283422" y="3305596"/>
                  </a:lnTo>
                  <a:lnTo>
                    <a:pt x="6237608" y="3326212"/>
                  </a:lnTo>
                  <a:close/>
                </a:path>
                <a:path w="7561580" h="4450715">
                  <a:moveTo>
                    <a:pt x="7550902" y="2718060"/>
                  </a:moveTo>
                  <a:lnTo>
                    <a:pt x="3200889" y="3452589"/>
                  </a:lnTo>
                  <a:lnTo>
                    <a:pt x="3209294" y="3438290"/>
                  </a:lnTo>
                  <a:lnTo>
                    <a:pt x="3224670" y="3435693"/>
                  </a:lnTo>
                  <a:lnTo>
                    <a:pt x="3223751" y="3422969"/>
                  </a:lnTo>
                  <a:lnTo>
                    <a:pt x="3233312" y="3421354"/>
                  </a:lnTo>
                  <a:lnTo>
                    <a:pt x="3217652" y="3411119"/>
                  </a:lnTo>
                  <a:lnTo>
                    <a:pt x="3186608" y="3416361"/>
                  </a:lnTo>
                  <a:lnTo>
                    <a:pt x="3175299" y="3405391"/>
                  </a:lnTo>
                  <a:lnTo>
                    <a:pt x="7537056" y="2668879"/>
                  </a:lnTo>
                  <a:lnTo>
                    <a:pt x="7550902" y="2718060"/>
                  </a:lnTo>
                  <a:close/>
                </a:path>
                <a:path w="7561580" h="4450715">
                  <a:moveTo>
                    <a:pt x="2475820" y="4386448"/>
                  </a:moveTo>
                  <a:lnTo>
                    <a:pt x="2098258" y="4450201"/>
                  </a:lnTo>
                  <a:lnTo>
                    <a:pt x="2047750" y="4432970"/>
                  </a:lnTo>
                  <a:lnTo>
                    <a:pt x="2003362" y="4414706"/>
                  </a:lnTo>
                  <a:lnTo>
                    <a:pt x="1966815" y="4395118"/>
                  </a:lnTo>
                  <a:lnTo>
                    <a:pt x="1935600" y="4348870"/>
                  </a:lnTo>
                  <a:lnTo>
                    <a:pt x="1915667" y="4300716"/>
                  </a:lnTo>
                  <a:lnTo>
                    <a:pt x="1834762" y="4018143"/>
                  </a:lnTo>
                  <a:lnTo>
                    <a:pt x="1830776" y="3993056"/>
                  </a:lnTo>
                  <a:lnTo>
                    <a:pt x="1828783" y="3980513"/>
                  </a:lnTo>
                  <a:lnTo>
                    <a:pt x="1831016" y="3928617"/>
                  </a:lnTo>
                  <a:lnTo>
                    <a:pt x="1844655" y="3887674"/>
                  </a:lnTo>
                  <a:lnTo>
                    <a:pt x="1867034" y="3845256"/>
                  </a:lnTo>
                  <a:lnTo>
                    <a:pt x="5618797" y="3211746"/>
                  </a:lnTo>
                  <a:lnTo>
                    <a:pt x="5610167" y="3226083"/>
                  </a:lnTo>
                  <a:lnTo>
                    <a:pt x="5603129" y="3253031"/>
                  </a:lnTo>
                  <a:lnTo>
                    <a:pt x="5593528" y="3267532"/>
                  </a:lnTo>
                  <a:lnTo>
                    <a:pt x="5583554" y="3282096"/>
                  </a:lnTo>
                  <a:lnTo>
                    <a:pt x="5560325" y="3324658"/>
                  </a:lnTo>
                  <a:lnTo>
                    <a:pt x="5534960" y="3367580"/>
                  </a:lnTo>
                  <a:lnTo>
                    <a:pt x="5505401" y="3398331"/>
                  </a:lnTo>
                  <a:lnTo>
                    <a:pt x="5473816" y="3429424"/>
                  </a:lnTo>
                  <a:lnTo>
                    <a:pt x="5440261" y="3460849"/>
                  </a:lnTo>
                  <a:lnTo>
                    <a:pt x="4683560" y="3601503"/>
                  </a:lnTo>
                  <a:lnTo>
                    <a:pt x="4675891" y="3654317"/>
                  </a:lnTo>
                  <a:lnTo>
                    <a:pt x="4656736" y="3696191"/>
                  </a:lnTo>
                  <a:lnTo>
                    <a:pt x="4627436" y="3726898"/>
                  </a:lnTo>
                  <a:lnTo>
                    <a:pt x="4591442" y="3758735"/>
                  </a:lnTo>
                  <a:lnTo>
                    <a:pt x="4545865" y="3766431"/>
                  </a:lnTo>
                  <a:lnTo>
                    <a:pt x="4336550" y="3827535"/>
                  </a:lnTo>
                  <a:lnTo>
                    <a:pt x="4138543" y="3860970"/>
                  </a:lnTo>
                  <a:lnTo>
                    <a:pt x="4120812" y="3876844"/>
                  </a:lnTo>
                  <a:lnTo>
                    <a:pt x="2803891" y="4099215"/>
                  </a:lnTo>
                  <a:lnTo>
                    <a:pt x="2784462" y="4141135"/>
                  </a:lnTo>
                  <a:lnTo>
                    <a:pt x="2755803" y="4184613"/>
                  </a:lnTo>
                  <a:lnTo>
                    <a:pt x="2722399" y="4228893"/>
                  </a:lnTo>
                  <a:lnTo>
                    <a:pt x="2682325" y="4261419"/>
                  </a:lnTo>
                  <a:lnTo>
                    <a:pt x="2637880" y="4294684"/>
                  </a:lnTo>
                  <a:lnTo>
                    <a:pt x="2602776" y="4326371"/>
                  </a:lnTo>
                  <a:lnTo>
                    <a:pt x="2562956" y="4345975"/>
                  </a:lnTo>
                  <a:lnTo>
                    <a:pt x="2520612" y="4366004"/>
                  </a:lnTo>
                  <a:lnTo>
                    <a:pt x="2475820" y="4386448"/>
                  </a:lnTo>
                  <a:close/>
                </a:path>
                <a:path w="7561580" h="4450715">
                  <a:moveTo>
                    <a:pt x="6824273" y="3124111"/>
                  </a:moveTo>
                  <a:lnTo>
                    <a:pt x="6751763" y="3136355"/>
                  </a:lnTo>
                  <a:lnTo>
                    <a:pt x="6700722" y="3119214"/>
                  </a:lnTo>
                  <a:lnTo>
                    <a:pt x="6655335" y="3088239"/>
                  </a:lnTo>
                  <a:lnTo>
                    <a:pt x="6620107" y="3055548"/>
                  </a:lnTo>
                  <a:lnTo>
                    <a:pt x="7514877" y="2904460"/>
                  </a:lnTo>
                  <a:lnTo>
                    <a:pt x="7486906" y="2922063"/>
                  </a:lnTo>
                  <a:lnTo>
                    <a:pt x="7455574" y="2940233"/>
                  </a:lnTo>
                  <a:lnTo>
                    <a:pt x="7421664" y="2958839"/>
                  </a:lnTo>
                  <a:lnTo>
                    <a:pt x="6824273" y="3124111"/>
                  </a:lnTo>
                  <a:close/>
                </a:path>
                <a:path w="7561580" h="4450715">
                  <a:moveTo>
                    <a:pt x="5196608" y="3617910"/>
                  </a:moveTo>
                  <a:lnTo>
                    <a:pt x="4962998" y="3657356"/>
                  </a:lnTo>
                  <a:lnTo>
                    <a:pt x="4861584" y="3648721"/>
                  </a:lnTo>
                  <a:lnTo>
                    <a:pt x="4771699" y="3638139"/>
                  </a:lnTo>
                  <a:lnTo>
                    <a:pt x="4726845" y="3619954"/>
                  </a:lnTo>
                  <a:lnTo>
                    <a:pt x="4683560" y="3601503"/>
                  </a:lnTo>
                  <a:lnTo>
                    <a:pt x="5422527" y="3476724"/>
                  </a:lnTo>
                  <a:lnTo>
                    <a:pt x="5404792" y="3492598"/>
                  </a:lnTo>
                  <a:lnTo>
                    <a:pt x="5366903" y="3524755"/>
                  </a:lnTo>
                  <a:lnTo>
                    <a:pt x="5327697" y="3557135"/>
                  </a:lnTo>
                  <a:lnTo>
                    <a:pt x="5196608" y="3617910"/>
                  </a:lnTo>
                  <a:close/>
                </a:path>
                <a:path w="7561580" h="4450715">
                  <a:moveTo>
                    <a:pt x="5064822" y="3653042"/>
                  </a:moveTo>
                  <a:lnTo>
                    <a:pt x="5012595" y="3648982"/>
                  </a:lnTo>
                  <a:lnTo>
                    <a:pt x="5113222" y="3631990"/>
                  </a:lnTo>
                  <a:lnTo>
                    <a:pt x="5064822" y="3653042"/>
                  </a:lnTo>
                  <a:close/>
                </a:path>
                <a:path w="7561580" h="4450715">
                  <a:moveTo>
                    <a:pt x="4231892" y="3858087"/>
                  </a:moveTo>
                  <a:lnTo>
                    <a:pt x="4162644" y="3869780"/>
                  </a:lnTo>
                  <a:lnTo>
                    <a:pt x="4138543" y="3860970"/>
                  </a:lnTo>
                  <a:lnTo>
                    <a:pt x="4336550" y="3827535"/>
                  </a:lnTo>
                  <a:lnTo>
                    <a:pt x="4231892" y="3858087"/>
                  </a:lnTo>
                  <a:close/>
                </a:path>
                <a:path w="7561580" h="4450715">
                  <a:moveTo>
                    <a:pt x="3355834" y="4134813"/>
                  </a:moveTo>
                  <a:lnTo>
                    <a:pt x="3163322" y="4167320"/>
                  </a:lnTo>
                  <a:lnTo>
                    <a:pt x="3063559" y="4158406"/>
                  </a:lnTo>
                  <a:lnTo>
                    <a:pt x="2959034" y="4150296"/>
                  </a:lnTo>
                  <a:lnTo>
                    <a:pt x="2907717" y="4133202"/>
                  </a:lnTo>
                  <a:lnTo>
                    <a:pt x="2858542" y="4115746"/>
                  </a:lnTo>
                  <a:lnTo>
                    <a:pt x="2811585" y="4097915"/>
                  </a:lnTo>
                  <a:lnTo>
                    <a:pt x="4120812" y="3876844"/>
                  </a:lnTo>
                  <a:lnTo>
                    <a:pt x="4101737" y="3892944"/>
                  </a:lnTo>
                  <a:lnTo>
                    <a:pt x="4079351" y="3896724"/>
                  </a:lnTo>
                  <a:lnTo>
                    <a:pt x="4058035" y="3913204"/>
                  </a:lnTo>
                  <a:lnTo>
                    <a:pt x="3953776" y="3943688"/>
                  </a:lnTo>
                  <a:lnTo>
                    <a:pt x="3636647" y="3997238"/>
                  </a:lnTo>
                  <a:lnTo>
                    <a:pt x="3616644" y="4013495"/>
                  </a:lnTo>
                  <a:lnTo>
                    <a:pt x="3595408" y="4029961"/>
                  </a:lnTo>
                  <a:lnTo>
                    <a:pt x="3572903" y="4046641"/>
                  </a:lnTo>
                  <a:lnTo>
                    <a:pt x="3546975" y="4051019"/>
                  </a:lnTo>
                  <a:lnTo>
                    <a:pt x="3505674" y="4083752"/>
                  </a:lnTo>
                  <a:lnTo>
                    <a:pt x="3459196" y="4104480"/>
                  </a:lnTo>
                  <a:lnTo>
                    <a:pt x="3407765" y="4113164"/>
                  </a:lnTo>
                  <a:lnTo>
                    <a:pt x="3355834" y="4134813"/>
                  </a:lnTo>
                  <a:close/>
                </a:path>
                <a:path w="7561580" h="4450715">
                  <a:moveTo>
                    <a:pt x="3745258" y="4004657"/>
                  </a:moveTo>
                  <a:lnTo>
                    <a:pt x="3711188" y="4010410"/>
                  </a:lnTo>
                  <a:lnTo>
                    <a:pt x="3684727" y="4001999"/>
                  </a:lnTo>
                  <a:lnTo>
                    <a:pt x="3661203" y="4005971"/>
                  </a:lnTo>
                  <a:lnTo>
                    <a:pt x="3636647" y="3997238"/>
                  </a:lnTo>
                  <a:lnTo>
                    <a:pt x="3953776" y="3943688"/>
                  </a:lnTo>
                  <a:lnTo>
                    <a:pt x="3745258" y="4004657"/>
                  </a:lnTo>
                  <a:close/>
                </a:path>
                <a:path w="7561580" h="4450715">
                  <a:moveTo>
                    <a:pt x="2381483" y="4415257"/>
                  </a:moveTo>
                  <a:lnTo>
                    <a:pt x="2223753" y="4441891"/>
                  </a:lnTo>
                  <a:lnTo>
                    <a:pt x="2198257" y="4433316"/>
                  </a:lnTo>
                  <a:lnTo>
                    <a:pt x="2394969" y="4400100"/>
                  </a:lnTo>
                  <a:lnTo>
                    <a:pt x="2381483" y="4415257"/>
                  </a:lnTo>
                  <a:close/>
                </a:path>
              </a:pathLst>
            </a:custGeom>
            <a:solidFill>
              <a:srgbClr val="F16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1861" y="4605010"/>
              <a:ext cx="5744210" cy="3642360"/>
            </a:xfrm>
            <a:custGeom>
              <a:avLst/>
              <a:gdLst/>
              <a:ahLst/>
              <a:cxnLst/>
              <a:rect l="l" t="t" r="r" b="b"/>
              <a:pathLst>
                <a:path w="5744210" h="3642359">
                  <a:moveTo>
                    <a:pt x="5146533" y="65127"/>
                  </a:moveTo>
                  <a:lnTo>
                    <a:pt x="4376712" y="195116"/>
                  </a:lnTo>
                  <a:lnTo>
                    <a:pt x="4388043" y="188132"/>
                  </a:lnTo>
                  <a:lnTo>
                    <a:pt x="4399899" y="181981"/>
                  </a:lnTo>
                  <a:lnTo>
                    <a:pt x="4412206" y="176676"/>
                  </a:lnTo>
                  <a:lnTo>
                    <a:pt x="4424887" y="172230"/>
                  </a:lnTo>
                  <a:lnTo>
                    <a:pt x="4951312" y="8226"/>
                  </a:lnTo>
                  <a:lnTo>
                    <a:pt x="5000031" y="0"/>
                  </a:lnTo>
                  <a:lnTo>
                    <a:pt x="5048505" y="4720"/>
                  </a:lnTo>
                  <a:lnTo>
                    <a:pt x="5093568" y="21467"/>
                  </a:lnTo>
                  <a:lnTo>
                    <a:pt x="5132948" y="49042"/>
                  </a:lnTo>
                  <a:lnTo>
                    <a:pt x="5146533" y="65127"/>
                  </a:lnTo>
                  <a:close/>
                </a:path>
                <a:path w="5744210" h="3642359">
                  <a:moveTo>
                    <a:pt x="5237919" y="299651"/>
                  </a:moveTo>
                  <a:lnTo>
                    <a:pt x="3671540" y="564144"/>
                  </a:lnTo>
                  <a:lnTo>
                    <a:pt x="3671035" y="537115"/>
                  </a:lnTo>
                  <a:lnTo>
                    <a:pt x="3674323" y="510252"/>
                  </a:lnTo>
                  <a:lnTo>
                    <a:pt x="3692306" y="459017"/>
                  </a:lnTo>
                  <a:lnTo>
                    <a:pt x="3738225" y="402143"/>
                  </a:lnTo>
                  <a:lnTo>
                    <a:pt x="3802574" y="367050"/>
                  </a:lnTo>
                  <a:lnTo>
                    <a:pt x="4328107" y="203323"/>
                  </a:lnTo>
                  <a:lnTo>
                    <a:pt x="4376712" y="195116"/>
                  </a:lnTo>
                  <a:lnTo>
                    <a:pt x="5146533" y="65127"/>
                  </a:lnTo>
                  <a:lnTo>
                    <a:pt x="5164370" y="86247"/>
                  </a:lnTo>
                  <a:lnTo>
                    <a:pt x="5185561" y="131884"/>
                  </a:lnTo>
                  <a:lnTo>
                    <a:pt x="5237919" y="299651"/>
                  </a:lnTo>
                  <a:close/>
                </a:path>
                <a:path w="5744210" h="3642359">
                  <a:moveTo>
                    <a:pt x="3412624" y="1662593"/>
                  </a:moveTo>
                  <a:lnTo>
                    <a:pt x="2730367" y="1777797"/>
                  </a:lnTo>
                  <a:lnTo>
                    <a:pt x="2551392" y="1203208"/>
                  </a:lnTo>
                  <a:lnTo>
                    <a:pt x="2543850" y="1167078"/>
                  </a:lnTo>
                  <a:lnTo>
                    <a:pt x="2543582" y="1130565"/>
                  </a:lnTo>
                  <a:lnTo>
                    <a:pt x="2550413" y="1094697"/>
                  </a:lnTo>
                  <a:lnTo>
                    <a:pt x="2719570" y="762589"/>
                  </a:lnTo>
                  <a:lnTo>
                    <a:pt x="2765629" y="705333"/>
                  </a:lnTo>
                  <a:lnTo>
                    <a:pt x="2830169" y="670156"/>
                  </a:lnTo>
                  <a:lnTo>
                    <a:pt x="3410598" y="489375"/>
                  </a:lnTo>
                  <a:lnTo>
                    <a:pt x="3483798" y="481522"/>
                  </a:lnTo>
                  <a:lnTo>
                    <a:pt x="3519866" y="488442"/>
                  </a:lnTo>
                  <a:lnTo>
                    <a:pt x="3554169" y="502420"/>
                  </a:lnTo>
                  <a:lnTo>
                    <a:pt x="3671540" y="564144"/>
                  </a:lnTo>
                  <a:lnTo>
                    <a:pt x="5237919" y="299651"/>
                  </a:lnTo>
                  <a:lnTo>
                    <a:pt x="5277522" y="426546"/>
                  </a:lnTo>
                  <a:lnTo>
                    <a:pt x="5286021" y="476129"/>
                  </a:lnTo>
                  <a:lnTo>
                    <a:pt x="5281291" y="524541"/>
                  </a:lnTo>
                  <a:lnTo>
                    <a:pt x="5264533" y="569544"/>
                  </a:lnTo>
                  <a:lnTo>
                    <a:pt x="5236954" y="608896"/>
                  </a:lnTo>
                  <a:lnTo>
                    <a:pt x="5199755" y="640357"/>
                  </a:lnTo>
                  <a:lnTo>
                    <a:pt x="5154141" y="661686"/>
                  </a:lnTo>
                  <a:lnTo>
                    <a:pt x="5118363" y="673054"/>
                  </a:lnTo>
                  <a:lnTo>
                    <a:pt x="5055684" y="935642"/>
                  </a:lnTo>
                  <a:lnTo>
                    <a:pt x="3368515" y="1220532"/>
                  </a:lnTo>
                  <a:lnTo>
                    <a:pt x="3283283" y="1247217"/>
                  </a:lnTo>
                  <a:lnTo>
                    <a:pt x="3412624" y="1662593"/>
                  </a:lnTo>
                  <a:close/>
                </a:path>
                <a:path w="5744210" h="3642359">
                  <a:moveTo>
                    <a:pt x="3488629" y="1906681"/>
                  </a:moveTo>
                  <a:lnTo>
                    <a:pt x="1705225" y="2207820"/>
                  </a:lnTo>
                  <a:lnTo>
                    <a:pt x="1631330" y="1195072"/>
                  </a:lnTo>
                  <a:lnTo>
                    <a:pt x="1634494" y="1144078"/>
                  </a:lnTo>
                  <a:lnTo>
                    <a:pt x="1650751" y="1097009"/>
                  </a:lnTo>
                  <a:lnTo>
                    <a:pt x="1678558" y="1056133"/>
                  </a:lnTo>
                  <a:lnTo>
                    <a:pt x="1716368" y="1023717"/>
                  </a:lnTo>
                  <a:lnTo>
                    <a:pt x="1762638" y="1002028"/>
                  </a:lnTo>
                  <a:lnTo>
                    <a:pt x="2062743" y="908328"/>
                  </a:lnTo>
                  <a:lnTo>
                    <a:pt x="2113621" y="899895"/>
                  </a:lnTo>
                  <a:lnTo>
                    <a:pt x="2163582" y="905246"/>
                  </a:lnTo>
                  <a:lnTo>
                    <a:pt x="2210002" y="923410"/>
                  </a:lnTo>
                  <a:lnTo>
                    <a:pt x="2250258" y="953412"/>
                  </a:lnTo>
                  <a:lnTo>
                    <a:pt x="2281728" y="994280"/>
                  </a:lnTo>
                  <a:lnTo>
                    <a:pt x="2730367" y="1777797"/>
                  </a:lnTo>
                  <a:lnTo>
                    <a:pt x="3412624" y="1662593"/>
                  </a:lnTo>
                  <a:lnTo>
                    <a:pt x="3488629" y="1906681"/>
                  </a:lnTo>
                  <a:close/>
                </a:path>
                <a:path w="5744210" h="3642359">
                  <a:moveTo>
                    <a:pt x="776801" y="3637724"/>
                  </a:moveTo>
                  <a:lnTo>
                    <a:pt x="768435" y="3639136"/>
                  </a:lnTo>
                  <a:lnTo>
                    <a:pt x="737862" y="3641789"/>
                  </a:lnTo>
                  <a:lnTo>
                    <a:pt x="707491" y="3639491"/>
                  </a:lnTo>
                  <a:lnTo>
                    <a:pt x="649694" y="3620259"/>
                  </a:lnTo>
                  <a:lnTo>
                    <a:pt x="592820" y="3574340"/>
                  </a:lnTo>
                  <a:lnTo>
                    <a:pt x="557727" y="3509991"/>
                  </a:lnTo>
                  <a:lnTo>
                    <a:pt x="466164" y="3215262"/>
                  </a:lnTo>
                  <a:lnTo>
                    <a:pt x="458957" y="3175880"/>
                  </a:lnTo>
                  <a:lnTo>
                    <a:pt x="457934" y="3170286"/>
                  </a:lnTo>
                  <a:lnTo>
                    <a:pt x="460584" y="3126148"/>
                  </a:lnTo>
                  <a:lnTo>
                    <a:pt x="473232" y="3084492"/>
                  </a:lnTo>
                  <a:lnTo>
                    <a:pt x="494994" y="3046961"/>
                  </a:lnTo>
                  <a:lnTo>
                    <a:pt x="524989" y="3015199"/>
                  </a:lnTo>
                  <a:lnTo>
                    <a:pt x="262145" y="2172036"/>
                  </a:lnTo>
                  <a:lnTo>
                    <a:pt x="209098" y="2159212"/>
                  </a:lnTo>
                  <a:lnTo>
                    <a:pt x="161454" y="2131249"/>
                  </a:lnTo>
                  <a:lnTo>
                    <a:pt x="114821" y="2075226"/>
                  </a:lnTo>
                  <a:lnTo>
                    <a:pt x="8361" y="1746530"/>
                  </a:lnTo>
                  <a:lnTo>
                    <a:pt x="0" y="1696925"/>
                  </a:lnTo>
                  <a:lnTo>
                    <a:pt x="4769" y="1648505"/>
                  </a:lnTo>
                  <a:lnTo>
                    <a:pt x="21499" y="1603507"/>
                  </a:lnTo>
                  <a:lnTo>
                    <a:pt x="49017" y="1564165"/>
                  </a:lnTo>
                  <a:lnTo>
                    <a:pt x="86155" y="1532715"/>
                  </a:lnTo>
                  <a:lnTo>
                    <a:pt x="131741" y="1511391"/>
                  </a:lnTo>
                  <a:lnTo>
                    <a:pt x="972379" y="1248153"/>
                  </a:lnTo>
                  <a:lnTo>
                    <a:pt x="1045778" y="1240267"/>
                  </a:lnTo>
                  <a:lnTo>
                    <a:pt x="1081984" y="1247163"/>
                  </a:lnTo>
                  <a:lnTo>
                    <a:pt x="1413268" y="1417925"/>
                  </a:lnTo>
                  <a:lnTo>
                    <a:pt x="1469819" y="1464053"/>
                  </a:lnTo>
                  <a:lnTo>
                    <a:pt x="1504836" y="1528260"/>
                  </a:lnTo>
                  <a:lnTo>
                    <a:pt x="1609615" y="1864603"/>
                  </a:lnTo>
                  <a:lnTo>
                    <a:pt x="927109" y="1979848"/>
                  </a:lnTo>
                  <a:lnTo>
                    <a:pt x="920471" y="1981789"/>
                  </a:lnTo>
                  <a:lnTo>
                    <a:pt x="945309" y="2061596"/>
                  </a:lnTo>
                  <a:lnTo>
                    <a:pt x="945551" y="2062375"/>
                  </a:lnTo>
                  <a:lnTo>
                    <a:pt x="1634960" y="1945964"/>
                  </a:lnTo>
                  <a:lnTo>
                    <a:pt x="1684681" y="2105570"/>
                  </a:lnTo>
                  <a:lnTo>
                    <a:pt x="1690033" y="2126762"/>
                  </a:lnTo>
                  <a:lnTo>
                    <a:pt x="1692851" y="2148189"/>
                  </a:lnTo>
                  <a:lnTo>
                    <a:pt x="1693141" y="2169659"/>
                  </a:lnTo>
                  <a:lnTo>
                    <a:pt x="1690908" y="2190979"/>
                  </a:lnTo>
                  <a:lnTo>
                    <a:pt x="1695901" y="2196282"/>
                  </a:lnTo>
                  <a:lnTo>
                    <a:pt x="1700961" y="2201984"/>
                  </a:lnTo>
                  <a:lnTo>
                    <a:pt x="1705225" y="2207820"/>
                  </a:lnTo>
                  <a:lnTo>
                    <a:pt x="3488629" y="1906681"/>
                  </a:lnTo>
                  <a:lnTo>
                    <a:pt x="3536632" y="2060841"/>
                  </a:lnTo>
                  <a:lnTo>
                    <a:pt x="5674977" y="1699767"/>
                  </a:lnTo>
                  <a:lnTo>
                    <a:pt x="5736325" y="1896339"/>
                  </a:lnTo>
                  <a:lnTo>
                    <a:pt x="5743865" y="1932539"/>
                  </a:lnTo>
                  <a:lnTo>
                    <a:pt x="5743902" y="1938904"/>
                  </a:lnTo>
                  <a:lnTo>
                    <a:pt x="1157105" y="2713415"/>
                  </a:lnTo>
                  <a:lnTo>
                    <a:pt x="1149339" y="2715955"/>
                  </a:lnTo>
                  <a:lnTo>
                    <a:pt x="1174420" y="2796541"/>
                  </a:lnTo>
                  <a:lnTo>
                    <a:pt x="5727934" y="2027650"/>
                  </a:lnTo>
                  <a:lnTo>
                    <a:pt x="5722880" y="2039976"/>
                  </a:lnTo>
                  <a:lnTo>
                    <a:pt x="5676961" y="2096851"/>
                  </a:lnTo>
                  <a:lnTo>
                    <a:pt x="5612612" y="2131944"/>
                  </a:lnTo>
                  <a:lnTo>
                    <a:pt x="5336922" y="2217833"/>
                  </a:lnTo>
                  <a:lnTo>
                    <a:pt x="4244979" y="2402215"/>
                  </a:lnTo>
                  <a:lnTo>
                    <a:pt x="4183255" y="2519585"/>
                  </a:lnTo>
                  <a:lnTo>
                    <a:pt x="4137335" y="2576460"/>
                  </a:lnTo>
                  <a:lnTo>
                    <a:pt x="4072987" y="2611552"/>
                  </a:lnTo>
                  <a:lnTo>
                    <a:pt x="3284418" y="2746347"/>
                  </a:lnTo>
                  <a:lnTo>
                    <a:pt x="3281472" y="2761666"/>
                  </a:lnTo>
                  <a:lnTo>
                    <a:pt x="3264949" y="2805772"/>
                  </a:lnTo>
                  <a:lnTo>
                    <a:pt x="3219030" y="2862646"/>
                  </a:lnTo>
                  <a:lnTo>
                    <a:pt x="3154681" y="2897739"/>
                  </a:lnTo>
                  <a:lnTo>
                    <a:pt x="2832337" y="2998062"/>
                  </a:lnTo>
                  <a:lnTo>
                    <a:pt x="2551065" y="3045557"/>
                  </a:lnTo>
                  <a:lnTo>
                    <a:pt x="2531501" y="3068779"/>
                  </a:lnTo>
                  <a:lnTo>
                    <a:pt x="2508437" y="3088558"/>
                  </a:lnTo>
                  <a:lnTo>
                    <a:pt x="2499516" y="3094008"/>
                  </a:lnTo>
                  <a:lnTo>
                    <a:pt x="1777915" y="3215855"/>
                  </a:lnTo>
                  <a:lnTo>
                    <a:pt x="1744373" y="3279296"/>
                  </a:lnTo>
                  <a:lnTo>
                    <a:pt x="1698454" y="3336170"/>
                  </a:lnTo>
                  <a:lnTo>
                    <a:pt x="1634105" y="3371263"/>
                  </a:lnTo>
                  <a:lnTo>
                    <a:pt x="792867" y="3633372"/>
                  </a:lnTo>
                  <a:lnTo>
                    <a:pt x="785100" y="3635913"/>
                  </a:lnTo>
                  <a:lnTo>
                    <a:pt x="776801" y="3637724"/>
                  </a:lnTo>
                  <a:close/>
                </a:path>
                <a:path w="5744210" h="3642359">
                  <a:moveTo>
                    <a:pt x="3601137" y="1399982"/>
                  </a:moveTo>
                  <a:lnTo>
                    <a:pt x="3594199" y="1401154"/>
                  </a:lnTo>
                  <a:lnTo>
                    <a:pt x="3549593" y="1403197"/>
                  </a:lnTo>
                  <a:lnTo>
                    <a:pt x="3506119" y="1394620"/>
                  </a:lnTo>
                  <a:lnTo>
                    <a:pt x="3466167" y="1376297"/>
                  </a:lnTo>
                  <a:lnTo>
                    <a:pt x="3431450" y="1349133"/>
                  </a:lnTo>
                  <a:lnTo>
                    <a:pt x="3403679" y="1314036"/>
                  </a:lnTo>
                  <a:lnTo>
                    <a:pt x="3384567" y="1271910"/>
                  </a:lnTo>
                  <a:lnTo>
                    <a:pt x="3368515" y="1220532"/>
                  </a:lnTo>
                  <a:lnTo>
                    <a:pt x="5055684" y="935642"/>
                  </a:lnTo>
                  <a:lnTo>
                    <a:pt x="5023886" y="1068858"/>
                  </a:lnTo>
                  <a:lnTo>
                    <a:pt x="4005835" y="1240762"/>
                  </a:lnTo>
                  <a:lnTo>
                    <a:pt x="3986793" y="1261309"/>
                  </a:lnTo>
                  <a:lnTo>
                    <a:pt x="3940643" y="1292855"/>
                  </a:lnTo>
                  <a:lnTo>
                    <a:pt x="3619706" y="1395291"/>
                  </a:lnTo>
                  <a:lnTo>
                    <a:pt x="3607367" y="1398655"/>
                  </a:lnTo>
                  <a:lnTo>
                    <a:pt x="3601137" y="1399982"/>
                  </a:lnTo>
                  <a:close/>
                </a:path>
                <a:path w="5744210" h="3642359">
                  <a:moveTo>
                    <a:pt x="5332280" y="1453180"/>
                  </a:moveTo>
                  <a:lnTo>
                    <a:pt x="4134851" y="1655374"/>
                  </a:lnTo>
                  <a:lnTo>
                    <a:pt x="4005835" y="1240762"/>
                  </a:lnTo>
                  <a:lnTo>
                    <a:pt x="5023886" y="1068858"/>
                  </a:lnTo>
                  <a:lnTo>
                    <a:pt x="5002687" y="1157668"/>
                  </a:lnTo>
                  <a:lnTo>
                    <a:pt x="5332280" y="1453180"/>
                  </a:lnTo>
                  <a:close/>
                </a:path>
                <a:path w="5744210" h="3642359">
                  <a:moveTo>
                    <a:pt x="1634960" y="1945964"/>
                  </a:moveTo>
                  <a:lnTo>
                    <a:pt x="945551" y="2062375"/>
                  </a:lnTo>
                  <a:lnTo>
                    <a:pt x="952190" y="2060434"/>
                  </a:lnTo>
                  <a:lnTo>
                    <a:pt x="927351" y="1980627"/>
                  </a:lnTo>
                  <a:lnTo>
                    <a:pt x="927109" y="1979848"/>
                  </a:lnTo>
                  <a:lnTo>
                    <a:pt x="1609615" y="1864603"/>
                  </a:lnTo>
                  <a:lnTo>
                    <a:pt x="1634718" y="1945185"/>
                  </a:lnTo>
                  <a:lnTo>
                    <a:pt x="1634960" y="1945964"/>
                  </a:lnTo>
                  <a:close/>
                </a:path>
                <a:path w="5744210" h="3642359">
                  <a:moveTo>
                    <a:pt x="5674977" y="1699767"/>
                  </a:moveTo>
                  <a:lnTo>
                    <a:pt x="3536632" y="2060841"/>
                  </a:lnTo>
                  <a:lnTo>
                    <a:pt x="3621466" y="2034224"/>
                  </a:lnTo>
                  <a:lnTo>
                    <a:pt x="3605414" y="1982845"/>
                  </a:lnTo>
                  <a:lnTo>
                    <a:pt x="3596915" y="1933263"/>
                  </a:lnTo>
                  <a:lnTo>
                    <a:pt x="3601646" y="1884850"/>
                  </a:lnTo>
                  <a:lnTo>
                    <a:pt x="3618403" y="1839847"/>
                  </a:lnTo>
                  <a:lnTo>
                    <a:pt x="3645983" y="1800495"/>
                  </a:lnTo>
                  <a:lnTo>
                    <a:pt x="3683181" y="1769034"/>
                  </a:lnTo>
                  <a:lnTo>
                    <a:pt x="3728795" y="1747706"/>
                  </a:lnTo>
                  <a:lnTo>
                    <a:pt x="4023457" y="1655744"/>
                  </a:lnTo>
                  <a:lnTo>
                    <a:pt x="4080058" y="1647263"/>
                  </a:lnTo>
                  <a:lnTo>
                    <a:pt x="4107839" y="1649390"/>
                  </a:lnTo>
                  <a:lnTo>
                    <a:pt x="4134851" y="1655374"/>
                  </a:lnTo>
                  <a:lnTo>
                    <a:pt x="5332280" y="1453180"/>
                  </a:lnTo>
                  <a:lnTo>
                    <a:pt x="5373046" y="1489731"/>
                  </a:lnTo>
                  <a:lnTo>
                    <a:pt x="5479265" y="1471796"/>
                  </a:lnTo>
                  <a:lnTo>
                    <a:pt x="5507219" y="1474527"/>
                  </a:lnTo>
                  <a:lnTo>
                    <a:pt x="5552222" y="1491284"/>
                  </a:lnTo>
                  <a:lnTo>
                    <a:pt x="5591574" y="1518864"/>
                  </a:lnTo>
                  <a:lnTo>
                    <a:pt x="5623035" y="1556063"/>
                  </a:lnTo>
                  <a:lnTo>
                    <a:pt x="5644363" y="1601676"/>
                  </a:lnTo>
                  <a:lnTo>
                    <a:pt x="5674977" y="1699767"/>
                  </a:lnTo>
                  <a:close/>
                </a:path>
                <a:path w="5744210" h="3642359">
                  <a:moveTo>
                    <a:pt x="5479265" y="1471796"/>
                  </a:moveTo>
                  <a:lnTo>
                    <a:pt x="5373046" y="1489731"/>
                  </a:lnTo>
                  <a:lnTo>
                    <a:pt x="5410087" y="1478023"/>
                  </a:lnTo>
                  <a:lnTo>
                    <a:pt x="5458806" y="1469796"/>
                  </a:lnTo>
                  <a:lnTo>
                    <a:pt x="5479265" y="1471796"/>
                  </a:lnTo>
                  <a:close/>
                </a:path>
                <a:path w="5744210" h="3642359">
                  <a:moveTo>
                    <a:pt x="5727934" y="2027650"/>
                  </a:moveTo>
                  <a:lnTo>
                    <a:pt x="1174420" y="2796541"/>
                  </a:lnTo>
                  <a:lnTo>
                    <a:pt x="1182186" y="2794001"/>
                  </a:lnTo>
                  <a:lnTo>
                    <a:pt x="1157105" y="2713415"/>
                  </a:lnTo>
                  <a:lnTo>
                    <a:pt x="5743902" y="1938904"/>
                  </a:lnTo>
                  <a:lnTo>
                    <a:pt x="5744077" y="1969248"/>
                  </a:lnTo>
                  <a:lnTo>
                    <a:pt x="5737052" y="2005411"/>
                  </a:lnTo>
                  <a:lnTo>
                    <a:pt x="5727934" y="2027650"/>
                  </a:lnTo>
                  <a:close/>
                </a:path>
                <a:path w="5744210" h="3642359">
                  <a:moveTo>
                    <a:pt x="4448565" y="2494045"/>
                  </a:moveTo>
                  <a:lnTo>
                    <a:pt x="4440199" y="2495458"/>
                  </a:lnTo>
                  <a:lnTo>
                    <a:pt x="4409627" y="2498110"/>
                  </a:lnTo>
                  <a:lnTo>
                    <a:pt x="4379256" y="2495812"/>
                  </a:lnTo>
                  <a:lnTo>
                    <a:pt x="4321459" y="2476580"/>
                  </a:lnTo>
                  <a:lnTo>
                    <a:pt x="4277675" y="2444790"/>
                  </a:lnTo>
                  <a:lnTo>
                    <a:pt x="4244979" y="2402215"/>
                  </a:lnTo>
                  <a:lnTo>
                    <a:pt x="5336922" y="2217833"/>
                  </a:lnTo>
                  <a:lnTo>
                    <a:pt x="5087079" y="2295670"/>
                  </a:lnTo>
                  <a:lnTo>
                    <a:pt x="5036482" y="2304214"/>
                  </a:lnTo>
                  <a:lnTo>
                    <a:pt x="5025693" y="2310805"/>
                  </a:lnTo>
                  <a:lnTo>
                    <a:pt x="5014348" y="2316607"/>
                  </a:lnTo>
                  <a:lnTo>
                    <a:pt x="5002490" y="2321651"/>
                  </a:lnTo>
                  <a:lnTo>
                    <a:pt x="4990164" y="2325967"/>
                  </a:lnTo>
                  <a:lnTo>
                    <a:pt x="4464631" y="2489693"/>
                  </a:lnTo>
                  <a:lnTo>
                    <a:pt x="4456865" y="2492234"/>
                  </a:lnTo>
                  <a:lnTo>
                    <a:pt x="4448565" y="2494045"/>
                  </a:lnTo>
                  <a:close/>
                </a:path>
                <a:path w="5744210" h="3642359">
                  <a:moveTo>
                    <a:pt x="5061784" y="2301785"/>
                  </a:moveTo>
                  <a:lnTo>
                    <a:pt x="5049097" y="2303466"/>
                  </a:lnTo>
                  <a:lnTo>
                    <a:pt x="5036482" y="2304214"/>
                  </a:lnTo>
                  <a:lnTo>
                    <a:pt x="5087079" y="2295670"/>
                  </a:lnTo>
                  <a:lnTo>
                    <a:pt x="5074470" y="2299182"/>
                  </a:lnTo>
                  <a:lnTo>
                    <a:pt x="5061784" y="2301785"/>
                  </a:lnTo>
                  <a:close/>
                </a:path>
                <a:path w="5744210" h="3642359">
                  <a:moveTo>
                    <a:pt x="3475363" y="2797286"/>
                  </a:moveTo>
                  <a:lnTo>
                    <a:pt x="3466997" y="2798699"/>
                  </a:lnTo>
                  <a:lnTo>
                    <a:pt x="3436425" y="2801351"/>
                  </a:lnTo>
                  <a:lnTo>
                    <a:pt x="3406053" y="2799053"/>
                  </a:lnTo>
                  <a:lnTo>
                    <a:pt x="3376469" y="2791858"/>
                  </a:lnTo>
                  <a:lnTo>
                    <a:pt x="3348256" y="2779822"/>
                  </a:lnTo>
                  <a:lnTo>
                    <a:pt x="3284418" y="2746347"/>
                  </a:lnTo>
                  <a:lnTo>
                    <a:pt x="4061527" y="2615127"/>
                  </a:lnTo>
                  <a:lnTo>
                    <a:pt x="3491429" y="2792934"/>
                  </a:lnTo>
                  <a:lnTo>
                    <a:pt x="3483663" y="2795475"/>
                  </a:lnTo>
                  <a:lnTo>
                    <a:pt x="3475363" y="2797286"/>
                  </a:lnTo>
                  <a:close/>
                </a:path>
                <a:path w="5744210" h="3642359">
                  <a:moveTo>
                    <a:pt x="2640459" y="3055240"/>
                  </a:moveTo>
                  <a:lnTo>
                    <a:pt x="2609891" y="3056931"/>
                  </a:lnTo>
                  <a:lnTo>
                    <a:pt x="2579935" y="3053602"/>
                  </a:lnTo>
                  <a:lnTo>
                    <a:pt x="2551065" y="3045557"/>
                  </a:lnTo>
                  <a:lnTo>
                    <a:pt x="2832337" y="2998062"/>
                  </a:lnTo>
                  <a:lnTo>
                    <a:pt x="2671166" y="3048224"/>
                  </a:lnTo>
                  <a:lnTo>
                    <a:pt x="2640459" y="3055240"/>
                  </a:lnTo>
                  <a:close/>
                </a:path>
                <a:path w="5744210" h="3642359">
                  <a:moveTo>
                    <a:pt x="1952351" y="3271548"/>
                  </a:moveTo>
                  <a:lnTo>
                    <a:pt x="1945437" y="3272716"/>
                  </a:lnTo>
                  <a:lnTo>
                    <a:pt x="1898996" y="3274642"/>
                  </a:lnTo>
                  <a:lnTo>
                    <a:pt x="1854001" y="3265138"/>
                  </a:lnTo>
                  <a:lnTo>
                    <a:pt x="1813007" y="3245202"/>
                  </a:lnTo>
                  <a:lnTo>
                    <a:pt x="1777915" y="3215855"/>
                  </a:lnTo>
                  <a:lnTo>
                    <a:pt x="2499516" y="3094008"/>
                  </a:lnTo>
                  <a:lnTo>
                    <a:pt x="2453970" y="3116041"/>
                  </a:lnTo>
                  <a:lnTo>
                    <a:pt x="1970920" y="3266857"/>
                  </a:lnTo>
                  <a:lnTo>
                    <a:pt x="1952351" y="3271548"/>
                  </a:lnTo>
                  <a:close/>
                </a:path>
              </a:pathLst>
            </a:custGeom>
            <a:solidFill>
              <a:srgbClr val="483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4502" y="5202681"/>
              <a:ext cx="3986529" cy="2786380"/>
            </a:xfrm>
            <a:custGeom>
              <a:avLst/>
              <a:gdLst/>
              <a:ahLst/>
              <a:cxnLst/>
              <a:rect l="l" t="t" r="r" b="b"/>
              <a:pathLst>
                <a:path w="3986529" h="2786379">
                  <a:moveTo>
                    <a:pt x="1546275" y="2226983"/>
                  </a:moveTo>
                  <a:lnTo>
                    <a:pt x="1400327" y="1758276"/>
                  </a:lnTo>
                  <a:lnTo>
                    <a:pt x="1367231" y="1651990"/>
                  </a:lnTo>
                  <a:lnTo>
                    <a:pt x="1262367" y="1598815"/>
                  </a:lnTo>
                  <a:lnTo>
                    <a:pt x="1305585" y="1516532"/>
                  </a:lnTo>
                  <a:lnTo>
                    <a:pt x="1317866" y="1493139"/>
                  </a:lnTo>
                  <a:lnTo>
                    <a:pt x="1230401" y="1212380"/>
                  </a:lnTo>
                  <a:lnTo>
                    <a:pt x="1230401" y="2249170"/>
                  </a:lnTo>
                  <a:lnTo>
                    <a:pt x="864120" y="2363470"/>
                  </a:lnTo>
                  <a:lnTo>
                    <a:pt x="727278" y="1924367"/>
                  </a:lnTo>
                  <a:lnTo>
                    <a:pt x="1093571" y="1810067"/>
                  </a:lnTo>
                  <a:lnTo>
                    <a:pt x="1230401" y="2249170"/>
                  </a:lnTo>
                  <a:lnTo>
                    <a:pt x="1230401" y="1212380"/>
                  </a:lnTo>
                  <a:lnTo>
                    <a:pt x="1171981" y="1024839"/>
                  </a:lnTo>
                  <a:lnTo>
                    <a:pt x="1138021" y="915835"/>
                  </a:lnTo>
                  <a:lnTo>
                    <a:pt x="1000874" y="843419"/>
                  </a:lnTo>
                  <a:lnTo>
                    <a:pt x="1000874" y="1515935"/>
                  </a:lnTo>
                  <a:lnTo>
                    <a:pt x="635317" y="1629702"/>
                  </a:lnTo>
                  <a:lnTo>
                    <a:pt x="510895" y="1230299"/>
                  </a:lnTo>
                  <a:lnTo>
                    <a:pt x="498411" y="1190205"/>
                  </a:lnTo>
                  <a:lnTo>
                    <a:pt x="864031" y="1076833"/>
                  </a:lnTo>
                  <a:lnTo>
                    <a:pt x="1000874" y="1515935"/>
                  </a:lnTo>
                  <a:lnTo>
                    <a:pt x="1000874" y="843419"/>
                  </a:lnTo>
                  <a:lnTo>
                    <a:pt x="841108" y="759040"/>
                  </a:lnTo>
                  <a:lnTo>
                    <a:pt x="0" y="1021943"/>
                  </a:lnTo>
                  <a:lnTo>
                    <a:pt x="91960" y="1316609"/>
                  </a:lnTo>
                  <a:lnTo>
                    <a:pt x="202552" y="1282369"/>
                  </a:lnTo>
                  <a:lnTo>
                    <a:pt x="568058" y="2456904"/>
                  </a:lnTo>
                  <a:lnTo>
                    <a:pt x="457479" y="2491143"/>
                  </a:lnTo>
                  <a:lnTo>
                    <a:pt x="549440" y="2785808"/>
                  </a:lnTo>
                  <a:lnTo>
                    <a:pt x="1390675" y="2523693"/>
                  </a:lnTo>
                  <a:lnTo>
                    <a:pt x="1534007" y="2250363"/>
                  </a:lnTo>
                  <a:lnTo>
                    <a:pt x="1546275" y="2226983"/>
                  </a:lnTo>
                  <a:close/>
                </a:path>
                <a:path w="3986529" h="2786379">
                  <a:moveTo>
                    <a:pt x="2912313" y="2049170"/>
                  </a:moveTo>
                  <a:lnTo>
                    <a:pt x="2824848" y="1768919"/>
                  </a:lnTo>
                  <a:lnTo>
                    <a:pt x="2820352" y="1754517"/>
                  </a:lnTo>
                  <a:lnTo>
                    <a:pt x="2715666" y="1787347"/>
                  </a:lnTo>
                  <a:lnTo>
                    <a:pt x="2648039" y="1669288"/>
                  </a:lnTo>
                  <a:lnTo>
                    <a:pt x="2504884" y="1419326"/>
                  </a:lnTo>
                  <a:lnTo>
                    <a:pt x="2285327" y="1035989"/>
                  </a:lnTo>
                  <a:lnTo>
                    <a:pt x="2174392" y="842314"/>
                  </a:lnTo>
                  <a:lnTo>
                    <a:pt x="2174392" y="1450136"/>
                  </a:lnTo>
                  <a:lnTo>
                    <a:pt x="2000008" y="1504581"/>
                  </a:lnTo>
                  <a:lnTo>
                    <a:pt x="1966442" y="1089825"/>
                  </a:lnTo>
                  <a:lnTo>
                    <a:pt x="2174392" y="1450136"/>
                  </a:lnTo>
                  <a:lnTo>
                    <a:pt x="2174392" y="842314"/>
                  </a:lnTo>
                  <a:lnTo>
                    <a:pt x="1931797" y="418757"/>
                  </a:lnTo>
                  <a:lnTo>
                    <a:pt x="1631696" y="512445"/>
                  </a:lnTo>
                  <a:lnTo>
                    <a:pt x="1746377" y="2089518"/>
                  </a:lnTo>
                  <a:lnTo>
                    <a:pt x="1635798" y="2123770"/>
                  </a:lnTo>
                  <a:lnTo>
                    <a:pt x="1727758" y="2418423"/>
                  </a:lnTo>
                  <a:lnTo>
                    <a:pt x="2211273" y="2267940"/>
                  </a:lnTo>
                  <a:lnTo>
                    <a:pt x="2122703" y="1984184"/>
                  </a:lnTo>
                  <a:lnTo>
                    <a:pt x="2119312" y="1973275"/>
                  </a:lnTo>
                  <a:lnTo>
                    <a:pt x="2039912" y="1998154"/>
                  </a:lnTo>
                  <a:lnTo>
                    <a:pt x="2025180" y="1818716"/>
                  </a:lnTo>
                  <a:lnTo>
                    <a:pt x="2330666" y="1722869"/>
                  </a:lnTo>
                  <a:lnTo>
                    <a:pt x="2420543" y="1878977"/>
                  </a:lnTo>
                  <a:lnTo>
                    <a:pt x="2336838" y="1905000"/>
                  </a:lnTo>
                  <a:lnTo>
                    <a:pt x="2428798" y="2199665"/>
                  </a:lnTo>
                  <a:lnTo>
                    <a:pt x="2912313" y="2049170"/>
                  </a:lnTo>
                  <a:close/>
                </a:path>
                <a:path w="3986529" h="2786379">
                  <a:moveTo>
                    <a:pt x="3986212" y="1466278"/>
                  </a:moveTo>
                  <a:lnTo>
                    <a:pt x="3892512" y="1166164"/>
                  </a:lnTo>
                  <a:lnTo>
                    <a:pt x="3597846" y="1258125"/>
                  </a:lnTo>
                  <a:lnTo>
                    <a:pt x="3669614" y="1488998"/>
                  </a:lnTo>
                  <a:lnTo>
                    <a:pt x="3225863" y="1627441"/>
                  </a:lnTo>
                  <a:lnTo>
                    <a:pt x="2860764" y="455295"/>
                  </a:lnTo>
                  <a:lnTo>
                    <a:pt x="3304514" y="316852"/>
                  </a:lnTo>
                  <a:lnTo>
                    <a:pt x="3376269" y="547725"/>
                  </a:lnTo>
                  <a:lnTo>
                    <a:pt x="3670935" y="455764"/>
                  </a:lnTo>
                  <a:lnTo>
                    <a:pt x="3577831" y="156781"/>
                  </a:lnTo>
                  <a:lnTo>
                    <a:pt x="3280918" y="0"/>
                  </a:lnTo>
                  <a:lnTo>
                    <a:pt x="2699626" y="180517"/>
                  </a:lnTo>
                  <a:lnTo>
                    <a:pt x="2544229" y="478421"/>
                  </a:lnTo>
                  <a:lnTo>
                    <a:pt x="2952343" y="1788769"/>
                  </a:lnTo>
                  <a:lnTo>
                    <a:pt x="3249053" y="1944370"/>
                  </a:lnTo>
                  <a:lnTo>
                    <a:pt x="3830612" y="1762988"/>
                  </a:lnTo>
                  <a:lnTo>
                    <a:pt x="3986212" y="14662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29211" y="5117426"/>
              <a:ext cx="1314450" cy="1076960"/>
            </a:xfrm>
            <a:custGeom>
              <a:avLst/>
              <a:gdLst/>
              <a:ahLst/>
              <a:cxnLst/>
              <a:rect l="l" t="t" r="r" b="b"/>
              <a:pathLst>
                <a:path w="1314450" h="1076960">
                  <a:moveTo>
                    <a:pt x="575767" y="1030439"/>
                  </a:moveTo>
                  <a:lnTo>
                    <a:pt x="549757" y="876414"/>
                  </a:lnTo>
                  <a:lnTo>
                    <a:pt x="275259" y="922756"/>
                  </a:lnTo>
                  <a:lnTo>
                    <a:pt x="301269" y="1076794"/>
                  </a:lnTo>
                  <a:lnTo>
                    <a:pt x="575767" y="1030439"/>
                  </a:lnTo>
                  <a:close/>
                </a:path>
                <a:path w="1314450" h="1076960">
                  <a:moveTo>
                    <a:pt x="608672" y="358990"/>
                  </a:moveTo>
                  <a:lnTo>
                    <a:pt x="588378" y="238772"/>
                  </a:lnTo>
                  <a:lnTo>
                    <a:pt x="562152" y="83502"/>
                  </a:lnTo>
                  <a:lnTo>
                    <a:pt x="0" y="178422"/>
                  </a:lnTo>
                  <a:lnTo>
                    <a:pt x="26225" y="333705"/>
                  </a:lnTo>
                  <a:lnTo>
                    <a:pt x="46520" y="453923"/>
                  </a:lnTo>
                  <a:lnTo>
                    <a:pt x="199910" y="428015"/>
                  </a:lnTo>
                  <a:lnTo>
                    <a:pt x="179616" y="307809"/>
                  </a:lnTo>
                  <a:lnTo>
                    <a:pt x="232994" y="298805"/>
                  </a:lnTo>
                  <a:lnTo>
                    <a:pt x="253301" y="418998"/>
                  </a:lnTo>
                  <a:lnTo>
                    <a:pt x="336613" y="912393"/>
                  </a:lnTo>
                  <a:lnTo>
                    <a:pt x="490791" y="886358"/>
                  </a:lnTo>
                  <a:lnTo>
                    <a:pt x="407479" y="392963"/>
                  </a:lnTo>
                  <a:lnTo>
                    <a:pt x="387184" y="272757"/>
                  </a:lnTo>
                  <a:lnTo>
                    <a:pt x="434987" y="264693"/>
                  </a:lnTo>
                  <a:lnTo>
                    <a:pt x="455282" y="384898"/>
                  </a:lnTo>
                  <a:lnTo>
                    <a:pt x="608672" y="358990"/>
                  </a:lnTo>
                  <a:close/>
                </a:path>
                <a:path w="1314450" h="1076960">
                  <a:moveTo>
                    <a:pt x="1313865" y="783602"/>
                  </a:moveTo>
                  <a:lnTo>
                    <a:pt x="1307744" y="747344"/>
                  </a:lnTo>
                  <a:lnTo>
                    <a:pt x="1204277" y="134594"/>
                  </a:lnTo>
                  <a:lnTo>
                    <a:pt x="1198219" y="98742"/>
                  </a:lnTo>
                  <a:lnTo>
                    <a:pt x="1153541" y="66865"/>
                  </a:lnTo>
                  <a:lnTo>
                    <a:pt x="1153541" y="773379"/>
                  </a:lnTo>
                  <a:lnTo>
                    <a:pt x="933246" y="810577"/>
                  </a:lnTo>
                  <a:lnTo>
                    <a:pt x="829779" y="197840"/>
                  </a:lnTo>
                  <a:lnTo>
                    <a:pt x="1050099" y="160642"/>
                  </a:lnTo>
                  <a:lnTo>
                    <a:pt x="1153541" y="773379"/>
                  </a:lnTo>
                  <a:lnTo>
                    <a:pt x="1153541" y="66865"/>
                  </a:lnTo>
                  <a:lnTo>
                    <a:pt x="1059853" y="0"/>
                  </a:lnTo>
                  <a:lnTo>
                    <a:pt x="767422" y="49377"/>
                  </a:lnTo>
                  <a:lnTo>
                    <a:pt x="669137" y="188087"/>
                  </a:lnTo>
                  <a:lnTo>
                    <a:pt x="784783" y="872934"/>
                  </a:lnTo>
                  <a:lnTo>
                    <a:pt x="923086" y="971283"/>
                  </a:lnTo>
                  <a:lnTo>
                    <a:pt x="1215517" y="921905"/>
                  </a:lnTo>
                  <a:lnTo>
                    <a:pt x="1313865" y="783602"/>
                  </a:lnTo>
                  <a:close/>
                </a:path>
              </a:pathLst>
            </a:custGeom>
            <a:solidFill>
              <a:srgbClr val="483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1383" y="6238455"/>
              <a:ext cx="1271905" cy="1720850"/>
            </a:xfrm>
            <a:custGeom>
              <a:avLst/>
              <a:gdLst/>
              <a:ahLst/>
              <a:cxnLst/>
              <a:rect l="l" t="t" r="r" b="b"/>
              <a:pathLst>
                <a:path w="1271905" h="1720850">
                  <a:moveTo>
                    <a:pt x="56591" y="171958"/>
                  </a:moveTo>
                  <a:lnTo>
                    <a:pt x="53187" y="130162"/>
                  </a:lnTo>
                  <a:lnTo>
                    <a:pt x="44577" y="89636"/>
                  </a:lnTo>
                  <a:lnTo>
                    <a:pt x="31292" y="50215"/>
                  </a:lnTo>
                  <a:lnTo>
                    <a:pt x="12014" y="12166"/>
                  </a:lnTo>
                  <a:lnTo>
                    <a:pt x="3556" y="0"/>
                  </a:lnTo>
                  <a:lnTo>
                    <a:pt x="1244" y="14757"/>
                  </a:lnTo>
                  <a:lnTo>
                    <a:pt x="139" y="29210"/>
                  </a:lnTo>
                  <a:lnTo>
                    <a:pt x="0" y="43408"/>
                  </a:lnTo>
                  <a:lnTo>
                    <a:pt x="558" y="57454"/>
                  </a:lnTo>
                  <a:lnTo>
                    <a:pt x="5702" y="98831"/>
                  </a:lnTo>
                  <a:lnTo>
                    <a:pt x="15913" y="139026"/>
                  </a:lnTo>
                  <a:lnTo>
                    <a:pt x="30822" y="178041"/>
                  </a:lnTo>
                  <a:lnTo>
                    <a:pt x="53035" y="215366"/>
                  </a:lnTo>
                  <a:lnTo>
                    <a:pt x="55346" y="200609"/>
                  </a:lnTo>
                  <a:lnTo>
                    <a:pt x="56451" y="186169"/>
                  </a:lnTo>
                  <a:lnTo>
                    <a:pt x="56591" y="171958"/>
                  </a:lnTo>
                  <a:close/>
                </a:path>
                <a:path w="1271905" h="1720850">
                  <a:moveTo>
                    <a:pt x="527558" y="1423949"/>
                  </a:moveTo>
                  <a:lnTo>
                    <a:pt x="516369" y="1374063"/>
                  </a:lnTo>
                  <a:lnTo>
                    <a:pt x="504672" y="1324381"/>
                  </a:lnTo>
                  <a:lnTo>
                    <a:pt x="492493" y="1274876"/>
                  </a:lnTo>
                  <a:lnTo>
                    <a:pt x="479907" y="1225511"/>
                  </a:lnTo>
                  <a:lnTo>
                    <a:pt x="466940" y="1176248"/>
                  </a:lnTo>
                  <a:lnTo>
                    <a:pt x="453656" y="1127061"/>
                  </a:lnTo>
                  <a:lnTo>
                    <a:pt x="440105" y="1077950"/>
                  </a:lnTo>
                  <a:lnTo>
                    <a:pt x="426313" y="1028941"/>
                  </a:lnTo>
                  <a:lnTo>
                    <a:pt x="412280" y="980020"/>
                  </a:lnTo>
                  <a:lnTo>
                    <a:pt x="398030" y="931176"/>
                  </a:lnTo>
                  <a:lnTo>
                    <a:pt x="383552" y="882383"/>
                  </a:lnTo>
                  <a:lnTo>
                    <a:pt x="368871" y="833640"/>
                  </a:lnTo>
                  <a:lnTo>
                    <a:pt x="353822" y="784999"/>
                  </a:lnTo>
                  <a:lnTo>
                    <a:pt x="338620" y="736434"/>
                  </a:lnTo>
                  <a:lnTo>
                    <a:pt x="323215" y="687946"/>
                  </a:lnTo>
                  <a:lnTo>
                    <a:pt x="307594" y="639533"/>
                  </a:lnTo>
                  <a:lnTo>
                    <a:pt x="291706" y="591185"/>
                  </a:lnTo>
                  <a:lnTo>
                    <a:pt x="275526" y="542899"/>
                  </a:lnTo>
                  <a:lnTo>
                    <a:pt x="259067" y="494665"/>
                  </a:lnTo>
                  <a:lnTo>
                    <a:pt x="242341" y="446506"/>
                  </a:lnTo>
                  <a:lnTo>
                    <a:pt x="225259" y="398449"/>
                  </a:lnTo>
                  <a:lnTo>
                    <a:pt x="207772" y="350520"/>
                  </a:lnTo>
                  <a:lnTo>
                    <a:pt x="189776" y="302780"/>
                  </a:lnTo>
                  <a:lnTo>
                    <a:pt x="171221" y="255244"/>
                  </a:lnTo>
                  <a:lnTo>
                    <a:pt x="182422" y="305117"/>
                  </a:lnTo>
                  <a:lnTo>
                    <a:pt x="194195" y="354787"/>
                  </a:lnTo>
                  <a:lnTo>
                    <a:pt x="206425" y="404291"/>
                  </a:lnTo>
                  <a:lnTo>
                    <a:pt x="219049" y="453656"/>
                  </a:lnTo>
                  <a:lnTo>
                    <a:pt x="231978" y="502920"/>
                  </a:lnTo>
                  <a:lnTo>
                    <a:pt x="245122" y="552132"/>
                  </a:lnTo>
                  <a:lnTo>
                    <a:pt x="258673" y="601243"/>
                  </a:lnTo>
                  <a:lnTo>
                    <a:pt x="272465" y="650240"/>
                  </a:lnTo>
                  <a:lnTo>
                    <a:pt x="286486" y="699173"/>
                  </a:lnTo>
                  <a:lnTo>
                    <a:pt x="300748" y="748017"/>
                  </a:lnTo>
                  <a:lnTo>
                    <a:pt x="315226" y="796810"/>
                  </a:lnTo>
                  <a:lnTo>
                    <a:pt x="329907" y="845553"/>
                  </a:lnTo>
                  <a:lnTo>
                    <a:pt x="344957" y="894194"/>
                  </a:lnTo>
                  <a:lnTo>
                    <a:pt x="360159" y="942759"/>
                  </a:lnTo>
                  <a:lnTo>
                    <a:pt x="375564" y="991247"/>
                  </a:lnTo>
                  <a:lnTo>
                    <a:pt x="391185" y="1039660"/>
                  </a:lnTo>
                  <a:lnTo>
                    <a:pt x="407073" y="1088009"/>
                  </a:lnTo>
                  <a:lnTo>
                    <a:pt x="423252" y="1136294"/>
                  </a:lnTo>
                  <a:lnTo>
                    <a:pt x="439712" y="1184516"/>
                  </a:lnTo>
                  <a:lnTo>
                    <a:pt x="456438" y="1232687"/>
                  </a:lnTo>
                  <a:lnTo>
                    <a:pt x="473506" y="1280744"/>
                  </a:lnTo>
                  <a:lnTo>
                    <a:pt x="491007" y="1328661"/>
                  </a:lnTo>
                  <a:lnTo>
                    <a:pt x="508990" y="1376413"/>
                  </a:lnTo>
                  <a:lnTo>
                    <a:pt x="527558" y="1423949"/>
                  </a:lnTo>
                  <a:close/>
                </a:path>
                <a:path w="1271905" h="1720850">
                  <a:moveTo>
                    <a:pt x="962469" y="439610"/>
                  </a:moveTo>
                  <a:lnTo>
                    <a:pt x="956106" y="387718"/>
                  </a:lnTo>
                  <a:lnTo>
                    <a:pt x="945972" y="337083"/>
                  </a:lnTo>
                  <a:lnTo>
                    <a:pt x="933297" y="287235"/>
                  </a:lnTo>
                  <a:lnTo>
                    <a:pt x="918591" y="238036"/>
                  </a:lnTo>
                  <a:lnTo>
                    <a:pt x="901839" y="189496"/>
                  </a:lnTo>
                  <a:lnTo>
                    <a:pt x="883043" y="141605"/>
                  </a:lnTo>
                  <a:lnTo>
                    <a:pt x="861733" y="94488"/>
                  </a:lnTo>
                  <a:lnTo>
                    <a:pt x="836625" y="48641"/>
                  </a:lnTo>
                  <a:lnTo>
                    <a:pt x="839292" y="74790"/>
                  </a:lnTo>
                  <a:lnTo>
                    <a:pt x="847661" y="125945"/>
                  </a:lnTo>
                  <a:lnTo>
                    <a:pt x="858774" y="176263"/>
                  </a:lnTo>
                  <a:lnTo>
                    <a:pt x="872502" y="225742"/>
                  </a:lnTo>
                  <a:lnTo>
                    <a:pt x="888199" y="274650"/>
                  </a:lnTo>
                  <a:lnTo>
                    <a:pt x="906005" y="322834"/>
                  </a:lnTo>
                  <a:lnTo>
                    <a:pt x="926058" y="370382"/>
                  </a:lnTo>
                  <a:lnTo>
                    <a:pt x="949210" y="416877"/>
                  </a:lnTo>
                  <a:lnTo>
                    <a:pt x="962469" y="439610"/>
                  </a:lnTo>
                  <a:close/>
                </a:path>
                <a:path w="1271905" h="1720850">
                  <a:moveTo>
                    <a:pt x="1192288" y="1186726"/>
                  </a:moveTo>
                  <a:lnTo>
                    <a:pt x="1185494" y="1132243"/>
                  </a:lnTo>
                  <a:lnTo>
                    <a:pt x="1174927" y="1079030"/>
                  </a:lnTo>
                  <a:lnTo>
                    <a:pt x="1161821" y="1026579"/>
                  </a:lnTo>
                  <a:lnTo>
                    <a:pt x="1146670" y="974801"/>
                  </a:lnTo>
                  <a:lnTo>
                    <a:pt x="1129487" y="923658"/>
                  </a:lnTo>
                  <a:lnTo>
                    <a:pt x="1110246" y="873175"/>
                  </a:lnTo>
                  <a:lnTo>
                    <a:pt x="1088288" y="823518"/>
                  </a:lnTo>
                  <a:lnTo>
                    <a:pt x="1062545" y="775106"/>
                  </a:lnTo>
                  <a:lnTo>
                    <a:pt x="1065377" y="802513"/>
                  </a:lnTo>
                  <a:lnTo>
                    <a:pt x="1074254" y="856335"/>
                  </a:lnTo>
                  <a:lnTo>
                    <a:pt x="1086192" y="909091"/>
                  </a:lnTo>
                  <a:lnTo>
                    <a:pt x="1100366" y="961237"/>
                  </a:lnTo>
                  <a:lnTo>
                    <a:pt x="1116482" y="1012672"/>
                  </a:lnTo>
                  <a:lnTo>
                    <a:pt x="1134745" y="1063510"/>
                  </a:lnTo>
                  <a:lnTo>
                    <a:pt x="1155217" y="1113586"/>
                  </a:lnTo>
                  <a:lnTo>
                    <a:pt x="1178826" y="1162735"/>
                  </a:lnTo>
                  <a:lnTo>
                    <a:pt x="1192288" y="1186726"/>
                  </a:lnTo>
                  <a:close/>
                </a:path>
                <a:path w="1271905" h="1720850">
                  <a:moveTo>
                    <a:pt x="1271701" y="1453184"/>
                  </a:moveTo>
                  <a:lnTo>
                    <a:pt x="1233830" y="1461592"/>
                  </a:lnTo>
                  <a:lnTo>
                    <a:pt x="1195946" y="1470482"/>
                  </a:lnTo>
                  <a:lnTo>
                    <a:pt x="1120686" y="1489443"/>
                  </a:lnTo>
                  <a:lnTo>
                    <a:pt x="1070673" y="1502702"/>
                  </a:lnTo>
                  <a:lnTo>
                    <a:pt x="921588" y="1544929"/>
                  </a:lnTo>
                  <a:lnTo>
                    <a:pt x="822718" y="1574596"/>
                  </a:lnTo>
                  <a:lnTo>
                    <a:pt x="675233" y="1621510"/>
                  </a:lnTo>
                  <a:lnTo>
                    <a:pt x="577507" y="1654251"/>
                  </a:lnTo>
                  <a:lnTo>
                    <a:pt x="493979" y="1683537"/>
                  </a:lnTo>
                  <a:lnTo>
                    <a:pt x="490067" y="1670799"/>
                  </a:lnTo>
                  <a:lnTo>
                    <a:pt x="485851" y="1657286"/>
                  </a:lnTo>
                  <a:lnTo>
                    <a:pt x="477050" y="1629879"/>
                  </a:lnTo>
                  <a:lnTo>
                    <a:pt x="472681" y="1616176"/>
                  </a:lnTo>
                  <a:lnTo>
                    <a:pt x="468236" y="1602486"/>
                  </a:lnTo>
                  <a:lnTo>
                    <a:pt x="463600" y="1588820"/>
                  </a:lnTo>
                  <a:lnTo>
                    <a:pt x="458901" y="1575168"/>
                  </a:lnTo>
                  <a:lnTo>
                    <a:pt x="449656" y="1547837"/>
                  </a:lnTo>
                  <a:lnTo>
                    <a:pt x="444957" y="1534185"/>
                  </a:lnTo>
                  <a:lnTo>
                    <a:pt x="435444" y="1507274"/>
                  </a:lnTo>
                  <a:lnTo>
                    <a:pt x="430568" y="1493697"/>
                  </a:lnTo>
                  <a:lnTo>
                    <a:pt x="425577" y="1480096"/>
                  </a:lnTo>
                  <a:lnTo>
                    <a:pt x="427774" y="1494167"/>
                  </a:lnTo>
                  <a:lnTo>
                    <a:pt x="432587" y="1522933"/>
                  </a:lnTo>
                  <a:lnTo>
                    <a:pt x="434873" y="1537538"/>
                  </a:lnTo>
                  <a:lnTo>
                    <a:pt x="437616" y="1551584"/>
                  </a:lnTo>
                  <a:lnTo>
                    <a:pt x="443268" y="1579791"/>
                  </a:lnTo>
                  <a:lnTo>
                    <a:pt x="448360" y="1605838"/>
                  </a:lnTo>
                  <a:lnTo>
                    <a:pt x="460540" y="1664081"/>
                  </a:lnTo>
                  <a:lnTo>
                    <a:pt x="469265" y="1703412"/>
                  </a:lnTo>
                  <a:lnTo>
                    <a:pt x="473125" y="1720380"/>
                  </a:lnTo>
                  <a:lnTo>
                    <a:pt x="538226" y="1702371"/>
                  </a:lnTo>
                  <a:lnTo>
                    <a:pt x="627329" y="1676730"/>
                  </a:lnTo>
                  <a:lnTo>
                    <a:pt x="785533" y="1628292"/>
                  </a:lnTo>
                  <a:lnTo>
                    <a:pt x="883691" y="1596555"/>
                  </a:lnTo>
                  <a:lnTo>
                    <a:pt x="981354" y="1563420"/>
                  </a:lnTo>
                  <a:lnTo>
                    <a:pt x="1078763" y="1528787"/>
                  </a:lnTo>
                  <a:lnTo>
                    <a:pt x="1199692" y="1482966"/>
                  </a:lnTo>
                  <a:lnTo>
                    <a:pt x="1235875" y="1468285"/>
                  </a:lnTo>
                  <a:lnTo>
                    <a:pt x="1271701" y="1453184"/>
                  </a:lnTo>
                  <a:close/>
                </a:path>
              </a:pathLst>
            </a:custGeom>
            <a:solidFill>
              <a:srgbClr val="C8EC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4289" y="4721466"/>
              <a:ext cx="5703873" cy="41656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51570" y="561091"/>
              <a:ext cx="1914524" cy="16668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69221" y="561091"/>
              <a:ext cx="2405508" cy="46958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69221" y="2229198"/>
              <a:ext cx="5486399" cy="76771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71320" y="449803"/>
              <a:ext cx="2409824" cy="46958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84877" y="0"/>
              <a:ext cx="7696199" cy="514651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89137" y="707637"/>
              <a:ext cx="1514973" cy="151497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06078" y="3073658"/>
              <a:ext cx="1087332" cy="10873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40136" y="616832"/>
              <a:ext cx="1267685" cy="12604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31944" y="2084896"/>
              <a:ext cx="1563221" cy="156322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30894" y="1855376"/>
              <a:ext cx="1148757" cy="114875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10136" y="1250266"/>
              <a:ext cx="1047621" cy="94046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30939" y="2223353"/>
              <a:ext cx="1166685" cy="14930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49203" y="5454812"/>
              <a:ext cx="3314699" cy="383857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05522" y="3714258"/>
              <a:ext cx="1140868" cy="11408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85260" y="3838601"/>
              <a:ext cx="793918" cy="8197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42020" y="3073654"/>
              <a:ext cx="2964275" cy="24824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2652" y="0"/>
            <a:ext cx="9145905" cy="9483725"/>
            <a:chOff x="9142652" y="0"/>
            <a:chExt cx="9145905" cy="9483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31004" y="0"/>
              <a:ext cx="2756994" cy="24098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2652" y="1028716"/>
              <a:ext cx="7320411" cy="84544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96950" y="1277291"/>
            <a:ext cx="7319645" cy="6117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90"/>
              </a:spcBef>
            </a:pPr>
            <a:r>
              <a:rPr sz="4300" b="1" spc="-65" dirty="0">
                <a:latin typeface="Verdana"/>
                <a:cs typeface="Verdana"/>
              </a:rPr>
              <a:t>Make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320" dirty="0">
                <a:latin typeface="Verdana"/>
                <a:cs typeface="Verdana"/>
              </a:rPr>
              <a:t>a</a:t>
            </a:r>
            <a:r>
              <a:rPr sz="4300" b="1" spc="-355" dirty="0">
                <a:latin typeface="Verdana"/>
                <a:cs typeface="Verdana"/>
              </a:rPr>
              <a:t> </a:t>
            </a:r>
            <a:r>
              <a:rPr sz="4300" b="1" spc="-170" dirty="0">
                <a:latin typeface="Verdana"/>
                <a:cs typeface="Verdana"/>
              </a:rPr>
              <a:t>helpful</a:t>
            </a:r>
            <a:r>
              <a:rPr sz="4300" b="1" spc="-355" dirty="0">
                <a:latin typeface="Verdana"/>
                <a:cs typeface="Verdana"/>
              </a:rPr>
              <a:t> </a:t>
            </a:r>
            <a:r>
              <a:rPr sz="4300" b="1" spc="-160" dirty="0">
                <a:latin typeface="Verdana"/>
                <a:cs typeface="Verdana"/>
              </a:rPr>
              <a:t>flyer,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130" dirty="0">
                <a:latin typeface="Verdana"/>
                <a:cs typeface="Verdana"/>
              </a:rPr>
              <a:t>such </a:t>
            </a:r>
            <a:r>
              <a:rPr sz="4300" b="1" spc="-330" dirty="0">
                <a:latin typeface="Verdana"/>
                <a:cs typeface="Verdana"/>
              </a:rPr>
              <a:t>as</a:t>
            </a:r>
            <a:r>
              <a:rPr sz="4300" b="1" spc="-375" dirty="0">
                <a:latin typeface="Verdana"/>
                <a:cs typeface="Verdana"/>
              </a:rPr>
              <a:t> </a:t>
            </a:r>
            <a:r>
              <a:rPr sz="4300" b="1" spc="-320" dirty="0">
                <a:latin typeface="Verdana"/>
                <a:cs typeface="Verdana"/>
              </a:rPr>
              <a:t>a</a:t>
            </a:r>
            <a:r>
              <a:rPr sz="4300" b="1" spc="-370" dirty="0">
                <a:latin typeface="Verdana"/>
                <a:cs typeface="Verdana"/>
              </a:rPr>
              <a:t> </a:t>
            </a:r>
            <a:r>
              <a:rPr sz="4300" b="1" spc="-265" dirty="0">
                <a:latin typeface="Verdana"/>
                <a:cs typeface="Verdana"/>
              </a:rPr>
              <a:t>how</a:t>
            </a:r>
            <a:r>
              <a:rPr sz="4300" b="1" spc="-375" dirty="0">
                <a:latin typeface="Verdana"/>
                <a:cs typeface="Verdana"/>
              </a:rPr>
              <a:t> </a:t>
            </a:r>
            <a:r>
              <a:rPr sz="4300" b="1" spc="-65" dirty="0">
                <a:latin typeface="Verdana"/>
                <a:cs typeface="Verdana"/>
              </a:rPr>
              <a:t>to</a:t>
            </a:r>
            <a:r>
              <a:rPr sz="4300" b="1" spc="-370" dirty="0">
                <a:latin typeface="Verdana"/>
                <a:cs typeface="Verdana"/>
              </a:rPr>
              <a:t> </a:t>
            </a:r>
            <a:r>
              <a:rPr sz="4300" b="1" spc="-160" dirty="0">
                <a:latin typeface="Verdana"/>
                <a:cs typeface="Verdana"/>
              </a:rPr>
              <a:t>open</a:t>
            </a:r>
            <a:r>
              <a:rPr sz="4300" b="1" spc="-370" dirty="0">
                <a:latin typeface="Verdana"/>
                <a:cs typeface="Verdana"/>
              </a:rPr>
              <a:t> </a:t>
            </a:r>
            <a:r>
              <a:rPr sz="4300" b="1" spc="-20" dirty="0">
                <a:latin typeface="Verdana"/>
                <a:cs typeface="Verdana"/>
              </a:rPr>
              <a:t>your </a:t>
            </a:r>
            <a:r>
              <a:rPr sz="4300" b="1" spc="-105" dirty="0">
                <a:latin typeface="Verdana"/>
                <a:cs typeface="Verdana"/>
              </a:rPr>
              <a:t>combo</a:t>
            </a:r>
            <a:r>
              <a:rPr sz="4300" b="1" spc="-355" dirty="0">
                <a:latin typeface="Verdana"/>
                <a:cs typeface="Verdana"/>
              </a:rPr>
              <a:t> </a:t>
            </a:r>
            <a:r>
              <a:rPr sz="4300" b="1" spc="-95" dirty="0">
                <a:latin typeface="Verdana"/>
                <a:cs typeface="Verdana"/>
              </a:rPr>
              <a:t>lock</a:t>
            </a:r>
            <a:r>
              <a:rPr sz="4300" b="1" spc="-350" dirty="0">
                <a:latin typeface="Verdana"/>
                <a:cs typeface="Verdana"/>
              </a:rPr>
              <a:t> </a:t>
            </a:r>
            <a:r>
              <a:rPr sz="4300" b="1" spc="-170" dirty="0">
                <a:latin typeface="Verdana"/>
                <a:cs typeface="Verdana"/>
              </a:rPr>
              <a:t>guide.</a:t>
            </a:r>
            <a:r>
              <a:rPr sz="4300" b="1" spc="-350" dirty="0">
                <a:latin typeface="Verdana"/>
                <a:cs typeface="Verdana"/>
              </a:rPr>
              <a:t> </a:t>
            </a:r>
            <a:r>
              <a:rPr sz="4300" b="1" spc="-25" dirty="0">
                <a:latin typeface="Verdana"/>
                <a:cs typeface="Verdana"/>
              </a:rPr>
              <a:t>Put </a:t>
            </a:r>
            <a:r>
              <a:rPr sz="4300" b="1" spc="-225" dirty="0">
                <a:latin typeface="Verdana"/>
                <a:cs typeface="Verdana"/>
              </a:rPr>
              <a:t>your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114" dirty="0">
                <a:latin typeface="Verdana"/>
                <a:cs typeface="Verdana"/>
              </a:rPr>
              <a:t>logo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240" dirty="0">
                <a:latin typeface="Verdana"/>
                <a:cs typeface="Verdana"/>
              </a:rPr>
              <a:t>and</a:t>
            </a:r>
            <a:r>
              <a:rPr sz="4300" b="1" spc="-355" dirty="0">
                <a:latin typeface="Verdana"/>
                <a:cs typeface="Verdana"/>
              </a:rPr>
              <a:t> </a:t>
            </a:r>
            <a:r>
              <a:rPr sz="4300" b="1" spc="-10" dirty="0">
                <a:latin typeface="Verdana"/>
                <a:cs typeface="Verdana"/>
              </a:rPr>
              <a:t>Givebacks </a:t>
            </a:r>
            <a:r>
              <a:rPr sz="4300" b="1" dirty="0">
                <a:latin typeface="Verdana"/>
                <a:cs typeface="Verdana"/>
              </a:rPr>
              <a:t>QR</a:t>
            </a:r>
            <a:r>
              <a:rPr sz="4300" b="1" spc="-375" dirty="0">
                <a:latin typeface="Verdana"/>
                <a:cs typeface="Verdana"/>
              </a:rPr>
              <a:t> </a:t>
            </a:r>
            <a:r>
              <a:rPr sz="4300" b="1" spc="-45" dirty="0">
                <a:latin typeface="Verdana"/>
                <a:cs typeface="Verdana"/>
              </a:rPr>
              <a:t>code</a:t>
            </a:r>
            <a:r>
              <a:rPr sz="4300" b="1" spc="-375" dirty="0">
                <a:latin typeface="Verdana"/>
                <a:cs typeface="Verdana"/>
              </a:rPr>
              <a:t> </a:t>
            </a:r>
            <a:r>
              <a:rPr sz="4300" b="1" spc="-204" dirty="0">
                <a:latin typeface="Verdana"/>
                <a:cs typeface="Verdana"/>
              </a:rPr>
              <a:t>on</a:t>
            </a:r>
            <a:r>
              <a:rPr sz="4300" b="1" spc="-370" dirty="0">
                <a:latin typeface="Verdana"/>
                <a:cs typeface="Verdana"/>
              </a:rPr>
              <a:t> </a:t>
            </a:r>
            <a:r>
              <a:rPr sz="4300" b="1" spc="-145" dirty="0">
                <a:latin typeface="Verdana"/>
                <a:cs typeface="Verdana"/>
              </a:rPr>
              <a:t>it.</a:t>
            </a:r>
            <a:r>
              <a:rPr sz="4300" b="1" spc="-375" dirty="0">
                <a:latin typeface="Verdana"/>
                <a:cs typeface="Verdana"/>
              </a:rPr>
              <a:t> </a:t>
            </a:r>
            <a:r>
              <a:rPr sz="4300" b="1" spc="-40" dirty="0">
                <a:latin typeface="Verdana"/>
                <a:cs typeface="Verdana"/>
              </a:rPr>
              <a:t>Everytime </a:t>
            </a:r>
            <a:r>
              <a:rPr sz="4300" b="1" spc="-170" dirty="0">
                <a:latin typeface="Verdana"/>
                <a:cs typeface="Verdana"/>
              </a:rPr>
              <a:t>they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150" dirty="0">
                <a:latin typeface="Verdana"/>
                <a:cs typeface="Verdana"/>
              </a:rPr>
              <a:t>look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180" dirty="0">
                <a:latin typeface="Verdana"/>
                <a:cs typeface="Verdana"/>
              </a:rPr>
              <a:t>at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135" dirty="0">
                <a:latin typeface="Verdana"/>
                <a:cs typeface="Verdana"/>
              </a:rPr>
              <a:t>it,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10" dirty="0">
                <a:latin typeface="Verdana"/>
                <a:cs typeface="Verdana"/>
              </a:rPr>
              <a:t>they’ll </a:t>
            </a:r>
            <a:r>
              <a:rPr sz="4300" b="1" spc="-215" dirty="0">
                <a:latin typeface="Verdana"/>
                <a:cs typeface="Verdana"/>
              </a:rPr>
              <a:t>think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25" dirty="0">
                <a:latin typeface="Verdana"/>
                <a:cs typeface="Verdana"/>
              </a:rPr>
              <a:t>of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200" dirty="0">
                <a:latin typeface="Verdana"/>
                <a:cs typeface="Verdana"/>
              </a:rPr>
              <a:t>you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240" dirty="0">
                <a:latin typeface="Verdana"/>
                <a:cs typeface="Verdana"/>
              </a:rPr>
              <a:t>and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110" dirty="0">
                <a:latin typeface="Verdana"/>
                <a:cs typeface="Verdana"/>
              </a:rPr>
              <a:t>it</a:t>
            </a:r>
            <a:r>
              <a:rPr sz="4300" b="1" spc="-360" dirty="0">
                <a:latin typeface="Verdana"/>
                <a:cs typeface="Verdana"/>
              </a:rPr>
              <a:t> </a:t>
            </a:r>
            <a:r>
              <a:rPr sz="4300" b="1" spc="-290" dirty="0">
                <a:latin typeface="Verdana"/>
                <a:cs typeface="Verdana"/>
              </a:rPr>
              <a:t>makes </a:t>
            </a:r>
            <a:r>
              <a:rPr sz="4300" b="1" spc="-110" dirty="0">
                <a:latin typeface="Verdana"/>
                <a:cs typeface="Verdana"/>
              </a:rPr>
              <a:t>it</a:t>
            </a:r>
            <a:r>
              <a:rPr sz="4300" b="1" spc="-365" dirty="0">
                <a:latin typeface="Verdana"/>
                <a:cs typeface="Verdana"/>
              </a:rPr>
              <a:t> </a:t>
            </a:r>
            <a:r>
              <a:rPr sz="4300" b="1" spc="-250" dirty="0">
                <a:latin typeface="Verdana"/>
                <a:cs typeface="Verdana"/>
              </a:rPr>
              <a:t>easy</a:t>
            </a:r>
            <a:r>
              <a:rPr sz="4300" b="1" spc="-365" dirty="0">
                <a:latin typeface="Verdana"/>
                <a:cs typeface="Verdana"/>
              </a:rPr>
              <a:t> </a:t>
            </a:r>
            <a:r>
              <a:rPr sz="4300" b="1" spc="-65" dirty="0">
                <a:latin typeface="Verdana"/>
                <a:cs typeface="Verdana"/>
              </a:rPr>
              <a:t>to</a:t>
            </a:r>
            <a:r>
              <a:rPr sz="4300" b="1" spc="-365" dirty="0">
                <a:latin typeface="Verdana"/>
                <a:cs typeface="Verdana"/>
              </a:rPr>
              <a:t> </a:t>
            </a:r>
            <a:r>
              <a:rPr sz="4300" b="1" spc="-40" dirty="0">
                <a:latin typeface="Verdana"/>
                <a:cs typeface="Verdana"/>
              </a:rPr>
              <a:t>join!</a:t>
            </a:r>
            <a:endParaRPr sz="4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31198" y="74433"/>
            <a:ext cx="2352674" cy="20573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249" y="347256"/>
            <a:ext cx="8963024" cy="91820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77883" y="6482468"/>
            <a:ext cx="2905124" cy="277177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1342" rIns="0" bIns="0" rtlCol="0">
            <a:spAutoFit/>
          </a:bodyPr>
          <a:lstStyle/>
          <a:p>
            <a:pPr marL="8883650" marR="5080">
              <a:lnSpc>
                <a:spcPct val="115599"/>
              </a:lnSpc>
              <a:spcBef>
                <a:spcPts val="100"/>
              </a:spcBef>
            </a:pPr>
            <a:r>
              <a:rPr sz="4000" b="0" dirty="0">
                <a:latin typeface="Geneva"/>
                <a:cs typeface="Geneva"/>
              </a:rPr>
              <a:t>Ask</a:t>
            </a:r>
            <a:r>
              <a:rPr sz="4000" b="0" spc="-210" dirty="0">
                <a:latin typeface="Geneva"/>
                <a:cs typeface="Geneva"/>
              </a:rPr>
              <a:t> </a:t>
            </a:r>
            <a:r>
              <a:rPr sz="4000" b="0" dirty="0">
                <a:latin typeface="Geneva"/>
                <a:cs typeface="Geneva"/>
              </a:rPr>
              <a:t>to</a:t>
            </a:r>
            <a:r>
              <a:rPr sz="4000" b="0" spc="-204" dirty="0">
                <a:latin typeface="Geneva"/>
                <a:cs typeface="Geneva"/>
              </a:rPr>
              <a:t> </a:t>
            </a:r>
            <a:r>
              <a:rPr sz="4000" b="0" spc="65" dirty="0">
                <a:latin typeface="Geneva"/>
                <a:cs typeface="Geneva"/>
              </a:rPr>
              <a:t>speak</a:t>
            </a:r>
            <a:r>
              <a:rPr sz="4000" b="0" spc="-204" dirty="0">
                <a:latin typeface="Geneva"/>
                <a:cs typeface="Geneva"/>
              </a:rPr>
              <a:t> </a:t>
            </a:r>
            <a:r>
              <a:rPr sz="4000" b="0" spc="-114" dirty="0">
                <a:latin typeface="Geneva"/>
                <a:cs typeface="Geneva"/>
              </a:rPr>
              <a:t>at</a:t>
            </a:r>
            <a:r>
              <a:rPr sz="4000" b="0" spc="-204" dirty="0">
                <a:latin typeface="Geneva"/>
                <a:cs typeface="Geneva"/>
              </a:rPr>
              <a:t> </a:t>
            </a:r>
            <a:r>
              <a:rPr sz="4000" b="0" dirty="0">
                <a:latin typeface="Geneva"/>
                <a:cs typeface="Geneva"/>
              </a:rPr>
              <a:t>a</a:t>
            </a:r>
            <a:r>
              <a:rPr sz="4000" b="0" spc="-204" dirty="0">
                <a:latin typeface="Geneva"/>
                <a:cs typeface="Geneva"/>
              </a:rPr>
              <a:t> </a:t>
            </a:r>
            <a:r>
              <a:rPr sz="4000" b="0" spc="105" dirty="0">
                <a:latin typeface="Geneva"/>
                <a:cs typeface="Geneva"/>
              </a:rPr>
              <a:t>school </a:t>
            </a:r>
            <a:r>
              <a:rPr sz="4000" b="0" spc="80" dirty="0">
                <a:latin typeface="Geneva"/>
                <a:cs typeface="Geneva"/>
              </a:rPr>
              <a:t>assembly</a:t>
            </a:r>
            <a:r>
              <a:rPr sz="4000" b="0" spc="-204" dirty="0">
                <a:latin typeface="Geneva"/>
                <a:cs typeface="Geneva"/>
              </a:rPr>
              <a:t> </a:t>
            </a:r>
            <a:r>
              <a:rPr sz="4000" b="0" spc="65" dirty="0">
                <a:latin typeface="Geneva"/>
                <a:cs typeface="Geneva"/>
              </a:rPr>
              <a:t>or</a:t>
            </a:r>
            <a:r>
              <a:rPr sz="4000" b="0" spc="-200" dirty="0">
                <a:latin typeface="Geneva"/>
                <a:cs typeface="Geneva"/>
              </a:rPr>
              <a:t> </a:t>
            </a:r>
            <a:r>
              <a:rPr sz="4000" b="0" spc="-10" dirty="0">
                <a:latin typeface="Geneva"/>
                <a:cs typeface="Geneva"/>
              </a:rPr>
              <a:t>student </a:t>
            </a:r>
            <a:r>
              <a:rPr sz="4000" b="0" spc="105" dirty="0">
                <a:latin typeface="Geneva"/>
                <a:cs typeface="Geneva"/>
              </a:rPr>
              <a:t>government</a:t>
            </a:r>
            <a:r>
              <a:rPr sz="4000" b="0" spc="-229" dirty="0">
                <a:latin typeface="Geneva"/>
                <a:cs typeface="Geneva"/>
              </a:rPr>
              <a:t> </a:t>
            </a:r>
            <a:r>
              <a:rPr sz="4000" b="0" spc="80" dirty="0">
                <a:latin typeface="Geneva"/>
                <a:cs typeface="Geneva"/>
              </a:rPr>
              <a:t>meeting.</a:t>
            </a:r>
            <a:r>
              <a:rPr sz="4000" b="0" spc="-229" dirty="0">
                <a:latin typeface="Geneva"/>
                <a:cs typeface="Geneva"/>
              </a:rPr>
              <a:t> </a:t>
            </a:r>
            <a:r>
              <a:rPr sz="4000" b="0" spc="-40" dirty="0">
                <a:latin typeface="Geneva"/>
                <a:cs typeface="Geneva"/>
              </a:rPr>
              <a:t>Let</a:t>
            </a:r>
            <a:r>
              <a:rPr sz="4000" b="0" spc="-229" dirty="0">
                <a:latin typeface="Geneva"/>
                <a:cs typeface="Geneva"/>
              </a:rPr>
              <a:t> </a:t>
            </a:r>
            <a:r>
              <a:rPr sz="4000" b="0" spc="-25" dirty="0">
                <a:latin typeface="Geneva"/>
                <a:cs typeface="Geneva"/>
              </a:rPr>
              <a:t>the </a:t>
            </a:r>
            <a:r>
              <a:rPr sz="4000" b="0" dirty="0">
                <a:latin typeface="Geneva"/>
                <a:cs typeface="Geneva"/>
              </a:rPr>
              <a:t>students</a:t>
            </a:r>
            <a:r>
              <a:rPr sz="4000" b="0" spc="-190" dirty="0">
                <a:latin typeface="Geneva"/>
                <a:cs typeface="Geneva"/>
              </a:rPr>
              <a:t> </a:t>
            </a:r>
            <a:r>
              <a:rPr sz="4000" b="0" spc="165" dirty="0">
                <a:latin typeface="Geneva"/>
                <a:cs typeface="Geneva"/>
              </a:rPr>
              <a:t>know</a:t>
            </a:r>
            <a:r>
              <a:rPr sz="4000" b="0" spc="-185" dirty="0">
                <a:latin typeface="Geneva"/>
                <a:cs typeface="Geneva"/>
              </a:rPr>
              <a:t> </a:t>
            </a:r>
            <a:r>
              <a:rPr sz="4000" b="0" spc="185" dirty="0">
                <a:latin typeface="Geneva"/>
                <a:cs typeface="Geneva"/>
              </a:rPr>
              <a:t>why</a:t>
            </a:r>
            <a:r>
              <a:rPr sz="4000" b="0" spc="-190" dirty="0">
                <a:latin typeface="Geneva"/>
                <a:cs typeface="Geneva"/>
              </a:rPr>
              <a:t> </a:t>
            </a:r>
            <a:r>
              <a:rPr sz="4000" b="0" dirty="0">
                <a:latin typeface="Geneva"/>
                <a:cs typeface="Geneva"/>
              </a:rPr>
              <a:t>they</a:t>
            </a:r>
            <a:r>
              <a:rPr sz="4000" b="0" spc="-185" dirty="0">
                <a:latin typeface="Geneva"/>
                <a:cs typeface="Geneva"/>
              </a:rPr>
              <a:t> </a:t>
            </a:r>
            <a:r>
              <a:rPr sz="4000" b="0" spc="145" dirty="0">
                <a:latin typeface="Geneva"/>
                <a:cs typeface="Geneva"/>
              </a:rPr>
              <a:t>need </a:t>
            </a:r>
            <a:r>
              <a:rPr sz="4000" b="0" dirty="0">
                <a:latin typeface="Geneva"/>
                <a:cs typeface="Geneva"/>
              </a:rPr>
              <a:t>a</a:t>
            </a:r>
            <a:r>
              <a:rPr sz="4000" b="0" spc="-229" dirty="0">
                <a:latin typeface="Geneva"/>
                <a:cs typeface="Geneva"/>
              </a:rPr>
              <a:t> </a:t>
            </a:r>
            <a:r>
              <a:rPr sz="4000" b="0" spc="-30" dirty="0">
                <a:latin typeface="Geneva"/>
                <a:cs typeface="Geneva"/>
              </a:rPr>
              <a:t>seat</a:t>
            </a:r>
            <a:r>
              <a:rPr sz="4000" b="0" spc="-220" dirty="0">
                <a:latin typeface="Geneva"/>
                <a:cs typeface="Geneva"/>
              </a:rPr>
              <a:t> </a:t>
            </a:r>
            <a:r>
              <a:rPr sz="4000" b="0" spc="-114" dirty="0">
                <a:latin typeface="Geneva"/>
                <a:cs typeface="Geneva"/>
              </a:rPr>
              <a:t>at</a:t>
            </a:r>
            <a:r>
              <a:rPr sz="4000" b="0" spc="-220" dirty="0">
                <a:latin typeface="Geneva"/>
                <a:cs typeface="Geneva"/>
              </a:rPr>
              <a:t> </a:t>
            </a:r>
            <a:r>
              <a:rPr sz="4000" b="0" dirty="0">
                <a:latin typeface="Geneva"/>
                <a:cs typeface="Geneva"/>
              </a:rPr>
              <a:t>the</a:t>
            </a:r>
            <a:r>
              <a:rPr sz="4000" b="0" spc="-225" dirty="0">
                <a:latin typeface="Geneva"/>
                <a:cs typeface="Geneva"/>
              </a:rPr>
              <a:t> </a:t>
            </a:r>
            <a:r>
              <a:rPr sz="4000" b="0" spc="-10" dirty="0">
                <a:latin typeface="Geneva"/>
                <a:cs typeface="Geneva"/>
              </a:rPr>
              <a:t>table!</a:t>
            </a:r>
            <a:endParaRPr sz="4000">
              <a:latin typeface="Geneva"/>
              <a:cs typeface="Gene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22331" y="74433"/>
            <a:ext cx="2362199" cy="21335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15941" y="5927992"/>
            <a:ext cx="4991099" cy="33337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2882" y="6092192"/>
            <a:ext cx="4676774" cy="3114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8302" y="2085726"/>
            <a:ext cx="161924" cy="1619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8302" y="2742952"/>
            <a:ext cx="161924" cy="1619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8302" y="3400176"/>
            <a:ext cx="161924" cy="161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8302" y="4057401"/>
            <a:ext cx="161924" cy="1619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8302" y="4714626"/>
            <a:ext cx="161924" cy="161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8302" y="5371851"/>
            <a:ext cx="161924" cy="16192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76027" y="536358"/>
            <a:ext cx="11126470" cy="518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165" dirty="0">
                <a:latin typeface="Verdana"/>
                <a:cs typeface="Verdana"/>
              </a:rPr>
              <a:t>How</a:t>
            </a:r>
            <a:r>
              <a:rPr sz="3700" b="1" spc="-305" dirty="0">
                <a:latin typeface="Verdana"/>
                <a:cs typeface="Verdana"/>
              </a:rPr>
              <a:t> </a:t>
            </a:r>
            <a:r>
              <a:rPr sz="3700" b="1" spc="-85" dirty="0">
                <a:latin typeface="Verdana"/>
                <a:cs typeface="Verdana"/>
              </a:rPr>
              <a:t>do</a:t>
            </a:r>
            <a:r>
              <a:rPr sz="3700" b="1" spc="-300" dirty="0">
                <a:latin typeface="Verdana"/>
                <a:cs typeface="Verdana"/>
              </a:rPr>
              <a:t> </a:t>
            </a:r>
            <a:r>
              <a:rPr sz="3700" b="1" spc="-200" dirty="0">
                <a:latin typeface="Verdana"/>
                <a:cs typeface="Verdana"/>
              </a:rPr>
              <a:t>you</a:t>
            </a:r>
            <a:r>
              <a:rPr sz="3700" b="1" spc="-300" dirty="0">
                <a:latin typeface="Verdana"/>
                <a:cs typeface="Verdana"/>
              </a:rPr>
              <a:t> </a:t>
            </a:r>
            <a:r>
              <a:rPr sz="3700" b="1" spc="-185" dirty="0">
                <a:latin typeface="Verdana"/>
                <a:cs typeface="Verdana"/>
              </a:rPr>
              <a:t>encourage</a:t>
            </a:r>
            <a:r>
              <a:rPr sz="3700" b="1" spc="-305" dirty="0">
                <a:latin typeface="Verdana"/>
                <a:cs typeface="Verdana"/>
              </a:rPr>
              <a:t> </a:t>
            </a:r>
            <a:r>
              <a:rPr sz="3700" b="1" spc="-165" dirty="0">
                <a:latin typeface="Verdana"/>
                <a:cs typeface="Verdana"/>
              </a:rPr>
              <a:t>Student</a:t>
            </a:r>
            <a:r>
              <a:rPr sz="3700" b="1" spc="-300" dirty="0">
                <a:latin typeface="Verdana"/>
                <a:cs typeface="Verdana"/>
              </a:rPr>
              <a:t> </a:t>
            </a:r>
            <a:r>
              <a:rPr sz="3700" b="1" spc="-110" dirty="0">
                <a:latin typeface="Verdana"/>
                <a:cs typeface="Verdana"/>
              </a:rPr>
              <a:t>Membership?</a:t>
            </a:r>
            <a:endParaRPr sz="3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endParaRPr sz="3700">
              <a:latin typeface="Verdana"/>
              <a:cs typeface="Verdana"/>
            </a:endParaRPr>
          </a:p>
          <a:p>
            <a:pPr marL="810895" marR="2310130">
              <a:lnSpc>
                <a:spcPct val="116599"/>
              </a:lnSpc>
            </a:pPr>
            <a:r>
              <a:rPr sz="3700" b="1" spc="-165" dirty="0">
                <a:latin typeface="Verdana"/>
                <a:cs typeface="Verdana"/>
              </a:rPr>
              <a:t>Student</a:t>
            </a:r>
            <a:r>
              <a:rPr sz="3700" b="1" spc="-295" dirty="0">
                <a:latin typeface="Verdana"/>
                <a:cs typeface="Verdana"/>
              </a:rPr>
              <a:t> </a:t>
            </a:r>
            <a:r>
              <a:rPr sz="3700" b="1" spc="-160" dirty="0">
                <a:latin typeface="Verdana"/>
                <a:cs typeface="Verdana"/>
              </a:rPr>
              <a:t>representative(s) Transcripts/College</a:t>
            </a:r>
            <a:r>
              <a:rPr sz="3700" b="1" spc="-195" dirty="0">
                <a:latin typeface="Verdana"/>
                <a:cs typeface="Verdana"/>
              </a:rPr>
              <a:t> </a:t>
            </a:r>
            <a:r>
              <a:rPr sz="3700" b="1" spc="-130" dirty="0">
                <a:latin typeface="Verdana"/>
                <a:cs typeface="Verdana"/>
              </a:rPr>
              <a:t>applications </a:t>
            </a:r>
            <a:r>
              <a:rPr sz="3700" b="1" spc="-165" dirty="0">
                <a:latin typeface="Verdana"/>
                <a:cs typeface="Verdana"/>
              </a:rPr>
              <a:t>Volunteer</a:t>
            </a:r>
            <a:r>
              <a:rPr sz="3700" b="1" spc="-275" dirty="0">
                <a:latin typeface="Verdana"/>
                <a:cs typeface="Verdana"/>
              </a:rPr>
              <a:t> </a:t>
            </a:r>
            <a:r>
              <a:rPr sz="3700" b="1" spc="-165" dirty="0">
                <a:latin typeface="Verdana"/>
                <a:cs typeface="Verdana"/>
              </a:rPr>
              <a:t>service</a:t>
            </a:r>
            <a:r>
              <a:rPr sz="3700" b="1" spc="-275" dirty="0">
                <a:latin typeface="Verdana"/>
                <a:cs typeface="Verdana"/>
              </a:rPr>
              <a:t> </a:t>
            </a:r>
            <a:r>
              <a:rPr sz="3700" b="1" spc="-114" dirty="0">
                <a:latin typeface="Verdana"/>
                <a:cs typeface="Verdana"/>
              </a:rPr>
              <a:t>requirements </a:t>
            </a:r>
            <a:r>
              <a:rPr sz="3700" b="1" spc="-204" dirty="0">
                <a:latin typeface="Verdana"/>
                <a:cs typeface="Verdana"/>
              </a:rPr>
              <a:t>Scholarships,</a:t>
            </a:r>
            <a:r>
              <a:rPr sz="3700" b="1" spc="-280" dirty="0">
                <a:latin typeface="Verdana"/>
                <a:cs typeface="Verdana"/>
              </a:rPr>
              <a:t> </a:t>
            </a:r>
            <a:r>
              <a:rPr sz="3700" b="1" spc="-225" dirty="0">
                <a:latin typeface="Verdana"/>
                <a:cs typeface="Verdana"/>
              </a:rPr>
              <a:t>honor</a:t>
            </a:r>
            <a:r>
              <a:rPr sz="3700" b="1" spc="-275" dirty="0">
                <a:latin typeface="Verdana"/>
                <a:cs typeface="Verdana"/>
              </a:rPr>
              <a:t> </a:t>
            </a:r>
            <a:r>
              <a:rPr sz="3700" b="1" spc="-10" dirty="0">
                <a:latin typeface="Verdana"/>
                <a:cs typeface="Verdana"/>
              </a:rPr>
              <a:t>cords </a:t>
            </a:r>
            <a:r>
              <a:rPr sz="3700" b="1" spc="-175" dirty="0">
                <a:latin typeface="Verdana"/>
                <a:cs typeface="Verdana"/>
              </a:rPr>
              <a:t>Discounts</a:t>
            </a:r>
            <a:r>
              <a:rPr sz="3700" b="1" spc="-285" dirty="0">
                <a:latin typeface="Verdana"/>
                <a:cs typeface="Verdana"/>
              </a:rPr>
              <a:t> </a:t>
            </a:r>
            <a:r>
              <a:rPr sz="3700" b="1" spc="-225" dirty="0">
                <a:latin typeface="Verdana"/>
                <a:cs typeface="Verdana"/>
              </a:rPr>
              <a:t>and</a:t>
            </a:r>
            <a:r>
              <a:rPr sz="3700" b="1" spc="-285" dirty="0">
                <a:latin typeface="Verdana"/>
                <a:cs typeface="Verdana"/>
              </a:rPr>
              <a:t> </a:t>
            </a:r>
            <a:r>
              <a:rPr sz="3700" b="1" spc="-155" dirty="0">
                <a:latin typeface="Verdana"/>
                <a:cs typeface="Verdana"/>
              </a:rPr>
              <a:t>pre-</a:t>
            </a:r>
            <a:r>
              <a:rPr sz="3700" b="1" spc="-235" dirty="0">
                <a:latin typeface="Verdana"/>
                <a:cs typeface="Verdana"/>
              </a:rPr>
              <a:t>sale</a:t>
            </a:r>
            <a:r>
              <a:rPr sz="3700" b="1" spc="-280" dirty="0">
                <a:latin typeface="Verdana"/>
                <a:cs typeface="Verdana"/>
              </a:rPr>
              <a:t> </a:t>
            </a:r>
            <a:r>
              <a:rPr sz="3700" b="1" spc="-10" dirty="0">
                <a:latin typeface="Verdana"/>
                <a:cs typeface="Verdana"/>
              </a:rPr>
              <a:t>codes </a:t>
            </a:r>
            <a:r>
              <a:rPr sz="3700" b="1" spc="-180" dirty="0">
                <a:latin typeface="Verdana"/>
                <a:cs typeface="Verdana"/>
              </a:rPr>
              <a:t>Exclusive</a:t>
            </a:r>
            <a:r>
              <a:rPr sz="3700" b="1" spc="-280" dirty="0">
                <a:latin typeface="Verdana"/>
                <a:cs typeface="Verdana"/>
              </a:rPr>
              <a:t> </a:t>
            </a:r>
            <a:r>
              <a:rPr sz="3700" b="1" spc="-20" dirty="0">
                <a:latin typeface="Verdana"/>
                <a:cs typeface="Verdana"/>
              </a:rPr>
              <a:t>Swag</a:t>
            </a:r>
            <a:endParaRPr sz="3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9270" cy="10287000"/>
            <a:chOff x="0" y="0"/>
            <a:chExt cx="1828927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9531350"/>
            </a:xfrm>
            <a:custGeom>
              <a:avLst/>
              <a:gdLst/>
              <a:ahLst/>
              <a:cxnLst/>
              <a:rect l="l" t="t" r="r" b="b"/>
              <a:pathLst>
                <a:path w="18288000" h="9531350">
                  <a:moveTo>
                    <a:pt x="0" y="9531123"/>
                  </a:moveTo>
                  <a:lnTo>
                    <a:pt x="18287998" y="9531123"/>
                  </a:lnTo>
                  <a:lnTo>
                    <a:pt x="18287998" y="0"/>
                  </a:lnTo>
                  <a:lnTo>
                    <a:pt x="0" y="0"/>
                  </a:lnTo>
                  <a:lnTo>
                    <a:pt x="0" y="9531123"/>
                  </a:lnTo>
                  <a:close/>
                </a:path>
              </a:pathLst>
            </a:custGeom>
            <a:solidFill>
              <a:srgbClr val="C8EC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9531122"/>
              <a:ext cx="18289270" cy="756285"/>
            </a:xfrm>
            <a:custGeom>
              <a:avLst/>
              <a:gdLst/>
              <a:ahLst/>
              <a:cxnLst/>
              <a:rect l="l" t="t" r="r" b="b"/>
              <a:pathLst>
                <a:path w="18289270" h="756284">
                  <a:moveTo>
                    <a:pt x="18288673" y="755876"/>
                  </a:moveTo>
                  <a:lnTo>
                    <a:pt x="0" y="755876"/>
                  </a:lnTo>
                  <a:lnTo>
                    <a:pt x="0" y="0"/>
                  </a:lnTo>
                  <a:lnTo>
                    <a:pt x="18288673" y="0"/>
                  </a:lnTo>
                  <a:lnTo>
                    <a:pt x="18288673" y="755876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804" y="74433"/>
              <a:ext cx="838199" cy="97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60543" y="140137"/>
              <a:ext cx="2305049" cy="21621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74433"/>
              <a:ext cx="7305674" cy="94583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696185" y="247103"/>
              <a:ext cx="4057650" cy="4057650"/>
            </a:xfrm>
            <a:custGeom>
              <a:avLst/>
              <a:gdLst/>
              <a:ahLst/>
              <a:cxnLst/>
              <a:rect l="l" t="t" r="r" b="b"/>
              <a:pathLst>
                <a:path w="4057650" h="4057650">
                  <a:moveTo>
                    <a:pt x="944511" y="2028825"/>
                  </a:moveTo>
                  <a:lnTo>
                    <a:pt x="942060" y="1980603"/>
                  </a:lnTo>
                  <a:lnTo>
                    <a:pt x="934897" y="1933752"/>
                  </a:lnTo>
                  <a:lnTo>
                    <a:pt x="923239" y="1888528"/>
                  </a:lnTo>
                  <a:lnTo>
                    <a:pt x="907338" y="1845157"/>
                  </a:lnTo>
                  <a:lnTo>
                    <a:pt x="887437" y="1803895"/>
                  </a:lnTo>
                  <a:lnTo>
                    <a:pt x="863752" y="1764957"/>
                  </a:lnTo>
                  <a:lnTo>
                    <a:pt x="852284" y="1749640"/>
                  </a:lnTo>
                  <a:lnTo>
                    <a:pt x="852284" y="2028825"/>
                  </a:lnTo>
                  <a:lnTo>
                    <a:pt x="849325" y="2076424"/>
                  </a:lnTo>
                  <a:lnTo>
                    <a:pt x="840663" y="2122271"/>
                  </a:lnTo>
                  <a:lnTo>
                    <a:pt x="826681" y="2166023"/>
                  </a:lnTo>
                  <a:lnTo>
                    <a:pt x="807707" y="2207310"/>
                  </a:lnTo>
                  <a:lnTo>
                    <a:pt x="784123" y="2245779"/>
                  </a:lnTo>
                  <a:lnTo>
                    <a:pt x="774890" y="2257475"/>
                  </a:lnTo>
                  <a:lnTo>
                    <a:pt x="771474" y="2249119"/>
                  </a:lnTo>
                  <a:lnTo>
                    <a:pt x="748093" y="2209215"/>
                  </a:lnTo>
                  <a:lnTo>
                    <a:pt x="719683" y="2173236"/>
                  </a:lnTo>
                  <a:lnTo>
                    <a:pt x="703072" y="2157298"/>
                  </a:lnTo>
                  <a:lnTo>
                    <a:pt x="703072" y="2329764"/>
                  </a:lnTo>
                  <a:lnTo>
                    <a:pt x="689254" y="2340660"/>
                  </a:lnTo>
                  <a:lnTo>
                    <a:pt x="650786" y="2364257"/>
                  </a:lnTo>
                  <a:lnTo>
                    <a:pt x="609498" y="2383231"/>
                  </a:lnTo>
                  <a:lnTo>
                    <a:pt x="565734" y="2397226"/>
                  </a:lnTo>
                  <a:lnTo>
                    <a:pt x="519874" y="2405888"/>
                  </a:lnTo>
                  <a:lnTo>
                    <a:pt x="472249" y="2408859"/>
                  </a:lnTo>
                  <a:lnTo>
                    <a:pt x="424637" y="2405888"/>
                  </a:lnTo>
                  <a:lnTo>
                    <a:pt x="378764" y="2397226"/>
                  </a:lnTo>
                  <a:lnTo>
                    <a:pt x="335013" y="2383231"/>
                  </a:lnTo>
                  <a:lnTo>
                    <a:pt x="293712" y="2364257"/>
                  </a:lnTo>
                  <a:lnTo>
                    <a:pt x="255257" y="2340660"/>
                  </a:lnTo>
                  <a:lnTo>
                    <a:pt x="241236" y="2329611"/>
                  </a:lnTo>
                  <a:lnTo>
                    <a:pt x="247535" y="2307679"/>
                  </a:lnTo>
                  <a:lnTo>
                    <a:pt x="269735" y="2265134"/>
                  </a:lnTo>
                  <a:lnTo>
                    <a:pt x="299491" y="2228278"/>
                  </a:lnTo>
                  <a:lnTo>
                    <a:pt x="335699" y="2198027"/>
                  </a:lnTo>
                  <a:lnTo>
                    <a:pt x="377266" y="2175281"/>
                  </a:lnTo>
                  <a:lnTo>
                    <a:pt x="423125" y="2160968"/>
                  </a:lnTo>
                  <a:lnTo>
                    <a:pt x="472160" y="2155990"/>
                  </a:lnTo>
                  <a:lnTo>
                    <a:pt x="521233" y="2160955"/>
                  </a:lnTo>
                  <a:lnTo>
                    <a:pt x="567105" y="2175268"/>
                  </a:lnTo>
                  <a:lnTo>
                    <a:pt x="608685" y="2197989"/>
                  </a:lnTo>
                  <a:lnTo>
                    <a:pt x="644880" y="2228240"/>
                  </a:lnTo>
                  <a:lnTo>
                    <a:pt x="674611" y="2265095"/>
                  </a:lnTo>
                  <a:lnTo>
                    <a:pt x="696772" y="2307653"/>
                  </a:lnTo>
                  <a:lnTo>
                    <a:pt x="703072" y="2329764"/>
                  </a:lnTo>
                  <a:lnTo>
                    <a:pt x="703072" y="2157298"/>
                  </a:lnTo>
                  <a:lnTo>
                    <a:pt x="686727" y="2141613"/>
                  </a:lnTo>
                  <a:lnTo>
                    <a:pt x="649770" y="2114778"/>
                  </a:lnTo>
                  <a:lnTo>
                    <a:pt x="613727" y="2095525"/>
                  </a:lnTo>
                  <a:lnTo>
                    <a:pt x="628421" y="2080831"/>
                  </a:lnTo>
                  <a:lnTo>
                    <a:pt x="639394" y="2063584"/>
                  </a:lnTo>
                  <a:lnTo>
                    <a:pt x="652081" y="2043658"/>
                  </a:lnTo>
                  <a:lnTo>
                    <a:pt x="667169" y="2001532"/>
                  </a:lnTo>
                  <a:lnTo>
                    <a:pt x="672452" y="1955596"/>
                  </a:lnTo>
                  <a:lnTo>
                    <a:pt x="667169" y="1909838"/>
                  </a:lnTo>
                  <a:lnTo>
                    <a:pt x="652081" y="1867725"/>
                  </a:lnTo>
                  <a:lnTo>
                    <a:pt x="639279" y="1847608"/>
                  </a:lnTo>
                  <a:lnTo>
                    <a:pt x="628421" y="1830552"/>
                  </a:lnTo>
                  <a:lnTo>
                    <a:pt x="597395" y="1799526"/>
                  </a:lnTo>
                  <a:lnTo>
                    <a:pt x="580237" y="1788617"/>
                  </a:lnTo>
                  <a:lnTo>
                    <a:pt x="580237" y="1955596"/>
                  </a:lnTo>
                  <a:lnTo>
                    <a:pt x="571728" y="1997570"/>
                  </a:lnTo>
                  <a:lnTo>
                    <a:pt x="548551" y="2031898"/>
                  </a:lnTo>
                  <a:lnTo>
                    <a:pt x="514223" y="2055075"/>
                  </a:lnTo>
                  <a:lnTo>
                    <a:pt x="472249" y="2063584"/>
                  </a:lnTo>
                  <a:lnTo>
                    <a:pt x="430288" y="2055075"/>
                  </a:lnTo>
                  <a:lnTo>
                    <a:pt x="395947" y="2031898"/>
                  </a:lnTo>
                  <a:lnTo>
                    <a:pt x="372770" y="1997570"/>
                  </a:lnTo>
                  <a:lnTo>
                    <a:pt x="364261" y="1955596"/>
                  </a:lnTo>
                  <a:lnTo>
                    <a:pt x="372757" y="1913636"/>
                  </a:lnTo>
                  <a:lnTo>
                    <a:pt x="395922" y="1879295"/>
                  </a:lnTo>
                  <a:lnTo>
                    <a:pt x="430250" y="1856117"/>
                  </a:lnTo>
                  <a:lnTo>
                    <a:pt x="472249" y="1847608"/>
                  </a:lnTo>
                  <a:lnTo>
                    <a:pt x="514261" y="1856117"/>
                  </a:lnTo>
                  <a:lnTo>
                    <a:pt x="548589" y="1879295"/>
                  </a:lnTo>
                  <a:lnTo>
                    <a:pt x="571741" y="1913636"/>
                  </a:lnTo>
                  <a:lnTo>
                    <a:pt x="580237" y="1955596"/>
                  </a:lnTo>
                  <a:lnTo>
                    <a:pt x="580237" y="1788617"/>
                  </a:lnTo>
                  <a:lnTo>
                    <a:pt x="560222" y="1775866"/>
                  </a:lnTo>
                  <a:lnTo>
                    <a:pt x="518096" y="1760778"/>
                  </a:lnTo>
                  <a:lnTo>
                    <a:pt x="472249" y="1755482"/>
                  </a:lnTo>
                  <a:lnTo>
                    <a:pt x="426402" y="1760778"/>
                  </a:lnTo>
                  <a:lnTo>
                    <a:pt x="384289" y="1775866"/>
                  </a:lnTo>
                  <a:lnTo>
                    <a:pt x="347116" y="1799526"/>
                  </a:lnTo>
                  <a:lnTo>
                    <a:pt x="316090" y="1830552"/>
                  </a:lnTo>
                  <a:lnTo>
                    <a:pt x="292430" y="1867725"/>
                  </a:lnTo>
                  <a:lnTo>
                    <a:pt x="277342" y="1909838"/>
                  </a:lnTo>
                  <a:lnTo>
                    <a:pt x="272059" y="1955596"/>
                  </a:lnTo>
                  <a:lnTo>
                    <a:pt x="277342" y="2001532"/>
                  </a:lnTo>
                  <a:lnTo>
                    <a:pt x="292430" y="2043658"/>
                  </a:lnTo>
                  <a:lnTo>
                    <a:pt x="316090" y="2080831"/>
                  </a:lnTo>
                  <a:lnTo>
                    <a:pt x="330695" y="2095449"/>
                  </a:lnTo>
                  <a:lnTo>
                    <a:pt x="294614" y="2114740"/>
                  </a:lnTo>
                  <a:lnTo>
                    <a:pt x="257644" y="2141563"/>
                  </a:lnTo>
                  <a:lnTo>
                    <a:pt x="224688" y="2173160"/>
                  </a:lnTo>
                  <a:lnTo>
                    <a:pt x="196253" y="2209114"/>
                  </a:lnTo>
                  <a:lnTo>
                    <a:pt x="172847" y="2248992"/>
                  </a:lnTo>
                  <a:lnTo>
                    <a:pt x="169443" y="2257272"/>
                  </a:lnTo>
                  <a:lnTo>
                    <a:pt x="160388" y="2245779"/>
                  </a:lnTo>
                  <a:lnTo>
                    <a:pt x="136804" y="2207310"/>
                  </a:lnTo>
                  <a:lnTo>
                    <a:pt x="117830" y="2166023"/>
                  </a:lnTo>
                  <a:lnTo>
                    <a:pt x="103835" y="2122271"/>
                  </a:lnTo>
                  <a:lnTo>
                    <a:pt x="95186" y="2076424"/>
                  </a:lnTo>
                  <a:lnTo>
                    <a:pt x="92214" y="2028825"/>
                  </a:lnTo>
                  <a:lnTo>
                    <a:pt x="95186" y="1981225"/>
                  </a:lnTo>
                  <a:lnTo>
                    <a:pt x="103835" y="1935365"/>
                  </a:lnTo>
                  <a:lnTo>
                    <a:pt x="117830" y="1891614"/>
                  </a:lnTo>
                  <a:lnTo>
                    <a:pt x="136804" y="1850326"/>
                  </a:lnTo>
                  <a:lnTo>
                    <a:pt x="160388" y="1811858"/>
                  </a:lnTo>
                  <a:lnTo>
                    <a:pt x="188226" y="1776564"/>
                  </a:lnTo>
                  <a:lnTo>
                    <a:pt x="219964" y="1744827"/>
                  </a:lnTo>
                  <a:lnTo>
                    <a:pt x="255257" y="1716976"/>
                  </a:lnTo>
                  <a:lnTo>
                    <a:pt x="293712" y="1693379"/>
                  </a:lnTo>
                  <a:lnTo>
                    <a:pt x="335013" y="1674406"/>
                  </a:lnTo>
                  <a:lnTo>
                    <a:pt x="378764" y="1660410"/>
                  </a:lnTo>
                  <a:lnTo>
                    <a:pt x="424637" y="1651749"/>
                  </a:lnTo>
                  <a:lnTo>
                    <a:pt x="472249" y="1648790"/>
                  </a:lnTo>
                  <a:lnTo>
                    <a:pt x="519849" y="1651749"/>
                  </a:lnTo>
                  <a:lnTo>
                    <a:pt x="565708" y="1660410"/>
                  </a:lnTo>
                  <a:lnTo>
                    <a:pt x="609460" y="1674406"/>
                  </a:lnTo>
                  <a:lnTo>
                    <a:pt x="650748" y="1693379"/>
                  </a:lnTo>
                  <a:lnTo>
                    <a:pt x="689216" y="1716976"/>
                  </a:lnTo>
                  <a:lnTo>
                    <a:pt x="724509" y="1744827"/>
                  </a:lnTo>
                  <a:lnTo>
                    <a:pt x="756246" y="1776564"/>
                  </a:lnTo>
                  <a:lnTo>
                    <a:pt x="784098" y="1811858"/>
                  </a:lnTo>
                  <a:lnTo>
                    <a:pt x="807694" y="1850326"/>
                  </a:lnTo>
                  <a:lnTo>
                    <a:pt x="826668" y="1891614"/>
                  </a:lnTo>
                  <a:lnTo>
                    <a:pt x="840663" y="1935365"/>
                  </a:lnTo>
                  <a:lnTo>
                    <a:pt x="849325" y="1981225"/>
                  </a:lnTo>
                  <a:lnTo>
                    <a:pt x="852284" y="2028825"/>
                  </a:lnTo>
                  <a:lnTo>
                    <a:pt x="852284" y="1749640"/>
                  </a:lnTo>
                  <a:lnTo>
                    <a:pt x="836536" y="1728584"/>
                  </a:lnTo>
                  <a:lnTo>
                    <a:pt x="806043" y="1695030"/>
                  </a:lnTo>
                  <a:lnTo>
                    <a:pt x="772490" y="1664538"/>
                  </a:lnTo>
                  <a:lnTo>
                    <a:pt x="751446" y="1648790"/>
                  </a:lnTo>
                  <a:lnTo>
                    <a:pt x="736130" y="1637322"/>
                  </a:lnTo>
                  <a:lnTo>
                    <a:pt x="697179" y="1613649"/>
                  </a:lnTo>
                  <a:lnTo>
                    <a:pt x="655916" y="1593735"/>
                  </a:lnTo>
                  <a:lnTo>
                    <a:pt x="612546" y="1577835"/>
                  </a:lnTo>
                  <a:lnTo>
                    <a:pt x="567321" y="1566176"/>
                  </a:lnTo>
                  <a:lnTo>
                    <a:pt x="520471" y="1559013"/>
                  </a:lnTo>
                  <a:lnTo>
                    <a:pt x="472249" y="1556562"/>
                  </a:lnTo>
                  <a:lnTo>
                    <a:pt x="424053" y="1559013"/>
                  </a:lnTo>
                  <a:lnTo>
                    <a:pt x="377215" y="1566176"/>
                  </a:lnTo>
                  <a:lnTo>
                    <a:pt x="331990" y="1577835"/>
                  </a:lnTo>
                  <a:lnTo>
                    <a:pt x="288632" y="1593735"/>
                  </a:lnTo>
                  <a:lnTo>
                    <a:pt x="247357" y="1613649"/>
                  </a:lnTo>
                  <a:lnTo>
                    <a:pt x="208419" y="1637322"/>
                  </a:lnTo>
                  <a:lnTo>
                    <a:pt x="172059" y="1664538"/>
                  </a:lnTo>
                  <a:lnTo>
                    <a:pt x="138506" y="1695030"/>
                  </a:lnTo>
                  <a:lnTo>
                    <a:pt x="108000" y="1728584"/>
                  </a:lnTo>
                  <a:lnTo>
                    <a:pt x="80784" y="1764957"/>
                  </a:lnTo>
                  <a:lnTo>
                    <a:pt x="57099" y="1803895"/>
                  </a:lnTo>
                  <a:lnTo>
                    <a:pt x="37185" y="1845157"/>
                  </a:lnTo>
                  <a:lnTo>
                    <a:pt x="21272" y="1888528"/>
                  </a:lnTo>
                  <a:lnTo>
                    <a:pt x="9613" y="1933752"/>
                  </a:lnTo>
                  <a:lnTo>
                    <a:pt x="2438" y="1980603"/>
                  </a:lnTo>
                  <a:lnTo>
                    <a:pt x="2413" y="1981225"/>
                  </a:lnTo>
                  <a:lnTo>
                    <a:pt x="0" y="2028825"/>
                  </a:lnTo>
                  <a:lnTo>
                    <a:pt x="2438" y="2077046"/>
                  </a:lnTo>
                  <a:lnTo>
                    <a:pt x="9613" y="2123884"/>
                  </a:lnTo>
                  <a:lnTo>
                    <a:pt x="21259" y="2169109"/>
                  </a:lnTo>
                  <a:lnTo>
                    <a:pt x="37160" y="2212479"/>
                  </a:lnTo>
                  <a:lnTo>
                    <a:pt x="57073" y="2253754"/>
                  </a:lnTo>
                  <a:lnTo>
                    <a:pt x="80759" y="2292693"/>
                  </a:lnTo>
                  <a:lnTo>
                    <a:pt x="107962" y="2329053"/>
                  </a:lnTo>
                  <a:lnTo>
                    <a:pt x="138468" y="2362606"/>
                  </a:lnTo>
                  <a:lnTo>
                    <a:pt x="160223" y="2382405"/>
                  </a:lnTo>
                  <a:lnTo>
                    <a:pt x="163436" y="2385504"/>
                  </a:lnTo>
                  <a:lnTo>
                    <a:pt x="163817" y="2385669"/>
                  </a:lnTo>
                  <a:lnTo>
                    <a:pt x="172021" y="2393111"/>
                  </a:lnTo>
                  <a:lnTo>
                    <a:pt x="208381" y="2420315"/>
                  </a:lnTo>
                  <a:lnTo>
                    <a:pt x="247319" y="2444000"/>
                  </a:lnTo>
                  <a:lnTo>
                    <a:pt x="288594" y="2463914"/>
                  </a:lnTo>
                  <a:lnTo>
                    <a:pt x="331965" y="2479814"/>
                  </a:lnTo>
                  <a:lnTo>
                    <a:pt x="377190" y="2491460"/>
                  </a:lnTo>
                  <a:lnTo>
                    <a:pt x="424027" y="2498636"/>
                  </a:lnTo>
                  <a:lnTo>
                    <a:pt x="472249" y="2501074"/>
                  </a:lnTo>
                  <a:lnTo>
                    <a:pt x="520458" y="2498636"/>
                  </a:lnTo>
                  <a:lnTo>
                    <a:pt x="567283" y="2491460"/>
                  </a:lnTo>
                  <a:lnTo>
                    <a:pt x="612495" y="2479814"/>
                  </a:lnTo>
                  <a:lnTo>
                    <a:pt x="655866" y="2463914"/>
                  </a:lnTo>
                  <a:lnTo>
                    <a:pt x="697128" y="2444000"/>
                  </a:lnTo>
                  <a:lnTo>
                    <a:pt x="736053" y="2420315"/>
                  </a:lnTo>
                  <a:lnTo>
                    <a:pt x="772426" y="2393111"/>
                  </a:lnTo>
                  <a:lnTo>
                    <a:pt x="780351" y="2385911"/>
                  </a:lnTo>
                  <a:lnTo>
                    <a:pt x="780745" y="2385745"/>
                  </a:lnTo>
                  <a:lnTo>
                    <a:pt x="783983" y="2382596"/>
                  </a:lnTo>
                  <a:lnTo>
                    <a:pt x="805967" y="2362606"/>
                  </a:lnTo>
                  <a:lnTo>
                    <a:pt x="836472" y="2329053"/>
                  </a:lnTo>
                  <a:lnTo>
                    <a:pt x="863688" y="2292693"/>
                  </a:lnTo>
                  <a:lnTo>
                    <a:pt x="887374" y="2253754"/>
                  </a:lnTo>
                  <a:lnTo>
                    <a:pt x="907288" y="2212479"/>
                  </a:lnTo>
                  <a:lnTo>
                    <a:pt x="923201" y="2169109"/>
                  </a:lnTo>
                  <a:lnTo>
                    <a:pt x="934872" y="2123884"/>
                  </a:lnTo>
                  <a:lnTo>
                    <a:pt x="942047" y="2077046"/>
                  </a:lnTo>
                  <a:lnTo>
                    <a:pt x="942086" y="2076424"/>
                  </a:lnTo>
                  <a:lnTo>
                    <a:pt x="944511" y="2028825"/>
                  </a:lnTo>
                  <a:close/>
                </a:path>
                <a:path w="4057650" h="4057650">
                  <a:moveTo>
                    <a:pt x="1398778" y="3458311"/>
                  </a:moveTo>
                  <a:lnTo>
                    <a:pt x="1382750" y="3423361"/>
                  </a:lnTo>
                  <a:lnTo>
                    <a:pt x="1326756" y="3393287"/>
                  </a:lnTo>
                  <a:lnTo>
                    <a:pt x="1282560" y="3368738"/>
                  </a:lnTo>
                  <a:lnTo>
                    <a:pt x="1239278" y="3342729"/>
                  </a:lnTo>
                  <a:lnTo>
                    <a:pt x="1196949" y="3315309"/>
                  </a:lnTo>
                  <a:lnTo>
                    <a:pt x="1155611" y="3286506"/>
                  </a:lnTo>
                  <a:lnTo>
                    <a:pt x="1115288" y="3256356"/>
                  </a:lnTo>
                  <a:lnTo>
                    <a:pt x="1076032" y="3224898"/>
                  </a:lnTo>
                  <a:lnTo>
                    <a:pt x="1037869" y="3192145"/>
                  </a:lnTo>
                  <a:lnTo>
                    <a:pt x="1000823" y="3158159"/>
                  </a:lnTo>
                  <a:lnTo>
                    <a:pt x="964946" y="3122968"/>
                  </a:lnTo>
                  <a:lnTo>
                    <a:pt x="930262" y="3086595"/>
                  </a:lnTo>
                  <a:lnTo>
                    <a:pt x="896797" y="3049079"/>
                  </a:lnTo>
                  <a:lnTo>
                    <a:pt x="864590" y="3010471"/>
                  </a:lnTo>
                  <a:lnTo>
                    <a:pt x="833691" y="2970784"/>
                  </a:lnTo>
                  <a:lnTo>
                    <a:pt x="804113" y="2930055"/>
                  </a:lnTo>
                  <a:lnTo>
                    <a:pt x="775893" y="2888323"/>
                  </a:lnTo>
                  <a:lnTo>
                    <a:pt x="749084" y="2845625"/>
                  </a:lnTo>
                  <a:lnTo>
                    <a:pt x="731875" y="2816072"/>
                  </a:lnTo>
                  <a:lnTo>
                    <a:pt x="813003" y="2845612"/>
                  </a:lnTo>
                  <a:lnTo>
                    <a:pt x="831088" y="2848318"/>
                  </a:lnTo>
                  <a:lnTo>
                    <a:pt x="848233" y="2844025"/>
                  </a:lnTo>
                  <a:lnTo>
                    <a:pt x="862545" y="2833636"/>
                  </a:lnTo>
                  <a:lnTo>
                    <a:pt x="872121" y="2818028"/>
                  </a:lnTo>
                  <a:lnTo>
                    <a:pt x="874826" y="2799956"/>
                  </a:lnTo>
                  <a:lnTo>
                    <a:pt x="870534" y="2782811"/>
                  </a:lnTo>
                  <a:lnTo>
                    <a:pt x="860145" y="2768498"/>
                  </a:lnTo>
                  <a:lnTo>
                    <a:pt x="844537" y="2758922"/>
                  </a:lnTo>
                  <a:lnTo>
                    <a:pt x="651344" y="2688463"/>
                  </a:lnTo>
                  <a:lnTo>
                    <a:pt x="651205" y="2688412"/>
                  </a:lnTo>
                  <a:lnTo>
                    <a:pt x="633730" y="2685732"/>
                  </a:lnTo>
                  <a:lnTo>
                    <a:pt x="633399" y="2685707"/>
                  </a:lnTo>
                  <a:lnTo>
                    <a:pt x="616343" y="2689872"/>
                  </a:lnTo>
                  <a:lnTo>
                    <a:pt x="616013" y="2690114"/>
                  </a:lnTo>
                  <a:lnTo>
                    <a:pt x="614768" y="2691003"/>
                  </a:lnTo>
                  <a:lnTo>
                    <a:pt x="602068" y="2700083"/>
                  </a:lnTo>
                  <a:lnTo>
                    <a:pt x="601586" y="2700845"/>
                  </a:lnTo>
                  <a:lnTo>
                    <a:pt x="601281" y="2701074"/>
                  </a:lnTo>
                  <a:lnTo>
                    <a:pt x="598271" y="2706154"/>
                  </a:lnTo>
                  <a:lnTo>
                    <a:pt x="592416" y="2715488"/>
                  </a:lnTo>
                  <a:lnTo>
                    <a:pt x="522427" y="2900388"/>
                  </a:lnTo>
                  <a:lnTo>
                    <a:pt x="519493" y="2918485"/>
                  </a:lnTo>
                  <a:lnTo>
                    <a:pt x="523557" y="2935694"/>
                  </a:lnTo>
                  <a:lnTo>
                    <a:pt x="533768" y="2950121"/>
                  </a:lnTo>
                  <a:lnTo>
                    <a:pt x="549262" y="2959862"/>
                  </a:lnTo>
                  <a:lnTo>
                    <a:pt x="554609" y="2961983"/>
                  </a:lnTo>
                  <a:lnTo>
                    <a:pt x="560133" y="2962910"/>
                  </a:lnTo>
                  <a:lnTo>
                    <a:pt x="565581" y="2962910"/>
                  </a:lnTo>
                  <a:lnTo>
                    <a:pt x="601662" y="2945561"/>
                  </a:lnTo>
                  <a:lnTo>
                    <a:pt x="642086" y="2845003"/>
                  </a:lnTo>
                  <a:lnTo>
                    <a:pt x="666267" y="2886913"/>
                  </a:lnTo>
                  <a:lnTo>
                    <a:pt x="693166" y="2930283"/>
                  </a:lnTo>
                  <a:lnTo>
                    <a:pt x="721436" y="2972727"/>
                  </a:lnTo>
                  <a:lnTo>
                    <a:pt x="751014" y="3014205"/>
                  </a:lnTo>
                  <a:lnTo>
                    <a:pt x="781888" y="3054705"/>
                  </a:lnTo>
                  <a:lnTo>
                    <a:pt x="814031" y="3094164"/>
                  </a:lnTo>
                  <a:lnTo>
                    <a:pt x="847394" y="3132582"/>
                  </a:lnTo>
                  <a:lnTo>
                    <a:pt x="881951" y="3169907"/>
                  </a:lnTo>
                  <a:lnTo>
                    <a:pt x="917689" y="3206115"/>
                  </a:lnTo>
                  <a:lnTo>
                    <a:pt x="954557" y="3241179"/>
                  </a:lnTo>
                  <a:lnTo>
                    <a:pt x="992530" y="3275050"/>
                  </a:lnTo>
                  <a:lnTo>
                    <a:pt x="1031570" y="3307715"/>
                  </a:lnTo>
                  <a:lnTo>
                    <a:pt x="1071651" y="3339134"/>
                  </a:lnTo>
                  <a:lnTo>
                    <a:pt x="1112748" y="3369272"/>
                  </a:lnTo>
                  <a:lnTo>
                    <a:pt x="1154823" y="3398101"/>
                  </a:lnTo>
                  <a:lnTo>
                    <a:pt x="1197851" y="3425596"/>
                  </a:lnTo>
                  <a:lnTo>
                    <a:pt x="1241780" y="3451720"/>
                  </a:lnTo>
                  <a:lnTo>
                    <a:pt x="1286611" y="3476434"/>
                  </a:lnTo>
                  <a:lnTo>
                    <a:pt x="1338656" y="3502850"/>
                  </a:lnTo>
                  <a:lnTo>
                    <a:pt x="1345666" y="3504425"/>
                  </a:lnTo>
                  <a:lnTo>
                    <a:pt x="1352677" y="3504425"/>
                  </a:lnTo>
                  <a:lnTo>
                    <a:pt x="1370596" y="3500805"/>
                  </a:lnTo>
                  <a:lnTo>
                    <a:pt x="1385239" y="3490950"/>
                  </a:lnTo>
                  <a:lnTo>
                    <a:pt x="1395120" y="3476294"/>
                  </a:lnTo>
                  <a:lnTo>
                    <a:pt x="1398778" y="3458311"/>
                  </a:lnTo>
                  <a:close/>
                </a:path>
                <a:path w="4057650" h="4057650">
                  <a:moveTo>
                    <a:pt x="1447685" y="665378"/>
                  </a:moveTo>
                  <a:lnTo>
                    <a:pt x="1443939" y="648614"/>
                  </a:lnTo>
                  <a:lnTo>
                    <a:pt x="1443888" y="648373"/>
                  </a:lnTo>
                  <a:lnTo>
                    <a:pt x="1434096" y="634034"/>
                  </a:lnTo>
                  <a:lnTo>
                    <a:pt x="1419402" y="624078"/>
                  </a:lnTo>
                  <a:lnTo>
                    <a:pt x="1418932" y="623989"/>
                  </a:lnTo>
                  <a:lnTo>
                    <a:pt x="1238694" y="550176"/>
                  </a:lnTo>
                  <a:lnTo>
                    <a:pt x="1188720" y="560095"/>
                  </a:lnTo>
                  <a:lnTo>
                    <a:pt x="1175092" y="593305"/>
                  </a:lnTo>
                  <a:lnTo>
                    <a:pt x="1178661" y="610603"/>
                  </a:lnTo>
                  <a:lnTo>
                    <a:pt x="1188478" y="625309"/>
                  </a:lnTo>
                  <a:lnTo>
                    <a:pt x="1203744" y="635482"/>
                  </a:lnTo>
                  <a:lnTo>
                    <a:pt x="1288783" y="670318"/>
                  </a:lnTo>
                  <a:lnTo>
                    <a:pt x="1250645" y="691070"/>
                  </a:lnTo>
                  <a:lnTo>
                    <a:pt x="1208227" y="715899"/>
                  </a:lnTo>
                  <a:lnTo>
                    <a:pt x="1166634" y="741997"/>
                  </a:lnTo>
                  <a:lnTo>
                    <a:pt x="1125905" y="769340"/>
                  </a:lnTo>
                  <a:lnTo>
                    <a:pt x="1086065" y="797915"/>
                  </a:lnTo>
                  <a:lnTo>
                    <a:pt x="1047140" y="827671"/>
                  </a:lnTo>
                  <a:lnTo>
                    <a:pt x="1009167" y="858596"/>
                  </a:lnTo>
                  <a:lnTo>
                    <a:pt x="972159" y="890663"/>
                  </a:lnTo>
                  <a:lnTo>
                    <a:pt x="936167" y="923836"/>
                  </a:lnTo>
                  <a:lnTo>
                    <a:pt x="901192" y="958100"/>
                  </a:lnTo>
                  <a:lnTo>
                    <a:pt x="867283" y="993419"/>
                  </a:lnTo>
                  <a:lnTo>
                    <a:pt x="834466" y="1029779"/>
                  </a:lnTo>
                  <a:lnTo>
                    <a:pt x="802767" y="1067130"/>
                  </a:lnTo>
                  <a:lnTo>
                    <a:pt x="772198" y="1105471"/>
                  </a:lnTo>
                  <a:lnTo>
                    <a:pt x="742810" y="1144752"/>
                  </a:lnTo>
                  <a:lnTo>
                    <a:pt x="714629" y="1184960"/>
                  </a:lnTo>
                  <a:lnTo>
                    <a:pt x="687666" y="1226070"/>
                  </a:lnTo>
                  <a:lnTo>
                    <a:pt x="661974" y="1268056"/>
                  </a:lnTo>
                  <a:lnTo>
                    <a:pt x="637552" y="1310868"/>
                  </a:lnTo>
                  <a:lnTo>
                    <a:pt x="614451" y="1354518"/>
                  </a:lnTo>
                  <a:lnTo>
                    <a:pt x="609561" y="1372146"/>
                  </a:lnTo>
                  <a:lnTo>
                    <a:pt x="611720" y="1389684"/>
                  </a:lnTo>
                  <a:lnTo>
                    <a:pt x="620306" y="1405128"/>
                  </a:lnTo>
                  <a:lnTo>
                    <a:pt x="634657" y="1416481"/>
                  </a:lnTo>
                  <a:lnTo>
                    <a:pt x="641388" y="1419898"/>
                  </a:lnTo>
                  <a:lnTo>
                    <a:pt x="648576" y="1421561"/>
                  </a:lnTo>
                  <a:lnTo>
                    <a:pt x="655586" y="1421561"/>
                  </a:lnTo>
                  <a:lnTo>
                    <a:pt x="696620" y="1396288"/>
                  </a:lnTo>
                  <a:lnTo>
                    <a:pt x="720572" y="1351203"/>
                  </a:lnTo>
                  <a:lnTo>
                    <a:pt x="746023" y="1307045"/>
                  </a:lnTo>
                  <a:lnTo>
                    <a:pt x="772922" y="1263853"/>
                  </a:lnTo>
                  <a:lnTo>
                    <a:pt x="801230" y="1221663"/>
                  </a:lnTo>
                  <a:lnTo>
                    <a:pt x="830935" y="1180503"/>
                  </a:lnTo>
                  <a:lnTo>
                    <a:pt x="861974" y="1140396"/>
                  </a:lnTo>
                  <a:lnTo>
                    <a:pt x="894334" y="1101394"/>
                  </a:lnTo>
                  <a:lnTo>
                    <a:pt x="927976" y="1063523"/>
                  </a:lnTo>
                  <a:lnTo>
                    <a:pt x="962850" y="1026820"/>
                  </a:lnTo>
                  <a:lnTo>
                    <a:pt x="998943" y="991311"/>
                  </a:lnTo>
                  <a:lnTo>
                    <a:pt x="1036193" y="957033"/>
                  </a:lnTo>
                  <a:lnTo>
                    <a:pt x="1074597" y="924013"/>
                  </a:lnTo>
                  <a:lnTo>
                    <a:pt x="1114094" y="892302"/>
                  </a:lnTo>
                  <a:lnTo>
                    <a:pt x="1154645" y="861910"/>
                  </a:lnTo>
                  <a:lnTo>
                    <a:pt x="1196238" y="832891"/>
                  </a:lnTo>
                  <a:lnTo>
                    <a:pt x="1238834" y="805268"/>
                  </a:lnTo>
                  <a:lnTo>
                    <a:pt x="1282369" y="779081"/>
                  </a:lnTo>
                  <a:lnTo>
                    <a:pt x="1316570" y="760069"/>
                  </a:lnTo>
                  <a:lnTo>
                    <a:pt x="1287195" y="837069"/>
                  </a:lnTo>
                  <a:lnTo>
                    <a:pt x="1284198" y="855129"/>
                  </a:lnTo>
                  <a:lnTo>
                    <a:pt x="1313853" y="896556"/>
                  </a:lnTo>
                  <a:lnTo>
                    <a:pt x="1324825" y="899591"/>
                  </a:lnTo>
                  <a:lnTo>
                    <a:pt x="1330261" y="899591"/>
                  </a:lnTo>
                  <a:lnTo>
                    <a:pt x="1366304" y="882319"/>
                  </a:lnTo>
                  <a:lnTo>
                    <a:pt x="1444701" y="683158"/>
                  </a:lnTo>
                  <a:lnTo>
                    <a:pt x="1444993" y="681355"/>
                  </a:lnTo>
                  <a:lnTo>
                    <a:pt x="1445412" y="680516"/>
                  </a:lnTo>
                  <a:lnTo>
                    <a:pt x="1447571" y="666559"/>
                  </a:lnTo>
                  <a:lnTo>
                    <a:pt x="1447520" y="666343"/>
                  </a:lnTo>
                  <a:lnTo>
                    <a:pt x="1447685" y="665378"/>
                  </a:lnTo>
                  <a:close/>
                </a:path>
                <a:path w="4057650" h="4057650">
                  <a:moveTo>
                    <a:pt x="2501074" y="3585387"/>
                  </a:moveTo>
                  <a:lnTo>
                    <a:pt x="2498636" y="3537166"/>
                  </a:lnTo>
                  <a:lnTo>
                    <a:pt x="2491473" y="3490328"/>
                  </a:lnTo>
                  <a:lnTo>
                    <a:pt x="2479814" y="3445103"/>
                  </a:lnTo>
                  <a:lnTo>
                    <a:pt x="2463914" y="3401733"/>
                  </a:lnTo>
                  <a:lnTo>
                    <a:pt x="2444000" y="3360458"/>
                  </a:lnTo>
                  <a:lnTo>
                    <a:pt x="2420328" y="3321520"/>
                  </a:lnTo>
                  <a:lnTo>
                    <a:pt x="2408859" y="3306203"/>
                  </a:lnTo>
                  <a:lnTo>
                    <a:pt x="2408859" y="3585387"/>
                  </a:lnTo>
                  <a:lnTo>
                    <a:pt x="2405888" y="3632987"/>
                  </a:lnTo>
                  <a:lnTo>
                    <a:pt x="2397226" y="3678847"/>
                  </a:lnTo>
                  <a:lnTo>
                    <a:pt x="2383231" y="3722598"/>
                  </a:lnTo>
                  <a:lnTo>
                    <a:pt x="2364257" y="3763886"/>
                  </a:lnTo>
                  <a:lnTo>
                    <a:pt x="2340673" y="3802354"/>
                  </a:lnTo>
                  <a:lnTo>
                    <a:pt x="2331516" y="3813949"/>
                  </a:lnTo>
                  <a:lnTo>
                    <a:pt x="2328138" y="3805682"/>
                  </a:lnTo>
                  <a:lnTo>
                    <a:pt x="2304758" y="3765791"/>
                  </a:lnTo>
                  <a:lnTo>
                    <a:pt x="2276335" y="3729812"/>
                  </a:lnTo>
                  <a:lnTo>
                    <a:pt x="2259698" y="3713848"/>
                  </a:lnTo>
                  <a:lnTo>
                    <a:pt x="2259698" y="3886263"/>
                  </a:lnTo>
                  <a:lnTo>
                    <a:pt x="2245791" y="3897236"/>
                  </a:lnTo>
                  <a:lnTo>
                    <a:pt x="2207323" y="3920833"/>
                  </a:lnTo>
                  <a:lnTo>
                    <a:pt x="2166023" y="3939806"/>
                  </a:lnTo>
                  <a:lnTo>
                    <a:pt x="2122271" y="3953802"/>
                  </a:lnTo>
                  <a:lnTo>
                    <a:pt x="2076424" y="3962463"/>
                  </a:lnTo>
                  <a:lnTo>
                    <a:pt x="2028825" y="3965422"/>
                  </a:lnTo>
                  <a:lnTo>
                    <a:pt x="1981212" y="3962463"/>
                  </a:lnTo>
                  <a:lnTo>
                    <a:pt x="1935340" y="3953802"/>
                  </a:lnTo>
                  <a:lnTo>
                    <a:pt x="1891563" y="3939806"/>
                  </a:lnTo>
                  <a:lnTo>
                    <a:pt x="1850263" y="3920833"/>
                  </a:lnTo>
                  <a:lnTo>
                    <a:pt x="1811794" y="3897236"/>
                  </a:lnTo>
                  <a:lnTo>
                    <a:pt x="1797875" y="3886263"/>
                  </a:lnTo>
                  <a:lnTo>
                    <a:pt x="1804187" y="3864254"/>
                  </a:lnTo>
                  <a:lnTo>
                    <a:pt x="1826399" y="3821709"/>
                  </a:lnTo>
                  <a:lnTo>
                    <a:pt x="1856155" y="3784854"/>
                  </a:lnTo>
                  <a:lnTo>
                    <a:pt x="1892350" y="3754590"/>
                  </a:lnTo>
                  <a:lnTo>
                    <a:pt x="1933930" y="3731844"/>
                  </a:lnTo>
                  <a:lnTo>
                    <a:pt x="1979777" y="3717531"/>
                  </a:lnTo>
                  <a:lnTo>
                    <a:pt x="2028825" y="3712565"/>
                  </a:lnTo>
                  <a:lnTo>
                    <a:pt x="2077897" y="3717531"/>
                  </a:lnTo>
                  <a:lnTo>
                    <a:pt x="2123770" y="3731844"/>
                  </a:lnTo>
                  <a:lnTo>
                    <a:pt x="2165350" y="3754590"/>
                  </a:lnTo>
                  <a:lnTo>
                    <a:pt x="2201545" y="3784854"/>
                  </a:lnTo>
                  <a:lnTo>
                    <a:pt x="2231275" y="3821709"/>
                  </a:lnTo>
                  <a:lnTo>
                    <a:pt x="2253424" y="3864254"/>
                  </a:lnTo>
                  <a:lnTo>
                    <a:pt x="2259698" y="3886263"/>
                  </a:lnTo>
                  <a:lnTo>
                    <a:pt x="2259698" y="3713848"/>
                  </a:lnTo>
                  <a:lnTo>
                    <a:pt x="2243391" y="3698189"/>
                  </a:lnTo>
                  <a:lnTo>
                    <a:pt x="2206434" y="3671341"/>
                  </a:lnTo>
                  <a:lnTo>
                    <a:pt x="2170430" y="3652101"/>
                  </a:lnTo>
                  <a:lnTo>
                    <a:pt x="2185022" y="3637496"/>
                  </a:lnTo>
                  <a:lnTo>
                    <a:pt x="2195982" y="3620249"/>
                  </a:lnTo>
                  <a:lnTo>
                    <a:pt x="2208669" y="3600323"/>
                  </a:lnTo>
                  <a:lnTo>
                    <a:pt x="2223744" y="3558197"/>
                  </a:lnTo>
                  <a:lnTo>
                    <a:pt x="2229015" y="3512261"/>
                  </a:lnTo>
                  <a:lnTo>
                    <a:pt x="2223732" y="3466503"/>
                  </a:lnTo>
                  <a:lnTo>
                    <a:pt x="2208644" y="3424390"/>
                  </a:lnTo>
                  <a:lnTo>
                    <a:pt x="2184984" y="3387217"/>
                  </a:lnTo>
                  <a:lnTo>
                    <a:pt x="2153970" y="3356191"/>
                  </a:lnTo>
                  <a:lnTo>
                    <a:pt x="2136813" y="3345281"/>
                  </a:lnTo>
                  <a:lnTo>
                    <a:pt x="2136813" y="3512261"/>
                  </a:lnTo>
                  <a:lnTo>
                    <a:pt x="2128316" y="3554260"/>
                  </a:lnTo>
                  <a:lnTo>
                    <a:pt x="2105152" y="3588601"/>
                  </a:lnTo>
                  <a:lnTo>
                    <a:pt x="2070823" y="3611753"/>
                  </a:lnTo>
                  <a:lnTo>
                    <a:pt x="2028825" y="3620249"/>
                  </a:lnTo>
                  <a:lnTo>
                    <a:pt x="1986851" y="3611753"/>
                  </a:lnTo>
                  <a:lnTo>
                    <a:pt x="1952523" y="3588601"/>
                  </a:lnTo>
                  <a:lnTo>
                    <a:pt x="1929345" y="3554260"/>
                  </a:lnTo>
                  <a:lnTo>
                    <a:pt x="1920836" y="3512261"/>
                  </a:lnTo>
                  <a:lnTo>
                    <a:pt x="1929333" y="3470249"/>
                  </a:lnTo>
                  <a:lnTo>
                    <a:pt x="1952485" y="3435921"/>
                  </a:lnTo>
                  <a:lnTo>
                    <a:pt x="1986813" y="3412769"/>
                  </a:lnTo>
                  <a:lnTo>
                    <a:pt x="2028825" y="3404273"/>
                  </a:lnTo>
                  <a:lnTo>
                    <a:pt x="2070823" y="3412769"/>
                  </a:lnTo>
                  <a:lnTo>
                    <a:pt x="2105152" y="3435921"/>
                  </a:lnTo>
                  <a:lnTo>
                    <a:pt x="2128316" y="3470249"/>
                  </a:lnTo>
                  <a:lnTo>
                    <a:pt x="2136813" y="3512261"/>
                  </a:lnTo>
                  <a:lnTo>
                    <a:pt x="2136813" y="3345281"/>
                  </a:lnTo>
                  <a:lnTo>
                    <a:pt x="2116785" y="3332530"/>
                  </a:lnTo>
                  <a:lnTo>
                    <a:pt x="2074672" y="3317443"/>
                  </a:lnTo>
                  <a:lnTo>
                    <a:pt x="2028825" y="3312147"/>
                  </a:lnTo>
                  <a:lnTo>
                    <a:pt x="1982978" y="3317443"/>
                  </a:lnTo>
                  <a:lnTo>
                    <a:pt x="1940864" y="3332530"/>
                  </a:lnTo>
                  <a:lnTo>
                    <a:pt x="1903679" y="3356191"/>
                  </a:lnTo>
                  <a:lnTo>
                    <a:pt x="1872653" y="3387217"/>
                  </a:lnTo>
                  <a:lnTo>
                    <a:pt x="1848993" y="3424390"/>
                  </a:lnTo>
                  <a:lnTo>
                    <a:pt x="1833918" y="3466503"/>
                  </a:lnTo>
                  <a:lnTo>
                    <a:pt x="1828622" y="3512261"/>
                  </a:lnTo>
                  <a:lnTo>
                    <a:pt x="1833918" y="3558197"/>
                  </a:lnTo>
                  <a:lnTo>
                    <a:pt x="1848993" y="3600323"/>
                  </a:lnTo>
                  <a:lnTo>
                    <a:pt x="1872653" y="3637496"/>
                  </a:lnTo>
                  <a:lnTo>
                    <a:pt x="1887245" y="3652101"/>
                  </a:lnTo>
                  <a:lnTo>
                    <a:pt x="1851266" y="3671328"/>
                  </a:lnTo>
                  <a:lnTo>
                    <a:pt x="1814309" y="3698163"/>
                  </a:lnTo>
                  <a:lnTo>
                    <a:pt x="1781352" y="3729774"/>
                  </a:lnTo>
                  <a:lnTo>
                    <a:pt x="1752917" y="3765727"/>
                  </a:lnTo>
                  <a:lnTo>
                    <a:pt x="1729511" y="3805593"/>
                  </a:lnTo>
                  <a:lnTo>
                    <a:pt x="1726057" y="3813962"/>
                  </a:lnTo>
                  <a:lnTo>
                    <a:pt x="1716913" y="3802354"/>
                  </a:lnTo>
                  <a:lnTo>
                    <a:pt x="1693341" y="3763886"/>
                  </a:lnTo>
                  <a:lnTo>
                    <a:pt x="1675777" y="3725684"/>
                  </a:lnTo>
                  <a:lnTo>
                    <a:pt x="1660893" y="3680460"/>
                  </a:lnTo>
                  <a:lnTo>
                    <a:pt x="1651850" y="3633609"/>
                  </a:lnTo>
                  <a:lnTo>
                    <a:pt x="1648790" y="3585387"/>
                  </a:lnTo>
                  <a:lnTo>
                    <a:pt x="1651774" y="3537788"/>
                  </a:lnTo>
                  <a:lnTo>
                    <a:pt x="1660436" y="3491941"/>
                  </a:lnTo>
                  <a:lnTo>
                    <a:pt x="1674431" y="3448202"/>
                  </a:lnTo>
                  <a:lnTo>
                    <a:pt x="1693405" y="3406914"/>
                  </a:lnTo>
                  <a:lnTo>
                    <a:pt x="1716989" y="3368459"/>
                  </a:lnTo>
                  <a:lnTo>
                    <a:pt x="1744840" y="3333178"/>
                  </a:lnTo>
                  <a:lnTo>
                    <a:pt x="1776590" y="3301441"/>
                  </a:lnTo>
                  <a:lnTo>
                    <a:pt x="1811870" y="3273602"/>
                  </a:lnTo>
                  <a:lnTo>
                    <a:pt x="1850339" y="3250031"/>
                  </a:lnTo>
                  <a:lnTo>
                    <a:pt x="1891626" y="3231057"/>
                  </a:lnTo>
                  <a:lnTo>
                    <a:pt x="1935365" y="3217075"/>
                  </a:lnTo>
                  <a:lnTo>
                    <a:pt x="1981225" y="3208413"/>
                  </a:lnTo>
                  <a:lnTo>
                    <a:pt x="2028825" y="3205442"/>
                  </a:lnTo>
                  <a:lnTo>
                    <a:pt x="2076424" y="3208413"/>
                  </a:lnTo>
                  <a:lnTo>
                    <a:pt x="2122271" y="3217075"/>
                  </a:lnTo>
                  <a:lnTo>
                    <a:pt x="2166023" y="3231057"/>
                  </a:lnTo>
                  <a:lnTo>
                    <a:pt x="2207323" y="3250031"/>
                  </a:lnTo>
                  <a:lnTo>
                    <a:pt x="2245791" y="3273602"/>
                  </a:lnTo>
                  <a:lnTo>
                    <a:pt x="2281072" y="3301441"/>
                  </a:lnTo>
                  <a:lnTo>
                    <a:pt x="2312822" y="3333178"/>
                  </a:lnTo>
                  <a:lnTo>
                    <a:pt x="2340673" y="3368459"/>
                  </a:lnTo>
                  <a:lnTo>
                    <a:pt x="2364257" y="3406914"/>
                  </a:lnTo>
                  <a:lnTo>
                    <a:pt x="2383231" y="3448202"/>
                  </a:lnTo>
                  <a:lnTo>
                    <a:pt x="2397226" y="3491941"/>
                  </a:lnTo>
                  <a:lnTo>
                    <a:pt x="2405888" y="3537788"/>
                  </a:lnTo>
                  <a:lnTo>
                    <a:pt x="2408859" y="3585387"/>
                  </a:lnTo>
                  <a:lnTo>
                    <a:pt x="2408859" y="3306203"/>
                  </a:lnTo>
                  <a:lnTo>
                    <a:pt x="2362606" y="3251606"/>
                  </a:lnTo>
                  <a:lnTo>
                    <a:pt x="2329053" y="3221101"/>
                  </a:lnTo>
                  <a:lnTo>
                    <a:pt x="2292693" y="3193897"/>
                  </a:lnTo>
                  <a:lnTo>
                    <a:pt x="2253754" y="3170212"/>
                  </a:lnTo>
                  <a:lnTo>
                    <a:pt x="2212479" y="3150298"/>
                  </a:lnTo>
                  <a:lnTo>
                    <a:pt x="2169109" y="3134398"/>
                  </a:lnTo>
                  <a:lnTo>
                    <a:pt x="2123884" y="3122752"/>
                  </a:lnTo>
                  <a:lnTo>
                    <a:pt x="2077046" y="3115576"/>
                  </a:lnTo>
                  <a:lnTo>
                    <a:pt x="2028825" y="3113138"/>
                  </a:lnTo>
                  <a:lnTo>
                    <a:pt x="1980628" y="3115576"/>
                  </a:lnTo>
                  <a:lnTo>
                    <a:pt x="1933790" y="3122752"/>
                  </a:lnTo>
                  <a:lnTo>
                    <a:pt x="1888566" y="3134398"/>
                  </a:lnTo>
                  <a:lnTo>
                    <a:pt x="1845195" y="3150298"/>
                  </a:lnTo>
                  <a:lnTo>
                    <a:pt x="1803933" y="3170212"/>
                  </a:lnTo>
                  <a:lnTo>
                    <a:pt x="1764995" y="3193897"/>
                  </a:lnTo>
                  <a:lnTo>
                    <a:pt x="1728622" y="3221101"/>
                  </a:lnTo>
                  <a:lnTo>
                    <a:pt x="1695069" y="3251606"/>
                  </a:lnTo>
                  <a:lnTo>
                    <a:pt x="1664576" y="3285159"/>
                  </a:lnTo>
                  <a:lnTo>
                    <a:pt x="1637360" y="3321520"/>
                  </a:lnTo>
                  <a:lnTo>
                    <a:pt x="1613674" y="3360458"/>
                  </a:lnTo>
                  <a:lnTo>
                    <a:pt x="1593761" y="3401733"/>
                  </a:lnTo>
                  <a:lnTo>
                    <a:pt x="1577848" y="3445103"/>
                  </a:lnTo>
                  <a:lnTo>
                    <a:pt x="1566189" y="3490328"/>
                  </a:lnTo>
                  <a:lnTo>
                    <a:pt x="1559013" y="3537166"/>
                  </a:lnTo>
                  <a:lnTo>
                    <a:pt x="1556562" y="3585387"/>
                  </a:lnTo>
                  <a:lnTo>
                    <a:pt x="1559013" y="3633609"/>
                  </a:lnTo>
                  <a:lnTo>
                    <a:pt x="1566189" y="3680460"/>
                  </a:lnTo>
                  <a:lnTo>
                    <a:pt x="1577848" y="3725684"/>
                  </a:lnTo>
                  <a:lnTo>
                    <a:pt x="1593748" y="3769042"/>
                  </a:lnTo>
                  <a:lnTo>
                    <a:pt x="1613662" y="3810317"/>
                  </a:lnTo>
                  <a:lnTo>
                    <a:pt x="1637347" y="3849255"/>
                  </a:lnTo>
                  <a:lnTo>
                    <a:pt x="1664563" y="3885628"/>
                  </a:lnTo>
                  <a:lnTo>
                    <a:pt x="1695069" y="3919182"/>
                  </a:lnTo>
                  <a:lnTo>
                    <a:pt x="1717649" y="3939717"/>
                  </a:lnTo>
                  <a:lnTo>
                    <a:pt x="1720100" y="3942080"/>
                  </a:lnTo>
                  <a:lnTo>
                    <a:pt x="1720380" y="3942207"/>
                  </a:lnTo>
                  <a:lnTo>
                    <a:pt x="1728622" y="3949674"/>
                  </a:lnTo>
                  <a:lnTo>
                    <a:pt x="1764995" y="3976890"/>
                  </a:lnTo>
                  <a:lnTo>
                    <a:pt x="1803933" y="4000563"/>
                  </a:lnTo>
                  <a:lnTo>
                    <a:pt x="1845208" y="4020477"/>
                  </a:lnTo>
                  <a:lnTo>
                    <a:pt x="1888566" y="4036377"/>
                  </a:lnTo>
                  <a:lnTo>
                    <a:pt x="1933790" y="4048036"/>
                  </a:lnTo>
                  <a:lnTo>
                    <a:pt x="1980615" y="4055199"/>
                  </a:lnTo>
                  <a:lnTo>
                    <a:pt x="2028825" y="4057650"/>
                  </a:lnTo>
                  <a:lnTo>
                    <a:pt x="2077046" y="4055199"/>
                  </a:lnTo>
                  <a:lnTo>
                    <a:pt x="2123884" y="4048036"/>
                  </a:lnTo>
                  <a:lnTo>
                    <a:pt x="2169109" y="4036377"/>
                  </a:lnTo>
                  <a:lnTo>
                    <a:pt x="2212479" y="4020477"/>
                  </a:lnTo>
                  <a:lnTo>
                    <a:pt x="2253754" y="4000563"/>
                  </a:lnTo>
                  <a:lnTo>
                    <a:pt x="2292693" y="3976890"/>
                  </a:lnTo>
                  <a:lnTo>
                    <a:pt x="2308009" y="3965422"/>
                  </a:lnTo>
                  <a:lnTo>
                    <a:pt x="2329053" y="3949674"/>
                  </a:lnTo>
                  <a:lnTo>
                    <a:pt x="2336952" y="3942499"/>
                  </a:lnTo>
                  <a:lnTo>
                    <a:pt x="2337422" y="3942308"/>
                  </a:lnTo>
                  <a:lnTo>
                    <a:pt x="2341397" y="3938447"/>
                  </a:lnTo>
                  <a:lnTo>
                    <a:pt x="2393111" y="3885628"/>
                  </a:lnTo>
                  <a:lnTo>
                    <a:pt x="2420328" y="3849255"/>
                  </a:lnTo>
                  <a:lnTo>
                    <a:pt x="2444000" y="3810317"/>
                  </a:lnTo>
                  <a:lnTo>
                    <a:pt x="2463914" y="3769042"/>
                  </a:lnTo>
                  <a:lnTo>
                    <a:pt x="2479814" y="3725684"/>
                  </a:lnTo>
                  <a:lnTo>
                    <a:pt x="2491473" y="3680460"/>
                  </a:lnTo>
                  <a:lnTo>
                    <a:pt x="2498636" y="3633609"/>
                  </a:lnTo>
                  <a:lnTo>
                    <a:pt x="2498661" y="3632987"/>
                  </a:lnTo>
                  <a:lnTo>
                    <a:pt x="2501074" y="3585387"/>
                  </a:lnTo>
                  <a:close/>
                </a:path>
                <a:path w="4057650" h="4057650">
                  <a:moveTo>
                    <a:pt x="2501074" y="472160"/>
                  </a:moveTo>
                  <a:lnTo>
                    <a:pt x="2498623" y="423938"/>
                  </a:lnTo>
                  <a:lnTo>
                    <a:pt x="2491448" y="377101"/>
                  </a:lnTo>
                  <a:lnTo>
                    <a:pt x="2479776" y="331876"/>
                  </a:lnTo>
                  <a:lnTo>
                    <a:pt x="2463876" y="288518"/>
                  </a:lnTo>
                  <a:lnTo>
                    <a:pt x="2443962" y="247243"/>
                  </a:lnTo>
                  <a:lnTo>
                    <a:pt x="2420277" y="208318"/>
                  </a:lnTo>
                  <a:lnTo>
                    <a:pt x="2408859" y="193065"/>
                  </a:lnTo>
                  <a:lnTo>
                    <a:pt x="2408859" y="472160"/>
                  </a:lnTo>
                  <a:lnTo>
                    <a:pt x="2405888" y="519874"/>
                  </a:lnTo>
                  <a:lnTo>
                    <a:pt x="2397239" y="565734"/>
                  </a:lnTo>
                  <a:lnTo>
                    <a:pt x="2383244" y="609498"/>
                  </a:lnTo>
                  <a:lnTo>
                    <a:pt x="2364282" y="650786"/>
                  </a:lnTo>
                  <a:lnTo>
                    <a:pt x="2340699" y="689254"/>
                  </a:lnTo>
                  <a:lnTo>
                    <a:pt x="2331567" y="700824"/>
                  </a:lnTo>
                  <a:lnTo>
                    <a:pt x="2328138" y="692454"/>
                  </a:lnTo>
                  <a:lnTo>
                    <a:pt x="2304758" y="652551"/>
                  </a:lnTo>
                  <a:lnTo>
                    <a:pt x="2276335" y="616585"/>
                  </a:lnTo>
                  <a:lnTo>
                    <a:pt x="2259736" y="600646"/>
                  </a:lnTo>
                  <a:lnTo>
                    <a:pt x="2259736" y="773150"/>
                  </a:lnTo>
                  <a:lnTo>
                    <a:pt x="2245830" y="784123"/>
                  </a:lnTo>
                  <a:lnTo>
                    <a:pt x="2207361" y="807707"/>
                  </a:lnTo>
                  <a:lnTo>
                    <a:pt x="2166061" y="826668"/>
                  </a:lnTo>
                  <a:lnTo>
                    <a:pt x="2122309" y="840663"/>
                  </a:lnTo>
                  <a:lnTo>
                    <a:pt x="2076437" y="849325"/>
                  </a:lnTo>
                  <a:lnTo>
                    <a:pt x="2028825" y="852284"/>
                  </a:lnTo>
                  <a:lnTo>
                    <a:pt x="1981212" y="849325"/>
                  </a:lnTo>
                  <a:lnTo>
                    <a:pt x="1935340" y="840663"/>
                  </a:lnTo>
                  <a:lnTo>
                    <a:pt x="1891576" y="826668"/>
                  </a:lnTo>
                  <a:lnTo>
                    <a:pt x="1850288" y="807707"/>
                  </a:lnTo>
                  <a:lnTo>
                    <a:pt x="1811820" y="784123"/>
                  </a:lnTo>
                  <a:lnTo>
                    <a:pt x="1797850" y="773112"/>
                  </a:lnTo>
                  <a:lnTo>
                    <a:pt x="1804187" y="751014"/>
                  </a:lnTo>
                  <a:lnTo>
                    <a:pt x="1826399" y="708469"/>
                  </a:lnTo>
                  <a:lnTo>
                    <a:pt x="1856155" y="671614"/>
                  </a:lnTo>
                  <a:lnTo>
                    <a:pt x="1892350" y="641362"/>
                  </a:lnTo>
                  <a:lnTo>
                    <a:pt x="1933930" y="618617"/>
                  </a:lnTo>
                  <a:lnTo>
                    <a:pt x="1979777" y="604304"/>
                  </a:lnTo>
                  <a:lnTo>
                    <a:pt x="2028825" y="599325"/>
                  </a:lnTo>
                  <a:lnTo>
                    <a:pt x="2077897" y="604304"/>
                  </a:lnTo>
                  <a:lnTo>
                    <a:pt x="2123770" y="618604"/>
                  </a:lnTo>
                  <a:lnTo>
                    <a:pt x="2165350" y="641337"/>
                  </a:lnTo>
                  <a:lnTo>
                    <a:pt x="2201545" y="671576"/>
                  </a:lnTo>
                  <a:lnTo>
                    <a:pt x="2231275" y="708431"/>
                  </a:lnTo>
                  <a:lnTo>
                    <a:pt x="2253424" y="750989"/>
                  </a:lnTo>
                  <a:lnTo>
                    <a:pt x="2259736" y="773150"/>
                  </a:lnTo>
                  <a:lnTo>
                    <a:pt x="2259736" y="600646"/>
                  </a:lnTo>
                  <a:lnTo>
                    <a:pt x="2243391" y="584949"/>
                  </a:lnTo>
                  <a:lnTo>
                    <a:pt x="2206434" y="558114"/>
                  </a:lnTo>
                  <a:lnTo>
                    <a:pt x="2170417" y="538873"/>
                  </a:lnTo>
                  <a:lnTo>
                    <a:pt x="2185022" y="524268"/>
                  </a:lnTo>
                  <a:lnTo>
                    <a:pt x="2195982" y="507022"/>
                  </a:lnTo>
                  <a:lnTo>
                    <a:pt x="2208669" y="487083"/>
                  </a:lnTo>
                  <a:lnTo>
                    <a:pt x="2223744" y="444969"/>
                  </a:lnTo>
                  <a:lnTo>
                    <a:pt x="2229015" y="399034"/>
                  </a:lnTo>
                  <a:lnTo>
                    <a:pt x="2223732" y="353275"/>
                  </a:lnTo>
                  <a:lnTo>
                    <a:pt x="2208644" y="311150"/>
                  </a:lnTo>
                  <a:lnTo>
                    <a:pt x="2195842" y="291045"/>
                  </a:lnTo>
                  <a:lnTo>
                    <a:pt x="2184984" y="273977"/>
                  </a:lnTo>
                  <a:lnTo>
                    <a:pt x="2153970" y="242951"/>
                  </a:lnTo>
                  <a:lnTo>
                    <a:pt x="2136813" y="232041"/>
                  </a:lnTo>
                  <a:lnTo>
                    <a:pt x="2136813" y="399034"/>
                  </a:lnTo>
                  <a:lnTo>
                    <a:pt x="2128316" y="440994"/>
                  </a:lnTo>
                  <a:lnTo>
                    <a:pt x="2105152" y="475322"/>
                  </a:lnTo>
                  <a:lnTo>
                    <a:pt x="2070823" y="498513"/>
                  </a:lnTo>
                  <a:lnTo>
                    <a:pt x="2028825" y="507022"/>
                  </a:lnTo>
                  <a:lnTo>
                    <a:pt x="1986851" y="498513"/>
                  </a:lnTo>
                  <a:lnTo>
                    <a:pt x="1952523" y="475322"/>
                  </a:lnTo>
                  <a:lnTo>
                    <a:pt x="1929345" y="440994"/>
                  </a:lnTo>
                  <a:lnTo>
                    <a:pt x="1920836" y="399034"/>
                  </a:lnTo>
                  <a:lnTo>
                    <a:pt x="1929333" y="357060"/>
                  </a:lnTo>
                  <a:lnTo>
                    <a:pt x="1952485" y="322732"/>
                  </a:lnTo>
                  <a:lnTo>
                    <a:pt x="1986813" y="299554"/>
                  </a:lnTo>
                  <a:lnTo>
                    <a:pt x="2028825" y="291045"/>
                  </a:lnTo>
                  <a:lnTo>
                    <a:pt x="2070823" y="299554"/>
                  </a:lnTo>
                  <a:lnTo>
                    <a:pt x="2105152" y="322732"/>
                  </a:lnTo>
                  <a:lnTo>
                    <a:pt x="2128316" y="357060"/>
                  </a:lnTo>
                  <a:lnTo>
                    <a:pt x="2136813" y="399034"/>
                  </a:lnTo>
                  <a:lnTo>
                    <a:pt x="2136813" y="232041"/>
                  </a:lnTo>
                  <a:lnTo>
                    <a:pt x="2116785" y="219290"/>
                  </a:lnTo>
                  <a:lnTo>
                    <a:pt x="2074672" y="204216"/>
                  </a:lnTo>
                  <a:lnTo>
                    <a:pt x="2028825" y="198907"/>
                  </a:lnTo>
                  <a:lnTo>
                    <a:pt x="1982978" y="204216"/>
                  </a:lnTo>
                  <a:lnTo>
                    <a:pt x="1940864" y="219290"/>
                  </a:lnTo>
                  <a:lnTo>
                    <a:pt x="1903679" y="242951"/>
                  </a:lnTo>
                  <a:lnTo>
                    <a:pt x="1872653" y="273977"/>
                  </a:lnTo>
                  <a:lnTo>
                    <a:pt x="1848993" y="311150"/>
                  </a:lnTo>
                  <a:lnTo>
                    <a:pt x="1833918" y="353275"/>
                  </a:lnTo>
                  <a:lnTo>
                    <a:pt x="1828622" y="399034"/>
                  </a:lnTo>
                  <a:lnTo>
                    <a:pt x="1833918" y="444969"/>
                  </a:lnTo>
                  <a:lnTo>
                    <a:pt x="1848993" y="487083"/>
                  </a:lnTo>
                  <a:lnTo>
                    <a:pt x="1872653" y="524268"/>
                  </a:lnTo>
                  <a:lnTo>
                    <a:pt x="1887232" y="538861"/>
                  </a:lnTo>
                  <a:lnTo>
                    <a:pt x="1851266" y="558076"/>
                  </a:lnTo>
                  <a:lnTo>
                    <a:pt x="1814309" y="584898"/>
                  </a:lnTo>
                  <a:lnTo>
                    <a:pt x="1781352" y="616496"/>
                  </a:lnTo>
                  <a:lnTo>
                    <a:pt x="1752917" y="652449"/>
                  </a:lnTo>
                  <a:lnTo>
                    <a:pt x="1729511" y="692327"/>
                  </a:lnTo>
                  <a:lnTo>
                    <a:pt x="1726031" y="700773"/>
                  </a:lnTo>
                  <a:lnTo>
                    <a:pt x="1716951" y="689254"/>
                  </a:lnTo>
                  <a:lnTo>
                    <a:pt x="1693367" y="650786"/>
                  </a:lnTo>
                  <a:lnTo>
                    <a:pt x="1674406" y="609498"/>
                  </a:lnTo>
                  <a:lnTo>
                    <a:pt x="1660410" y="565734"/>
                  </a:lnTo>
                  <a:lnTo>
                    <a:pt x="1651749" y="519874"/>
                  </a:lnTo>
                  <a:lnTo>
                    <a:pt x="1648790" y="472160"/>
                  </a:lnTo>
                  <a:lnTo>
                    <a:pt x="1651749" y="424637"/>
                  </a:lnTo>
                  <a:lnTo>
                    <a:pt x="1660410" y="378764"/>
                  </a:lnTo>
                  <a:lnTo>
                    <a:pt x="1674418" y="335013"/>
                  </a:lnTo>
                  <a:lnTo>
                    <a:pt x="1693392" y="293712"/>
                  </a:lnTo>
                  <a:lnTo>
                    <a:pt x="1716976" y="255244"/>
                  </a:lnTo>
                  <a:lnTo>
                    <a:pt x="1744827" y="219964"/>
                  </a:lnTo>
                  <a:lnTo>
                    <a:pt x="1776577" y="188226"/>
                  </a:lnTo>
                  <a:lnTo>
                    <a:pt x="1811858" y="160375"/>
                  </a:lnTo>
                  <a:lnTo>
                    <a:pt x="1850326" y="136791"/>
                  </a:lnTo>
                  <a:lnTo>
                    <a:pt x="1891614" y="117830"/>
                  </a:lnTo>
                  <a:lnTo>
                    <a:pt x="1935365" y="103835"/>
                  </a:lnTo>
                  <a:lnTo>
                    <a:pt x="1981225" y="95186"/>
                  </a:lnTo>
                  <a:lnTo>
                    <a:pt x="2028825" y="92214"/>
                  </a:lnTo>
                  <a:lnTo>
                    <a:pt x="2076424" y="95186"/>
                  </a:lnTo>
                  <a:lnTo>
                    <a:pt x="2122271" y="103835"/>
                  </a:lnTo>
                  <a:lnTo>
                    <a:pt x="2166023" y="117830"/>
                  </a:lnTo>
                  <a:lnTo>
                    <a:pt x="2207323" y="136791"/>
                  </a:lnTo>
                  <a:lnTo>
                    <a:pt x="2245791" y="160375"/>
                  </a:lnTo>
                  <a:lnTo>
                    <a:pt x="2281072" y="188226"/>
                  </a:lnTo>
                  <a:lnTo>
                    <a:pt x="2312822" y="219964"/>
                  </a:lnTo>
                  <a:lnTo>
                    <a:pt x="2340673" y="255244"/>
                  </a:lnTo>
                  <a:lnTo>
                    <a:pt x="2364257" y="293712"/>
                  </a:lnTo>
                  <a:lnTo>
                    <a:pt x="2383231" y="335013"/>
                  </a:lnTo>
                  <a:lnTo>
                    <a:pt x="2397226" y="378764"/>
                  </a:lnTo>
                  <a:lnTo>
                    <a:pt x="2405888" y="424637"/>
                  </a:lnTo>
                  <a:lnTo>
                    <a:pt x="2408859" y="472160"/>
                  </a:lnTo>
                  <a:lnTo>
                    <a:pt x="2408859" y="193065"/>
                  </a:lnTo>
                  <a:lnTo>
                    <a:pt x="2393061" y="171958"/>
                  </a:lnTo>
                  <a:lnTo>
                    <a:pt x="2362555" y="138417"/>
                  </a:lnTo>
                  <a:lnTo>
                    <a:pt x="2329015" y="107924"/>
                  </a:lnTo>
                  <a:lnTo>
                    <a:pt x="2308009" y="92214"/>
                  </a:lnTo>
                  <a:lnTo>
                    <a:pt x="2292642" y="80721"/>
                  </a:lnTo>
                  <a:lnTo>
                    <a:pt x="2253716" y="57048"/>
                  </a:lnTo>
                  <a:lnTo>
                    <a:pt x="2212441" y="37147"/>
                  </a:lnTo>
                  <a:lnTo>
                    <a:pt x="2169083" y="21247"/>
                  </a:lnTo>
                  <a:lnTo>
                    <a:pt x="2123859" y="9601"/>
                  </a:lnTo>
                  <a:lnTo>
                    <a:pt x="2077021" y="2438"/>
                  </a:lnTo>
                  <a:lnTo>
                    <a:pt x="2028825" y="0"/>
                  </a:lnTo>
                  <a:lnTo>
                    <a:pt x="1980615" y="2438"/>
                  </a:lnTo>
                  <a:lnTo>
                    <a:pt x="1933790" y="9601"/>
                  </a:lnTo>
                  <a:lnTo>
                    <a:pt x="1888566" y="21247"/>
                  </a:lnTo>
                  <a:lnTo>
                    <a:pt x="1845208" y="37147"/>
                  </a:lnTo>
                  <a:lnTo>
                    <a:pt x="1803933" y="57048"/>
                  </a:lnTo>
                  <a:lnTo>
                    <a:pt x="1764995" y="80721"/>
                  </a:lnTo>
                  <a:lnTo>
                    <a:pt x="1728622" y="107924"/>
                  </a:lnTo>
                  <a:lnTo>
                    <a:pt x="1695069" y="138417"/>
                  </a:lnTo>
                  <a:lnTo>
                    <a:pt x="1664563" y="171958"/>
                  </a:lnTo>
                  <a:lnTo>
                    <a:pt x="1637347" y="208318"/>
                  </a:lnTo>
                  <a:lnTo>
                    <a:pt x="1613662" y="247243"/>
                  </a:lnTo>
                  <a:lnTo>
                    <a:pt x="1593748" y="288518"/>
                  </a:lnTo>
                  <a:lnTo>
                    <a:pt x="1577848" y="331876"/>
                  </a:lnTo>
                  <a:lnTo>
                    <a:pt x="1566189" y="377101"/>
                  </a:lnTo>
                  <a:lnTo>
                    <a:pt x="1559013" y="423938"/>
                  </a:lnTo>
                  <a:lnTo>
                    <a:pt x="1556562" y="472160"/>
                  </a:lnTo>
                  <a:lnTo>
                    <a:pt x="1559013" y="520382"/>
                  </a:lnTo>
                  <a:lnTo>
                    <a:pt x="1566189" y="567220"/>
                  </a:lnTo>
                  <a:lnTo>
                    <a:pt x="1577848" y="612444"/>
                  </a:lnTo>
                  <a:lnTo>
                    <a:pt x="1593748" y="655815"/>
                  </a:lnTo>
                  <a:lnTo>
                    <a:pt x="1613662" y="697090"/>
                  </a:lnTo>
                  <a:lnTo>
                    <a:pt x="1637347" y="736028"/>
                  </a:lnTo>
                  <a:lnTo>
                    <a:pt x="1664563" y="772388"/>
                  </a:lnTo>
                  <a:lnTo>
                    <a:pt x="1695069" y="805942"/>
                  </a:lnTo>
                  <a:lnTo>
                    <a:pt x="1717751" y="826579"/>
                  </a:lnTo>
                  <a:lnTo>
                    <a:pt x="1720100" y="828840"/>
                  </a:lnTo>
                  <a:lnTo>
                    <a:pt x="1720367" y="828954"/>
                  </a:lnTo>
                  <a:lnTo>
                    <a:pt x="1728622" y="836447"/>
                  </a:lnTo>
                  <a:lnTo>
                    <a:pt x="1764995" y="863650"/>
                  </a:lnTo>
                  <a:lnTo>
                    <a:pt x="1803933" y="887336"/>
                  </a:lnTo>
                  <a:lnTo>
                    <a:pt x="1845208" y="907249"/>
                  </a:lnTo>
                  <a:lnTo>
                    <a:pt x="1888566" y="923150"/>
                  </a:lnTo>
                  <a:lnTo>
                    <a:pt x="1933790" y="934808"/>
                  </a:lnTo>
                  <a:lnTo>
                    <a:pt x="1980615" y="941971"/>
                  </a:lnTo>
                  <a:lnTo>
                    <a:pt x="2028825" y="944410"/>
                  </a:lnTo>
                  <a:lnTo>
                    <a:pt x="2077046" y="941971"/>
                  </a:lnTo>
                  <a:lnTo>
                    <a:pt x="2123897" y="934808"/>
                  </a:lnTo>
                  <a:lnTo>
                    <a:pt x="2169134" y="923150"/>
                  </a:lnTo>
                  <a:lnTo>
                    <a:pt x="2212505" y="907249"/>
                  </a:lnTo>
                  <a:lnTo>
                    <a:pt x="2253792" y="887336"/>
                  </a:lnTo>
                  <a:lnTo>
                    <a:pt x="2292731" y="863650"/>
                  </a:lnTo>
                  <a:lnTo>
                    <a:pt x="2329103" y="836447"/>
                  </a:lnTo>
                  <a:lnTo>
                    <a:pt x="2337028" y="829233"/>
                  </a:lnTo>
                  <a:lnTo>
                    <a:pt x="2337422" y="829081"/>
                  </a:lnTo>
                  <a:lnTo>
                    <a:pt x="2340711" y="825893"/>
                  </a:lnTo>
                  <a:lnTo>
                    <a:pt x="2362657" y="805942"/>
                  </a:lnTo>
                  <a:lnTo>
                    <a:pt x="2393150" y="772388"/>
                  </a:lnTo>
                  <a:lnTo>
                    <a:pt x="2420366" y="736028"/>
                  </a:lnTo>
                  <a:lnTo>
                    <a:pt x="2444038" y="697090"/>
                  </a:lnTo>
                  <a:lnTo>
                    <a:pt x="2463939" y="655815"/>
                  </a:lnTo>
                  <a:lnTo>
                    <a:pt x="2479840" y="612444"/>
                  </a:lnTo>
                  <a:lnTo>
                    <a:pt x="2491486" y="567220"/>
                  </a:lnTo>
                  <a:lnTo>
                    <a:pt x="2498636" y="520382"/>
                  </a:lnTo>
                  <a:lnTo>
                    <a:pt x="2498661" y="519874"/>
                  </a:lnTo>
                  <a:lnTo>
                    <a:pt x="2501074" y="472160"/>
                  </a:lnTo>
                  <a:close/>
                </a:path>
                <a:path w="4057650" h="4057650">
                  <a:moveTo>
                    <a:pt x="2900108" y="2051050"/>
                  </a:moveTo>
                  <a:lnTo>
                    <a:pt x="2896565" y="2002917"/>
                  </a:lnTo>
                  <a:lnTo>
                    <a:pt x="2886278" y="1956968"/>
                  </a:lnTo>
                  <a:lnTo>
                    <a:pt x="2869755" y="1913686"/>
                  </a:lnTo>
                  <a:lnTo>
                    <a:pt x="2847505" y="1873605"/>
                  </a:lnTo>
                  <a:lnTo>
                    <a:pt x="2820035" y="1837220"/>
                  </a:lnTo>
                  <a:lnTo>
                    <a:pt x="2807893" y="1825078"/>
                  </a:lnTo>
                  <a:lnTo>
                    <a:pt x="2807893" y="2051050"/>
                  </a:lnTo>
                  <a:lnTo>
                    <a:pt x="2803410" y="2096998"/>
                  </a:lnTo>
                  <a:lnTo>
                    <a:pt x="2790240" y="2140521"/>
                  </a:lnTo>
                  <a:lnTo>
                    <a:pt x="2768790" y="2180628"/>
                  </a:lnTo>
                  <a:lnTo>
                    <a:pt x="2739466" y="2216302"/>
                  </a:lnTo>
                  <a:lnTo>
                    <a:pt x="2703766" y="2245588"/>
                  </a:lnTo>
                  <a:lnTo>
                    <a:pt x="2663621" y="2267051"/>
                  </a:lnTo>
                  <a:lnTo>
                    <a:pt x="2620035" y="2280234"/>
                  </a:lnTo>
                  <a:lnTo>
                    <a:pt x="2574023" y="2284730"/>
                  </a:lnTo>
                  <a:lnTo>
                    <a:pt x="2556078" y="2288349"/>
                  </a:lnTo>
                  <a:lnTo>
                    <a:pt x="2541422" y="2298242"/>
                  </a:lnTo>
                  <a:lnTo>
                    <a:pt x="2531541" y="2312898"/>
                  </a:lnTo>
                  <a:lnTo>
                    <a:pt x="2527909" y="2330843"/>
                  </a:lnTo>
                  <a:lnTo>
                    <a:pt x="2527909" y="2428316"/>
                  </a:lnTo>
                  <a:lnTo>
                    <a:pt x="2368651" y="2295423"/>
                  </a:lnTo>
                  <a:lnTo>
                    <a:pt x="2362060" y="2290838"/>
                  </a:lnTo>
                  <a:lnTo>
                    <a:pt x="2354834" y="2287486"/>
                  </a:lnTo>
                  <a:lnTo>
                    <a:pt x="2347137" y="2285428"/>
                  </a:lnTo>
                  <a:lnTo>
                    <a:pt x="2339136" y="2284730"/>
                  </a:lnTo>
                  <a:lnTo>
                    <a:pt x="2091067" y="2284730"/>
                  </a:lnTo>
                  <a:lnTo>
                    <a:pt x="2040750" y="2279180"/>
                  </a:lnTo>
                  <a:lnTo>
                    <a:pt x="1993684" y="2263254"/>
                  </a:lnTo>
                  <a:lnTo>
                    <a:pt x="1951329" y="2238032"/>
                  </a:lnTo>
                  <a:lnTo>
                    <a:pt x="1915121" y="2204618"/>
                  </a:lnTo>
                  <a:lnTo>
                    <a:pt x="1895373" y="2176653"/>
                  </a:lnTo>
                  <a:lnTo>
                    <a:pt x="2020709" y="2176653"/>
                  </a:lnTo>
                  <a:lnTo>
                    <a:pt x="2067572" y="2173490"/>
                  </a:lnTo>
                  <a:lnTo>
                    <a:pt x="2112556" y="2164270"/>
                  </a:lnTo>
                  <a:lnTo>
                    <a:pt x="2155215" y="2149424"/>
                  </a:lnTo>
                  <a:lnTo>
                    <a:pt x="2195144" y="2129345"/>
                  </a:lnTo>
                  <a:lnTo>
                    <a:pt x="2231948" y="2104466"/>
                  </a:lnTo>
                  <a:lnTo>
                    <a:pt x="2265184" y="2075205"/>
                  </a:lnTo>
                  <a:lnTo>
                    <a:pt x="2294445" y="2041969"/>
                  </a:lnTo>
                  <a:lnTo>
                    <a:pt x="2319324" y="2005177"/>
                  </a:lnTo>
                  <a:lnTo>
                    <a:pt x="2339390" y="1965236"/>
                  </a:lnTo>
                  <a:lnTo>
                    <a:pt x="2354249" y="1922576"/>
                  </a:lnTo>
                  <a:lnTo>
                    <a:pt x="2363457" y="1877606"/>
                  </a:lnTo>
                  <a:lnTo>
                    <a:pt x="2366619" y="1830641"/>
                  </a:lnTo>
                  <a:lnTo>
                    <a:pt x="2365705" y="1817179"/>
                  </a:lnTo>
                  <a:lnTo>
                    <a:pt x="2574023" y="1817179"/>
                  </a:lnTo>
                  <a:lnTo>
                    <a:pt x="2621089" y="1821942"/>
                  </a:lnTo>
                  <a:lnTo>
                    <a:pt x="2664955" y="1835594"/>
                  </a:lnTo>
                  <a:lnTo>
                    <a:pt x="2704681" y="1857184"/>
                  </a:lnTo>
                  <a:lnTo>
                    <a:pt x="2739301" y="1885759"/>
                  </a:lnTo>
                  <a:lnTo>
                    <a:pt x="2767888" y="1920392"/>
                  </a:lnTo>
                  <a:lnTo>
                    <a:pt x="2789478" y="1960118"/>
                  </a:lnTo>
                  <a:lnTo>
                    <a:pt x="2803131" y="2003983"/>
                  </a:lnTo>
                  <a:lnTo>
                    <a:pt x="2807893" y="2051050"/>
                  </a:lnTo>
                  <a:lnTo>
                    <a:pt x="2807893" y="1825078"/>
                  </a:lnTo>
                  <a:lnTo>
                    <a:pt x="2751467" y="1777555"/>
                  </a:lnTo>
                  <a:lnTo>
                    <a:pt x="2711373" y="1755305"/>
                  </a:lnTo>
                  <a:lnTo>
                    <a:pt x="2668105" y="1738782"/>
                  </a:lnTo>
                  <a:lnTo>
                    <a:pt x="2622156" y="1728495"/>
                  </a:lnTo>
                  <a:lnTo>
                    <a:pt x="2574023" y="1724952"/>
                  </a:lnTo>
                  <a:lnTo>
                    <a:pt x="2349398" y="1724952"/>
                  </a:lnTo>
                  <a:lnTo>
                    <a:pt x="2339390" y="1696186"/>
                  </a:lnTo>
                  <a:lnTo>
                    <a:pt x="2319312" y="1656257"/>
                  </a:lnTo>
                  <a:lnTo>
                    <a:pt x="2294445" y="1619453"/>
                  </a:lnTo>
                  <a:lnTo>
                    <a:pt x="2274405" y="1596720"/>
                  </a:lnTo>
                  <a:lnTo>
                    <a:pt x="2274405" y="1830641"/>
                  </a:lnTo>
                  <a:lnTo>
                    <a:pt x="2270315" y="1876183"/>
                  </a:lnTo>
                  <a:lnTo>
                    <a:pt x="2258504" y="1919071"/>
                  </a:lnTo>
                  <a:lnTo>
                    <a:pt x="2239721" y="1958594"/>
                  </a:lnTo>
                  <a:lnTo>
                    <a:pt x="2214664" y="1994001"/>
                  </a:lnTo>
                  <a:lnTo>
                    <a:pt x="2184069" y="2024595"/>
                  </a:lnTo>
                  <a:lnTo>
                    <a:pt x="2148662" y="2049653"/>
                  </a:lnTo>
                  <a:lnTo>
                    <a:pt x="2109139" y="2068436"/>
                  </a:lnTo>
                  <a:lnTo>
                    <a:pt x="2066251" y="2080247"/>
                  </a:lnTo>
                  <a:lnTo>
                    <a:pt x="2020709" y="2084336"/>
                  </a:lnTo>
                  <a:lnTo>
                    <a:pt x="1755025" y="2084336"/>
                  </a:lnTo>
                  <a:lnTo>
                    <a:pt x="1747024" y="2085035"/>
                  </a:lnTo>
                  <a:lnTo>
                    <a:pt x="1739341" y="2087092"/>
                  </a:lnTo>
                  <a:lnTo>
                    <a:pt x="1732114" y="2090445"/>
                  </a:lnTo>
                  <a:lnTo>
                    <a:pt x="1725510" y="2095030"/>
                  </a:lnTo>
                  <a:lnTo>
                    <a:pt x="1549565" y="2241842"/>
                  </a:lnTo>
                  <a:lnTo>
                    <a:pt x="1549565" y="2130450"/>
                  </a:lnTo>
                  <a:lnTo>
                    <a:pt x="1521396" y="2087956"/>
                  </a:lnTo>
                  <a:lnTo>
                    <a:pt x="1457909" y="2080247"/>
                  </a:lnTo>
                  <a:lnTo>
                    <a:pt x="1415008" y="2068436"/>
                  </a:lnTo>
                  <a:lnTo>
                    <a:pt x="1375498" y="2049653"/>
                  </a:lnTo>
                  <a:lnTo>
                    <a:pt x="1340091" y="2024595"/>
                  </a:lnTo>
                  <a:lnTo>
                    <a:pt x="1309497" y="1994001"/>
                  </a:lnTo>
                  <a:lnTo>
                    <a:pt x="1284439" y="1958594"/>
                  </a:lnTo>
                  <a:lnTo>
                    <a:pt x="1265656" y="1919071"/>
                  </a:lnTo>
                  <a:lnTo>
                    <a:pt x="1253845" y="1876183"/>
                  </a:lnTo>
                  <a:lnTo>
                    <a:pt x="1249756" y="1830641"/>
                  </a:lnTo>
                  <a:lnTo>
                    <a:pt x="1253845" y="1785099"/>
                  </a:lnTo>
                  <a:lnTo>
                    <a:pt x="1265656" y="1742211"/>
                  </a:lnTo>
                  <a:lnTo>
                    <a:pt x="1284439" y="1702689"/>
                  </a:lnTo>
                  <a:lnTo>
                    <a:pt x="1309497" y="1667281"/>
                  </a:lnTo>
                  <a:lnTo>
                    <a:pt x="1340091" y="1636687"/>
                  </a:lnTo>
                  <a:lnTo>
                    <a:pt x="1375498" y="1611630"/>
                  </a:lnTo>
                  <a:lnTo>
                    <a:pt x="1415008" y="1592846"/>
                  </a:lnTo>
                  <a:lnTo>
                    <a:pt x="1457909" y="1581035"/>
                  </a:lnTo>
                  <a:lnTo>
                    <a:pt x="1503451" y="1576946"/>
                  </a:lnTo>
                  <a:lnTo>
                    <a:pt x="2020709" y="1576946"/>
                  </a:lnTo>
                  <a:lnTo>
                    <a:pt x="2066251" y="1581035"/>
                  </a:lnTo>
                  <a:lnTo>
                    <a:pt x="2109139" y="1592846"/>
                  </a:lnTo>
                  <a:lnTo>
                    <a:pt x="2148662" y="1611630"/>
                  </a:lnTo>
                  <a:lnTo>
                    <a:pt x="2184069" y="1636687"/>
                  </a:lnTo>
                  <a:lnTo>
                    <a:pt x="2214664" y="1667281"/>
                  </a:lnTo>
                  <a:lnTo>
                    <a:pt x="2239721" y="1702689"/>
                  </a:lnTo>
                  <a:lnTo>
                    <a:pt x="2258504" y="1742211"/>
                  </a:lnTo>
                  <a:lnTo>
                    <a:pt x="2270315" y="1785099"/>
                  </a:lnTo>
                  <a:lnTo>
                    <a:pt x="2274405" y="1830641"/>
                  </a:lnTo>
                  <a:lnTo>
                    <a:pt x="2274405" y="1596720"/>
                  </a:lnTo>
                  <a:lnTo>
                    <a:pt x="2231936" y="1556969"/>
                  </a:lnTo>
                  <a:lnTo>
                    <a:pt x="2195144" y="1532102"/>
                  </a:lnTo>
                  <a:lnTo>
                    <a:pt x="2155215" y="1512036"/>
                  </a:lnTo>
                  <a:lnTo>
                    <a:pt x="2112556" y="1497190"/>
                  </a:lnTo>
                  <a:lnTo>
                    <a:pt x="2067572" y="1487982"/>
                  </a:lnTo>
                  <a:lnTo>
                    <a:pt x="2020709" y="1484820"/>
                  </a:lnTo>
                  <a:lnTo>
                    <a:pt x="1503451" y="1484820"/>
                  </a:lnTo>
                  <a:lnTo>
                    <a:pt x="1456575" y="1487982"/>
                  </a:lnTo>
                  <a:lnTo>
                    <a:pt x="1411605" y="1497190"/>
                  </a:lnTo>
                  <a:lnTo>
                    <a:pt x="1368945" y="1512036"/>
                  </a:lnTo>
                  <a:lnTo>
                    <a:pt x="1329004" y="1532102"/>
                  </a:lnTo>
                  <a:lnTo>
                    <a:pt x="1292212" y="1556969"/>
                  </a:lnTo>
                  <a:lnTo>
                    <a:pt x="1258976" y="1586230"/>
                  </a:lnTo>
                  <a:lnTo>
                    <a:pt x="1229715" y="1619453"/>
                  </a:lnTo>
                  <a:lnTo>
                    <a:pt x="1204836" y="1656257"/>
                  </a:lnTo>
                  <a:lnTo>
                    <a:pt x="1184770" y="1696186"/>
                  </a:lnTo>
                  <a:lnTo>
                    <a:pt x="1169911" y="1738858"/>
                  </a:lnTo>
                  <a:lnTo>
                    <a:pt x="1160703" y="1783842"/>
                  </a:lnTo>
                  <a:lnTo>
                    <a:pt x="1157541" y="1830641"/>
                  </a:lnTo>
                  <a:lnTo>
                    <a:pt x="1160703" y="1877606"/>
                  </a:lnTo>
                  <a:lnTo>
                    <a:pt x="1169949" y="1922729"/>
                  </a:lnTo>
                  <a:lnTo>
                    <a:pt x="1184833" y="1965452"/>
                  </a:lnTo>
                  <a:lnTo>
                    <a:pt x="1204963" y="2005431"/>
                  </a:lnTo>
                  <a:lnTo>
                    <a:pt x="1229906" y="2042261"/>
                  </a:lnTo>
                  <a:lnTo>
                    <a:pt x="1259243" y="2075522"/>
                  </a:lnTo>
                  <a:lnTo>
                    <a:pt x="1292567" y="2104796"/>
                  </a:lnTo>
                  <a:lnTo>
                    <a:pt x="1329448" y="2129650"/>
                  </a:lnTo>
                  <a:lnTo>
                    <a:pt x="1369491" y="2149678"/>
                  </a:lnTo>
                  <a:lnTo>
                    <a:pt x="1412252" y="2164473"/>
                  </a:lnTo>
                  <a:lnTo>
                    <a:pt x="1456740" y="2173490"/>
                  </a:lnTo>
                  <a:lnTo>
                    <a:pt x="1457337" y="2173490"/>
                  </a:lnTo>
                  <a:lnTo>
                    <a:pt x="1457337" y="2340432"/>
                  </a:lnTo>
                  <a:lnTo>
                    <a:pt x="1483906" y="2382202"/>
                  </a:lnTo>
                  <a:lnTo>
                    <a:pt x="1496809" y="2386546"/>
                  </a:lnTo>
                  <a:lnTo>
                    <a:pt x="1503451" y="2386546"/>
                  </a:lnTo>
                  <a:lnTo>
                    <a:pt x="1693659" y="2241842"/>
                  </a:lnTo>
                  <a:lnTo>
                    <a:pt x="1771802" y="2176653"/>
                  </a:lnTo>
                  <a:lnTo>
                    <a:pt x="1790992" y="2176653"/>
                  </a:lnTo>
                  <a:lnTo>
                    <a:pt x="1795221" y="2187829"/>
                  </a:lnTo>
                  <a:lnTo>
                    <a:pt x="1817814" y="2228494"/>
                  </a:lnTo>
                  <a:lnTo>
                    <a:pt x="1845716" y="2265197"/>
                  </a:lnTo>
                  <a:lnTo>
                    <a:pt x="1878330" y="2297480"/>
                  </a:lnTo>
                  <a:lnTo>
                    <a:pt x="1915045" y="2324887"/>
                  </a:lnTo>
                  <a:lnTo>
                    <a:pt x="1955292" y="2346998"/>
                  </a:lnTo>
                  <a:lnTo>
                    <a:pt x="1998433" y="2363343"/>
                  </a:lnTo>
                  <a:lnTo>
                    <a:pt x="2043899" y="2373477"/>
                  </a:lnTo>
                  <a:lnTo>
                    <a:pt x="2091067" y="2376944"/>
                  </a:lnTo>
                  <a:lnTo>
                    <a:pt x="2322449" y="2376944"/>
                  </a:lnTo>
                  <a:lnTo>
                    <a:pt x="2544508" y="2562212"/>
                  </a:lnTo>
                  <a:lnTo>
                    <a:pt x="2551176" y="2566847"/>
                  </a:lnTo>
                  <a:lnTo>
                    <a:pt x="2558440" y="2570200"/>
                  </a:lnTo>
                  <a:lnTo>
                    <a:pt x="2566124" y="2572232"/>
                  </a:lnTo>
                  <a:lnTo>
                    <a:pt x="2574023" y="2572918"/>
                  </a:lnTo>
                  <a:lnTo>
                    <a:pt x="2580665" y="2572918"/>
                  </a:lnTo>
                  <a:lnTo>
                    <a:pt x="2612936" y="2551569"/>
                  </a:lnTo>
                  <a:lnTo>
                    <a:pt x="2620137" y="2526804"/>
                  </a:lnTo>
                  <a:lnTo>
                    <a:pt x="2620137" y="2373807"/>
                  </a:lnTo>
                  <a:lnTo>
                    <a:pt x="2671229" y="2362339"/>
                  </a:lnTo>
                  <a:lnTo>
                    <a:pt x="2719552" y="2342908"/>
                  </a:lnTo>
                  <a:lnTo>
                    <a:pt x="2764307" y="2315857"/>
                  </a:lnTo>
                  <a:lnTo>
                    <a:pt x="2804668" y="2281504"/>
                  </a:lnTo>
                  <a:lnTo>
                    <a:pt x="2838208" y="2242274"/>
                  </a:lnTo>
                  <a:lnTo>
                    <a:pt x="2864840" y="2198878"/>
                  </a:lnTo>
                  <a:lnTo>
                    <a:pt x="2884233" y="2152053"/>
                  </a:lnTo>
                  <a:lnTo>
                    <a:pt x="2896095" y="2102535"/>
                  </a:lnTo>
                  <a:lnTo>
                    <a:pt x="2900108" y="2051050"/>
                  </a:lnTo>
                  <a:close/>
                </a:path>
                <a:path w="4057650" h="4057650">
                  <a:moveTo>
                    <a:pt x="3493351" y="2676245"/>
                  </a:moveTo>
                  <a:lnTo>
                    <a:pt x="3489972" y="2658884"/>
                  </a:lnTo>
                  <a:lnTo>
                    <a:pt x="3480333" y="2644051"/>
                  </a:lnTo>
                  <a:lnTo>
                    <a:pt x="3465233" y="2633688"/>
                  </a:lnTo>
                  <a:lnTo>
                    <a:pt x="3447262" y="2630043"/>
                  </a:lnTo>
                  <a:lnTo>
                    <a:pt x="3429901" y="2633421"/>
                  </a:lnTo>
                  <a:lnTo>
                    <a:pt x="3415080" y="2643035"/>
                  </a:lnTo>
                  <a:lnTo>
                    <a:pt x="3404730" y="2658122"/>
                  </a:lnTo>
                  <a:lnTo>
                    <a:pt x="3384042" y="2704554"/>
                  </a:lnTo>
                  <a:lnTo>
                    <a:pt x="3361804" y="2750172"/>
                  </a:lnTo>
                  <a:lnTo>
                    <a:pt x="3338055" y="2794952"/>
                  </a:lnTo>
                  <a:lnTo>
                    <a:pt x="3312833" y="2838843"/>
                  </a:lnTo>
                  <a:lnTo>
                    <a:pt x="3286150" y="2881807"/>
                  </a:lnTo>
                  <a:lnTo>
                    <a:pt x="3258058" y="2923832"/>
                  </a:lnTo>
                  <a:lnTo>
                    <a:pt x="3228581" y="2964853"/>
                  </a:lnTo>
                  <a:lnTo>
                    <a:pt x="3197745" y="3004845"/>
                  </a:lnTo>
                  <a:lnTo>
                    <a:pt x="3165602" y="3043771"/>
                  </a:lnTo>
                  <a:lnTo>
                    <a:pt x="3132175" y="3081604"/>
                  </a:lnTo>
                  <a:lnTo>
                    <a:pt x="3097504" y="3118307"/>
                  </a:lnTo>
                  <a:lnTo>
                    <a:pt x="3061614" y="3153829"/>
                  </a:lnTo>
                  <a:lnTo>
                    <a:pt x="3024530" y="3188144"/>
                  </a:lnTo>
                  <a:lnTo>
                    <a:pt x="2986303" y="3221202"/>
                  </a:lnTo>
                  <a:lnTo>
                    <a:pt x="2946958" y="3252990"/>
                  </a:lnTo>
                  <a:lnTo>
                    <a:pt x="2906522" y="3283470"/>
                  </a:lnTo>
                  <a:lnTo>
                    <a:pt x="2865031" y="3312579"/>
                  </a:lnTo>
                  <a:lnTo>
                    <a:pt x="2822524" y="3340316"/>
                  </a:lnTo>
                  <a:lnTo>
                    <a:pt x="2820606" y="3341484"/>
                  </a:lnTo>
                  <a:lnTo>
                    <a:pt x="2838881" y="3245561"/>
                  </a:lnTo>
                  <a:lnTo>
                    <a:pt x="2838640" y="3227222"/>
                  </a:lnTo>
                  <a:lnTo>
                    <a:pt x="2831668" y="3210979"/>
                  </a:lnTo>
                  <a:lnTo>
                    <a:pt x="2819120" y="3198533"/>
                  </a:lnTo>
                  <a:lnTo>
                    <a:pt x="2802178" y="3191611"/>
                  </a:lnTo>
                  <a:lnTo>
                    <a:pt x="2783840" y="3191853"/>
                  </a:lnTo>
                  <a:lnTo>
                    <a:pt x="2748229" y="3228314"/>
                  </a:lnTo>
                  <a:lnTo>
                    <a:pt x="2711056" y="3423551"/>
                  </a:lnTo>
                  <a:lnTo>
                    <a:pt x="2711005" y="3430917"/>
                  </a:lnTo>
                  <a:lnTo>
                    <a:pt x="2710459" y="3436378"/>
                  </a:lnTo>
                  <a:lnTo>
                    <a:pt x="2710967" y="3438067"/>
                  </a:lnTo>
                  <a:lnTo>
                    <a:pt x="2710954" y="3440455"/>
                  </a:lnTo>
                  <a:lnTo>
                    <a:pt x="2714828" y="3450806"/>
                  </a:lnTo>
                  <a:lnTo>
                    <a:pt x="2715768" y="3453892"/>
                  </a:lnTo>
                  <a:lnTo>
                    <a:pt x="2716212" y="3454527"/>
                  </a:lnTo>
                  <a:lnTo>
                    <a:pt x="2716707" y="3455809"/>
                  </a:lnTo>
                  <a:lnTo>
                    <a:pt x="2719527" y="3459061"/>
                  </a:lnTo>
                  <a:lnTo>
                    <a:pt x="2723311" y="3464229"/>
                  </a:lnTo>
                  <a:lnTo>
                    <a:pt x="2725623" y="3466046"/>
                  </a:lnTo>
                  <a:lnTo>
                    <a:pt x="2727477" y="3468166"/>
                  </a:lnTo>
                  <a:lnTo>
                    <a:pt x="2730144" y="3469602"/>
                  </a:lnTo>
                  <a:lnTo>
                    <a:pt x="2733052" y="3471862"/>
                  </a:lnTo>
                  <a:lnTo>
                    <a:pt x="2739618" y="3474643"/>
                  </a:lnTo>
                  <a:lnTo>
                    <a:pt x="2742412" y="3476117"/>
                  </a:lnTo>
                  <a:lnTo>
                    <a:pt x="2931744" y="3535870"/>
                  </a:lnTo>
                  <a:lnTo>
                    <a:pt x="2936443" y="3536607"/>
                  </a:lnTo>
                  <a:lnTo>
                    <a:pt x="2941053" y="3536607"/>
                  </a:lnTo>
                  <a:lnTo>
                    <a:pt x="2978277" y="3517735"/>
                  </a:lnTo>
                  <a:lnTo>
                    <a:pt x="2986989" y="3486175"/>
                  </a:lnTo>
                  <a:lnTo>
                    <a:pt x="2981985" y="3469208"/>
                  </a:lnTo>
                  <a:lnTo>
                    <a:pt x="2970987" y="3455365"/>
                  </a:lnTo>
                  <a:lnTo>
                    <a:pt x="2954985" y="3446513"/>
                  </a:lnTo>
                  <a:lnTo>
                    <a:pt x="2869654" y="3419551"/>
                  </a:lnTo>
                  <a:lnTo>
                    <a:pt x="2904566" y="3397161"/>
                  </a:lnTo>
                  <a:lnTo>
                    <a:pt x="2944926" y="3369475"/>
                  </a:lnTo>
                  <a:lnTo>
                    <a:pt x="2984360" y="3340608"/>
                  </a:lnTo>
                  <a:lnTo>
                    <a:pt x="3022866" y="3310559"/>
                  </a:lnTo>
                  <a:lnTo>
                    <a:pt x="3060395" y="3279368"/>
                  </a:lnTo>
                  <a:lnTo>
                    <a:pt x="3096933" y="3247072"/>
                  </a:lnTo>
                  <a:lnTo>
                    <a:pt x="3132455" y="3213697"/>
                  </a:lnTo>
                  <a:lnTo>
                    <a:pt x="3166935" y="3179254"/>
                  </a:lnTo>
                  <a:lnTo>
                    <a:pt x="3200349" y="3143783"/>
                  </a:lnTo>
                  <a:lnTo>
                    <a:pt x="3232658" y="3107321"/>
                  </a:lnTo>
                  <a:lnTo>
                    <a:pt x="3263836" y="3069894"/>
                  </a:lnTo>
                  <a:lnTo>
                    <a:pt x="3293872" y="3031528"/>
                  </a:lnTo>
                  <a:lnTo>
                    <a:pt x="3322739" y="2992234"/>
                  </a:lnTo>
                  <a:lnTo>
                    <a:pt x="3350399" y="2952077"/>
                  </a:lnTo>
                  <a:lnTo>
                    <a:pt x="3376828" y="2911056"/>
                  </a:lnTo>
                  <a:lnTo>
                    <a:pt x="3402012" y="2869222"/>
                  </a:lnTo>
                  <a:lnTo>
                    <a:pt x="3425914" y="2826575"/>
                  </a:lnTo>
                  <a:lnTo>
                    <a:pt x="3448507" y="2783179"/>
                  </a:lnTo>
                  <a:lnTo>
                    <a:pt x="3469767" y="2739034"/>
                  </a:lnTo>
                  <a:lnTo>
                    <a:pt x="3489668" y="2694178"/>
                  </a:lnTo>
                  <a:lnTo>
                    <a:pt x="3493351" y="2676245"/>
                  </a:lnTo>
                  <a:close/>
                </a:path>
                <a:path w="4057650" h="4057650">
                  <a:moveTo>
                    <a:pt x="3525291" y="1191628"/>
                  </a:moveTo>
                  <a:lnTo>
                    <a:pt x="3521887" y="1174292"/>
                  </a:lnTo>
                  <a:lnTo>
                    <a:pt x="3512235" y="1159484"/>
                  </a:lnTo>
                  <a:lnTo>
                    <a:pt x="3497135" y="1149146"/>
                  </a:lnTo>
                  <a:lnTo>
                    <a:pt x="3479215" y="1145514"/>
                  </a:lnTo>
                  <a:lnTo>
                    <a:pt x="3461893" y="1148918"/>
                  </a:lnTo>
                  <a:lnTo>
                    <a:pt x="3447084" y="1158570"/>
                  </a:lnTo>
                  <a:lnTo>
                    <a:pt x="3436734" y="1173670"/>
                  </a:lnTo>
                  <a:lnTo>
                    <a:pt x="3396411" y="1269098"/>
                  </a:lnTo>
                  <a:lnTo>
                    <a:pt x="3395345" y="1267218"/>
                  </a:lnTo>
                  <a:lnTo>
                    <a:pt x="3369526" y="1225118"/>
                  </a:lnTo>
                  <a:lnTo>
                    <a:pt x="3342436" y="1183894"/>
                  </a:lnTo>
                  <a:lnTo>
                    <a:pt x="3314115" y="1143571"/>
                  </a:lnTo>
                  <a:lnTo>
                    <a:pt x="3284601" y="1104188"/>
                  </a:lnTo>
                  <a:lnTo>
                    <a:pt x="3253905" y="1065771"/>
                  </a:lnTo>
                  <a:lnTo>
                    <a:pt x="3222053" y="1028344"/>
                  </a:lnTo>
                  <a:lnTo>
                    <a:pt x="3189097" y="991920"/>
                  </a:lnTo>
                  <a:lnTo>
                    <a:pt x="3155048" y="956551"/>
                  </a:lnTo>
                  <a:lnTo>
                    <a:pt x="3119932" y="922248"/>
                  </a:lnTo>
                  <a:lnTo>
                    <a:pt x="3083776" y="889038"/>
                  </a:lnTo>
                  <a:lnTo>
                    <a:pt x="3046628" y="856945"/>
                  </a:lnTo>
                  <a:lnTo>
                    <a:pt x="3008503" y="826008"/>
                  </a:lnTo>
                  <a:lnTo>
                    <a:pt x="2969425" y="796251"/>
                  </a:lnTo>
                  <a:lnTo>
                    <a:pt x="2929432" y="767689"/>
                  </a:lnTo>
                  <a:lnTo>
                    <a:pt x="2888551" y="740371"/>
                  </a:lnTo>
                  <a:lnTo>
                    <a:pt x="2846806" y="714298"/>
                  </a:lnTo>
                  <a:lnTo>
                    <a:pt x="2804223" y="689508"/>
                  </a:lnTo>
                  <a:lnTo>
                    <a:pt x="2760840" y="666038"/>
                  </a:lnTo>
                  <a:lnTo>
                    <a:pt x="2716682" y="643890"/>
                  </a:lnTo>
                  <a:lnTo>
                    <a:pt x="2671775" y="623125"/>
                  </a:lnTo>
                  <a:lnTo>
                    <a:pt x="2659507" y="619150"/>
                  </a:lnTo>
                  <a:lnTo>
                    <a:pt x="2653055" y="619150"/>
                  </a:lnTo>
                  <a:lnTo>
                    <a:pt x="2634983" y="622782"/>
                  </a:lnTo>
                  <a:lnTo>
                    <a:pt x="2620327" y="632663"/>
                  </a:lnTo>
                  <a:lnTo>
                    <a:pt x="2610472" y="647319"/>
                  </a:lnTo>
                  <a:lnTo>
                    <a:pt x="2606852" y="665264"/>
                  </a:lnTo>
                  <a:lnTo>
                    <a:pt x="2608961" y="679043"/>
                  </a:lnTo>
                  <a:lnTo>
                    <a:pt x="2614841" y="691172"/>
                  </a:lnTo>
                  <a:lnTo>
                    <a:pt x="2623858" y="700989"/>
                  </a:lnTo>
                  <a:lnTo>
                    <a:pt x="2635351" y="707872"/>
                  </a:lnTo>
                  <a:lnTo>
                    <a:pt x="2681681" y="729424"/>
                  </a:lnTo>
                  <a:lnTo>
                    <a:pt x="2727160" y="752538"/>
                  </a:lnTo>
                  <a:lnTo>
                    <a:pt x="2771749" y="777138"/>
                  </a:lnTo>
                  <a:lnTo>
                    <a:pt x="2815425" y="803224"/>
                  </a:lnTo>
                  <a:lnTo>
                    <a:pt x="2858135" y="830757"/>
                  </a:lnTo>
                  <a:lnTo>
                    <a:pt x="2899854" y="859688"/>
                  </a:lnTo>
                  <a:lnTo>
                    <a:pt x="2940545" y="890003"/>
                  </a:lnTo>
                  <a:lnTo>
                    <a:pt x="2980182" y="921664"/>
                  </a:lnTo>
                  <a:lnTo>
                    <a:pt x="3018713" y="954620"/>
                  </a:lnTo>
                  <a:lnTo>
                    <a:pt x="3056115" y="988860"/>
                  </a:lnTo>
                  <a:lnTo>
                    <a:pt x="3092335" y="1024343"/>
                  </a:lnTo>
                  <a:lnTo>
                    <a:pt x="3127362" y="1061034"/>
                  </a:lnTo>
                  <a:lnTo>
                    <a:pt x="3161144" y="1098905"/>
                  </a:lnTo>
                  <a:lnTo>
                    <a:pt x="3193656" y="1137907"/>
                  </a:lnTo>
                  <a:lnTo>
                    <a:pt x="3224847" y="1178026"/>
                  </a:lnTo>
                  <a:lnTo>
                    <a:pt x="3254705" y="1219212"/>
                  </a:lnTo>
                  <a:lnTo>
                    <a:pt x="3283166" y="1261452"/>
                  </a:lnTo>
                  <a:lnTo>
                    <a:pt x="3306445" y="1298689"/>
                  </a:lnTo>
                  <a:lnTo>
                    <a:pt x="3211626" y="1270685"/>
                  </a:lnTo>
                  <a:lnTo>
                    <a:pt x="3193377" y="1269085"/>
                  </a:lnTo>
                  <a:lnTo>
                    <a:pt x="3176524" y="1274406"/>
                  </a:lnTo>
                  <a:lnTo>
                    <a:pt x="3162909" y="1285659"/>
                  </a:lnTo>
                  <a:lnTo>
                    <a:pt x="3154362" y="1301851"/>
                  </a:lnTo>
                  <a:lnTo>
                    <a:pt x="3152762" y="1320101"/>
                  </a:lnTo>
                  <a:lnTo>
                    <a:pt x="3158083" y="1336954"/>
                  </a:lnTo>
                  <a:lnTo>
                    <a:pt x="3169335" y="1350581"/>
                  </a:lnTo>
                  <a:lnTo>
                    <a:pt x="3185528" y="1359128"/>
                  </a:lnTo>
                  <a:lnTo>
                    <a:pt x="3387661" y="1418755"/>
                  </a:lnTo>
                  <a:lnTo>
                    <a:pt x="3388474" y="1419123"/>
                  </a:lnTo>
                  <a:lnTo>
                    <a:pt x="3389401" y="1419263"/>
                  </a:lnTo>
                  <a:lnTo>
                    <a:pt x="3393122" y="1420355"/>
                  </a:lnTo>
                  <a:lnTo>
                    <a:pt x="3397542" y="1421003"/>
                  </a:lnTo>
                  <a:lnTo>
                    <a:pt x="3401263" y="1421003"/>
                  </a:lnTo>
                  <a:lnTo>
                    <a:pt x="3401872" y="1421091"/>
                  </a:lnTo>
                  <a:lnTo>
                    <a:pt x="3403460" y="1420774"/>
                  </a:lnTo>
                  <a:lnTo>
                    <a:pt x="3415144" y="1419059"/>
                  </a:lnTo>
                  <a:lnTo>
                    <a:pt x="3417620" y="1417904"/>
                  </a:lnTo>
                  <a:lnTo>
                    <a:pt x="3419818" y="1417459"/>
                  </a:lnTo>
                  <a:lnTo>
                    <a:pt x="3422573" y="1415605"/>
                  </a:lnTo>
                  <a:lnTo>
                    <a:pt x="3427158" y="1413459"/>
                  </a:lnTo>
                  <a:lnTo>
                    <a:pt x="3431590" y="1409509"/>
                  </a:lnTo>
                  <a:lnTo>
                    <a:pt x="3434499" y="1407541"/>
                  </a:lnTo>
                  <a:lnTo>
                    <a:pt x="3435566" y="1405966"/>
                  </a:lnTo>
                  <a:lnTo>
                    <a:pt x="3437115" y="1404581"/>
                  </a:lnTo>
                  <a:lnTo>
                    <a:pt x="3441954" y="1396530"/>
                  </a:lnTo>
                  <a:lnTo>
                    <a:pt x="3444443" y="1392847"/>
                  </a:lnTo>
                  <a:lnTo>
                    <a:pt x="3444697" y="1391602"/>
                  </a:lnTo>
                  <a:lnTo>
                    <a:pt x="3521672" y="1209548"/>
                  </a:lnTo>
                  <a:lnTo>
                    <a:pt x="3525291" y="1191628"/>
                  </a:lnTo>
                  <a:close/>
                </a:path>
                <a:path w="4057650" h="4057650">
                  <a:moveTo>
                    <a:pt x="4057650" y="2028825"/>
                  </a:moveTo>
                  <a:lnTo>
                    <a:pt x="4055211" y="1980603"/>
                  </a:lnTo>
                  <a:lnTo>
                    <a:pt x="4048036" y="1933752"/>
                  </a:lnTo>
                  <a:lnTo>
                    <a:pt x="4036377" y="1888528"/>
                  </a:lnTo>
                  <a:lnTo>
                    <a:pt x="4020477" y="1845157"/>
                  </a:lnTo>
                  <a:lnTo>
                    <a:pt x="4000576" y="1803895"/>
                  </a:lnTo>
                  <a:lnTo>
                    <a:pt x="3976890" y="1764957"/>
                  </a:lnTo>
                  <a:lnTo>
                    <a:pt x="3965435" y="1749640"/>
                  </a:lnTo>
                  <a:lnTo>
                    <a:pt x="3965435" y="2028825"/>
                  </a:lnTo>
                  <a:lnTo>
                    <a:pt x="3962463" y="2076424"/>
                  </a:lnTo>
                  <a:lnTo>
                    <a:pt x="3953802" y="2122271"/>
                  </a:lnTo>
                  <a:lnTo>
                    <a:pt x="3939819" y="2166023"/>
                  </a:lnTo>
                  <a:lnTo>
                    <a:pt x="3920845" y="2207310"/>
                  </a:lnTo>
                  <a:lnTo>
                    <a:pt x="3897261" y="2245779"/>
                  </a:lnTo>
                  <a:lnTo>
                    <a:pt x="3888092" y="2257399"/>
                  </a:lnTo>
                  <a:lnTo>
                    <a:pt x="3884701" y="2249119"/>
                  </a:lnTo>
                  <a:lnTo>
                    <a:pt x="3861333" y="2209215"/>
                  </a:lnTo>
                  <a:lnTo>
                    <a:pt x="3832910" y="2173236"/>
                  </a:lnTo>
                  <a:lnTo>
                    <a:pt x="3816286" y="2157285"/>
                  </a:lnTo>
                  <a:lnTo>
                    <a:pt x="3816286" y="2329713"/>
                  </a:lnTo>
                  <a:lnTo>
                    <a:pt x="3802392" y="2340660"/>
                  </a:lnTo>
                  <a:lnTo>
                    <a:pt x="3763924" y="2364257"/>
                  </a:lnTo>
                  <a:lnTo>
                    <a:pt x="3722636" y="2383231"/>
                  </a:lnTo>
                  <a:lnTo>
                    <a:pt x="3678872" y="2397226"/>
                  </a:lnTo>
                  <a:lnTo>
                    <a:pt x="3633012" y="2405888"/>
                  </a:lnTo>
                  <a:lnTo>
                    <a:pt x="3585387" y="2408859"/>
                  </a:lnTo>
                  <a:lnTo>
                    <a:pt x="3537762" y="2405888"/>
                  </a:lnTo>
                  <a:lnTo>
                    <a:pt x="3491890" y="2397226"/>
                  </a:lnTo>
                  <a:lnTo>
                    <a:pt x="3448126" y="2383231"/>
                  </a:lnTo>
                  <a:lnTo>
                    <a:pt x="3406825" y="2364257"/>
                  </a:lnTo>
                  <a:lnTo>
                    <a:pt x="3368357" y="2340660"/>
                  </a:lnTo>
                  <a:lnTo>
                    <a:pt x="3354438" y="2329688"/>
                  </a:lnTo>
                  <a:lnTo>
                    <a:pt x="3360763" y="2307679"/>
                  </a:lnTo>
                  <a:lnTo>
                    <a:pt x="3382975" y="2265134"/>
                  </a:lnTo>
                  <a:lnTo>
                    <a:pt x="3412718" y="2228278"/>
                  </a:lnTo>
                  <a:lnTo>
                    <a:pt x="3448926" y="2198027"/>
                  </a:lnTo>
                  <a:lnTo>
                    <a:pt x="3490506" y="2175281"/>
                  </a:lnTo>
                  <a:lnTo>
                    <a:pt x="3536353" y="2160968"/>
                  </a:lnTo>
                  <a:lnTo>
                    <a:pt x="3585387" y="2155990"/>
                  </a:lnTo>
                  <a:lnTo>
                    <a:pt x="3634473" y="2160955"/>
                  </a:lnTo>
                  <a:lnTo>
                    <a:pt x="3680345" y="2175268"/>
                  </a:lnTo>
                  <a:lnTo>
                    <a:pt x="3721925" y="2197989"/>
                  </a:lnTo>
                  <a:lnTo>
                    <a:pt x="3758120" y="2228240"/>
                  </a:lnTo>
                  <a:lnTo>
                    <a:pt x="3787838" y="2265095"/>
                  </a:lnTo>
                  <a:lnTo>
                    <a:pt x="3810000" y="2307653"/>
                  </a:lnTo>
                  <a:lnTo>
                    <a:pt x="3816286" y="2329713"/>
                  </a:lnTo>
                  <a:lnTo>
                    <a:pt x="3816286" y="2157285"/>
                  </a:lnTo>
                  <a:lnTo>
                    <a:pt x="3799967" y="2141613"/>
                  </a:lnTo>
                  <a:lnTo>
                    <a:pt x="3763010" y="2114778"/>
                  </a:lnTo>
                  <a:lnTo>
                    <a:pt x="3726954" y="2095525"/>
                  </a:lnTo>
                  <a:lnTo>
                    <a:pt x="3741648" y="2080831"/>
                  </a:lnTo>
                  <a:lnTo>
                    <a:pt x="3752621" y="2063584"/>
                  </a:lnTo>
                  <a:lnTo>
                    <a:pt x="3765308" y="2043658"/>
                  </a:lnTo>
                  <a:lnTo>
                    <a:pt x="3780396" y="2001532"/>
                  </a:lnTo>
                  <a:lnTo>
                    <a:pt x="3785679" y="1955596"/>
                  </a:lnTo>
                  <a:lnTo>
                    <a:pt x="3780396" y="1909838"/>
                  </a:lnTo>
                  <a:lnTo>
                    <a:pt x="3765308" y="1867725"/>
                  </a:lnTo>
                  <a:lnTo>
                    <a:pt x="3752507" y="1847608"/>
                  </a:lnTo>
                  <a:lnTo>
                    <a:pt x="3741648" y="1830552"/>
                  </a:lnTo>
                  <a:lnTo>
                    <a:pt x="3710622" y="1799526"/>
                  </a:lnTo>
                  <a:lnTo>
                    <a:pt x="3693477" y="1788617"/>
                  </a:lnTo>
                  <a:lnTo>
                    <a:pt x="3693477" y="1955596"/>
                  </a:lnTo>
                  <a:lnTo>
                    <a:pt x="3684981" y="1997570"/>
                  </a:lnTo>
                  <a:lnTo>
                    <a:pt x="3661816" y="2031898"/>
                  </a:lnTo>
                  <a:lnTo>
                    <a:pt x="3627488" y="2055075"/>
                  </a:lnTo>
                  <a:lnTo>
                    <a:pt x="3585489" y="2063584"/>
                  </a:lnTo>
                  <a:lnTo>
                    <a:pt x="3543477" y="2055075"/>
                  </a:lnTo>
                  <a:lnTo>
                    <a:pt x="3509149" y="2031898"/>
                  </a:lnTo>
                  <a:lnTo>
                    <a:pt x="3485997" y="1997570"/>
                  </a:lnTo>
                  <a:lnTo>
                    <a:pt x="3477501" y="1955596"/>
                  </a:lnTo>
                  <a:lnTo>
                    <a:pt x="3485997" y="1913636"/>
                  </a:lnTo>
                  <a:lnTo>
                    <a:pt x="3509149" y="1879295"/>
                  </a:lnTo>
                  <a:lnTo>
                    <a:pt x="3543477" y="1856117"/>
                  </a:lnTo>
                  <a:lnTo>
                    <a:pt x="3585489" y="1847608"/>
                  </a:lnTo>
                  <a:lnTo>
                    <a:pt x="3627488" y="1856117"/>
                  </a:lnTo>
                  <a:lnTo>
                    <a:pt x="3661816" y="1879295"/>
                  </a:lnTo>
                  <a:lnTo>
                    <a:pt x="3684981" y="1913636"/>
                  </a:lnTo>
                  <a:lnTo>
                    <a:pt x="3693477" y="1955596"/>
                  </a:lnTo>
                  <a:lnTo>
                    <a:pt x="3693477" y="1788617"/>
                  </a:lnTo>
                  <a:lnTo>
                    <a:pt x="3673449" y="1775866"/>
                  </a:lnTo>
                  <a:lnTo>
                    <a:pt x="3631336" y="1760778"/>
                  </a:lnTo>
                  <a:lnTo>
                    <a:pt x="3585489" y="1755482"/>
                  </a:lnTo>
                  <a:lnTo>
                    <a:pt x="3539642" y="1760778"/>
                  </a:lnTo>
                  <a:lnTo>
                    <a:pt x="3497516" y="1775866"/>
                  </a:lnTo>
                  <a:lnTo>
                    <a:pt x="3460343" y="1799526"/>
                  </a:lnTo>
                  <a:lnTo>
                    <a:pt x="3429317" y="1830552"/>
                  </a:lnTo>
                  <a:lnTo>
                    <a:pt x="3405657" y="1867725"/>
                  </a:lnTo>
                  <a:lnTo>
                    <a:pt x="3390569" y="1909838"/>
                  </a:lnTo>
                  <a:lnTo>
                    <a:pt x="3385286" y="1955596"/>
                  </a:lnTo>
                  <a:lnTo>
                    <a:pt x="3390569" y="2001532"/>
                  </a:lnTo>
                  <a:lnTo>
                    <a:pt x="3405657" y="2043658"/>
                  </a:lnTo>
                  <a:lnTo>
                    <a:pt x="3429317" y="2080831"/>
                  </a:lnTo>
                  <a:lnTo>
                    <a:pt x="3443935" y="2095461"/>
                  </a:lnTo>
                  <a:lnTo>
                    <a:pt x="3407841" y="2114740"/>
                  </a:lnTo>
                  <a:lnTo>
                    <a:pt x="3370884" y="2141563"/>
                  </a:lnTo>
                  <a:lnTo>
                    <a:pt x="3337915" y="2173160"/>
                  </a:lnTo>
                  <a:lnTo>
                    <a:pt x="3309480" y="2209114"/>
                  </a:lnTo>
                  <a:lnTo>
                    <a:pt x="3286087" y="2248992"/>
                  </a:lnTo>
                  <a:lnTo>
                    <a:pt x="3282632" y="2257374"/>
                  </a:lnTo>
                  <a:lnTo>
                    <a:pt x="3273501" y="2245779"/>
                  </a:lnTo>
                  <a:lnTo>
                    <a:pt x="3249917" y="2207310"/>
                  </a:lnTo>
                  <a:lnTo>
                    <a:pt x="3230956" y="2166023"/>
                  </a:lnTo>
                  <a:lnTo>
                    <a:pt x="3216973" y="2122271"/>
                  </a:lnTo>
                  <a:lnTo>
                    <a:pt x="3208324" y="2076424"/>
                  </a:lnTo>
                  <a:lnTo>
                    <a:pt x="3205353" y="2028825"/>
                  </a:lnTo>
                  <a:lnTo>
                    <a:pt x="3208324" y="1981200"/>
                  </a:lnTo>
                  <a:lnTo>
                    <a:pt x="3208439" y="1980603"/>
                  </a:lnTo>
                  <a:lnTo>
                    <a:pt x="3216986" y="1935340"/>
                  </a:lnTo>
                  <a:lnTo>
                    <a:pt x="3230981" y="1891576"/>
                  </a:lnTo>
                  <a:lnTo>
                    <a:pt x="3249955" y="1850288"/>
                  </a:lnTo>
                  <a:lnTo>
                    <a:pt x="3273552" y="1811820"/>
                  </a:lnTo>
                  <a:lnTo>
                    <a:pt x="3301390" y="1776539"/>
                  </a:lnTo>
                  <a:lnTo>
                    <a:pt x="3333140" y="1744789"/>
                  </a:lnTo>
                  <a:lnTo>
                    <a:pt x="3368433" y="1716951"/>
                  </a:lnTo>
                  <a:lnTo>
                    <a:pt x="3406902" y="1693367"/>
                  </a:lnTo>
                  <a:lnTo>
                    <a:pt x="3448189" y="1674393"/>
                  </a:lnTo>
                  <a:lnTo>
                    <a:pt x="3491941" y="1660410"/>
                  </a:lnTo>
                  <a:lnTo>
                    <a:pt x="3537801" y="1651749"/>
                  </a:lnTo>
                  <a:lnTo>
                    <a:pt x="3585387" y="1648790"/>
                  </a:lnTo>
                  <a:lnTo>
                    <a:pt x="3632962" y="1651749"/>
                  </a:lnTo>
                  <a:lnTo>
                    <a:pt x="3678821" y="1660410"/>
                  </a:lnTo>
                  <a:lnTo>
                    <a:pt x="3722560" y="1674393"/>
                  </a:lnTo>
                  <a:lnTo>
                    <a:pt x="3763848" y="1693367"/>
                  </a:lnTo>
                  <a:lnTo>
                    <a:pt x="3802316" y="1716951"/>
                  </a:lnTo>
                  <a:lnTo>
                    <a:pt x="3837597" y="1744789"/>
                  </a:lnTo>
                  <a:lnTo>
                    <a:pt x="3869359" y="1776539"/>
                  </a:lnTo>
                  <a:lnTo>
                    <a:pt x="3897211" y="1811820"/>
                  </a:lnTo>
                  <a:lnTo>
                    <a:pt x="3920807" y="1850288"/>
                  </a:lnTo>
                  <a:lnTo>
                    <a:pt x="3939781" y="1891576"/>
                  </a:lnTo>
                  <a:lnTo>
                    <a:pt x="3953789" y="1935340"/>
                  </a:lnTo>
                  <a:lnTo>
                    <a:pt x="3962463" y="1981200"/>
                  </a:lnTo>
                  <a:lnTo>
                    <a:pt x="3965435" y="2028825"/>
                  </a:lnTo>
                  <a:lnTo>
                    <a:pt x="3965435" y="1749640"/>
                  </a:lnTo>
                  <a:lnTo>
                    <a:pt x="3949687" y="1728584"/>
                  </a:lnTo>
                  <a:lnTo>
                    <a:pt x="3919182" y="1695030"/>
                  </a:lnTo>
                  <a:lnTo>
                    <a:pt x="3885628" y="1664538"/>
                  </a:lnTo>
                  <a:lnTo>
                    <a:pt x="3864584" y="1648790"/>
                  </a:lnTo>
                  <a:lnTo>
                    <a:pt x="3849268" y="1637322"/>
                  </a:lnTo>
                  <a:lnTo>
                    <a:pt x="3810330" y="1613649"/>
                  </a:lnTo>
                  <a:lnTo>
                    <a:pt x="3769055" y="1593735"/>
                  </a:lnTo>
                  <a:lnTo>
                    <a:pt x="3725684" y="1577835"/>
                  </a:lnTo>
                  <a:lnTo>
                    <a:pt x="3680460" y="1566176"/>
                  </a:lnTo>
                  <a:lnTo>
                    <a:pt x="3633609" y="1559013"/>
                  </a:lnTo>
                  <a:lnTo>
                    <a:pt x="3585387" y="1556562"/>
                  </a:lnTo>
                  <a:lnTo>
                    <a:pt x="3537191" y="1559013"/>
                  </a:lnTo>
                  <a:lnTo>
                    <a:pt x="3490353" y="1566176"/>
                  </a:lnTo>
                  <a:lnTo>
                    <a:pt x="3445141" y="1577835"/>
                  </a:lnTo>
                  <a:lnTo>
                    <a:pt x="3401771" y="1593735"/>
                  </a:lnTo>
                  <a:lnTo>
                    <a:pt x="3360496" y="1613649"/>
                  </a:lnTo>
                  <a:lnTo>
                    <a:pt x="3321558" y="1637322"/>
                  </a:lnTo>
                  <a:lnTo>
                    <a:pt x="3285198" y="1664538"/>
                  </a:lnTo>
                  <a:lnTo>
                    <a:pt x="3251644" y="1695030"/>
                  </a:lnTo>
                  <a:lnTo>
                    <a:pt x="3221139" y="1728584"/>
                  </a:lnTo>
                  <a:lnTo>
                    <a:pt x="3193923" y="1764957"/>
                  </a:lnTo>
                  <a:lnTo>
                    <a:pt x="3170237" y="1803895"/>
                  </a:lnTo>
                  <a:lnTo>
                    <a:pt x="3150324" y="1845157"/>
                  </a:lnTo>
                  <a:lnTo>
                    <a:pt x="3134410" y="1888528"/>
                  </a:lnTo>
                  <a:lnTo>
                    <a:pt x="3122752" y="1933752"/>
                  </a:lnTo>
                  <a:lnTo>
                    <a:pt x="3115589" y="1980603"/>
                  </a:lnTo>
                  <a:lnTo>
                    <a:pt x="3113138" y="2028825"/>
                  </a:lnTo>
                  <a:lnTo>
                    <a:pt x="3115576" y="2077046"/>
                  </a:lnTo>
                  <a:lnTo>
                    <a:pt x="3122752" y="2123884"/>
                  </a:lnTo>
                  <a:lnTo>
                    <a:pt x="3134410" y="2169109"/>
                  </a:lnTo>
                  <a:lnTo>
                    <a:pt x="3150324" y="2212479"/>
                  </a:lnTo>
                  <a:lnTo>
                    <a:pt x="3170237" y="2253754"/>
                  </a:lnTo>
                  <a:lnTo>
                    <a:pt x="3193923" y="2292693"/>
                  </a:lnTo>
                  <a:lnTo>
                    <a:pt x="3221139" y="2329053"/>
                  </a:lnTo>
                  <a:lnTo>
                    <a:pt x="3251644" y="2362606"/>
                  </a:lnTo>
                  <a:lnTo>
                    <a:pt x="3274199" y="2383129"/>
                  </a:lnTo>
                  <a:lnTo>
                    <a:pt x="3276663" y="2385504"/>
                  </a:lnTo>
                  <a:lnTo>
                    <a:pt x="3276955" y="2385631"/>
                  </a:lnTo>
                  <a:lnTo>
                    <a:pt x="3285198" y="2393111"/>
                  </a:lnTo>
                  <a:lnTo>
                    <a:pt x="3321558" y="2420315"/>
                  </a:lnTo>
                  <a:lnTo>
                    <a:pt x="3360509" y="2444000"/>
                  </a:lnTo>
                  <a:lnTo>
                    <a:pt x="3401771" y="2463914"/>
                  </a:lnTo>
                  <a:lnTo>
                    <a:pt x="3445141" y="2479814"/>
                  </a:lnTo>
                  <a:lnTo>
                    <a:pt x="3490353" y="2491460"/>
                  </a:lnTo>
                  <a:lnTo>
                    <a:pt x="3537191" y="2498636"/>
                  </a:lnTo>
                  <a:lnTo>
                    <a:pt x="3585387" y="2501074"/>
                  </a:lnTo>
                  <a:lnTo>
                    <a:pt x="3633609" y="2498636"/>
                  </a:lnTo>
                  <a:lnTo>
                    <a:pt x="3680460" y="2491460"/>
                  </a:lnTo>
                  <a:lnTo>
                    <a:pt x="3725684" y="2479814"/>
                  </a:lnTo>
                  <a:lnTo>
                    <a:pt x="3769055" y="2463914"/>
                  </a:lnTo>
                  <a:lnTo>
                    <a:pt x="3810330" y="2444000"/>
                  </a:lnTo>
                  <a:lnTo>
                    <a:pt x="3849268" y="2420315"/>
                  </a:lnTo>
                  <a:lnTo>
                    <a:pt x="3885628" y="2393111"/>
                  </a:lnTo>
                  <a:lnTo>
                    <a:pt x="3893528" y="2385923"/>
                  </a:lnTo>
                  <a:lnTo>
                    <a:pt x="3893985" y="2385745"/>
                  </a:lnTo>
                  <a:lnTo>
                    <a:pt x="3897846" y="2381999"/>
                  </a:lnTo>
                  <a:lnTo>
                    <a:pt x="3919182" y="2362606"/>
                  </a:lnTo>
                  <a:lnTo>
                    <a:pt x="3949687" y="2329053"/>
                  </a:lnTo>
                  <a:lnTo>
                    <a:pt x="3976890" y="2292693"/>
                  </a:lnTo>
                  <a:lnTo>
                    <a:pt x="4000576" y="2253754"/>
                  </a:lnTo>
                  <a:lnTo>
                    <a:pt x="4020477" y="2212479"/>
                  </a:lnTo>
                  <a:lnTo>
                    <a:pt x="4036377" y="2169109"/>
                  </a:lnTo>
                  <a:lnTo>
                    <a:pt x="4048036" y="2123884"/>
                  </a:lnTo>
                  <a:lnTo>
                    <a:pt x="4055211" y="2077046"/>
                  </a:lnTo>
                  <a:lnTo>
                    <a:pt x="4055237" y="2076424"/>
                  </a:lnTo>
                  <a:lnTo>
                    <a:pt x="4057650" y="20288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00379" y="2031352"/>
              <a:ext cx="92219" cy="924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2115" y="2031776"/>
              <a:ext cx="92219" cy="920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3942" y="2031352"/>
              <a:ext cx="92219" cy="924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83975" y="4466317"/>
              <a:ext cx="9582149" cy="50672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57708" y="1654155"/>
              <a:ext cx="619124" cy="6191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02294" y="1921965"/>
              <a:ext cx="123528" cy="1235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901001" y="1808319"/>
              <a:ext cx="332105" cy="309880"/>
            </a:xfrm>
            <a:custGeom>
              <a:avLst/>
              <a:gdLst/>
              <a:ahLst/>
              <a:cxnLst/>
              <a:rect l="l" t="t" r="r" b="b"/>
              <a:pathLst>
                <a:path w="332105" h="309880">
                  <a:moveTo>
                    <a:pt x="275715" y="309809"/>
                  </a:moveTo>
                  <a:lnTo>
                    <a:pt x="55834" y="309809"/>
                  </a:lnTo>
                  <a:lnTo>
                    <a:pt x="47790" y="309184"/>
                  </a:lnTo>
                  <a:lnTo>
                    <a:pt x="40023" y="307400"/>
                  </a:lnTo>
                  <a:lnTo>
                    <a:pt x="32626" y="304598"/>
                  </a:lnTo>
                  <a:lnTo>
                    <a:pt x="25693" y="300915"/>
                  </a:lnTo>
                  <a:lnTo>
                    <a:pt x="23717" y="299927"/>
                  </a:lnTo>
                  <a:lnTo>
                    <a:pt x="1505" y="266883"/>
                  </a:lnTo>
                  <a:lnTo>
                    <a:pt x="0" y="253974"/>
                  </a:lnTo>
                  <a:lnTo>
                    <a:pt x="0" y="94869"/>
                  </a:lnTo>
                  <a:lnTo>
                    <a:pt x="4423" y="72935"/>
                  </a:lnTo>
                  <a:lnTo>
                    <a:pt x="16491" y="55031"/>
                  </a:lnTo>
                  <a:lnTo>
                    <a:pt x="34394" y="42964"/>
                  </a:lnTo>
                  <a:lnTo>
                    <a:pt x="56329" y="38540"/>
                  </a:lnTo>
                  <a:lnTo>
                    <a:pt x="94375" y="38540"/>
                  </a:lnTo>
                  <a:lnTo>
                    <a:pt x="98722" y="23346"/>
                  </a:lnTo>
                  <a:lnTo>
                    <a:pt x="108025" y="11117"/>
                  </a:lnTo>
                  <a:lnTo>
                    <a:pt x="121127" y="2964"/>
                  </a:lnTo>
                  <a:lnTo>
                    <a:pt x="136869" y="0"/>
                  </a:lnTo>
                  <a:lnTo>
                    <a:pt x="195669" y="0"/>
                  </a:lnTo>
                  <a:lnTo>
                    <a:pt x="229763" y="17293"/>
                  </a:lnTo>
                  <a:lnTo>
                    <a:pt x="238121" y="38540"/>
                  </a:lnTo>
                  <a:lnTo>
                    <a:pt x="238163" y="39034"/>
                  </a:lnTo>
                  <a:lnTo>
                    <a:pt x="276209" y="39034"/>
                  </a:lnTo>
                  <a:lnTo>
                    <a:pt x="288840" y="40471"/>
                  </a:lnTo>
                  <a:lnTo>
                    <a:pt x="300544" y="44593"/>
                  </a:lnTo>
                  <a:lnTo>
                    <a:pt x="310952" y="51125"/>
                  </a:lnTo>
                  <a:lnTo>
                    <a:pt x="319691" y="59787"/>
                  </a:lnTo>
                  <a:lnTo>
                    <a:pt x="320680" y="61270"/>
                  </a:lnTo>
                  <a:lnTo>
                    <a:pt x="322162" y="62752"/>
                  </a:lnTo>
                  <a:lnTo>
                    <a:pt x="323150" y="64728"/>
                  </a:lnTo>
                  <a:lnTo>
                    <a:pt x="327041" y="71661"/>
                  </a:lnTo>
                  <a:lnTo>
                    <a:pt x="329821" y="79058"/>
                  </a:lnTo>
                  <a:lnTo>
                    <a:pt x="331488" y="86825"/>
                  </a:lnTo>
                  <a:lnTo>
                    <a:pt x="331737" y="90422"/>
                  </a:lnTo>
                  <a:lnTo>
                    <a:pt x="163057" y="90422"/>
                  </a:lnTo>
                  <a:lnTo>
                    <a:pt x="130183" y="97023"/>
                  </a:lnTo>
                  <a:lnTo>
                    <a:pt x="103146" y="115066"/>
                  </a:lnTo>
                  <a:lnTo>
                    <a:pt x="84817" y="141911"/>
                  </a:lnTo>
                  <a:lnTo>
                    <a:pt x="78070" y="174916"/>
                  </a:lnTo>
                  <a:lnTo>
                    <a:pt x="84748" y="207998"/>
                  </a:lnTo>
                  <a:lnTo>
                    <a:pt x="102961" y="235013"/>
                  </a:lnTo>
                  <a:lnTo>
                    <a:pt x="129975" y="253225"/>
                  </a:lnTo>
                  <a:lnTo>
                    <a:pt x="163057" y="259904"/>
                  </a:lnTo>
                  <a:lnTo>
                    <a:pt x="330749" y="259904"/>
                  </a:lnTo>
                  <a:lnTo>
                    <a:pt x="327620" y="275414"/>
                  </a:lnTo>
                  <a:lnTo>
                    <a:pt x="315553" y="293318"/>
                  </a:lnTo>
                  <a:lnTo>
                    <a:pt x="297649" y="305385"/>
                  </a:lnTo>
                  <a:lnTo>
                    <a:pt x="275715" y="309809"/>
                  </a:lnTo>
                  <a:close/>
                </a:path>
                <a:path w="332105" h="309880">
                  <a:moveTo>
                    <a:pt x="330749" y="259904"/>
                  </a:moveTo>
                  <a:lnTo>
                    <a:pt x="163057" y="259904"/>
                  </a:lnTo>
                  <a:lnTo>
                    <a:pt x="196527" y="253225"/>
                  </a:lnTo>
                  <a:lnTo>
                    <a:pt x="196255" y="253225"/>
                  </a:lnTo>
                  <a:lnTo>
                    <a:pt x="223154" y="235260"/>
                  </a:lnTo>
                  <a:lnTo>
                    <a:pt x="241366" y="208415"/>
                  </a:lnTo>
                  <a:lnTo>
                    <a:pt x="248045" y="175410"/>
                  </a:lnTo>
                  <a:lnTo>
                    <a:pt x="241297" y="142327"/>
                  </a:lnTo>
                  <a:lnTo>
                    <a:pt x="222968" y="115313"/>
                  </a:lnTo>
                  <a:lnTo>
                    <a:pt x="195817" y="97023"/>
                  </a:lnTo>
                  <a:lnTo>
                    <a:pt x="195551" y="97023"/>
                  </a:lnTo>
                  <a:lnTo>
                    <a:pt x="163057" y="90422"/>
                  </a:lnTo>
                  <a:lnTo>
                    <a:pt x="331737" y="90422"/>
                  </a:lnTo>
                  <a:lnTo>
                    <a:pt x="332044" y="94869"/>
                  </a:lnTo>
                  <a:lnTo>
                    <a:pt x="331944" y="253974"/>
                  </a:lnTo>
                  <a:lnTo>
                    <a:pt x="330749" y="2599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39341" y="140137"/>
              <a:ext cx="600075" cy="600075"/>
            </a:xfrm>
            <a:custGeom>
              <a:avLst/>
              <a:gdLst/>
              <a:ahLst/>
              <a:cxnLst/>
              <a:rect l="l" t="t" r="r" b="b"/>
              <a:pathLst>
                <a:path w="600075" h="600075">
                  <a:moveTo>
                    <a:pt x="300037" y="600074"/>
                  </a:moveTo>
                  <a:lnTo>
                    <a:pt x="256012" y="596827"/>
                  </a:lnTo>
                  <a:lnTo>
                    <a:pt x="212941" y="587155"/>
                  </a:lnTo>
                  <a:lnTo>
                    <a:pt x="171754" y="571268"/>
                  </a:lnTo>
                  <a:lnTo>
                    <a:pt x="133345" y="549509"/>
                  </a:lnTo>
                  <a:lnTo>
                    <a:pt x="98544" y="522350"/>
                  </a:lnTo>
                  <a:lnTo>
                    <a:pt x="68105" y="490379"/>
                  </a:lnTo>
                  <a:lnTo>
                    <a:pt x="42686" y="454287"/>
                  </a:lnTo>
                  <a:lnTo>
                    <a:pt x="22838" y="414856"/>
                  </a:lnTo>
                  <a:lnTo>
                    <a:pt x="8991" y="372940"/>
                  </a:lnTo>
                  <a:lnTo>
                    <a:pt x="1444" y="329446"/>
                  </a:lnTo>
                  <a:lnTo>
                    <a:pt x="0" y="300037"/>
                  </a:lnTo>
                  <a:lnTo>
                    <a:pt x="90" y="292671"/>
                  </a:lnTo>
                  <a:lnTo>
                    <a:pt x="4416" y="248744"/>
                  </a:lnTo>
                  <a:lnTo>
                    <a:pt x="15144" y="205919"/>
                  </a:lnTo>
                  <a:lnTo>
                    <a:pt x="32035" y="165139"/>
                  </a:lnTo>
                  <a:lnTo>
                    <a:pt x="54732" y="127271"/>
                  </a:lnTo>
                  <a:lnTo>
                    <a:pt x="82734" y="93150"/>
                  </a:lnTo>
                  <a:lnTo>
                    <a:pt x="115446" y="63502"/>
                  </a:lnTo>
                  <a:lnTo>
                    <a:pt x="152147" y="38979"/>
                  </a:lnTo>
                  <a:lnTo>
                    <a:pt x="192057" y="20103"/>
                  </a:lnTo>
                  <a:lnTo>
                    <a:pt x="234296" y="7290"/>
                  </a:lnTo>
                  <a:lnTo>
                    <a:pt x="277967" y="812"/>
                  </a:lnTo>
                  <a:lnTo>
                    <a:pt x="300037" y="0"/>
                  </a:lnTo>
                  <a:lnTo>
                    <a:pt x="307402" y="90"/>
                  </a:lnTo>
                  <a:lnTo>
                    <a:pt x="351330" y="4416"/>
                  </a:lnTo>
                  <a:lnTo>
                    <a:pt x="394155" y="15144"/>
                  </a:lnTo>
                  <a:lnTo>
                    <a:pt x="434935" y="32035"/>
                  </a:lnTo>
                  <a:lnTo>
                    <a:pt x="472803" y="54732"/>
                  </a:lnTo>
                  <a:lnTo>
                    <a:pt x="506923" y="82734"/>
                  </a:lnTo>
                  <a:lnTo>
                    <a:pt x="536572" y="115446"/>
                  </a:lnTo>
                  <a:lnTo>
                    <a:pt x="561095" y="152147"/>
                  </a:lnTo>
                  <a:lnTo>
                    <a:pt x="579971" y="192057"/>
                  </a:lnTo>
                  <a:lnTo>
                    <a:pt x="592784" y="234296"/>
                  </a:lnTo>
                  <a:lnTo>
                    <a:pt x="599262" y="277967"/>
                  </a:lnTo>
                  <a:lnTo>
                    <a:pt x="600074" y="300037"/>
                  </a:lnTo>
                  <a:lnTo>
                    <a:pt x="599984" y="307402"/>
                  </a:lnTo>
                  <a:lnTo>
                    <a:pt x="595658" y="351330"/>
                  </a:lnTo>
                  <a:lnTo>
                    <a:pt x="584930" y="394155"/>
                  </a:lnTo>
                  <a:lnTo>
                    <a:pt x="568039" y="434935"/>
                  </a:lnTo>
                  <a:lnTo>
                    <a:pt x="545342" y="472803"/>
                  </a:lnTo>
                  <a:lnTo>
                    <a:pt x="517340" y="506923"/>
                  </a:lnTo>
                  <a:lnTo>
                    <a:pt x="484628" y="536572"/>
                  </a:lnTo>
                  <a:lnTo>
                    <a:pt x="447927" y="561095"/>
                  </a:lnTo>
                  <a:lnTo>
                    <a:pt x="408017" y="579971"/>
                  </a:lnTo>
                  <a:lnTo>
                    <a:pt x="365778" y="592784"/>
                  </a:lnTo>
                  <a:lnTo>
                    <a:pt x="322107" y="599262"/>
                  </a:lnTo>
                  <a:lnTo>
                    <a:pt x="300037" y="600074"/>
                  </a:lnTo>
                  <a:close/>
                </a:path>
              </a:pathLst>
            </a:custGeom>
            <a:solidFill>
              <a:srgbClr val="1B6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82751" y="407892"/>
              <a:ext cx="92169" cy="21399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394552" y="276039"/>
              <a:ext cx="225425" cy="342900"/>
            </a:xfrm>
            <a:custGeom>
              <a:avLst/>
              <a:gdLst/>
              <a:ahLst/>
              <a:cxnLst/>
              <a:rect l="l" t="t" r="r" b="b"/>
              <a:pathLst>
                <a:path w="225425" h="342900">
                  <a:moveTo>
                    <a:pt x="157655" y="342520"/>
                  </a:moveTo>
                  <a:lnTo>
                    <a:pt x="31821" y="342520"/>
                  </a:lnTo>
                  <a:lnTo>
                    <a:pt x="31006" y="342485"/>
                  </a:lnTo>
                  <a:lnTo>
                    <a:pt x="30191" y="342485"/>
                  </a:lnTo>
                  <a:lnTo>
                    <a:pt x="29411" y="342414"/>
                  </a:lnTo>
                  <a:lnTo>
                    <a:pt x="17879" y="339282"/>
                  </a:lnTo>
                  <a:lnTo>
                    <a:pt x="8548" y="332350"/>
                  </a:lnTo>
                  <a:lnTo>
                    <a:pt x="2287" y="322521"/>
                  </a:lnTo>
                  <a:lnTo>
                    <a:pt x="0" y="310699"/>
                  </a:lnTo>
                  <a:lnTo>
                    <a:pt x="0" y="161336"/>
                  </a:lnTo>
                  <a:lnTo>
                    <a:pt x="2510" y="148978"/>
                  </a:lnTo>
                  <a:lnTo>
                    <a:pt x="9346" y="138860"/>
                  </a:lnTo>
                  <a:lnTo>
                    <a:pt x="19464" y="132024"/>
                  </a:lnTo>
                  <a:lnTo>
                    <a:pt x="31821" y="129514"/>
                  </a:lnTo>
                  <a:lnTo>
                    <a:pt x="40751" y="129514"/>
                  </a:lnTo>
                  <a:lnTo>
                    <a:pt x="46990" y="123644"/>
                  </a:lnTo>
                  <a:lnTo>
                    <a:pt x="74380" y="93417"/>
                  </a:lnTo>
                  <a:lnTo>
                    <a:pt x="88954" y="52509"/>
                  </a:lnTo>
                  <a:lnTo>
                    <a:pt x="88085" y="44038"/>
                  </a:lnTo>
                  <a:lnTo>
                    <a:pt x="86644" y="36065"/>
                  </a:lnTo>
                  <a:lnTo>
                    <a:pt x="85436" y="28415"/>
                  </a:lnTo>
                  <a:lnTo>
                    <a:pt x="108350" y="0"/>
                  </a:lnTo>
                  <a:lnTo>
                    <a:pt x="116873" y="1517"/>
                  </a:lnTo>
                  <a:lnTo>
                    <a:pt x="141476" y="32509"/>
                  </a:lnTo>
                  <a:lnTo>
                    <a:pt x="145673" y="69857"/>
                  </a:lnTo>
                  <a:lnTo>
                    <a:pt x="144608" y="82161"/>
                  </a:lnTo>
                  <a:lnTo>
                    <a:pt x="132602" y="120925"/>
                  </a:lnTo>
                  <a:lnTo>
                    <a:pt x="128845" y="129514"/>
                  </a:lnTo>
                  <a:lnTo>
                    <a:pt x="199753" y="129514"/>
                  </a:lnTo>
                  <a:lnTo>
                    <a:pt x="211593" y="132024"/>
                  </a:lnTo>
                  <a:lnTo>
                    <a:pt x="220350" y="138860"/>
                  </a:lnTo>
                  <a:lnTo>
                    <a:pt x="225187" y="148978"/>
                  </a:lnTo>
                  <a:lnTo>
                    <a:pt x="225267" y="161336"/>
                  </a:lnTo>
                  <a:lnTo>
                    <a:pt x="195749" y="310699"/>
                  </a:lnTo>
                  <a:lnTo>
                    <a:pt x="191125" y="322521"/>
                  </a:lnTo>
                  <a:lnTo>
                    <a:pt x="182921" y="332350"/>
                  </a:lnTo>
                  <a:lnTo>
                    <a:pt x="172218" y="339282"/>
                  </a:lnTo>
                  <a:lnTo>
                    <a:pt x="160100" y="342414"/>
                  </a:lnTo>
                  <a:lnTo>
                    <a:pt x="159285" y="342485"/>
                  </a:lnTo>
                  <a:lnTo>
                    <a:pt x="158470" y="342485"/>
                  </a:lnTo>
                  <a:lnTo>
                    <a:pt x="157655" y="342520"/>
                  </a:lnTo>
                  <a:close/>
                </a:path>
              </a:pathLst>
            </a:custGeom>
            <a:solidFill>
              <a:srgbClr val="0D48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58336" y="381174"/>
              <a:ext cx="92169" cy="21399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370137" y="249320"/>
              <a:ext cx="225425" cy="342900"/>
            </a:xfrm>
            <a:custGeom>
              <a:avLst/>
              <a:gdLst/>
              <a:ahLst/>
              <a:cxnLst/>
              <a:rect l="l" t="t" r="r" b="b"/>
              <a:pathLst>
                <a:path w="225425" h="342900">
                  <a:moveTo>
                    <a:pt x="157619" y="342520"/>
                  </a:moveTo>
                  <a:lnTo>
                    <a:pt x="31786" y="342520"/>
                  </a:lnTo>
                  <a:lnTo>
                    <a:pt x="30971" y="342485"/>
                  </a:lnTo>
                  <a:lnTo>
                    <a:pt x="30191" y="342450"/>
                  </a:lnTo>
                  <a:lnTo>
                    <a:pt x="0" y="310699"/>
                  </a:lnTo>
                  <a:lnTo>
                    <a:pt x="0" y="161336"/>
                  </a:lnTo>
                  <a:lnTo>
                    <a:pt x="2509" y="148978"/>
                  </a:lnTo>
                  <a:lnTo>
                    <a:pt x="9341" y="138860"/>
                  </a:lnTo>
                  <a:lnTo>
                    <a:pt x="19449" y="132024"/>
                  </a:lnTo>
                  <a:lnTo>
                    <a:pt x="31786" y="129514"/>
                  </a:lnTo>
                  <a:lnTo>
                    <a:pt x="40716" y="129514"/>
                  </a:lnTo>
                  <a:lnTo>
                    <a:pt x="46960" y="123644"/>
                  </a:lnTo>
                  <a:lnTo>
                    <a:pt x="74351" y="93417"/>
                  </a:lnTo>
                  <a:lnTo>
                    <a:pt x="88939" y="52509"/>
                  </a:lnTo>
                  <a:lnTo>
                    <a:pt x="88072" y="44038"/>
                  </a:lnTo>
                  <a:lnTo>
                    <a:pt x="86639" y="36065"/>
                  </a:lnTo>
                  <a:lnTo>
                    <a:pt x="85436" y="28415"/>
                  </a:lnTo>
                  <a:lnTo>
                    <a:pt x="108328" y="0"/>
                  </a:lnTo>
                  <a:lnTo>
                    <a:pt x="116842" y="1517"/>
                  </a:lnTo>
                  <a:lnTo>
                    <a:pt x="141461" y="32509"/>
                  </a:lnTo>
                  <a:lnTo>
                    <a:pt x="145668" y="69857"/>
                  </a:lnTo>
                  <a:lnTo>
                    <a:pt x="144593" y="82161"/>
                  </a:lnTo>
                  <a:lnTo>
                    <a:pt x="132581" y="120925"/>
                  </a:lnTo>
                  <a:lnTo>
                    <a:pt x="128810" y="129514"/>
                  </a:lnTo>
                  <a:lnTo>
                    <a:pt x="199717" y="129514"/>
                  </a:lnTo>
                  <a:lnTo>
                    <a:pt x="211577" y="132024"/>
                  </a:lnTo>
                  <a:lnTo>
                    <a:pt x="220341" y="138860"/>
                  </a:lnTo>
                  <a:lnTo>
                    <a:pt x="225172" y="148978"/>
                  </a:lnTo>
                  <a:lnTo>
                    <a:pt x="225231" y="161336"/>
                  </a:lnTo>
                  <a:lnTo>
                    <a:pt x="195713" y="310699"/>
                  </a:lnTo>
                  <a:lnTo>
                    <a:pt x="191090" y="322521"/>
                  </a:lnTo>
                  <a:lnTo>
                    <a:pt x="182885" y="332350"/>
                  </a:lnTo>
                  <a:lnTo>
                    <a:pt x="172182" y="339282"/>
                  </a:lnTo>
                  <a:lnTo>
                    <a:pt x="160064" y="342414"/>
                  </a:lnTo>
                  <a:lnTo>
                    <a:pt x="157619" y="342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144000" y="1219583"/>
              <a:ext cx="629285" cy="629285"/>
            </a:xfrm>
            <a:custGeom>
              <a:avLst/>
              <a:gdLst/>
              <a:ahLst/>
              <a:cxnLst/>
              <a:rect l="l" t="t" r="r" b="b"/>
              <a:pathLst>
                <a:path w="629284" h="629285">
                  <a:moveTo>
                    <a:pt x="314339" y="628674"/>
                  </a:moveTo>
                  <a:lnTo>
                    <a:pt x="267994" y="625256"/>
                  </a:lnTo>
                  <a:lnTo>
                    <a:pt x="223725" y="615328"/>
                  </a:lnTo>
                  <a:lnTo>
                    <a:pt x="182025" y="599383"/>
                  </a:lnTo>
                  <a:lnTo>
                    <a:pt x="143386" y="577914"/>
                  </a:lnTo>
                  <a:lnTo>
                    <a:pt x="108300" y="551414"/>
                  </a:lnTo>
                  <a:lnTo>
                    <a:pt x="77261" y="520375"/>
                  </a:lnTo>
                  <a:lnTo>
                    <a:pt x="50760" y="485290"/>
                  </a:lnTo>
                  <a:lnTo>
                    <a:pt x="29291" y="446651"/>
                  </a:lnTo>
                  <a:lnTo>
                    <a:pt x="13346" y="404951"/>
                  </a:lnTo>
                  <a:lnTo>
                    <a:pt x="3418" y="360683"/>
                  </a:lnTo>
                  <a:lnTo>
                    <a:pt x="0" y="314339"/>
                  </a:lnTo>
                  <a:lnTo>
                    <a:pt x="3418" y="267994"/>
                  </a:lnTo>
                  <a:lnTo>
                    <a:pt x="13346" y="223725"/>
                  </a:lnTo>
                  <a:lnTo>
                    <a:pt x="29291" y="182025"/>
                  </a:lnTo>
                  <a:lnTo>
                    <a:pt x="50760" y="143386"/>
                  </a:lnTo>
                  <a:lnTo>
                    <a:pt x="77261" y="108300"/>
                  </a:lnTo>
                  <a:lnTo>
                    <a:pt x="108300" y="77261"/>
                  </a:lnTo>
                  <a:lnTo>
                    <a:pt x="143386" y="50760"/>
                  </a:lnTo>
                  <a:lnTo>
                    <a:pt x="182025" y="29291"/>
                  </a:lnTo>
                  <a:lnTo>
                    <a:pt x="223725" y="13346"/>
                  </a:lnTo>
                  <a:lnTo>
                    <a:pt x="267994" y="3418"/>
                  </a:lnTo>
                  <a:lnTo>
                    <a:pt x="314339" y="0"/>
                  </a:lnTo>
                  <a:lnTo>
                    <a:pt x="360683" y="3418"/>
                  </a:lnTo>
                  <a:lnTo>
                    <a:pt x="404951" y="13346"/>
                  </a:lnTo>
                  <a:lnTo>
                    <a:pt x="446651" y="29291"/>
                  </a:lnTo>
                  <a:lnTo>
                    <a:pt x="485290" y="50760"/>
                  </a:lnTo>
                  <a:lnTo>
                    <a:pt x="520375" y="77261"/>
                  </a:lnTo>
                  <a:lnTo>
                    <a:pt x="551414" y="108300"/>
                  </a:lnTo>
                  <a:lnTo>
                    <a:pt x="577914" y="143386"/>
                  </a:lnTo>
                  <a:lnTo>
                    <a:pt x="599383" y="182025"/>
                  </a:lnTo>
                  <a:lnTo>
                    <a:pt x="615328" y="223725"/>
                  </a:lnTo>
                  <a:lnTo>
                    <a:pt x="625256" y="267994"/>
                  </a:lnTo>
                  <a:lnTo>
                    <a:pt x="628674" y="314339"/>
                  </a:lnTo>
                  <a:lnTo>
                    <a:pt x="625256" y="360683"/>
                  </a:lnTo>
                  <a:lnTo>
                    <a:pt x="615328" y="404951"/>
                  </a:lnTo>
                  <a:lnTo>
                    <a:pt x="599383" y="446651"/>
                  </a:lnTo>
                  <a:lnTo>
                    <a:pt x="577914" y="485290"/>
                  </a:lnTo>
                  <a:lnTo>
                    <a:pt x="551414" y="520375"/>
                  </a:lnTo>
                  <a:lnTo>
                    <a:pt x="520375" y="551414"/>
                  </a:lnTo>
                  <a:lnTo>
                    <a:pt x="485290" y="577914"/>
                  </a:lnTo>
                  <a:lnTo>
                    <a:pt x="446651" y="599383"/>
                  </a:lnTo>
                  <a:lnTo>
                    <a:pt x="404951" y="615328"/>
                  </a:lnTo>
                  <a:lnTo>
                    <a:pt x="360683" y="625256"/>
                  </a:lnTo>
                  <a:lnTo>
                    <a:pt x="314339" y="628674"/>
                  </a:lnTo>
                  <a:close/>
                </a:path>
              </a:pathLst>
            </a:custGeom>
            <a:solidFill>
              <a:srgbClr val="EF53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86433" y="1429981"/>
              <a:ext cx="344170" cy="208279"/>
            </a:xfrm>
            <a:custGeom>
              <a:avLst/>
              <a:gdLst/>
              <a:ahLst/>
              <a:cxnLst/>
              <a:rect l="l" t="t" r="r" b="b"/>
              <a:pathLst>
                <a:path w="344170" h="208280">
                  <a:moveTo>
                    <a:pt x="175793" y="110347"/>
                  </a:moveTo>
                  <a:lnTo>
                    <a:pt x="6595" y="0"/>
                  </a:lnTo>
                  <a:lnTo>
                    <a:pt x="337642" y="0"/>
                  </a:lnTo>
                  <a:lnTo>
                    <a:pt x="175793" y="110347"/>
                  </a:lnTo>
                  <a:close/>
                </a:path>
                <a:path w="344170" h="208280">
                  <a:moveTo>
                    <a:pt x="343807" y="207879"/>
                  </a:moveTo>
                  <a:lnTo>
                    <a:pt x="0" y="207879"/>
                  </a:lnTo>
                  <a:lnTo>
                    <a:pt x="0" y="14728"/>
                  </a:lnTo>
                  <a:lnTo>
                    <a:pt x="176008" y="129518"/>
                  </a:lnTo>
                  <a:lnTo>
                    <a:pt x="343807" y="129518"/>
                  </a:lnTo>
                  <a:lnTo>
                    <a:pt x="343807" y="207879"/>
                  </a:lnTo>
                  <a:close/>
                </a:path>
                <a:path w="344170" h="208280">
                  <a:moveTo>
                    <a:pt x="343807" y="129518"/>
                  </a:moveTo>
                  <a:lnTo>
                    <a:pt x="176008" y="129518"/>
                  </a:lnTo>
                  <a:lnTo>
                    <a:pt x="343807" y="15108"/>
                  </a:lnTo>
                  <a:lnTo>
                    <a:pt x="343807" y="129518"/>
                  </a:lnTo>
                  <a:close/>
                </a:path>
              </a:pathLst>
            </a:custGeom>
            <a:solidFill>
              <a:srgbClr val="FFF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96112" y="2959451"/>
              <a:ext cx="542924" cy="5429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03286" y="4277466"/>
              <a:ext cx="1791245" cy="17945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9270" cy="10287000"/>
            <a:chOff x="0" y="0"/>
            <a:chExt cx="1828927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95345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9531122"/>
              <a:ext cx="18289270" cy="756285"/>
            </a:xfrm>
            <a:custGeom>
              <a:avLst/>
              <a:gdLst/>
              <a:ahLst/>
              <a:cxnLst/>
              <a:rect l="l" t="t" r="r" b="b"/>
              <a:pathLst>
                <a:path w="18289270" h="756284">
                  <a:moveTo>
                    <a:pt x="18288673" y="755876"/>
                  </a:moveTo>
                  <a:lnTo>
                    <a:pt x="0" y="755876"/>
                  </a:lnTo>
                  <a:lnTo>
                    <a:pt x="0" y="0"/>
                  </a:lnTo>
                  <a:lnTo>
                    <a:pt x="18288673" y="0"/>
                  </a:lnTo>
                  <a:lnTo>
                    <a:pt x="18288673" y="755876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804" y="74433"/>
              <a:ext cx="838199" cy="97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60543" y="140137"/>
              <a:ext cx="2305049" cy="21621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9607" y="1734692"/>
              <a:ext cx="9125585" cy="4547235"/>
            </a:xfrm>
            <a:custGeom>
              <a:avLst/>
              <a:gdLst/>
              <a:ahLst/>
              <a:cxnLst/>
              <a:rect l="l" t="t" r="r" b="b"/>
              <a:pathLst>
                <a:path w="9125585" h="4547235">
                  <a:moveTo>
                    <a:pt x="1868068" y="982891"/>
                  </a:moveTo>
                  <a:lnTo>
                    <a:pt x="1866722" y="929474"/>
                  </a:lnTo>
                  <a:lnTo>
                    <a:pt x="1862645" y="877722"/>
                  </a:lnTo>
                  <a:lnTo>
                    <a:pt x="1855825" y="827697"/>
                  </a:lnTo>
                  <a:lnTo>
                    <a:pt x="1846249" y="779462"/>
                  </a:lnTo>
                  <a:lnTo>
                    <a:pt x="1834540" y="731227"/>
                  </a:lnTo>
                  <a:lnTo>
                    <a:pt x="1821421" y="681316"/>
                  </a:lnTo>
                  <a:lnTo>
                    <a:pt x="1806943" y="629780"/>
                  </a:lnTo>
                  <a:lnTo>
                    <a:pt x="1791157" y="576630"/>
                  </a:lnTo>
                  <a:lnTo>
                    <a:pt x="1775142" y="527113"/>
                  </a:lnTo>
                  <a:lnTo>
                    <a:pt x="1759915" y="486371"/>
                  </a:lnTo>
                  <a:lnTo>
                    <a:pt x="1731949" y="431165"/>
                  </a:lnTo>
                  <a:lnTo>
                    <a:pt x="1706181" y="392391"/>
                  </a:lnTo>
                  <a:lnTo>
                    <a:pt x="1677339" y="356730"/>
                  </a:lnTo>
                  <a:lnTo>
                    <a:pt x="1645412" y="324180"/>
                  </a:lnTo>
                  <a:lnTo>
                    <a:pt x="1610398" y="294741"/>
                  </a:lnTo>
                  <a:lnTo>
                    <a:pt x="1572310" y="268439"/>
                  </a:lnTo>
                  <a:lnTo>
                    <a:pt x="1531124" y="245262"/>
                  </a:lnTo>
                  <a:lnTo>
                    <a:pt x="1486865" y="225221"/>
                  </a:lnTo>
                  <a:lnTo>
                    <a:pt x="1439519" y="208330"/>
                  </a:lnTo>
                  <a:lnTo>
                    <a:pt x="1395437" y="195427"/>
                  </a:lnTo>
                  <a:lnTo>
                    <a:pt x="1350098" y="183997"/>
                  </a:lnTo>
                  <a:lnTo>
                    <a:pt x="1303515" y="174015"/>
                  </a:lnTo>
                  <a:lnTo>
                    <a:pt x="1255687" y="165430"/>
                  </a:lnTo>
                  <a:lnTo>
                    <a:pt x="1206601" y="158242"/>
                  </a:lnTo>
                  <a:lnTo>
                    <a:pt x="1156258" y="152425"/>
                  </a:lnTo>
                  <a:lnTo>
                    <a:pt x="1104671" y="147942"/>
                  </a:lnTo>
                  <a:lnTo>
                    <a:pt x="1051826" y="144767"/>
                  </a:lnTo>
                  <a:lnTo>
                    <a:pt x="997724" y="142875"/>
                  </a:lnTo>
                  <a:lnTo>
                    <a:pt x="843902" y="150317"/>
                  </a:lnTo>
                  <a:lnTo>
                    <a:pt x="690079" y="156425"/>
                  </a:lnTo>
                  <a:lnTo>
                    <a:pt x="624446" y="168617"/>
                  </a:lnTo>
                  <a:lnTo>
                    <a:pt x="568147" y="182968"/>
                  </a:lnTo>
                  <a:lnTo>
                    <a:pt x="521157" y="199517"/>
                  </a:lnTo>
                  <a:lnTo>
                    <a:pt x="483489" y="218300"/>
                  </a:lnTo>
                  <a:lnTo>
                    <a:pt x="452132" y="240804"/>
                  </a:lnTo>
                  <a:lnTo>
                    <a:pt x="424091" y="268490"/>
                  </a:lnTo>
                  <a:lnTo>
                    <a:pt x="399351" y="301256"/>
                  </a:lnTo>
                  <a:lnTo>
                    <a:pt x="377964" y="339051"/>
                  </a:lnTo>
                  <a:lnTo>
                    <a:pt x="360667" y="380695"/>
                  </a:lnTo>
                  <a:lnTo>
                    <a:pt x="348310" y="424980"/>
                  </a:lnTo>
                  <a:lnTo>
                    <a:pt x="340893" y="472059"/>
                  </a:lnTo>
                  <a:lnTo>
                    <a:pt x="338429" y="522097"/>
                  </a:lnTo>
                  <a:lnTo>
                    <a:pt x="372846" y="670267"/>
                  </a:lnTo>
                  <a:lnTo>
                    <a:pt x="440245" y="966978"/>
                  </a:lnTo>
                  <a:lnTo>
                    <a:pt x="527481" y="1363179"/>
                  </a:lnTo>
                  <a:lnTo>
                    <a:pt x="526669" y="1408861"/>
                  </a:lnTo>
                  <a:lnTo>
                    <a:pt x="524256" y="1455089"/>
                  </a:lnTo>
                  <a:lnTo>
                    <a:pt x="520217" y="1501762"/>
                  </a:lnTo>
                  <a:lnTo>
                    <a:pt x="514578" y="1548815"/>
                  </a:lnTo>
                  <a:lnTo>
                    <a:pt x="507314" y="1596174"/>
                  </a:lnTo>
                  <a:lnTo>
                    <a:pt x="498449" y="1643748"/>
                  </a:lnTo>
                  <a:lnTo>
                    <a:pt x="487959" y="1691474"/>
                  </a:lnTo>
                  <a:lnTo>
                    <a:pt x="475856" y="1739252"/>
                  </a:lnTo>
                  <a:lnTo>
                    <a:pt x="462153" y="1787017"/>
                  </a:lnTo>
                  <a:lnTo>
                    <a:pt x="446824" y="1834680"/>
                  </a:lnTo>
                  <a:lnTo>
                    <a:pt x="429895" y="1882165"/>
                  </a:lnTo>
                  <a:lnTo>
                    <a:pt x="411340" y="1929409"/>
                  </a:lnTo>
                  <a:lnTo>
                    <a:pt x="391185" y="1976310"/>
                  </a:lnTo>
                  <a:lnTo>
                    <a:pt x="338226" y="2090978"/>
                  </a:lnTo>
                  <a:lnTo>
                    <a:pt x="314477" y="2141207"/>
                  </a:lnTo>
                  <a:lnTo>
                    <a:pt x="291922" y="2187943"/>
                  </a:lnTo>
                  <a:lnTo>
                    <a:pt x="270078" y="2232075"/>
                  </a:lnTo>
                  <a:lnTo>
                    <a:pt x="248475" y="2274544"/>
                  </a:lnTo>
                  <a:lnTo>
                    <a:pt x="226631" y="2316264"/>
                  </a:lnTo>
                  <a:lnTo>
                    <a:pt x="204076" y="2358161"/>
                  </a:lnTo>
                  <a:lnTo>
                    <a:pt x="180327" y="2401151"/>
                  </a:lnTo>
                  <a:lnTo>
                    <a:pt x="154914" y="2446134"/>
                  </a:lnTo>
                  <a:lnTo>
                    <a:pt x="127355" y="2494064"/>
                  </a:lnTo>
                  <a:lnTo>
                    <a:pt x="103149" y="2539034"/>
                  </a:lnTo>
                  <a:lnTo>
                    <a:pt x="81483" y="2584208"/>
                  </a:lnTo>
                  <a:lnTo>
                    <a:pt x="62382" y="2629776"/>
                  </a:lnTo>
                  <a:lnTo>
                    <a:pt x="45821" y="2675928"/>
                  </a:lnTo>
                  <a:lnTo>
                    <a:pt x="31813" y="2722842"/>
                  </a:lnTo>
                  <a:lnTo>
                    <a:pt x="20358" y="2770708"/>
                  </a:lnTo>
                  <a:lnTo>
                    <a:pt x="11455" y="2819730"/>
                  </a:lnTo>
                  <a:lnTo>
                    <a:pt x="5092" y="2870085"/>
                  </a:lnTo>
                  <a:lnTo>
                    <a:pt x="1270" y="2921965"/>
                  </a:lnTo>
                  <a:lnTo>
                    <a:pt x="0" y="2975546"/>
                  </a:lnTo>
                  <a:lnTo>
                    <a:pt x="495" y="3019768"/>
                  </a:lnTo>
                  <a:lnTo>
                    <a:pt x="2171" y="3066707"/>
                  </a:lnTo>
                  <a:lnTo>
                    <a:pt x="5372" y="3115907"/>
                  </a:lnTo>
                  <a:lnTo>
                    <a:pt x="10388" y="3166897"/>
                  </a:lnTo>
                  <a:lnTo>
                    <a:pt x="17538" y="3219221"/>
                  </a:lnTo>
                  <a:lnTo>
                    <a:pt x="27152" y="3272383"/>
                  </a:lnTo>
                  <a:lnTo>
                    <a:pt x="39535" y="3325926"/>
                  </a:lnTo>
                  <a:lnTo>
                    <a:pt x="52908" y="3371824"/>
                  </a:lnTo>
                  <a:lnTo>
                    <a:pt x="69265" y="3418421"/>
                  </a:lnTo>
                  <a:lnTo>
                    <a:pt x="88252" y="3465449"/>
                  </a:lnTo>
                  <a:lnTo>
                    <a:pt x="109537" y="3512616"/>
                  </a:lnTo>
                  <a:lnTo>
                    <a:pt x="132791" y="3559657"/>
                  </a:lnTo>
                  <a:lnTo>
                    <a:pt x="157657" y="3606317"/>
                  </a:lnTo>
                  <a:lnTo>
                    <a:pt x="183794" y="3652304"/>
                  </a:lnTo>
                  <a:lnTo>
                    <a:pt x="210870" y="3697376"/>
                  </a:lnTo>
                  <a:lnTo>
                    <a:pt x="235851" y="3737013"/>
                  </a:lnTo>
                  <a:lnTo>
                    <a:pt x="261912" y="3776637"/>
                  </a:lnTo>
                  <a:lnTo>
                    <a:pt x="289052" y="3816146"/>
                  </a:lnTo>
                  <a:lnTo>
                    <a:pt x="317271" y="3855453"/>
                  </a:lnTo>
                  <a:lnTo>
                    <a:pt x="346570" y="3894467"/>
                  </a:lnTo>
                  <a:lnTo>
                    <a:pt x="376961" y="3933075"/>
                  </a:lnTo>
                  <a:lnTo>
                    <a:pt x="408444" y="3971213"/>
                  </a:lnTo>
                  <a:lnTo>
                    <a:pt x="441020" y="4008780"/>
                  </a:lnTo>
                  <a:lnTo>
                    <a:pt x="474700" y="4045674"/>
                  </a:lnTo>
                  <a:lnTo>
                    <a:pt x="518998" y="4084637"/>
                  </a:lnTo>
                  <a:lnTo>
                    <a:pt x="557479" y="4117467"/>
                  </a:lnTo>
                  <a:lnTo>
                    <a:pt x="594017" y="4147362"/>
                  </a:lnTo>
                  <a:lnTo>
                    <a:pt x="632498" y="4177525"/>
                  </a:lnTo>
                  <a:lnTo>
                    <a:pt x="676808" y="4211142"/>
                  </a:lnTo>
                  <a:lnTo>
                    <a:pt x="721588" y="4243159"/>
                  </a:lnTo>
                  <a:lnTo>
                    <a:pt x="760996" y="4270438"/>
                  </a:lnTo>
                  <a:lnTo>
                    <a:pt x="797712" y="4294746"/>
                  </a:lnTo>
                  <a:lnTo>
                    <a:pt x="834428" y="4317822"/>
                  </a:lnTo>
                  <a:lnTo>
                    <a:pt x="873848" y="4341431"/>
                  </a:lnTo>
                  <a:lnTo>
                    <a:pt x="918629" y="4367301"/>
                  </a:lnTo>
                  <a:lnTo>
                    <a:pt x="972566" y="4394047"/>
                  </a:lnTo>
                  <a:lnTo>
                    <a:pt x="1025055" y="4417034"/>
                  </a:lnTo>
                  <a:lnTo>
                    <a:pt x="1076096" y="4436389"/>
                  </a:lnTo>
                  <a:lnTo>
                    <a:pt x="1125664" y="4452264"/>
                  </a:lnTo>
                  <a:lnTo>
                    <a:pt x="1173784" y="4464799"/>
                  </a:lnTo>
                  <a:lnTo>
                    <a:pt x="1220431" y="4474108"/>
                  </a:lnTo>
                  <a:lnTo>
                    <a:pt x="1265643" y="4480344"/>
                  </a:lnTo>
                  <a:lnTo>
                    <a:pt x="1309382" y="4483633"/>
                  </a:lnTo>
                  <a:lnTo>
                    <a:pt x="1351661" y="4484128"/>
                  </a:lnTo>
                  <a:lnTo>
                    <a:pt x="1397279" y="4479302"/>
                  </a:lnTo>
                  <a:lnTo>
                    <a:pt x="1440776" y="4467237"/>
                  </a:lnTo>
                  <a:lnTo>
                    <a:pt x="1482140" y="4448492"/>
                  </a:lnTo>
                  <a:lnTo>
                    <a:pt x="1521383" y="4423651"/>
                  </a:lnTo>
                  <a:lnTo>
                    <a:pt x="1558505" y="4393260"/>
                  </a:lnTo>
                  <a:lnTo>
                    <a:pt x="1593507" y="4357916"/>
                  </a:lnTo>
                  <a:lnTo>
                    <a:pt x="1626387" y="4318190"/>
                  </a:lnTo>
                  <a:lnTo>
                    <a:pt x="1657159" y="4274629"/>
                  </a:lnTo>
                  <a:lnTo>
                    <a:pt x="1668780" y="4229824"/>
                  </a:lnTo>
                  <a:lnTo>
                    <a:pt x="1678635" y="4183824"/>
                  </a:lnTo>
                  <a:lnTo>
                    <a:pt x="1686725" y="4136631"/>
                  </a:lnTo>
                  <a:lnTo>
                    <a:pt x="1693024" y="4088231"/>
                  </a:lnTo>
                  <a:lnTo>
                    <a:pt x="1697545" y="4038612"/>
                  </a:lnTo>
                  <a:lnTo>
                    <a:pt x="1700263" y="3987774"/>
                  </a:lnTo>
                  <a:lnTo>
                    <a:pt x="1701165" y="3935717"/>
                  </a:lnTo>
                  <a:lnTo>
                    <a:pt x="1700441" y="3893959"/>
                  </a:lnTo>
                  <a:lnTo>
                    <a:pt x="1698282" y="3851351"/>
                  </a:lnTo>
                  <a:lnTo>
                    <a:pt x="1694688" y="3807879"/>
                  </a:lnTo>
                  <a:lnTo>
                    <a:pt x="1689646" y="3763518"/>
                  </a:lnTo>
                  <a:lnTo>
                    <a:pt x="1683181" y="3718255"/>
                  </a:lnTo>
                  <a:lnTo>
                    <a:pt x="1675269" y="3672065"/>
                  </a:lnTo>
                  <a:lnTo>
                    <a:pt x="1665922" y="3624961"/>
                  </a:lnTo>
                  <a:lnTo>
                    <a:pt x="1655140" y="3576904"/>
                  </a:lnTo>
                  <a:lnTo>
                    <a:pt x="1642935" y="3527869"/>
                  </a:lnTo>
                  <a:lnTo>
                    <a:pt x="1629283" y="3477869"/>
                  </a:lnTo>
                  <a:lnTo>
                    <a:pt x="1614208" y="3426866"/>
                  </a:lnTo>
                  <a:lnTo>
                    <a:pt x="1597698" y="3374834"/>
                  </a:lnTo>
                  <a:lnTo>
                    <a:pt x="1579765" y="3321786"/>
                  </a:lnTo>
                  <a:lnTo>
                    <a:pt x="1560398" y="3267697"/>
                  </a:lnTo>
                  <a:lnTo>
                    <a:pt x="1435569" y="2927616"/>
                  </a:lnTo>
                  <a:lnTo>
                    <a:pt x="1279042" y="2491448"/>
                  </a:lnTo>
                  <a:lnTo>
                    <a:pt x="1261300" y="2438781"/>
                  </a:lnTo>
                  <a:lnTo>
                    <a:pt x="1244460" y="2386457"/>
                  </a:lnTo>
                  <a:lnTo>
                    <a:pt x="1228610" y="2334552"/>
                  </a:lnTo>
                  <a:lnTo>
                    <a:pt x="1213827" y="2283129"/>
                  </a:lnTo>
                  <a:lnTo>
                    <a:pt x="1200162" y="2232291"/>
                  </a:lnTo>
                  <a:lnTo>
                    <a:pt x="1187729" y="2182114"/>
                  </a:lnTo>
                  <a:lnTo>
                    <a:pt x="1176566" y="2132673"/>
                  </a:lnTo>
                  <a:lnTo>
                    <a:pt x="1166774" y="2084057"/>
                  </a:lnTo>
                  <a:lnTo>
                    <a:pt x="1158417" y="2036343"/>
                  </a:lnTo>
                  <a:lnTo>
                    <a:pt x="1151585" y="1989607"/>
                  </a:lnTo>
                  <a:lnTo>
                    <a:pt x="1146327" y="1943938"/>
                  </a:lnTo>
                  <a:lnTo>
                    <a:pt x="1142746" y="1899424"/>
                  </a:lnTo>
                  <a:lnTo>
                    <a:pt x="1140904" y="1856117"/>
                  </a:lnTo>
                  <a:lnTo>
                    <a:pt x="1140879" y="1814131"/>
                  </a:lnTo>
                  <a:lnTo>
                    <a:pt x="1142746" y="1773529"/>
                  </a:lnTo>
                  <a:lnTo>
                    <a:pt x="1152626" y="1720507"/>
                  </a:lnTo>
                  <a:lnTo>
                    <a:pt x="1171930" y="1677962"/>
                  </a:lnTo>
                  <a:lnTo>
                    <a:pt x="1197521" y="1646783"/>
                  </a:lnTo>
                  <a:lnTo>
                    <a:pt x="1248879" y="1618462"/>
                  </a:lnTo>
                  <a:lnTo>
                    <a:pt x="1290040" y="1604606"/>
                  </a:lnTo>
                  <a:lnTo>
                    <a:pt x="1307655" y="1602333"/>
                  </a:lnTo>
                  <a:lnTo>
                    <a:pt x="1326705" y="1602905"/>
                  </a:lnTo>
                  <a:lnTo>
                    <a:pt x="1350987" y="1604899"/>
                  </a:lnTo>
                  <a:lnTo>
                    <a:pt x="1380540" y="1608277"/>
                  </a:lnTo>
                  <a:lnTo>
                    <a:pt x="1415338" y="1612976"/>
                  </a:lnTo>
                  <a:lnTo>
                    <a:pt x="1446936" y="1590954"/>
                  </a:lnTo>
                  <a:lnTo>
                    <a:pt x="1488719" y="1540256"/>
                  </a:lnTo>
                  <a:lnTo>
                    <a:pt x="1504645" y="1477441"/>
                  </a:lnTo>
                  <a:lnTo>
                    <a:pt x="1508785" y="1433817"/>
                  </a:lnTo>
                  <a:lnTo>
                    <a:pt x="1511274" y="1380820"/>
                  </a:lnTo>
                  <a:lnTo>
                    <a:pt x="1512112" y="1318412"/>
                  </a:lnTo>
                  <a:lnTo>
                    <a:pt x="1508175" y="1269619"/>
                  </a:lnTo>
                  <a:lnTo>
                    <a:pt x="1496580" y="1226235"/>
                  </a:lnTo>
                  <a:lnTo>
                    <a:pt x="1477695" y="1188085"/>
                  </a:lnTo>
                  <a:lnTo>
                    <a:pt x="1451864" y="1154976"/>
                  </a:lnTo>
                  <a:lnTo>
                    <a:pt x="1419453" y="1126731"/>
                  </a:lnTo>
                  <a:lnTo>
                    <a:pt x="1380820" y="1103134"/>
                  </a:lnTo>
                  <a:lnTo>
                    <a:pt x="1283157" y="1060932"/>
                  </a:lnTo>
                  <a:lnTo>
                    <a:pt x="1238021" y="1032852"/>
                  </a:lnTo>
                  <a:lnTo>
                    <a:pt x="1201153" y="1000429"/>
                  </a:lnTo>
                  <a:lnTo>
                    <a:pt x="1172819" y="964298"/>
                  </a:lnTo>
                  <a:lnTo>
                    <a:pt x="1153261" y="925131"/>
                  </a:lnTo>
                  <a:lnTo>
                    <a:pt x="1142758" y="883539"/>
                  </a:lnTo>
                  <a:lnTo>
                    <a:pt x="1155992" y="827811"/>
                  </a:lnTo>
                  <a:lnTo>
                    <a:pt x="1189380" y="787831"/>
                  </a:lnTo>
                  <a:lnTo>
                    <a:pt x="1224851" y="771385"/>
                  </a:lnTo>
                  <a:lnTo>
                    <a:pt x="1258938" y="764336"/>
                  </a:lnTo>
                  <a:lnTo>
                    <a:pt x="1274762" y="764438"/>
                  </a:lnTo>
                  <a:lnTo>
                    <a:pt x="1334084" y="789660"/>
                  </a:lnTo>
                  <a:lnTo>
                    <a:pt x="1366494" y="817600"/>
                  </a:lnTo>
                  <a:lnTo>
                    <a:pt x="1400746" y="855814"/>
                  </a:lnTo>
                  <a:lnTo>
                    <a:pt x="1436827" y="904379"/>
                  </a:lnTo>
                  <a:lnTo>
                    <a:pt x="1474724" y="963307"/>
                  </a:lnTo>
                  <a:lnTo>
                    <a:pt x="1511541" y="1023378"/>
                  </a:lnTo>
                  <a:lnTo>
                    <a:pt x="1544320" y="1075270"/>
                  </a:lnTo>
                  <a:lnTo>
                    <a:pt x="1573072" y="1118984"/>
                  </a:lnTo>
                  <a:lnTo>
                    <a:pt x="1597799" y="1154518"/>
                  </a:lnTo>
                  <a:lnTo>
                    <a:pt x="1635175" y="1200962"/>
                  </a:lnTo>
                  <a:lnTo>
                    <a:pt x="1714246" y="1224661"/>
                  </a:lnTo>
                  <a:lnTo>
                    <a:pt x="1759089" y="1222654"/>
                  </a:lnTo>
                  <a:lnTo>
                    <a:pt x="1796745" y="1209560"/>
                  </a:lnTo>
                  <a:lnTo>
                    <a:pt x="1827237" y="1185341"/>
                  </a:lnTo>
                  <a:lnTo>
                    <a:pt x="1850542" y="1150010"/>
                  </a:lnTo>
                  <a:lnTo>
                    <a:pt x="1863661" y="1072972"/>
                  </a:lnTo>
                  <a:lnTo>
                    <a:pt x="1866963" y="1029576"/>
                  </a:lnTo>
                  <a:lnTo>
                    <a:pt x="1868068" y="982891"/>
                  </a:lnTo>
                  <a:close/>
                </a:path>
                <a:path w="9125585" h="4547235">
                  <a:moveTo>
                    <a:pt x="4861712" y="2883509"/>
                  </a:moveTo>
                  <a:lnTo>
                    <a:pt x="4860722" y="2832709"/>
                  </a:lnTo>
                  <a:lnTo>
                    <a:pt x="4857788" y="2781909"/>
                  </a:lnTo>
                  <a:lnTo>
                    <a:pt x="4852886" y="2731109"/>
                  </a:lnTo>
                  <a:lnTo>
                    <a:pt x="4846028" y="2680309"/>
                  </a:lnTo>
                  <a:lnTo>
                    <a:pt x="4837227" y="2629509"/>
                  </a:lnTo>
                  <a:lnTo>
                    <a:pt x="4826470" y="2578709"/>
                  </a:lnTo>
                  <a:lnTo>
                    <a:pt x="4813770" y="2527909"/>
                  </a:lnTo>
                  <a:lnTo>
                    <a:pt x="4799114" y="2477109"/>
                  </a:lnTo>
                  <a:lnTo>
                    <a:pt x="4782490" y="2439009"/>
                  </a:lnTo>
                  <a:lnTo>
                    <a:pt x="4763922" y="2388209"/>
                  </a:lnTo>
                  <a:lnTo>
                    <a:pt x="4743399" y="2337409"/>
                  </a:lnTo>
                  <a:lnTo>
                    <a:pt x="4720933" y="2286609"/>
                  </a:lnTo>
                  <a:lnTo>
                    <a:pt x="4692942" y="2248509"/>
                  </a:lnTo>
                  <a:lnTo>
                    <a:pt x="4667110" y="2197709"/>
                  </a:lnTo>
                  <a:lnTo>
                    <a:pt x="4642980" y="2159609"/>
                  </a:lnTo>
                  <a:lnTo>
                    <a:pt x="4620057" y="2121509"/>
                  </a:lnTo>
                  <a:lnTo>
                    <a:pt x="4597857" y="2070709"/>
                  </a:lnTo>
                  <a:lnTo>
                    <a:pt x="4575899" y="2032609"/>
                  </a:lnTo>
                  <a:lnTo>
                    <a:pt x="4553699" y="1994509"/>
                  </a:lnTo>
                  <a:lnTo>
                    <a:pt x="4530776" y="1956409"/>
                  </a:lnTo>
                  <a:lnTo>
                    <a:pt x="4506646" y="1905609"/>
                  </a:lnTo>
                  <a:lnTo>
                    <a:pt x="4480826" y="1854809"/>
                  </a:lnTo>
                  <a:lnTo>
                    <a:pt x="4452823" y="1804009"/>
                  </a:lnTo>
                  <a:lnTo>
                    <a:pt x="4431055" y="1765909"/>
                  </a:lnTo>
                  <a:lnTo>
                    <a:pt x="4411180" y="1715109"/>
                  </a:lnTo>
                  <a:lnTo>
                    <a:pt x="4405185" y="1702409"/>
                  </a:lnTo>
                  <a:lnTo>
                    <a:pt x="4393196" y="1677009"/>
                  </a:lnTo>
                  <a:lnTo>
                    <a:pt x="4377106" y="1626209"/>
                  </a:lnTo>
                  <a:lnTo>
                    <a:pt x="4362907" y="1575409"/>
                  </a:lnTo>
                  <a:lnTo>
                    <a:pt x="4350601" y="1537309"/>
                  </a:lnTo>
                  <a:lnTo>
                    <a:pt x="4340187" y="1486509"/>
                  </a:lnTo>
                  <a:lnTo>
                    <a:pt x="4331665" y="1435709"/>
                  </a:lnTo>
                  <a:lnTo>
                    <a:pt x="4325036" y="1384909"/>
                  </a:lnTo>
                  <a:lnTo>
                    <a:pt x="4320311" y="1334109"/>
                  </a:lnTo>
                  <a:lnTo>
                    <a:pt x="4317466" y="1296009"/>
                  </a:lnTo>
                  <a:lnTo>
                    <a:pt x="4316527" y="1245209"/>
                  </a:lnTo>
                  <a:lnTo>
                    <a:pt x="4317327" y="1194409"/>
                  </a:lnTo>
                  <a:lnTo>
                    <a:pt x="4319765" y="1156309"/>
                  </a:lnTo>
                  <a:lnTo>
                    <a:pt x="4323804" y="1105509"/>
                  </a:lnTo>
                  <a:lnTo>
                    <a:pt x="4329455" y="1054709"/>
                  </a:lnTo>
                  <a:lnTo>
                    <a:pt x="4336720" y="1016609"/>
                  </a:lnTo>
                  <a:lnTo>
                    <a:pt x="4345584" y="965809"/>
                  </a:lnTo>
                  <a:lnTo>
                    <a:pt x="4356049" y="915009"/>
                  </a:lnTo>
                  <a:lnTo>
                    <a:pt x="4362158" y="876909"/>
                  </a:lnTo>
                  <a:lnTo>
                    <a:pt x="4371695" y="838809"/>
                  </a:lnTo>
                  <a:lnTo>
                    <a:pt x="4384675" y="800709"/>
                  </a:lnTo>
                  <a:lnTo>
                    <a:pt x="4401058" y="749909"/>
                  </a:lnTo>
                  <a:lnTo>
                    <a:pt x="4420857" y="699109"/>
                  </a:lnTo>
                  <a:lnTo>
                    <a:pt x="4434776" y="661009"/>
                  </a:lnTo>
                  <a:lnTo>
                    <a:pt x="4444060" y="635609"/>
                  </a:lnTo>
                  <a:lnTo>
                    <a:pt x="4470946" y="572109"/>
                  </a:lnTo>
                  <a:lnTo>
                    <a:pt x="4491875" y="521309"/>
                  </a:lnTo>
                  <a:lnTo>
                    <a:pt x="4506836" y="470509"/>
                  </a:lnTo>
                  <a:lnTo>
                    <a:pt x="4515828" y="419709"/>
                  </a:lnTo>
                  <a:lnTo>
                    <a:pt x="4518825" y="394309"/>
                  </a:lnTo>
                  <a:lnTo>
                    <a:pt x="4515129" y="343509"/>
                  </a:lnTo>
                  <a:lnTo>
                    <a:pt x="4504055" y="305409"/>
                  </a:lnTo>
                  <a:lnTo>
                    <a:pt x="4485602" y="267309"/>
                  </a:lnTo>
                  <a:lnTo>
                    <a:pt x="4459757" y="229209"/>
                  </a:lnTo>
                  <a:lnTo>
                    <a:pt x="4426534" y="191109"/>
                  </a:lnTo>
                  <a:lnTo>
                    <a:pt x="4385500" y="178409"/>
                  </a:lnTo>
                  <a:lnTo>
                    <a:pt x="4346130" y="165709"/>
                  </a:lnTo>
                  <a:lnTo>
                    <a:pt x="4308475" y="153009"/>
                  </a:lnTo>
                  <a:lnTo>
                    <a:pt x="4237139" y="127609"/>
                  </a:lnTo>
                  <a:lnTo>
                    <a:pt x="4201160" y="127609"/>
                  </a:lnTo>
                  <a:lnTo>
                    <a:pt x="4164609" y="114909"/>
                  </a:lnTo>
                  <a:lnTo>
                    <a:pt x="4127474" y="114909"/>
                  </a:lnTo>
                  <a:lnTo>
                    <a:pt x="4089450" y="102209"/>
                  </a:lnTo>
                  <a:lnTo>
                    <a:pt x="3725913" y="102209"/>
                  </a:lnTo>
                  <a:lnTo>
                    <a:pt x="3701224" y="114909"/>
                  </a:lnTo>
                  <a:lnTo>
                    <a:pt x="3661499" y="116700"/>
                  </a:lnTo>
                  <a:lnTo>
                    <a:pt x="3661499" y="800709"/>
                  </a:lnTo>
                  <a:lnTo>
                    <a:pt x="3661499" y="940409"/>
                  </a:lnTo>
                  <a:lnTo>
                    <a:pt x="3658857" y="965809"/>
                  </a:lnTo>
                  <a:lnTo>
                    <a:pt x="3650932" y="1003909"/>
                  </a:lnTo>
                  <a:lnTo>
                    <a:pt x="3637737" y="1016609"/>
                  </a:lnTo>
                  <a:lnTo>
                    <a:pt x="3619296" y="1029309"/>
                  </a:lnTo>
                  <a:lnTo>
                    <a:pt x="3597529" y="1029309"/>
                  </a:lnTo>
                  <a:lnTo>
                    <a:pt x="3574618" y="1016609"/>
                  </a:lnTo>
                  <a:lnTo>
                    <a:pt x="3525215" y="1016609"/>
                  </a:lnTo>
                  <a:lnTo>
                    <a:pt x="3491509" y="1042009"/>
                  </a:lnTo>
                  <a:lnTo>
                    <a:pt x="3457791" y="1054709"/>
                  </a:lnTo>
                  <a:lnTo>
                    <a:pt x="3377666" y="1080109"/>
                  </a:lnTo>
                  <a:lnTo>
                    <a:pt x="3346005" y="1080109"/>
                  </a:lnTo>
                  <a:lnTo>
                    <a:pt x="3331362" y="1067409"/>
                  </a:lnTo>
                  <a:lnTo>
                    <a:pt x="3314344" y="1067409"/>
                  </a:lnTo>
                  <a:lnTo>
                    <a:pt x="3315843" y="1016609"/>
                  </a:lnTo>
                  <a:lnTo>
                    <a:pt x="3320326" y="965809"/>
                  </a:lnTo>
                  <a:lnTo>
                    <a:pt x="3327793" y="915009"/>
                  </a:lnTo>
                  <a:lnTo>
                    <a:pt x="3338258" y="864209"/>
                  </a:lnTo>
                  <a:lnTo>
                    <a:pt x="3351733" y="826109"/>
                  </a:lnTo>
                  <a:lnTo>
                    <a:pt x="3374466" y="775309"/>
                  </a:lnTo>
                  <a:lnTo>
                    <a:pt x="3404095" y="724509"/>
                  </a:lnTo>
                  <a:lnTo>
                    <a:pt x="3438842" y="686409"/>
                  </a:lnTo>
                  <a:lnTo>
                    <a:pt x="3514521" y="661009"/>
                  </a:lnTo>
                  <a:lnTo>
                    <a:pt x="3551491" y="673709"/>
                  </a:lnTo>
                  <a:lnTo>
                    <a:pt x="3586251" y="686409"/>
                  </a:lnTo>
                  <a:lnTo>
                    <a:pt x="3617239" y="711809"/>
                  </a:lnTo>
                  <a:lnTo>
                    <a:pt x="3642855" y="749909"/>
                  </a:lnTo>
                  <a:lnTo>
                    <a:pt x="3661499" y="800709"/>
                  </a:lnTo>
                  <a:lnTo>
                    <a:pt x="3661499" y="116700"/>
                  </a:lnTo>
                  <a:lnTo>
                    <a:pt x="3418992" y="127609"/>
                  </a:lnTo>
                  <a:lnTo>
                    <a:pt x="3042221" y="127609"/>
                  </a:lnTo>
                  <a:lnTo>
                    <a:pt x="2987522" y="140309"/>
                  </a:lnTo>
                  <a:lnTo>
                    <a:pt x="2934881" y="140309"/>
                  </a:lnTo>
                  <a:lnTo>
                    <a:pt x="2884309" y="153009"/>
                  </a:lnTo>
                  <a:lnTo>
                    <a:pt x="2835808" y="165709"/>
                  </a:lnTo>
                  <a:lnTo>
                    <a:pt x="2789377" y="178409"/>
                  </a:lnTo>
                  <a:lnTo>
                    <a:pt x="2745016" y="191109"/>
                  </a:lnTo>
                  <a:lnTo>
                    <a:pt x="2702915" y="203809"/>
                  </a:lnTo>
                  <a:lnTo>
                    <a:pt x="2663228" y="229209"/>
                  </a:lnTo>
                  <a:lnTo>
                    <a:pt x="2625953" y="254609"/>
                  </a:lnTo>
                  <a:lnTo>
                    <a:pt x="2591092" y="280009"/>
                  </a:lnTo>
                  <a:lnTo>
                    <a:pt x="2558656" y="318109"/>
                  </a:lnTo>
                  <a:lnTo>
                    <a:pt x="2528646" y="356209"/>
                  </a:lnTo>
                  <a:lnTo>
                    <a:pt x="2501049" y="394309"/>
                  </a:lnTo>
                  <a:lnTo>
                    <a:pt x="2489555" y="445109"/>
                  </a:lnTo>
                  <a:lnTo>
                    <a:pt x="2481338" y="495909"/>
                  </a:lnTo>
                  <a:lnTo>
                    <a:pt x="2476398" y="534009"/>
                  </a:lnTo>
                  <a:lnTo>
                    <a:pt x="2474760" y="572109"/>
                  </a:lnTo>
                  <a:lnTo>
                    <a:pt x="2476512" y="610209"/>
                  </a:lnTo>
                  <a:lnTo>
                    <a:pt x="2481770" y="648309"/>
                  </a:lnTo>
                  <a:lnTo>
                    <a:pt x="2490520" y="686409"/>
                  </a:lnTo>
                  <a:lnTo>
                    <a:pt x="2502763" y="737209"/>
                  </a:lnTo>
                  <a:lnTo>
                    <a:pt x="2518499" y="800709"/>
                  </a:lnTo>
                  <a:lnTo>
                    <a:pt x="2537726" y="864209"/>
                  </a:lnTo>
                  <a:lnTo>
                    <a:pt x="2560447" y="940409"/>
                  </a:lnTo>
                  <a:lnTo>
                    <a:pt x="2580754" y="1003909"/>
                  </a:lnTo>
                  <a:lnTo>
                    <a:pt x="2598801" y="1054709"/>
                  </a:lnTo>
                  <a:lnTo>
                    <a:pt x="2614650" y="1105509"/>
                  </a:lnTo>
                  <a:lnTo>
                    <a:pt x="2628404" y="1156309"/>
                  </a:lnTo>
                  <a:lnTo>
                    <a:pt x="2640126" y="1207109"/>
                  </a:lnTo>
                  <a:lnTo>
                    <a:pt x="2649880" y="1245209"/>
                  </a:lnTo>
                  <a:lnTo>
                    <a:pt x="2657754" y="1283309"/>
                  </a:lnTo>
                  <a:lnTo>
                    <a:pt x="2663825" y="1321409"/>
                  </a:lnTo>
                  <a:lnTo>
                    <a:pt x="2669616" y="1359509"/>
                  </a:lnTo>
                  <a:lnTo>
                    <a:pt x="2674823" y="1397609"/>
                  </a:lnTo>
                  <a:lnTo>
                    <a:pt x="2679242" y="1448409"/>
                  </a:lnTo>
                  <a:lnTo>
                    <a:pt x="2682659" y="1499209"/>
                  </a:lnTo>
                  <a:lnTo>
                    <a:pt x="2684869" y="1562709"/>
                  </a:lnTo>
                  <a:lnTo>
                    <a:pt x="2685656" y="1638909"/>
                  </a:lnTo>
                  <a:lnTo>
                    <a:pt x="2685072" y="1677009"/>
                  </a:lnTo>
                  <a:lnTo>
                    <a:pt x="2683332" y="1727809"/>
                  </a:lnTo>
                  <a:lnTo>
                    <a:pt x="2680411" y="1765909"/>
                  </a:lnTo>
                  <a:lnTo>
                    <a:pt x="2676334" y="1816709"/>
                  </a:lnTo>
                  <a:lnTo>
                    <a:pt x="2671089" y="1854809"/>
                  </a:lnTo>
                  <a:lnTo>
                    <a:pt x="2664676" y="1905609"/>
                  </a:lnTo>
                  <a:lnTo>
                    <a:pt x="2657094" y="1956409"/>
                  </a:lnTo>
                  <a:lnTo>
                    <a:pt x="2648343" y="1994509"/>
                  </a:lnTo>
                  <a:lnTo>
                    <a:pt x="2638437" y="2045309"/>
                  </a:lnTo>
                  <a:lnTo>
                    <a:pt x="2627350" y="2096109"/>
                  </a:lnTo>
                  <a:lnTo>
                    <a:pt x="2615095" y="2146909"/>
                  </a:lnTo>
                  <a:lnTo>
                    <a:pt x="2601671" y="2197709"/>
                  </a:lnTo>
                  <a:lnTo>
                    <a:pt x="2587091" y="2248509"/>
                  </a:lnTo>
                  <a:lnTo>
                    <a:pt x="2571331" y="2299309"/>
                  </a:lnTo>
                  <a:lnTo>
                    <a:pt x="2554401" y="2350109"/>
                  </a:lnTo>
                  <a:lnTo>
                    <a:pt x="2536304" y="2400909"/>
                  </a:lnTo>
                  <a:lnTo>
                    <a:pt x="2497569" y="2515209"/>
                  </a:lnTo>
                  <a:lnTo>
                    <a:pt x="2479662" y="2566009"/>
                  </a:lnTo>
                  <a:lnTo>
                    <a:pt x="2462517" y="2604109"/>
                  </a:lnTo>
                  <a:lnTo>
                    <a:pt x="2446020" y="2654909"/>
                  </a:lnTo>
                  <a:lnTo>
                    <a:pt x="2430018" y="2693009"/>
                  </a:lnTo>
                  <a:lnTo>
                    <a:pt x="2414371" y="2743809"/>
                  </a:lnTo>
                  <a:lnTo>
                    <a:pt x="2398928" y="2781909"/>
                  </a:lnTo>
                  <a:lnTo>
                    <a:pt x="2383574" y="2820009"/>
                  </a:lnTo>
                  <a:lnTo>
                    <a:pt x="2368131" y="2870809"/>
                  </a:lnTo>
                  <a:lnTo>
                    <a:pt x="2352484" y="2908909"/>
                  </a:lnTo>
                  <a:lnTo>
                    <a:pt x="2336482" y="2959709"/>
                  </a:lnTo>
                  <a:lnTo>
                    <a:pt x="2319985" y="2997809"/>
                  </a:lnTo>
                  <a:lnTo>
                    <a:pt x="2302840" y="3048609"/>
                  </a:lnTo>
                  <a:lnTo>
                    <a:pt x="2284933" y="3099409"/>
                  </a:lnTo>
                  <a:lnTo>
                    <a:pt x="2266086" y="3150209"/>
                  </a:lnTo>
                  <a:lnTo>
                    <a:pt x="2246198" y="3201009"/>
                  </a:lnTo>
                  <a:lnTo>
                    <a:pt x="2226792" y="3251809"/>
                  </a:lnTo>
                  <a:lnTo>
                    <a:pt x="2208822" y="3302609"/>
                  </a:lnTo>
                  <a:lnTo>
                    <a:pt x="2192299" y="3353409"/>
                  </a:lnTo>
                  <a:lnTo>
                    <a:pt x="2177211" y="3416909"/>
                  </a:lnTo>
                  <a:lnTo>
                    <a:pt x="2163572" y="3467709"/>
                  </a:lnTo>
                  <a:lnTo>
                    <a:pt x="2151354" y="3518509"/>
                  </a:lnTo>
                  <a:lnTo>
                    <a:pt x="2140585" y="3569309"/>
                  </a:lnTo>
                  <a:lnTo>
                    <a:pt x="2131250" y="3620109"/>
                  </a:lnTo>
                  <a:lnTo>
                    <a:pt x="2123363" y="3670909"/>
                  </a:lnTo>
                  <a:lnTo>
                    <a:pt x="2116899" y="3721709"/>
                  </a:lnTo>
                  <a:lnTo>
                    <a:pt x="2111883" y="3759809"/>
                  </a:lnTo>
                  <a:lnTo>
                    <a:pt x="2108289" y="3810609"/>
                  </a:lnTo>
                  <a:lnTo>
                    <a:pt x="2106142" y="3861409"/>
                  </a:lnTo>
                  <a:lnTo>
                    <a:pt x="2105418" y="3912209"/>
                  </a:lnTo>
                  <a:lnTo>
                    <a:pt x="2106003" y="3950309"/>
                  </a:lnTo>
                  <a:lnTo>
                    <a:pt x="2107717" y="4001109"/>
                  </a:lnTo>
                  <a:lnTo>
                    <a:pt x="2110511" y="4039209"/>
                  </a:lnTo>
                  <a:lnTo>
                    <a:pt x="2114359" y="4077309"/>
                  </a:lnTo>
                  <a:lnTo>
                    <a:pt x="2118995" y="4115409"/>
                  </a:lnTo>
                  <a:lnTo>
                    <a:pt x="2124164" y="4153509"/>
                  </a:lnTo>
                  <a:lnTo>
                    <a:pt x="2129891" y="4204309"/>
                  </a:lnTo>
                  <a:lnTo>
                    <a:pt x="2136190" y="4242409"/>
                  </a:lnTo>
                  <a:lnTo>
                    <a:pt x="2158847" y="4293209"/>
                  </a:lnTo>
                  <a:lnTo>
                    <a:pt x="2181123" y="4344009"/>
                  </a:lnTo>
                  <a:lnTo>
                    <a:pt x="2203069" y="4382109"/>
                  </a:lnTo>
                  <a:lnTo>
                    <a:pt x="2224748" y="4420209"/>
                  </a:lnTo>
                  <a:lnTo>
                    <a:pt x="2246198" y="4445609"/>
                  </a:lnTo>
                  <a:lnTo>
                    <a:pt x="2280945" y="4471009"/>
                  </a:lnTo>
                  <a:lnTo>
                    <a:pt x="2318169" y="4496409"/>
                  </a:lnTo>
                  <a:lnTo>
                    <a:pt x="2356205" y="4521809"/>
                  </a:lnTo>
                  <a:lnTo>
                    <a:pt x="2430183" y="4547209"/>
                  </a:lnTo>
                  <a:lnTo>
                    <a:pt x="2619273" y="4547209"/>
                  </a:lnTo>
                  <a:lnTo>
                    <a:pt x="2648305" y="4534509"/>
                  </a:lnTo>
                  <a:lnTo>
                    <a:pt x="2693949" y="4534509"/>
                  </a:lnTo>
                  <a:lnTo>
                    <a:pt x="2714269" y="4521809"/>
                  </a:lnTo>
                  <a:lnTo>
                    <a:pt x="2733522" y="4521809"/>
                  </a:lnTo>
                  <a:lnTo>
                    <a:pt x="2751671" y="4509109"/>
                  </a:lnTo>
                  <a:lnTo>
                    <a:pt x="2850337" y="4483709"/>
                  </a:lnTo>
                  <a:lnTo>
                    <a:pt x="2898343" y="4458309"/>
                  </a:lnTo>
                  <a:lnTo>
                    <a:pt x="2945447" y="4432909"/>
                  </a:lnTo>
                  <a:lnTo>
                    <a:pt x="2991650" y="4407509"/>
                  </a:lnTo>
                  <a:lnTo>
                    <a:pt x="3036938" y="4382109"/>
                  </a:lnTo>
                  <a:lnTo>
                    <a:pt x="3081324" y="4356709"/>
                  </a:lnTo>
                  <a:lnTo>
                    <a:pt x="3123387" y="4318609"/>
                  </a:lnTo>
                  <a:lnTo>
                    <a:pt x="3161703" y="4280509"/>
                  </a:lnTo>
                  <a:lnTo>
                    <a:pt x="3196272" y="4242409"/>
                  </a:lnTo>
                  <a:lnTo>
                    <a:pt x="3227070" y="4204309"/>
                  </a:lnTo>
                  <a:lnTo>
                    <a:pt x="3254108" y="4166209"/>
                  </a:lnTo>
                  <a:lnTo>
                    <a:pt x="3277362" y="4128109"/>
                  </a:lnTo>
                  <a:lnTo>
                    <a:pt x="3296843" y="4077309"/>
                  </a:lnTo>
                  <a:lnTo>
                    <a:pt x="3316427" y="4026509"/>
                  </a:lnTo>
                  <a:lnTo>
                    <a:pt x="3334169" y="3975709"/>
                  </a:lnTo>
                  <a:lnTo>
                    <a:pt x="3350069" y="3937609"/>
                  </a:lnTo>
                  <a:lnTo>
                    <a:pt x="3364141" y="3886809"/>
                  </a:lnTo>
                  <a:lnTo>
                    <a:pt x="3376396" y="3836009"/>
                  </a:lnTo>
                  <a:lnTo>
                    <a:pt x="3386823" y="3785209"/>
                  </a:lnTo>
                  <a:lnTo>
                    <a:pt x="3395548" y="3747109"/>
                  </a:lnTo>
                  <a:lnTo>
                    <a:pt x="3402698" y="3696309"/>
                  </a:lnTo>
                  <a:lnTo>
                    <a:pt x="3408261" y="3645509"/>
                  </a:lnTo>
                  <a:lnTo>
                    <a:pt x="3412248" y="3594709"/>
                  </a:lnTo>
                  <a:lnTo>
                    <a:pt x="3414636" y="3543909"/>
                  </a:lnTo>
                  <a:lnTo>
                    <a:pt x="3415436" y="3480409"/>
                  </a:lnTo>
                  <a:lnTo>
                    <a:pt x="3414814" y="3455009"/>
                  </a:lnTo>
                  <a:lnTo>
                    <a:pt x="3412934" y="3416909"/>
                  </a:lnTo>
                  <a:lnTo>
                    <a:pt x="3409810" y="3366109"/>
                  </a:lnTo>
                  <a:lnTo>
                    <a:pt x="3405416" y="3328009"/>
                  </a:lnTo>
                  <a:lnTo>
                    <a:pt x="3399790" y="3289909"/>
                  </a:lnTo>
                  <a:lnTo>
                    <a:pt x="3392894" y="3239109"/>
                  </a:lnTo>
                  <a:lnTo>
                    <a:pt x="3384766" y="3188309"/>
                  </a:lnTo>
                  <a:lnTo>
                    <a:pt x="3375368" y="3124809"/>
                  </a:lnTo>
                  <a:lnTo>
                    <a:pt x="3364725" y="3074009"/>
                  </a:lnTo>
                  <a:lnTo>
                    <a:pt x="3352838" y="3010509"/>
                  </a:lnTo>
                  <a:lnTo>
                    <a:pt x="3339681" y="2947009"/>
                  </a:lnTo>
                  <a:lnTo>
                    <a:pt x="3325291" y="2883509"/>
                  </a:lnTo>
                  <a:lnTo>
                    <a:pt x="3312871" y="2820009"/>
                  </a:lnTo>
                  <a:lnTo>
                    <a:pt x="3301365" y="2769209"/>
                  </a:lnTo>
                  <a:lnTo>
                    <a:pt x="3290798" y="2718409"/>
                  </a:lnTo>
                  <a:lnTo>
                    <a:pt x="3281134" y="2654909"/>
                  </a:lnTo>
                  <a:lnTo>
                    <a:pt x="3272396" y="2604109"/>
                  </a:lnTo>
                  <a:lnTo>
                    <a:pt x="3264573" y="2553309"/>
                  </a:lnTo>
                  <a:lnTo>
                    <a:pt x="3257677" y="2502509"/>
                  </a:lnTo>
                  <a:lnTo>
                    <a:pt x="3251695" y="2451709"/>
                  </a:lnTo>
                  <a:lnTo>
                    <a:pt x="3246640" y="2413609"/>
                  </a:lnTo>
                  <a:lnTo>
                    <a:pt x="3242500" y="2362809"/>
                  </a:lnTo>
                  <a:lnTo>
                    <a:pt x="3239274" y="2312009"/>
                  </a:lnTo>
                  <a:lnTo>
                    <a:pt x="3236976" y="2273909"/>
                  </a:lnTo>
                  <a:lnTo>
                    <a:pt x="3235591" y="2235809"/>
                  </a:lnTo>
                  <a:lnTo>
                    <a:pt x="3235134" y="2197709"/>
                  </a:lnTo>
                  <a:lnTo>
                    <a:pt x="3235134" y="2108809"/>
                  </a:lnTo>
                  <a:lnTo>
                    <a:pt x="3248368" y="1969109"/>
                  </a:lnTo>
                  <a:lnTo>
                    <a:pt x="3258401" y="1931009"/>
                  </a:lnTo>
                  <a:lnTo>
                    <a:pt x="3275317" y="1880209"/>
                  </a:lnTo>
                  <a:lnTo>
                    <a:pt x="3299104" y="1842109"/>
                  </a:lnTo>
                  <a:lnTo>
                    <a:pt x="3329762" y="1804009"/>
                  </a:lnTo>
                  <a:lnTo>
                    <a:pt x="3366376" y="1765909"/>
                  </a:lnTo>
                  <a:lnTo>
                    <a:pt x="3407448" y="1740509"/>
                  </a:lnTo>
                  <a:lnTo>
                    <a:pt x="3451961" y="1715109"/>
                  </a:lnTo>
                  <a:lnTo>
                    <a:pt x="3498951" y="1702409"/>
                  </a:lnTo>
                  <a:lnTo>
                    <a:pt x="3545636" y="1702409"/>
                  </a:lnTo>
                  <a:lnTo>
                    <a:pt x="3587940" y="1715109"/>
                  </a:lnTo>
                  <a:lnTo>
                    <a:pt x="3624211" y="1740509"/>
                  </a:lnTo>
                  <a:lnTo>
                    <a:pt x="3652774" y="1778609"/>
                  </a:lnTo>
                  <a:lnTo>
                    <a:pt x="3670173" y="1816709"/>
                  </a:lnTo>
                  <a:lnTo>
                    <a:pt x="3683749" y="1867509"/>
                  </a:lnTo>
                  <a:lnTo>
                    <a:pt x="3693452" y="1905609"/>
                  </a:lnTo>
                  <a:lnTo>
                    <a:pt x="3699294" y="1956409"/>
                  </a:lnTo>
                  <a:lnTo>
                    <a:pt x="3701250" y="2007209"/>
                  </a:lnTo>
                  <a:lnTo>
                    <a:pt x="3700361" y="2058009"/>
                  </a:lnTo>
                  <a:lnTo>
                    <a:pt x="3697719" y="2108809"/>
                  </a:lnTo>
                  <a:lnTo>
                    <a:pt x="3693312" y="2159609"/>
                  </a:lnTo>
                  <a:lnTo>
                    <a:pt x="3687153" y="2223109"/>
                  </a:lnTo>
                  <a:lnTo>
                    <a:pt x="3679240" y="2286609"/>
                  </a:lnTo>
                  <a:lnTo>
                    <a:pt x="3675265" y="2312009"/>
                  </a:lnTo>
                  <a:lnTo>
                    <a:pt x="3670681" y="2350109"/>
                  </a:lnTo>
                  <a:lnTo>
                    <a:pt x="3665486" y="2388209"/>
                  </a:lnTo>
                  <a:lnTo>
                    <a:pt x="3659682" y="2426309"/>
                  </a:lnTo>
                  <a:lnTo>
                    <a:pt x="3653269" y="2464409"/>
                  </a:lnTo>
                  <a:lnTo>
                    <a:pt x="3646246" y="2515209"/>
                  </a:lnTo>
                  <a:lnTo>
                    <a:pt x="3638600" y="2566009"/>
                  </a:lnTo>
                  <a:lnTo>
                    <a:pt x="3630345" y="2616809"/>
                  </a:lnTo>
                  <a:lnTo>
                    <a:pt x="3621494" y="2680309"/>
                  </a:lnTo>
                  <a:lnTo>
                    <a:pt x="3612019" y="2731109"/>
                  </a:lnTo>
                  <a:lnTo>
                    <a:pt x="3601936" y="2794609"/>
                  </a:lnTo>
                  <a:lnTo>
                    <a:pt x="3591242" y="2858109"/>
                  </a:lnTo>
                  <a:lnTo>
                    <a:pt x="3580701" y="2934309"/>
                  </a:lnTo>
                  <a:lnTo>
                    <a:pt x="3571075" y="2997809"/>
                  </a:lnTo>
                  <a:lnTo>
                    <a:pt x="3562362" y="3061309"/>
                  </a:lnTo>
                  <a:lnTo>
                    <a:pt x="3554565" y="3112109"/>
                  </a:lnTo>
                  <a:lnTo>
                    <a:pt x="3547694" y="3175609"/>
                  </a:lnTo>
                  <a:lnTo>
                    <a:pt x="3541738" y="3226409"/>
                  </a:lnTo>
                  <a:lnTo>
                    <a:pt x="3536696" y="3277209"/>
                  </a:lnTo>
                  <a:lnTo>
                    <a:pt x="3532568" y="3328009"/>
                  </a:lnTo>
                  <a:lnTo>
                    <a:pt x="3529355" y="3366109"/>
                  </a:lnTo>
                  <a:lnTo>
                    <a:pt x="3527069" y="3416909"/>
                  </a:lnTo>
                  <a:lnTo>
                    <a:pt x="3525697" y="3455009"/>
                  </a:lnTo>
                  <a:lnTo>
                    <a:pt x="3525240" y="3493109"/>
                  </a:lnTo>
                  <a:lnTo>
                    <a:pt x="3526409" y="3543909"/>
                  </a:lnTo>
                  <a:lnTo>
                    <a:pt x="3529914" y="3594709"/>
                  </a:lnTo>
                  <a:lnTo>
                    <a:pt x="3535743" y="3645509"/>
                  </a:lnTo>
                  <a:lnTo>
                    <a:pt x="3543897" y="3696309"/>
                  </a:lnTo>
                  <a:lnTo>
                    <a:pt x="3554349" y="3747109"/>
                  </a:lnTo>
                  <a:lnTo>
                    <a:pt x="3567087" y="3785209"/>
                  </a:lnTo>
                  <a:lnTo>
                    <a:pt x="3590429" y="3848709"/>
                  </a:lnTo>
                  <a:lnTo>
                    <a:pt x="3618725" y="3886809"/>
                  </a:lnTo>
                  <a:lnTo>
                    <a:pt x="3651974" y="3924909"/>
                  </a:lnTo>
                  <a:lnTo>
                    <a:pt x="3690150" y="3963009"/>
                  </a:lnTo>
                  <a:lnTo>
                    <a:pt x="3731768" y="3975709"/>
                  </a:lnTo>
                  <a:lnTo>
                    <a:pt x="3775316" y="3988409"/>
                  </a:lnTo>
                  <a:lnTo>
                    <a:pt x="3868115" y="3988409"/>
                  </a:lnTo>
                  <a:lnTo>
                    <a:pt x="3908260" y="3975709"/>
                  </a:lnTo>
                  <a:lnTo>
                    <a:pt x="3951173" y="3950309"/>
                  </a:lnTo>
                  <a:lnTo>
                    <a:pt x="3996893" y="3937609"/>
                  </a:lnTo>
                  <a:lnTo>
                    <a:pt x="4045407" y="3912209"/>
                  </a:lnTo>
                  <a:lnTo>
                    <a:pt x="4096702" y="3886809"/>
                  </a:lnTo>
                  <a:lnTo>
                    <a:pt x="4129722" y="3861409"/>
                  </a:lnTo>
                  <a:lnTo>
                    <a:pt x="4162755" y="3848709"/>
                  </a:lnTo>
                  <a:lnTo>
                    <a:pt x="4228706" y="3797909"/>
                  </a:lnTo>
                  <a:lnTo>
                    <a:pt x="4264203" y="3772509"/>
                  </a:lnTo>
                  <a:lnTo>
                    <a:pt x="4304982" y="3747109"/>
                  </a:lnTo>
                  <a:lnTo>
                    <a:pt x="4350994" y="3709009"/>
                  </a:lnTo>
                  <a:lnTo>
                    <a:pt x="4402201" y="3670909"/>
                  </a:lnTo>
                  <a:lnTo>
                    <a:pt x="4438764" y="3645509"/>
                  </a:lnTo>
                  <a:lnTo>
                    <a:pt x="4476381" y="3607409"/>
                  </a:lnTo>
                  <a:lnTo>
                    <a:pt x="4514862" y="3569309"/>
                  </a:lnTo>
                  <a:lnTo>
                    <a:pt x="4553953" y="3543909"/>
                  </a:lnTo>
                  <a:lnTo>
                    <a:pt x="4633112" y="3467709"/>
                  </a:lnTo>
                  <a:lnTo>
                    <a:pt x="4672139" y="3416909"/>
                  </a:lnTo>
                  <a:lnTo>
                    <a:pt x="4707293" y="3378809"/>
                  </a:lnTo>
                  <a:lnTo>
                    <a:pt x="4738548" y="3340709"/>
                  </a:lnTo>
                  <a:lnTo>
                    <a:pt x="4765903" y="3289909"/>
                  </a:lnTo>
                  <a:lnTo>
                    <a:pt x="4789373" y="3239109"/>
                  </a:lnTo>
                  <a:lnTo>
                    <a:pt x="4808944" y="3201009"/>
                  </a:lnTo>
                  <a:lnTo>
                    <a:pt x="4825022" y="3150209"/>
                  </a:lnTo>
                  <a:lnTo>
                    <a:pt x="4838204" y="3099409"/>
                  </a:lnTo>
                  <a:lnTo>
                    <a:pt x="4848479" y="3048609"/>
                  </a:lnTo>
                  <a:lnTo>
                    <a:pt x="4855819" y="2997809"/>
                  </a:lnTo>
                  <a:lnTo>
                    <a:pt x="4860239" y="2947009"/>
                  </a:lnTo>
                  <a:lnTo>
                    <a:pt x="4861712" y="2883509"/>
                  </a:lnTo>
                  <a:close/>
                </a:path>
                <a:path w="9125585" h="4547235">
                  <a:moveTo>
                    <a:pt x="7015645" y="1739950"/>
                  </a:moveTo>
                  <a:lnTo>
                    <a:pt x="7006806" y="1623441"/>
                  </a:lnTo>
                  <a:lnTo>
                    <a:pt x="6971639" y="1180084"/>
                  </a:lnTo>
                  <a:lnTo>
                    <a:pt x="6962254" y="1124991"/>
                  </a:lnTo>
                  <a:lnTo>
                    <a:pt x="6950126" y="1072908"/>
                  </a:lnTo>
                  <a:lnTo>
                    <a:pt x="6935229" y="1023785"/>
                  </a:lnTo>
                  <a:lnTo>
                    <a:pt x="6917576" y="977582"/>
                  </a:lnTo>
                  <a:lnTo>
                    <a:pt x="6897167" y="934288"/>
                  </a:lnTo>
                  <a:lnTo>
                    <a:pt x="6873989" y="893838"/>
                  </a:lnTo>
                  <a:lnTo>
                    <a:pt x="6848056" y="856221"/>
                  </a:lnTo>
                  <a:lnTo>
                    <a:pt x="6819379" y="821385"/>
                  </a:lnTo>
                  <a:lnTo>
                    <a:pt x="6787921" y="789305"/>
                  </a:lnTo>
                  <a:lnTo>
                    <a:pt x="6753720" y="759942"/>
                  </a:lnTo>
                  <a:lnTo>
                    <a:pt x="6716763" y="733259"/>
                  </a:lnTo>
                  <a:lnTo>
                    <a:pt x="6662509" y="715860"/>
                  </a:lnTo>
                  <a:lnTo>
                    <a:pt x="6606756" y="711187"/>
                  </a:lnTo>
                  <a:lnTo>
                    <a:pt x="6573926" y="715518"/>
                  </a:lnTo>
                  <a:lnTo>
                    <a:pt x="6518719" y="741057"/>
                  </a:lnTo>
                  <a:lnTo>
                    <a:pt x="6452921" y="816216"/>
                  </a:lnTo>
                  <a:lnTo>
                    <a:pt x="6408915" y="872248"/>
                  </a:lnTo>
                  <a:lnTo>
                    <a:pt x="6380683" y="899350"/>
                  </a:lnTo>
                  <a:lnTo>
                    <a:pt x="6343536" y="920140"/>
                  </a:lnTo>
                  <a:lnTo>
                    <a:pt x="6302819" y="931125"/>
                  </a:lnTo>
                  <a:lnTo>
                    <a:pt x="6263856" y="928776"/>
                  </a:lnTo>
                  <a:lnTo>
                    <a:pt x="6219444" y="903757"/>
                  </a:lnTo>
                  <a:lnTo>
                    <a:pt x="6182639" y="871804"/>
                  </a:lnTo>
                  <a:lnTo>
                    <a:pt x="6155118" y="840816"/>
                  </a:lnTo>
                  <a:lnTo>
                    <a:pt x="6129871" y="800430"/>
                  </a:lnTo>
                  <a:lnTo>
                    <a:pt x="6111760" y="748144"/>
                  </a:lnTo>
                  <a:lnTo>
                    <a:pt x="6105728" y="681964"/>
                  </a:lnTo>
                  <a:lnTo>
                    <a:pt x="6114491" y="597255"/>
                  </a:lnTo>
                  <a:lnTo>
                    <a:pt x="6136487" y="522871"/>
                  </a:lnTo>
                  <a:lnTo>
                    <a:pt x="6168352" y="470369"/>
                  </a:lnTo>
                  <a:lnTo>
                    <a:pt x="6195771" y="426123"/>
                  </a:lnTo>
                  <a:lnTo>
                    <a:pt x="6223203" y="382993"/>
                  </a:lnTo>
                  <a:lnTo>
                    <a:pt x="6255067" y="333857"/>
                  </a:lnTo>
                  <a:lnTo>
                    <a:pt x="6292354" y="279450"/>
                  </a:lnTo>
                  <a:lnTo>
                    <a:pt x="6323279" y="232803"/>
                  </a:lnTo>
                  <a:lnTo>
                    <a:pt x="6347879" y="193548"/>
                  </a:lnTo>
                  <a:lnTo>
                    <a:pt x="6366154" y="161353"/>
                  </a:lnTo>
                  <a:lnTo>
                    <a:pt x="6378118" y="135839"/>
                  </a:lnTo>
                  <a:lnTo>
                    <a:pt x="6378118" y="105638"/>
                  </a:lnTo>
                  <a:lnTo>
                    <a:pt x="6338595" y="68376"/>
                  </a:lnTo>
                  <a:lnTo>
                    <a:pt x="6283617" y="51295"/>
                  </a:lnTo>
                  <a:lnTo>
                    <a:pt x="6228677" y="36906"/>
                  </a:lnTo>
                  <a:lnTo>
                    <a:pt x="6173736" y="25120"/>
                  </a:lnTo>
                  <a:lnTo>
                    <a:pt x="6118771" y="15913"/>
                  </a:lnTo>
                  <a:lnTo>
                    <a:pt x="6073800" y="10185"/>
                  </a:lnTo>
                  <a:lnTo>
                    <a:pt x="6026709" y="5727"/>
                  </a:lnTo>
                  <a:lnTo>
                    <a:pt x="5977471" y="2540"/>
                  </a:lnTo>
                  <a:lnTo>
                    <a:pt x="5926125" y="635"/>
                  </a:lnTo>
                  <a:lnTo>
                    <a:pt x="5872658" y="0"/>
                  </a:lnTo>
                  <a:lnTo>
                    <a:pt x="5779033" y="4508"/>
                  </a:lnTo>
                  <a:lnTo>
                    <a:pt x="5644070" y="11823"/>
                  </a:lnTo>
                  <a:lnTo>
                    <a:pt x="5593029" y="19342"/>
                  </a:lnTo>
                  <a:lnTo>
                    <a:pt x="5506580" y="32842"/>
                  </a:lnTo>
                  <a:lnTo>
                    <a:pt x="5411190" y="49072"/>
                  </a:lnTo>
                  <a:lnTo>
                    <a:pt x="5358028" y="70624"/>
                  </a:lnTo>
                  <a:lnTo>
                    <a:pt x="5311216" y="93637"/>
                  </a:lnTo>
                  <a:lnTo>
                    <a:pt x="5270766" y="118008"/>
                  </a:lnTo>
                  <a:lnTo>
                    <a:pt x="5236654" y="143611"/>
                  </a:lnTo>
                  <a:lnTo>
                    <a:pt x="5208905" y="170332"/>
                  </a:lnTo>
                  <a:lnTo>
                    <a:pt x="5181930" y="205638"/>
                  </a:lnTo>
                  <a:lnTo>
                    <a:pt x="5162715" y="243255"/>
                  </a:lnTo>
                  <a:lnTo>
                    <a:pt x="5151196" y="282943"/>
                  </a:lnTo>
                  <a:lnTo>
                    <a:pt x="5147373" y="324446"/>
                  </a:lnTo>
                  <a:lnTo>
                    <a:pt x="5149989" y="355015"/>
                  </a:lnTo>
                  <a:lnTo>
                    <a:pt x="5170906" y="427355"/>
                  </a:lnTo>
                  <a:lnTo>
                    <a:pt x="5189194" y="468655"/>
                  </a:lnTo>
                  <a:lnTo>
                    <a:pt x="5212689" y="513092"/>
                  </a:lnTo>
                  <a:lnTo>
                    <a:pt x="5241404" y="560425"/>
                  </a:lnTo>
                  <a:lnTo>
                    <a:pt x="5275326" y="610412"/>
                  </a:lnTo>
                  <a:lnTo>
                    <a:pt x="5358739" y="721677"/>
                  </a:lnTo>
                  <a:lnTo>
                    <a:pt x="5396230" y="775893"/>
                  </a:lnTo>
                  <a:lnTo>
                    <a:pt x="5426913" y="825792"/>
                  </a:lnTo>
                  <a:lnTo>
                    <a:pt x="5450789" y="871639"/>
                  </a:lnTo>
                  <a:lnTo>
                    <a:pt x="5467858" y="913726"/>
                  </a:lnTo>
                  <a:lnTo>
                    <a:pt x="5478094" y="952309"/>
                  </a:lnTo>
                  <a:lnTo>
                    <a:pt x="5481510" y="987704"/>
                  </a:lnTo>
                  <a:lnTo>
                    <a:pt x="5480863" y="1013079"/>
                  </a:lnTo>
                  <a:lnTo>
                    <a:pt x="5475668" y="1071524"/>
                  </a:lnTo>
                  <a:lnTo>
                    <a:pt x="5465267" y="1140625"/>
                  </a:lnTo>
                  <a:lnTo>
                    <a:pt x="5458104" y="1179322"/>
                  </a:lnTo>
                  <a:lnTo>
                    <a:pt x="5449633" y="1220876"/>
                  </a:lnTo>
                  <a:lnTo>
                    <a:pt x="5439842" y="1265326"/>
                  </a:lnTo>
                  <a:lnTo>
                    <a:pt x="5428754" y="1312748"/>
                  </a:lnTo>
                  <a:lnTo>
                    <a:pt x="5416347" y="1363205"/>
                  </a:lnTo>
                  <a:lnTo>
                    <a:pt x="5402618" y="1416735"/>
                  </a:lnTo>
                  <a:lnTo>
                    <a:pt x="5387568" y="1473428"/>
                  </a:lnTo>
                  <a:lnTo>
                    <a:pt x="5371198" y="1533321"/>
                  </a:lnTo>
                  <a:lnTo>
                    <a:pt x="5353507" y="1596491"/>
                  </a:lnTo>
                  <a:lnTo>
                    <a:pt x="5334482" y="1663001"/>
                  </a:lnTo>
                  <a:lnTo>
                    <a:pt x="5250713" y="1948573"/>
                  </a:lnTo>
                  <a:lnTo>
                    <a:pt x="5223738" y="2044700"/>
                  </a:lnTo>
                  <a:lnTo>
                    <a:pt x="5210721" y="2093087"/>
                  </a:lnTo>
                  <a:lnTo>
                    <a:pt x="5198097" y="2141651"/>
                  </a:lnTo>
                  <a:lnTo>
                    <a:pt x="5185956" y="2190394"/>
                  </a:lnTo>
                  <a:lnTo>
                    <a:pt x="5174348" y="2239302"/>
                  </a:lnTo>
                  <a:lnTo>
                    <a:pt x="5163350" y="2288336"/>
                  </a:lnTo>
                  <a:lnTo>
                    <a:pt x="5153037" y="2337498"/>
                  </a:lnTo>
                  <a:lnTo>
                    <a:pt x="5143474" y="2386749"/>
                  </a:lnTo>
                  <a:lnTo>
                    <a:pt x="5134737" y="2436101"/>
                  </a:lnTo>
                  <a:lnTo>
                    <a:pt x="5126888" y="2485529"/>
                  </a:lnTo>
                  <a:lnTo>
                    <a:pt x="5119992" y="2534996"/>
                  </a:lnTo>
                  <a:lnTo>
                    <a:pt x="5114125" y="2584513"/>
                  </a:lnTo>
                  <a:lnTo>
                    <a:pt x="5109349" y="2634043"/>
                  </a:lnTo>
                  <a:lnTo>
                    <a:pt x="5105755" y="2683573"/>
                  </a:lnTo>
                  <a:lnTo>
                    <a:pt x="5103393" y="2733090"/>
                  </a:lnTo>
                  <a:lnTo>
                    <a:pt x="5121097" y="2958782"/>
                  </a:lnTo>
                  <a:lnTo>
                    <a:pt x="5154993" y="3001149"/>
                  </a:lnTo>
                  <a:lnTo>
                    <a:pt x="5191518" y="3036189"/>
                  </a:lnTo>
                  <a:lnTo>
                    <a:pt x="5230685" y="3063951"/>
                  </a:lnTo>
                  <a:lnTo>
                    <a:pt x="5272456" y="3084512"/>
                  </a:lnTo>
                  <a:lnTo>
                    <a:pt x="5316829" y="3097923"/>
                  </a:lnTo>
                  <a:lnTo>
                    <a:pt x="5363794" y="3104248"/>
                  </a:lnTo>
                  <a:lnTo>
                    <a:pt x="5413362" y="3103549"/>
                  </a:lnTo>
                  <a:lnTo>
                    <a:pt x="5453862" y="3098927"/>
                  </a:lnTo>
                  <a:lnTo>
                    <a:pt x="5496382" y="3091611"/>
                  </a:lnTo>
                  <a:lnTo>
                    <a:pt x="5540946" y="3081642"/>
                  </a:lnTo>
                  <a:lnTo>
                    <a:pt x="5587530" y="3069107"/>
                  </a:lnTo>
                  <a:lnTo>
                    <a:pt x="5636133" y="3054045"/>
                  </a:lnTo>
                  <a:lnTo>
                    <a:pt x="5686755" y="3036544"/>
                  </a:lnTo>
                  <a:lnTo>
                    <a:pt x="5739396" y="3016656"/>
                  </a:lnTo>
                  <a:lnTo>
                    <a:pt x="5794032" y="2994431"/>
                  </a:lnTo>
                  <a:lnTo>
                    <a:pt x="5850687" y="2969945"/>
                  </a:lnTo>
                  <a:lnTo>
                    <a:pt x="5904979" y="2943110"/>
                  </a:lnTo>
                  <a:lnTo>
                    <a:pt x="5953353" y="2919603"/>
                  </a:lnTo>
                  <a:lnTo>
                    <a:pt x="5998159" y="2898432"/>
                  </a:lnTo>
                  <a:lnTo>
                    <a:pt x="6041796" y="2878607"/>
                  </a:lnTo>
                  <a:lnTo>
                    <a:pt x="6086614" y="2859125"/>
                  </a:lnTo>
                  <a:lnTo>
                    <a:pt x="6134989" y="2839008"/>
                  </a:lnTo>
                  <a:lnTo>
                    <a:pt x="6189281" y="2817253"/>
                  </a:lnTo>
                  <a:lnTo>
                    <a:pt x="6242824" y="2796273"/>
                  </a:lnTo>
                  <a:lnTo>
                    <a:pt x="6290526" y="2778023"/>
                  </a:lnTo>
                  <a:lnTo>
                    <a:pt x="6334734" y="2761729"/>
                  </a:lnTo>
                  <a:lnTo>
                    <a:pt x="6377762" y="2746591"/>
                  </a:lnTo>
                  <a:lnTo>
                    <a:pt x="6421971" y="2731795"/>
                  </a:lnTo>
                  <a:lnTo>
                    <a:pt x="6469672" y="2716568"/>
                  </a:lnTo>
                  <a:lnTo>
                    <a:pt x="6523215" y="2700096"/>
                  </a:lnTo>
                  <a:lnTo>
                    <a:pt x="6567970" y="2670911"/>
                  </a:lnTo>
                  <a:lnTo>
                    <a:pt x="6610794" y="2640139"/>
                  </a:lnTo>
                  <a:lnTo>
                    <a:pt x="6651676" y="2607830"/>
                  </a:lnTo>
                  <a:lnTo>
                    <a:pt x="6690639" y="2574061"/>
                  </a:lnTo>
                  <a:lnTo>
                    <a:pt x="6727660" y="2538844"/>
                  </a:lnTo>
                  <a:lnTo>
                    <a:pt x="6762750" y="2502255"/>
                  </a:lnTo>
                  <a:lnTo>
                    <a:pt x="6795910" y="2464333"/>
                  </a:lnTo>
                  <a:lnTo>
                    <a:pt x="6827139" y="2425115"/>
                  </a:lnTo>
                  <a:lnTo>
                    <a:pt x="6856438" y="2384679"/>
                  </a:lnTo>
                  <a:lnTo>
                    <a:pt x="6883806" y="2343048"/>
                  </a:lnTo>
                  <a:lnTo>
                    <a:pt x="6904850" y="2306663"/>
                  </a:lnTo>
                  <a:lnTo>
                    <a:pt x="6924065" y="2267699"/>
                  </a:lnTo>
                  <a:lnTo>
                    <a:pt x="6941464" y="2226170"/>
                  </a:lnTo>
                  <a:lnTo>
                    <a:pt x="6957022" y="2182088"/>
                  </a:lnTo>
                  <a:lnTo>
                    <a:pt x="6970750" y="2135479"/>
                  </a:lnTo>
                  <a:lnTo>
                    <a:pt x="6982663" y="2086368"/>
                  </a:lnTo>
                  <a:lnTo>
                    <a:pt x="6992734" y="2034755"/>
                  </a:lnTo>
                  <a:lnTo>
                    <a:pt x="7000976" y="1980679"/>
                  </a:lnTo>
                  <a:lnTo>
                    <a:pt x="7007390" y="1924138"/>
                  </a:lnTo>
                  <a:lnTo>
                    <a:pt x="7011975" y="1865147"/>
                  </a:lnTo>
                  <a:lnTo>
                    <a:pt x="7014718" y="1803755"/>
                  </a:lnTo>
                  <a:lnTo>
                    <a:pt x="7015645" y="1739950"/>
                  </a:lnTo>
                  <a:close/>
                </a:path>
                <a:path w="9125585" h="4547235">
                  <a:moveTo>
                    <a:pt x="9125496" y="2588704"/>
                  </a:moveTo>
                  <a:lnTo>
                    <a:pt x="9081491" y="1816836"/>
                  </a:lnTo>
                  <a:lnTo>
                    <a:pt x="9075344" y="1760740"/>
                  </a:lnTo>
                  <a:lnTo>
                    <a:pt x="9067889" y="1705813"/>
                  </a:lnTo>
                  <a:lnTo>
                    <a:pt x="9059126" y="1652092"/>
                  </a:lnTo>
                  <a:lnTo>
                    <a:pt x="9049067" y="1599590"/>
                  </a:lnTo>
                  <a:lnTo>
                    <a:pt x="9037701" y="1548371"/>
                  </a:lnTo>
                  <a:lnTo>
                    <a:pt x="9025026" y="1498460"/>
                  </a:lnTo>
                  <a:lnTo>
                    <a:pt x="9011056" y="1449908"/>
                  </a:lnTo>
                  <a:lnTo>
                    <a:pt x="8995778" y="1402740"/>
                  </a:lnTo>
                  <a:lnTo>
                    <a:pt x="8979192" y="1357007"/>
                  </a:lnTo>
                  <a:lnTo>
                    <a:pt x="8961310" y="1312735"/>
                  </a:lnTo>
                  <a:lnTo>
                    <a:pt x="8942121" y="1269961"/>
                  </a:lnTo>
                  <a:lnTo>
                    <a:pt x="8921623" y="1228737"/>
                  </a:lnTo>
                  <a:lnTo>
                    <a:pt x="8899830" y="1189088"/>
                  </a:lnTo>
                  <a:lnTo>
                    <a:pt x="8876728" y="1151064"/>
                  </a:lnTo>
                  <a:lnTo>
                    <a:pt x="8852319" y="1114691"/>
                  </a:lnTo>
                  <a:lnTo>
                    <a:pt x="8826614" y="1080020"/>
                  </a:lnTo>
                  <a:lnTo>
                    <a:pt x="8772436" y="1036002"/>
                  </a:lnTo>
                  <a:lnTo>
                    <a:pt x="8716607" y="1009053"/>
                  </a:lnTo>
                  <a:lnTo>
                    <a:pt x="8684031" y="1002690"/>
                  </a:lnTo>
                  <a:lnTo>
                    <a:pt x="8654567" y="1004709"/>
                  </a:lnTo>
                  <a:lnTo>
                    <a:pt x="8628659" y="1014730"/>
                  </a:lnTo>
                  <a:lnTo>
                    <a:pt x="8606777" y="1032357"/>
                  </a:lnTo>
                  <a:lnTo>
                    <a:pt x="8562784" y="1082255"/>
                  </a:lnTo>
                  <a:lnTo>
                    <a:pt x="8518779" y="1130998"/>
                  </a:lnTo>
                  <a:lnTo>
                    <a:pt x="8490471" y="1150581"/>
                  </a:lnTo>
                  <a:lnTo>
                    <a:pt x="8453209" y="1158481"/>
                  </a:lnTo>
                  <a:lnTo>
                    <a:pt x="8412467" y="1153807"/>
                  </a:lnTo>
                  <a:lnTo>
                    <a:pt x="8373707" y="1135710"/>
                  </a:lnTo>
                  <a:lnTo>
                    <a:pt x="8327720" y="1089558"/>
                  </a:lnTo>
                  <a:lnTo>
                    <a:pt x="8292503" y="1041336"/>
                  </a:lnTo>
                  <a:lnTo>
                    <a:pt x="8264969" y="997610"/>
                  </a:lnTo>
                  <a:lnTo>
                    <a:pt x="8239734" y="945057"/>
                  </a:lnTo>
                  <a:lnTo>
                    <a:pt x="8221624" y="882446"/>
                  </a:lnTo>
                  <a:lnTo>
                    <a:pt x="8215592" y="808304"/>
                  </a:lnTo>
                  <a:lnTo>
                    <a:pt x="8224355" y="716800"/>
                  </a:lnTo>
                  <a:lnTo>
                    <a:pt x="8246351" y="637984"/>
                  </a:lnTo>
                  <a:lnTo>
                    <a:pt x="8272348" y="594550"/>
                  </a:lnTo>
                  <a:lnTo>
                    <a:pt x="8316366" y="519963"/>
                  </a:lnTo>
                  <a:lnTo>
                    <a:pt x="8364944" y="435648"/>
                  </a:lnTo>
                  <a:lnTo>
                    <a:pt x="8402231" y="372541"/>
                  </a:lnTo>
                  <a:lnTo>
                    <a:pt x="8433168" y="316103"/>
                  </a:lnTo>
                  <a:lnTo>
                    <a:pt x="8457781" y="266738"/>
                  </a:lnTo>
                  <a:lnTo>
                    <a:pt x="8476056" y="224828"/>
                  </a:lnTo>
                  <a:lnTo>
                    <a:pt x="8488007" y="190754"/>
                  </a:lnTo>
                  <a:lnTo>
                    <a:pt x="8487994" y="149009"/>
                  </a:lnTo>
                  <a:lnTo>
                    <a:pt x="8465807" y="109766"/>
                  </a:lnTo>
                  <a:lnTo>
                    <a:pt x="8404479" y="75107"/>
                  </a:lnTo>
                  <a:lnTo>
                    <a:pt x="8360524" y="57505"/>
                  </a:lnTo>
                  <a:lnTo>
                    <a:pt x="8316582" y="42659"/>
                  </a:lnTo>
                  <a:lnTo>
                    <a:pt x="8272627" y="30416"/>
                  </a:lnTo>
                  <a:lnTo>
                    <a:pt x="8228647" y="20650"/>
                  </a:lnTo>
                  <a:lnTo>
                    <a:pt x="8183677" y="13030"/>
                  </a:lnTo>
                  <a:lnTo>
                    <a:pt x="8136585" y="7213"/>
                  </a:lnTo>
                  <a:lnTo>
                    <a:pt x="8087347" y="3162"/>
                  </a:lnTo>
                  <a:lnTo>
                    <a:pt x="8036001" y="787"/>
                  </a:lnTo>
                  <a:lnTo>
                    <a:pt x="7982534" y="12"/>
                  </a:lnTo>
                  <a:lnTo>
                    <a:pt x="7753947" y="11099"/>
                  </a:lnTo>
                  <a:lnTo>
                    <a:pt x="7658557" y="23228"/>
                  </a:lnTo>
                  <a:lnTo>
                    <a:pt x="7521067" y="39814"/>
                  </a:lnTo>
                  <a:lnTo>
                    <a:pt x="7455611" y="59601"/>
                  </a:lnTo>
                  <a:lnTo>
                    <a:pt x="7400074" y="80175"/>
                  </a:lnTo>
                  <a:lnTo>
                    <a:pt x="7354468" y="101638"/>
                  </a:lnTo>
                  <a:lnTo>
                    <a:pt x="7318781" y="124129"/>
                  </a:lnTo>
                  <a:lnTo>
                    <a:pt x="7272591" y="173736"/>
                  </a:lnTo>
                  <a:lnTo>
                    <a:pt x="7257250" y="230835"/>
                  </a:lnTo>
                  <a:lnTo>
                    <a:pt x="7260666" y="256603"/>
                  </a:lnTo>
                  <a:lnTo>
                    <a:pt x="7287958" y="322122"/>
                  </a:lnTo>
                  <a:lnTo>
                    <a:pt x="7311834" y="362369"/>
                  </a:lnTo>
                  <a:lnTo>
                    <a:pt x="7342518" y="407936"/>
                  </a:lnTo>
                  <a:lnTo>
                    <a:pt x="7380021" y="459105"/>
                  </a:lnTo>
                  <a:lnTo>
                    <a:pt x="7424318" y="516089"/>
                  </a:lnTo>
                  <a:lnTo>
                    <a:pt x="7468603" y="574294"/>
                  </a:lnTo>
                  <a:lnTo>
                    <a:pt x="7506094" y="628726"/>
                  </a:lnTo>
                  <a:lnTo>
                    <a:pt x="7536777" y="679107"/>
                  </a:lnTo>
                  <a:lnTo>
                    <a:pt x="7560653" y="725157"/>
                  </a:lnTo>
                  <a:lnTo>
                    <a:pt x="7577709" y="766584"/>
                  </a:lnTo>
                  <a:lnTo>
                    <a:pt x="7591374" y="834377"/>
                  </a:lnTo>
                  <a:lnTo>
                    <a:pt x="7590053" y="864768"/>
                  </a:lnTo>
                  <a:lnTo>
                    <a:pt x="7579538" y="935151"/>
                  </a:lnTo>
                  <a:lnTo>
                    <a:pt x="7570343" y="975296"/>
                  </a:lnTo>
                  <a:lnTo>
                    <a:pt x="7558506" y="1018870"/>
                  </a:lnTo>
                  <a:lnTo>
                    <a:pt x="7544067" y="1065961"/>
                  </a:lnTo>
                  <a:lnTo>
                    <a:pt x="7526985" y="1116634"/>
                  </a:lnTo>
                  <a:lnTo>
                    <a:pt x="7507300" y="1170990"/>
                  </a:lnTo>
                  <a:lnTo>
                    <a:pt x="7484973" y="1229106"/>
                  </a:lnTo>
                  <a:lnTo>
                    <a:pt x="7460043" y="1291082"/>
                  </a:lnTo>
                  <a:lnTo>
                    <a:pt x="7432484" y="1356995"/>
                  </a:lnTo>
                  <a:lnTo>
                    <a:pt x="7376261" y="1487830"/>
                  </a:lnTo>
                  <a:lnTo>
                    <a:pt x="7352131" y="1547012"/>
                  </a:lnTo>
                  <a:lnTo>
                    <a:pt x="7329945" y="1604429"/>
                  </a:lnTo>
                  <a:lnTo>
                    <a:pt x="7309688" y="1659991"/>
                  </a:lnTo>
                  <a:lnTo>
                    <a:pt x="7291362" y="1713636"/>
                  </a:lnTo>
                  <a:lnTo>
                    <a:pt x="7274966" y="1765274"/>
                  </a:lnTo>
                  <a:lnTo>
                    <a:pt x="7260488" y="1814830"/>
                  </a:lnTo>
                  <a:lnTo>
                    <a:pt x="7247953" y="1862239"/>
                  </a:lnTo>
                  <a:lnTo>
                    <a:pt x="7237349" y="1907413"/>
                  </a:lnTo>
                  <a:lnTo>
                    <a:pt x="7228675" y="1950300"/>
                  </a:lnTo>
                  <a:lnTo>
                    <a:pt x="7221918" y="1990801"/>
                  </a:lnTo>
                  <a:lnTo>
                    <a:pt x="7217105" y="2028850"/>
                  </a:lnTo>
                  <a:lnTo>
                    <a:pt x="7213244" y="2097290"/>
                  </a:lnTo>
                  <a:lnTo>
                    <a:pt x="7230948" y="2296147"/>
                  </a:lnTo>
                  <a:lnTo>
                    <a:pt x="7260476" y="2342629"/>
                  </a:lnTo>
                  <a:lnTo>
                    <a:pt x="7292010" y="2385720"/>
                  </a:lnTo>
                  <a:lnTo>
                    <a:pt x="7325563" y="2425763"/>
                  </a:lnTo>
                  <a:lnTo>
                    <a:pt x="7361123" y="2463088"/>
                  </a:lnTo>
                  <a:lnTo>
                    <a:pt x="7398664" y="2498026"/>
                  </a:lnTo>
                  <a:lnTo>
                    <a:pt x="7438212" y="2530932"/>
                  </a:lnTo>
                  <a:lnTo>
                    <a:pt x="7479728" y="2562136"/>
                  </a:lnTo>
                  <a:lnTo>
                    <a:pt x="7523213" y="2591981"/>
                  </a:lnTo>
                  <a:lnTo>
                    <a:pt x="7559599" y="2614942"/>
                  </a:lnTo>
                  <a:lnTo>
                    <a:pt x="7597622" y="2637078"/>
                  </a:lnTo>
                  <a:lnTo>
                    <a:pt x="7637272" y="2658503"/>
                  </a:lnTo>
                  <a:lnTo>
                    <a:pt x="7678560" y="2679331"/>
                  </a:lnTo>
                  <a:lnTo>
                    <a:pt x="7721486" y="2699677"/>
                  </a:lnTo>
                  <a:lnTo>
                    <a:pt x="7766037" y="2719654"/>
                  </a:lnTo>
                  <a:lnTo>
                    <a:pt x="7812214" y="2739390"/>
                  </a:lnTo>
                  <a:lnTo>
                    <a:pt x="7860030" y="2758986"/>
                  </a:lnTo>
                  <a:lnTo>
                    <a:pt x="7909471" y="2778556"/>
                  </a:lnTo>
                  <a:lnTo>
                    <a:pt x="7960550" y="2798229"/>
                  </a:lnTo>
                  <a:lnTo>
                    <a:pt x="8014830" y="2816021"/>
                  </a:lnTo>
                  <a:lnTo>
                    <a:pt x="8063204" y="2832925"/>
                  </a:lnTo>
                  <a:lnTo>
                    <a:pt x="8108023" y="2849956"/>
                  </a:lnTo>
                  <a:lnTo>
                    <a:pt x="8151647" y="2868117"/>
                  </a:lnTo>
                  <a:lnTo>
                    <a:pt x="8196466" y="2888424"/>
                  </a:lnTo>
                  <a:lnTo>
                    <a:pt x="8244840" y="2911894"/>
                  </a:lnTo>
                  <a:lnTo>
                    <a:pt x="8299132" y="2939542"/>
                  </a:lnTo>
                  <a:lnTo>
                    <a:pt x="8346351" y="2964319"/>
                  </a:lnTo>
                  <a:lnTo>
                    <a:pt x="8388883" y="2987471"/>
                  </a:lnTo>
                  <a:lnTo>
                    <a:pt x="8428279" y="3009989"/>
                  </a:lnTo>
                  <a:lnTo>
                    <a:pt x="8466112" y="3032874"/>
                  </a:lnTo>
                  <a:lnTo>
                    <a:pt x="8503933" y="3057118"/>
                  </a:lnTo>
                  <a:lnTo>
                    <a:pt x="8543328" y="3083699"/>
                  </a:lnTo>
                  <a:lnTo>
                    <a:pt x="8585860" y="3113633"/>
                  </a:lnTo>
                  <a:lnTo>
                    <a:pt x="8633079" y="3147911"/>
                  </a:lnTo>
                  <a:lnTo>
                    <a:pt x="8688718" y="3169399"/>
                  </a:lnTo>
                  <a:lnTo>
                    <a:pt x="8741334" y="3186658"/>
                  </a:lnTo>
                  <a:lnTo>
                    <a:pt x="8790940" y="3199206"/>
                  </a:lnTo>
                  <a:lnTo>
                    <a:pt x="8837524" y="3206559"/>
                  </a:lnTo>
                  <a:lnTo>
                    <a:pt x="8881085" y="3208248"/>
                  </a:lnTo>
                  <a:lnTo>
                    <a:pt x="8921623" y="3203778"/>
                  </a:lnTo>
                  <a:lnTo>
                    <a:pt x="8959151" y="3192665"/>
                  </a:lnTo>
                  <a:lnTo>
                    <a:pt x="8993670" y="3174454"/>
                  </a:lnTo>
                  <a:lnTo>
                    <a:pt x="9031097" y="3137751"/>
                  </a:lnTo>
                  <a:lnTo>
                    <a:pt x="9062288" y="3081528"/>
                  </a:lnTo>
                  <a:lnTo>
                    <a:pt x="9087256" y="3005848"/>
                  </a:lnTo>
                  <a:lnTo>
                    <a:pt x="9097391" y="2960738"/>
                  </a:lnTo>
                  <a:lnTo>
                    <a:pt x="9105976" y="2910789"/>
                  </a:lnTo>
                  <a:lnTo>
                    <a:pt x="9113012" y="2856001"/>
                  </a:lnTo>
                  <a:lnTo>
                    <a:pt x="9118473" y="2796387"/>
                  </a:lnTo>
                  <a:lnTo>
                    <a:pt x="9122372" y="2731973"/>
                  </a:lnTo>
                  <a:lnTo>
                    <a:pt x="9124721" y="2662732"/>
                  </a:lnTo>
                  <a:lnTo>
                    <a:pt x="9125496" y="2588704"/>
                  </a:lnTo>
                  <a:close/>
                </a:path>
              </a:pathLst>
            </a:custGeom>
            <a:solidFill>
              <a:srgbClr val="F16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9607" y="4709019"/>
              <a:ext cx="9125585" cy="3839845"/>
            </a:xfrm>
            <a:custGeom>
              <a:avLst/>
              <a:gdLst/>
              <a:ahLst/>
              <a:cxnLst/>
              <a:rect l="l" t="t" r="r" b="b"/>
              <a:pathLst>
                <a:path w="9125585" h="3839845">
                  <a:moveTo>
                    <a:pt x="2079155" y="2028037"/>
                  </a:moveTo>
                  <a:lnTo>
                    <a:pt x="2069007" y="1975637"/>
                  </a:lnTo>
                  <a:lnTo>
                    <a:pt x="2038578" y="1927199"/>
                  </a:lnTo>
                  <a:lnTo>
                    <a:pt x="1997862" y="1903260"/>
                  </a:lnTo>
                  <a:lnTo>
                    <a:pt x="1953983" y="1883295"/>
                  </a:lnTo>
                  <a:lnTo>
                    <a:pt x="1908073" y="1866519"/>
                  </a:lnTo>
                  <a:lnTo>
                    <a:pt x="1806003" y="1835302"/>
                  </a:lnTo>
                  <a:lnTo>
                    <a:pt x="1763445" y="1824037"/>
                  </a:lnTo>
                  <a:lnTo>
                    <a:pt x="1647126" y="1806930"/>
                  </a:lnTo>
                  <a:lnTo>
                    <a:pt x="1541564" y="1790725"/>
                  </a:lnTo>
                  <a:lnTo>
                    <a:pt x="1487017" y="1783372"/>
                  </a:lnTo>
                  <a:lnTo>
                    <a:pt x="1433131" y="1778292"/>
                  </a:lnTo>
                  <a:lnTo>
                    <a:pt x="1381302" y="1776780"/>
                  </a:lnTo>
                  <a:lnTo>
                    <a:pt x="1325448" y="1782330"/>
                  </a:lnTo>
                  <a:lnTo>
                    <a:pt x="1275969" y="1795945"/>
                  </a:lnTo>
                  <a:lnTo>
                    <a:pt x="1235278" y="1815541"/>
                  </a:lnTo>
                  <a:lnTo>
                    <a:pt x="1185570" y="1865604"/>
                  </a:lnTo>
                  <a:lnTo>
                    <a:pt x="1162519" y="1928952"/>
                  </a:lnTo>
                  <a:lnTo>
                    <a:pt x="1159637" y="1965833"/>
                  </a:lnTo>
                  <a:lnTo>
                    <a:pt x="1161872" y="1997773"/>
                  </a:lnTo>
                  <a:lnTo>
                    <a:pt x="1168539" y="2038591"/>
                  </a:lnTo>
                  <a:lnTo>
                    <a:pt x="1179639" y="2088032"/>
                  </a:lnTo>
                  <a:lnTo>
                    <a:pt x="1195158" y="2145868"/>
                  </a:lnTo>
                  <a:lnTo>
                    <a:pt x="1234998" y="2277846"/>
                  </a:lnTo>
                  <a:lnTo>
                    <a:pt x="1250480" y="2336114"/>
                  </a:lnTo>
                  <a:lnTo>
                    <a:pt x="1261541" y="2386800"/>
                  </a:lnTo>
                  <a:lnTo>
                    <a:pt x="1268183" y="2430119"/>
                  </a:lnTo>
                  <a:lnTo>
                    <a:pt x="1270393" y="2466251"/>
                  </a:lnTo>
                  <a:lnTo>
                    <a:pt x="1268082" y="2506281"/>
                  </a:lnTo>
                  <a:lnTo>
                    <a:pt x="1249654" y="2574048"/>
                  </a:lnTo>
                  <a:lnTo>
                    <a:pt x="1214475" y="2626271"/>
                  </a:lnTo>
                  <a:lnTo>
                    <a:pt x="1173492" y="2663647"/>
                  </a:lnTo>
                  <a:lnTo>
                    <a:pt x="1126794" y="2683256"/>
                  </a:lnTo>
                  <a:lnTo>
                    <a:pt x="1101712" y="2687015"/>
                  </a:lnTo>
                  <a:lnTo>
                    <a:pt x="1077912" y="2686837"/>
                  </a:lnTo>
                  <a:lnTo>
                    <a:pt x="1032154" y="2674569"/>
                  </a:lnTo>
                  <a:lnTo>
                    <a:pt x="985304" y="2644952"/>
                  </a:lnTo>
                  <a:lnTo>
                    <a:pt x="940904" y="2594356"/>
                  </a:lnTo>
                  <a:lnTo>
                    <a:pt x="920369" y="2561564"/>
                  </a:lnTo>
                  <a:lnTo>
                    <a:pt x="902195" y="2526169"/>
                  </a:lnTo>
                  <a:lnTo>
                    <a:pt x="886294" y="2488946"/>
                  </a:lnTo>
                  <a:lnTo>
                    <a:pt x="873391" y="2451570"/>
                  </a:lnTo>
                  <a:lnTo>
                    <a:pt x="858672" y="2380081"/>
                  </a:lnTo>
                  <a:lnTo>
                    <a:pt x="856843" y="2346172"/>
                  </a:lnTo>
                  <a:lnTo>
                    <a:pt x="893800" y="2137499"/>
                  </a:lnTo>
                  <a:lnTo>
                    <a:pt x="907046" y="2079904"/>
                  </a:lnTo>
                  <a:lnTo>
                    <a:pt x="917346" y="2027847"/>
                  </a:lnTo>
                  <a:lnTo>
                    <a:pt x="924712" y="1981301"/>
                  </a:lnTo>
                  <a:lnTo>
                    <a:pt x="929144" y="1940242"/>
                  </a:lnTo>
                  <a:lnTo>
                    <a:pt x="930617" y="1904644"/>
                  </a:lnTo>
                  <a:lnTo>
                    <a:pt x="930173" y="1881809"/>
                  </a:lnTo>
                  <a:lnTo>
                    <a:pt x="926503" y="1839772"/>
                  </a:lnTo>
                  <a:lnTo>
                    <a:pt x="919314" y="1801926"/>
                  </a:lnTo>
                  <a:lnTo>
                    <a:pt x="910069" y="1764474"/>
                  </a:lnTo>
                  <a:lnTo>
                    <a:pt x="881189" y="1703425"/>
                  </a:lnTo>
                  <a:lnTo>
                    <a:pt x="854735" y="1662468"/>
                  </a:lnTo>
                  <a:lnTo>
                    <a:pt x="825398" y="1622615"/>
                  </a:lnTo>
                  <a:lnTo>
                    <a:pt x="793191" y="1583728"/>
                  </a:lnTo>
                  <a:lnTo>
                    <a:pt x="758088" y="1545678"/>
                  </a:lnTo>
                  <a:lnTo>
                    <a:pt x="720102" y="1508340"/>
                  </a:lnTo>
                  <a:lnTo>
                    <a:pt x="685901" y="1476933"/>
                  </a:lnTo>
                  <a:lnTo>
                    <a:pt x="650798" y="1445971"/>
                  </a:lnTo>
                  <a:lnTo>
                    <a:pt x="614794" y="1415440"/>
                  </a:lnTo>
                  <a:lnTo>
                    <a:pt x="577875" y="1385277"/>
                  </a:lnTo>
                  <a:lnTo>
                    <a:pt x="540042" y="1355483"/>
                  </a:lnTo>
                  <a:lnTo>
                    <a:pt x="501307" y="1326007"/>
                  </a:lnTo>
                  <a:lnTo>
                    <a:pt x="461632" y="1296822"/>
                  </a:lnTo>
                  <a:lnTo>
                    <a:pt x="414693" y="1263319"/>
                  </a:lnTo>
                  <a:lnTo>
                    <a:pt x="369011" y="1231849"/>
                  </a:lnTo>
                  <a:lnTo>
                    <a:pt x="324599" y="1202537"/>
                  </a:lnTo>
                  <a:lnTo>
                    <a:pt x="281457" y="1175575"/>
                  </a:lnTo>
                  <a:lnTo>
                    <a:pt x="239598" y="1151089"/>
                  </a:lnTo>
                  <a:lnTo>
                    <a:pt x="199009" y="1129258"/>
                  </a:lnTo>
                  <a:lnTo>
                    <a:pt x="159689" y="1110221"/>
                  </a:lnTo>
                  <a:lnTo>
                    <a:pt x="121666" y="1094130"/>
                  </a:lnTo>
                  <a:lnTo>
                    <a:pt x="84899" y="1081151"/>
                  </a:lnTo>
                  <a:lnTo>
                    <a:pt x="47739" y="1080757"/>
                  </a:lnTo>
                  <a:lnTo>
                    <a:pt x="21209" y="1097876"/>
                  </a:lnTo>
                  <a:lnTo>
                    <a:pt x="5295" y="1132649"/>
                  </a:lnTo>
                  <a:lnTo>
                    <a:pt x="0" y="1185189"/>
                  </a:lnTo>
                  <a:lnTo>
                    <a:pt x="0" y="1235798"/>
                  </a:lnTo>
                  <a:lnTo>
                    <a:pt x="38557" y="1341170"/>
                  </a:lnTo>
                  <a:lnTo>
                    <a:pt x="72250" y="1431594"/>
                  </a:lnTo>
                  <a:lnTo>
                    <a:pt x="103886" y="1514284"/>
                  </a:lnTo>
                  <a:lnTo>
                    <a:pt x="136194" y="1596504"/>
                  </a:lnTo>
                  <a:lnTo>
                    <a:pt x="192036" y="1734781"/>
                  </a:lnTo>
                  <a:lnTo>
                    <a:pt x="220268" y="1802574"/>
                  </a:lnTo>
                  <a:lnTo>
                    <a:pt x="272211" y="1925764"/>
                  </a:lnTo>
                  <a:lnTo>
                    <a:pt x="406450" y="2239353"/>
                  </a:lnTo>
                  <a:lnTo>
                    <a:pt x="431215" y="2299322"/>
                  </a:lnTo>
                  <a:lnTo>
                    <a:pt x="464362" y="2385428"/>
                  </a:lnTo>
                  <a:lnTo>
                    <a:pt x="484746" y="2440863"/>
                  </a:lnTo>
                  <a:lnTo>
                    <a:pt x="502488" y="2491498"/>
                  </a:lnTo>
                  <a:lnTo>
                    <a:pt x="517575" y="2537510"/>
                  </a:lnTo>
                  <a:lnTo>
                    <a:pt x="529996" y="2579090"/>
                  </a:lnTo>
                  <a:lnTo>
                    <a:pt x="542480" y="2628989"/>
                  </a:lnTo>
                  <a:lnTo>
                    <a:pt x="552958" y="2679027"/>
                  </a:lnTo>
                  <a:lnTo>
                    <a:pt x="562546" y="2727528"/>
                  </a:lnTo>
                  <a:lnTo>
                    <a:pt x="572376" y="2772841"/>
                  </a:lnTo>
                  <a:lnTo>
                    <a:pt x="587311" y="2832963"/>
                  </a:lnTo>
                  <a:lnTo>
                    <a:pt x="592569" y="2859252"/>
                  </a:lnTo>
                  <a:lnTo>
                    <a:pt x="594614" y="2882150"/>
                  </a:lnTo>
                  <a:lnTo>
                    <a:pt x="598208" y="3011271"/>
                  </a:lnTo>
                  <a:lnTo>
                    <a:pt x="590854" y="3282010"/>
                  </a:lnTo>
                  <a:lnTo>
                    <a:pt x="592137" y="3337737"/>
                  </a:lnTo>
                  <a:lnTo>
                    <a:pt x="595972" y="3390747"/>
                  </a:lnTo>
                  <a:lnTo>
                    <a:pt x="602373" y="3440938"/>
                  </a:lnTo>
                  <a:lnTo>
                    <a:pt x="611339" y="3488245"/>
                  </a:lnTo>
                  <a:lnTo>
                    <a:pt x="622871" y="3532555"/>
                  </a:lnTo>
                  <a:lnTo>
                    <a:pt x="636981" y="3573792"/>
                  </a:lnTo>
                  <a:lnTo>
                    <a:pt x="658749" y="3619741"/>
                  </a:lnTo>
                  <a:lnTo>
                    <a:pt x="686841" y="3662324"/>
                  </a:lnTo>
                  <a:lnTo>
                    <a:pt x="720852" y="3701516"/>
                  </a:lnTo>
                  <a:lnTo>
                    <a:pt x="760412" y="3737267"/>
                  </a:lnTo>
                  <a:lnTo>
                    <a:pt x="805129" y="3769563"/>
                  </a:lnTo>
                  <a:lnTo>
                    <a:pt x="849249" y="3794468"/>
                  </a:lnTo>
                  <a:lnTo>
                    <a:pt x="896493" y="3814013"/>
                  </a:lnTo>
                  <a:lnTo>
                    <a:pt x="946772" y="3828110"/>
                  </a:lnTo>
                  <a:lnTo>
                    <a:pt x="1000048" y="3836644"/>
                  </a:lnTo>
                  <a:lnTo>
                    <a:pt x="1056233" y="3839514"/>
                  </a:lnTo>
                  <a:lnTo>
                    <a:pt x="1101674" y="3837038"/>
                  </a:lnTo>
                  <a:lnTo>
                    <a:pt x="1145451" y="3830358"/>
                  </a:lnTo>
                  <a:lnTo>
                    <a:pt x="1187081" y="3820541"/>
                  </a:lnTo>
                  <a:lnTo>
                    <a:pt x="1226045" y="3808704"/>
                  </a:lnTo>
                  <a:lnTo>
                    <a:pt x="1285367" y="3787571"/>
                  </a:lnTo>
                  <a:lnTo>
                    <a:pt x="1337945" y="3764991"/>
                  </a:lnTo>
                  <a:lnTo>
                    <a:pt x="1382128" y="3740010"/>
                  </a:lnTo>
                  <a:lnTo>
                    <a:pt x="1416291" y="3711702"/>
                  </a:lnTo>
                  <a:lnTo>
                    <a:pt x="1442262" y="3683063"/>
                  </a:lnTo>
                  <a:lnTo>
                    <a:pt x="1478254" y="3635489"/>
                  </a:lnTo>
                  <a:lnTo>
                    <a:pt x="1494739" y="3597973"/>
                  </a:lnTo>
                  <a:lnTo>
                    <a:pt x="1502206" y="3554946"/>
                  </a:lnTo>
                  <a:lnTo>
                    <a:pt x="1503159" y="3530333"/>
                  </a:lnTo>
                  <a:lnTo>
                    <a:pt x="1488274" y="3428276"/>
                  </a:lnTo>
                  <a:lnTo>
                    <a:pt x="1488274" y="3356864"/>
                  </a:lnTo>
                  <a:lnTo>
                    <a:pt x="1489367" y="3307931"/>
                  </a:lnTo>
                  <a:lnTo>
                    <a:pt x="1492669" y="3259251"/>
                  </a:lnTo>
                  <a:lnTo>
                    <a:pt x="1498155" y="3210852"/>
                  </a:lnTo>
                  <a:lnTo>
                    <a:pt x="1505839" y="3162770"/>
                  </a:lnTo>
                  <a:lnTo>
                    <a:pt x="1515719" y="3115030"/>
                  </a:lnTo>
                  <a:lnTo>
                    <a:pt x="1527771" y="3067672"/>
                  </a:lnTo>
                  <a:lnTo>
                    <a:pt x="1542021" y="3020707"/>
                  </a:lnTo>
                  <a:lnTo>
                    <a:pt x="1558455" y="2974175"/>
                  </a:lnTo>
                  <a:lnTo>
                    <a:pt x="1576476" y="2928429"/>
                  </a:lnTo>
                  <a:lnTo>
                    <a:pt x="1595475" y="2883674"/>
                  </a:lnTo>
                  <a:lnTo>
                    <a:pt x="1615465" y="2839936"/>
                  </a:lnTo>
                  <a:lnTo>
                    <a:pt x="1636445" y="2797162"/>
                  </a:lnTo>
                  <a:lnTo>
                    <a:pt x="1658404" y="2755379"/>
                  </a:lnTo>
                  <a:lnTo>
                    <a:pt x="1681365" y="2714548"/>
                  </a:lnTo>
                  <a:lnTo>
                    <a:pt x="1705292" y="2674658"/>
                  </a:lnTo>
                  <a:lnTo>
                    <a:pt x="1730222" y="2635720"/>
                  </a:lnTo>
                  <a:lnTo>
                    <a:pt x="1773694" y="2570848"/>
                  </a:lnTo>
                  <a:lnTo>
                    <a:pt x="1907692" y="2375649"/>
                  </a:lnTo>
                  <a:lnTo>
                    <a:pt x="2005368" y="2232266"/>
                  </a:lnTo>
                  <a:lnTo>
                    <a:pt x="2053310" y="2129993"/>
                  </a:lnTo>
                  <a:lnTo>
                    <a:pt x="2064639" y="2102637"/>
                  </a:lnTo>
                  <a:lnTo>
                    <a:pt x="2072716" y="2076488"/>
                  </a:lnTo>
                  <a:lnTo>
                    <a:pt x="2077554" y="2051596"/>
                  </a:lnTo>
                  <a:lnTo>
                    <a:pt x="2079155" y="2028037"/>
                  </a:lnTo>
                  <a:close/>
                </a:path>
                <a:path w="9125585" h="3839845">
                  <a:moveTo>
                    <a:pt x="3489896" y="3388220"/>
                  </a:moveTo>
                  <a:lnTo>
                    <a:pt x="3488410" y="3349510"/>
                  </a:lnTo>
                  <a:lnTo>
                    <a:pt x="3483927" y="3308705"/>
                  </a:lnTo>
                  <a:lnTo>
                    <a:pt x="3476460" y="3265894"/>
                  </a:lnTo>
                  <a:lnTo>
                    <a:pt x="3466007" y="3221126"/>
                  </a:lnTo>
                  <a:lnTo>
                    <a:pt x="3452558" y="3174466"/>
                  </a:lnTo>
                  <a:lnTo>
                    <a:pt x="3436112" y="3125965"/>
                  </a:lnTo>
                  <a:lnTo>
                    <a:pt x="3416681" y="3075686"/>
                  </a:lnTo>
                  <a:lnTo>
                    <a:pt x="3394240" y="3023679"/>
                  </a:lnTo>
                  <a:lnTo>
                    <a:pt x="3368814" y="2970022"/>
                  </a:lnTo>
                  <a:lnTo>
                    <a:pt x="3340379" y="2914777"/>
                  </a:lnTo>
                  <a:lnTo>
                    <a:pt x="3300425" y="2839567"/>
                  </a:lnTo>
                  <a:lnTo>
                    <a:pt x="3265957" y="2773984"/>
                  </a:lnTo>
                  <a:lnTo>
                    <a:pt x="3236988" y="2718079"/>
                  </a:lnTo>
                  <a:lnTo>
                    <a:pt x="3213506" y="2671838"/>
                  </a:lnTo>
                  <a:lnTo>
                    <a:pt x="3195536" y="2635326"/>
                  </a:lnTo>
                  <a:lnTo>
                    <a:pt x="3176143" y="2591511"/>
                  </a:lnTo>
                  <a:lnTo>
                    <a:pt x="3162185" y="2544241"/>
                  </a:lnTo>
                  <a:lnTo>
                    <a:pt x="3161258" y="2535898"/>
                  </a:lnTo>
                  <a:lnTo>
                    <a:pt x="3161258" y="2499334"/>
                  </a:lnTo>
                  <a:lnTo>
                    <a:pt x="3172129" y="2433231"/>
                  </a:lnTo>
                  <a:lnTo>
                    <a:pt x="3185706" y="2389733"/>
                  </a:lnTo>
                  <a:lnTo>
                    <a:pt x="3204730" y="2338971"/>
                  </a:lnTo>
                  <a:lnTo>
                    <a:pt x="3229191" y="2280716"/>
                  </a:lnTo>
                  <a:lnTo>
                    <a:pt x="3259074" y="2214753"/>
                  </a:lnTo>
                  <a:lnTo>
                    <a:pt x="3289782" y="2147887"/>
                  </a:lnTo>
                  <a:lnTo>
                    <a:pt x="3316719" y="2087219"/>
                  </a:lnTo>
                  <a:lnTo>
                    <a:pt x="3339858" y="2032965"/>
                  </a:lnTo>
                  <a:lnTo>
                    <a:pt x="3359200" y="1985352"/>
                  </a:lnTo>
                  <a:lnTo>
                    <a:pt x="3374745" y="1944585"/>
                  </a:lnTo>
                  <a:lnTo>
                    <a:pt x="3399434" y="1867687"/>
                  </a:lnTo>
                  <a:lnTo>
                    <a:pt x="3408680" y="1828266"/>
                  </a:lnTo>
                  <a:lnTo>
                    <a:pt x="3416096" y="1761159"/>
                  </a:lnTo>
                  <a:lnTo>
                    <a:pt x="3401377" y="1675434"/>
                  </a:lnTo>
                  <a:lnTo>
                    <a:pt x="3360648" y="1597253"/>
                  </a:lnTo>
                  <a:lnTo>
                    <a:pt x="3337585" y="1586750"/>
                  </a:lnTo>
                  <a:lnTo>
                    <a:pt x="3301581" y="1583563"/>
                  </a:lnTo>
                  <a:lnTo>
                    <a:pt x="3252660" y="1587423"/>
                  </a:lnTo>
                  <a:lnTo>
                    <a:pt x="3190875" y="1598028"/>
                  </a:lnTo>
                  <a:lnTo>
                    <a:pt x="3144583" y="1607870"/>
                  </a:lnTo>
                  <a:lnTo>
                    <a:pt x="3096869" y="1618780"/>
                  </a:lnTo>
                  <a:lnTo>
                    <a:pt x="3047733" y="1630603"/>
                  </a:lnTo>
                  <a:lnTo>
                    <a:pt x="2997149" y="1643214"/>
                  </a:lnTo>
                  <a:lnTo>
                    <a:pt x="2891688" y="1670240"/>
                  </a:lnTo>
                  <a:lnTo>
                    <a:pt x="2833903" y="1685836"/>
                  </a:lnTo>
                  <a:lnTo>
                    <a:pt x="2778658" y="1702168"/>
                  </a:lnTo>
                  <a:lnTo>
                    <a:pt x="2725953" y="1719262"/>
                  </a:lnTo>
                  <a:lnTo>
                    <a:pt x="2675839" y="1737144"/>
                  </a:lnTo>
                  <a:lnTo>
                    <a:pt x="2628290" y="1755838"/>
                  </a:lnTo>
                  <a:lnTo>
                    <a:pt x="2583332" y="1775383"/>
                  </a:lnTo>
                  <a:lnTo>
                    <a:pt x="2523540" y="1805457"/>
                  </a:lnTo>
                  <a:lnTo>
                    <a:pt x="2475319" y="1835772"/>
                  </a:lnTo>
                  <a:lnTo>
                    <a:pt x="2438654" y="1866798"/>
                  </a:lnTo>
                  <a:lnTo>
                    <a:pt x="2413520" y="1899018"/>
                  </a:lnTo>
                  <a:lnTo>
                    <a:pt x="2384437" y="1962150"/>
                  </a:lnTo>
                  <a:lnTo>
                    <a:pt x="2374747" y="2020201"/>
                  </a:lnTo>
                  <a:lnTo>
                    <a:pt x="2379002" y="2057171"/>
                  </a:lnTo>
                  <a:lnTo>
                    <a:pt x="2391791" y="2097582"/>
                  </a:lnTo>
                  <a:lnTo>
                    <a:pt x="2413101" y="2141423"/>
                  </a:lnTo>
                  <a:lnTo>
                    <a:pt x="2442972" y="2188629"/>
                  </a:lnTo>
                  <a:lnTo>
                    <a:pt x="2474049" y="2235149"/>
                  </a:lnTo>
                  <a:lnTo>
                    <a:pt x="2499233" y="2276233"/>
                  </a:lnTo>
                  <a:lnTo>
                    <a:pt x="2518905" y="2310790"/>
                  </a:lnTo>
                  <a:lnTo>
                    <a:pt x="2545067" y="2359723"/>
                  </a:lnTo>
                  <a:lnTo>
                    <a:pt x="2564727" y="2403449"/>
                  </a:lnTo>
                  <a:lnTo>
                    <a:pt x="2574937" y="2445207"/>
                  </a:lnTo>
                  <a:lnTo>
                    <a:pt x="2585364" y="2484196"/>
                  </a:lnTo>
                  <a:lnTo>
                    <a:pt x="2588882" y="2500871"/>
                  </a:lnTo>
                  <a:lnTo>
                    <a:pt x="2590203" y="2517241"/>
                  </a:lnTo>
                  <a:lnTo>
                    <a:pt x="2590050" y="2535364"/>
                  </a:lnTo>
                  <a:lnTo>
                    <a:pt x="2587244" y="2611082"/>
                  </a:lnTo>
                  <a:lnTo>
                    <a:pt x="2582316" y="2651734"/>
                  </a:lnTo>
                  <a:lnTo>
                    <a:pt x="2574112" y="2694216"/>
                  </a:lnTo>
                  <a:lnTo>
                    <a:pt x="2562618" y="2738437"/>
                  </a:lnTo>
                  <a:lnTo>
                    <a:pt x="2547836" y="2784271"/>
                  </a:lnTo>
                  <a:lnTo>
                    <a:pt x="2529776" y="2831630"/>
                  </a:lnTo>
                  <a:lnTo>
                    <a:pt x="2508427" y="2880385"/>
                  </a:lnTo>
                  <a:lnTo>
                    <a:pt x="2483802" y="2930448"/>
                  </a:lnTo>
                  <a:lnTo>
                    <a:pt x="2455888" y="2981706"/>
                  </a:lnTo>
                  <a:lnTo>
                    <a:pt x="2419781" y="3045307"/>
                  </a:lnTo>
                  <a:lnTo>
                    <a:pt x="2387447" y="3102991"/>
                  </a:lnTo>
                  <a:lnTo>
                    <a:pt x="2358885" y="3155010"/>
                  </a:lnTo>
                  <a:lnTo>
                    <a:pt x="2334095" y="3201581"/>
                  </a:lnTo>
                  <a:lnTo>
                    <a:pt x="2313063" y="3242970"/>
                  </a:lnTo>
                  <a:lnTo>
                    <a:pt x="2295817" y="3279406"/>
                  </a:lnTo>
                  <a:lnTo>
                    <a:pt x="2264575" y="3360775"/>
                  </a:lnTo>
                  <a:lnTo>
                    <a:pt x="2251900" y="3406787"/>
                  </a:lnTo>
                  <a:lnTo>
                    <a:pt x="2244293" y="3449294"/>
                  </a:lnTo>
                  <a:lnTo>
                    <a:pt x="2241753" y="3488410"/>
                  </a:lnTo>
                  <a:lnTo>
                    <a:pt x="2242210" y="3507943"/>
                  </a:lnTo>
                  <a:lnTo>
                    <a:pt x="2249119" y="3562769"/>
                  </a:lnTo>
                  <a:lnTo>
                    <a:pt x="2262301" y="3613251"/>
                  </a:lnTo>
                  <a:lnTo>
                    <a:pt x="2293455" y="3662553"/>
                  </a:lnTo>
                  <a:lnTo>
                    <a:pt x="2326690" y="3691928"/>
                  </a:lnTo>
                  <a:lnTo>
                    <a:pt x="2367305" y="3717620"/>
                  </a:lnTo>
                  <a:lnTo>
                    <a:pt x="2415324" y="3739692"/>
                  </a:lnTo>
                  <a:lnTo>
                    <a:pt x="2470759" y="3758222"/>
                  </a:lnTo>
                  <a:lnTo>
                    <a:pt x="2528125" y="3773754"/>
                  </a:lnTo>
                  <a:lnTo>
                    <a:pt x="2582087" y="3786835"/>
                  </a:lnTo>
                  <a:lnTo>
                    <a:pt x="2632672" y="3797477"/>
                  </a:lnTo>
                  <a:lnTo>
                    <a:pt x="2679865" y="3805745"/>
                  </a:lnTo>
                  <a:lnTo>
                    <a:pt x="2723667" y="3811676"/>
                  </a:lnTo>
                  <a:lnTo>
                    <a:pt x="2776639" y="3816921"/>
                  </a:lnTo>
                  <a:lnTo>
                    <a:pt x="2830309" y="3820655"/>
                  </a:lnTo>
                  <a:lnTo>
                    <a:pt x="2884678" y="3822865"/>
                  </a:lnTo>
                  <a:lnTo>
                    <a:pt x="2939758" y="3823563"/>
                  </a:lnTo>
                  <a:lnTo>
                    <a:pt x="2994012" y="3822611"/>
                  </a:lnTo>
                  <a:lnTo>
                    <a:pt x="3046006" y="3819766"/>
                  </a:lnTo>
                  <a:lnTo>
                    <a:pt x="3095739" y="3814940"/>
                  </a:lnTo>
                  <a:lnTo>
                    <a:pt x="3143237" y="3808069"/>
                  </a:lnTo>
                  <a:lnTo>
                    <a:pt x="3188462" y="3799027"/>
                  </a:lnTo>
                  <a:lnTo>
                    <a:pt x="3231438" y="3787749"/>
                  </a:lnTo>
                  <a:lnTo>
                    <a:pt x="3279914" y="3770896"/>
                  </a:lnTo>
                  <a:lnTo>
                    <a:pt x="3324148" y="3750284"/>
                  </a:lnTo>
                  <a:lnTo>
                    <a:pt x="3362985" y="3726091"/>
                  </a:lnTo>
                  <a:lnTo>
                    <a:pt x="3395268" y="3698519"/>
                  </a:lnTo>
                  <a:lnTo>
                    <a:pt x="3419881" y="3667722"/>
                  </a:lnTo>
                  <a:lnTo>
                    <a:pt x="3442284" y="3626205"/>
                  </a:lnTo>
                  <a:lnTo>
                    <a:pt x="3460077" y="3581120"/>
                  </a:lnTo>
                  <a:lnTo>
                    <a:pt x="3473488" y="3533622"/>
                  </a:lnTo>
                  <a:lnTo>
                    <a:pt x="3482771" y="3484880"/>
                  </a:lnTo>
                  <a:lnTo>
                    <a:pt x="3488156" y="3436023"/>
                  </a:lnTo>
                  <a:lnTo>
                    <a:pt x="3489896" y="3388220"/>
                  </a:lnTo>
                  <a:close/>
                </a:path>
                <a:path w="9125585" h="3839845">
                  <a:moveTo>
                    <a:pt x="5565432" y="2584373"/>
                  </a:moveTo>
                  <a:lnTo>
                    <a:pt x="5564632" y="2531910"/>
                  </a:lnTo>
                  <a:lnTo>
                    <a:pt x="5562257" y="2480462"/>
                  </a:lnTo>
                  <a:lnTo>
                    <a:pt x="5558307" y="2430068"/>
                  </a:lnTo>
                  <a:lnTo>
                    <a:pt x="5552770" y="2380780"/>
                  </a:lnTo>
                  <a:lnTo>
                    <a:pt x="5545645" y="2332621"/>
                  </a:lnTo>
                  <a:lnTo>
                    <a:pt x="5542673" y="2316607"/>
                  </a:lnTo>
                  <a:lnTo>
                    <a:pt x="5536946" y="2285619"/>
                  </a:lnTo>
                  <a:lnTo>
                    <a:pt x="5526659" y="2239835"/>
                  </a:lnTo>
                  <a:lnTo>
                    <a:pt x="5511660" y="2180374"/>
                  </a:lnTo>
                  <a:lnTo>
                    <a:pt x="5497690" y="2128418"/>
                  </a:lnTo>
                  <a:lnTo>
                    <a:pt x="5484761" y="2083841"/>
                  </a:lnTo>
                  <a:lnTo>
                    <a:pt x="5472874" y="2046503"/>
                  </a:lnTo>
                  <a:lnTo>
                    <a:pt x="5446471" y="1979002"/>
                  </a:lnTo>
                  <a:lnTo>
                    <a:pt x="5425567" y="1934019"/>
                  </a:lnTo>
                  <a:lnTo>
                    <a:pt x="5399341" y="1881657"/>
                  </a:lnTo>
                  <a:lnTo>
                    <a:pt x="5376913" y="1839379"/>
                  </a:lnTo>
                  <a:lnTo>
                    <a:pt x="5367820" y="1822221"/>
                  </a:lnTo>
                  <a:lnTo>
                    <a:pt x="5330253" y="1760613"/>
                  </a:lnTo>
                  <a:lnTo>
                    <a:pt x="5306060" y="1725650"/>
                  </a:lnTo>
                  <a:lnTo>
                    <a:pt x="5278272" y="1688160"/>
                  </a:lnTo>
                  <a:lnTo>
                    <a:pt x="5246878" y="1648282"/>
                  </a:lnTo>
                  <a:lnTo>
                    <a:pt x="5211877" y="1606194"/>
                  </a:lnTo>
                  <a:lnTo>
                    <a:pt x="5173281" y="1562049"/>
                  </a:lnTo>
                  <a:lnTo>
                    <a:pt x="5131092" y="1516011"/>
                  </a:lnTo>
                  <a:lnTo>
                    <a:pt x="5110708" y="1494751"/>
                  </a:lnTo>
                  <a:lnTo>
                    <a:pt x="5085308" y="1468259"/>
                  </a:lnTo>
                  <a:lnTo>
                    <a:pt x="5109870" y="1419796"/>
                  </a:lnTo>
                  <a:lnTo>
                    <a:pt x="5131930" y="1375537"/>
                  </a:lnTo>
                  <a:lnTo>
                    <a:pt x="5151450" y="1335493"/>
                  </a:lnTo>
                  <a:lnTo>
                    <a:pt x="5168404" y="1299705"/>
                  </a:lnTo>
                  <a:lnTo>
                    <a:pt x="5198834" y="1232484"/>
                  </a:lnTo>
                  <a:lnTo>
                    <a:pt x="5227472" y="1165047"/>
                  </a:lnTo>
                  <a:lnTo>
                    <a:pt x="5239613" y="1128331"/>
                  </a:lnTo>
                  <a:lnTo>
                    <a:pt x="5248300" y="1086015"/>
                  </a:lnTo>
                  <a:lnTo>
                    <a:pt x="5253520" y="1038174"/>
                  </a:lnTo>
                  <a:lnTo>
                    <a:pt x="5255260" y="984846"/>
                  </a:lnTo>
                  <a:lnTo>
                    <a:pt x="5251259" y="957732"/>
                  </a:lnTo>
                  <a:lnTo>
                    <a:pt x="5240375" y="884326"/>
                  </a:lnTo>
                  <a:lnTo>
                    <a:pt x="5222202" y="842949"/>
                  </a:lnTo>
                  <a:lnTo>
                    <a:pt x="5197157" y="809510"/>
                  </a:lnTo>
                  <a:lnTo>
                    <a:pt x="5165242" y="784059"/>
                  </a:lnTo>
                  <a:lnTo>
                    <a:pt x="5126469" y="766622"/>
                  </a:lnTo>
                  <a:lnTo>
                    <a:pt x="5080838" y="757224"/>
                  </a:lnTo>
                  <a:lnTo>
                    <a:pt x="5028362" y="755929"/>
                  </a:lnTo>
                  <a:lnTo>
                    <a:pt x="4969014" y="762749"/>
                  </a:lnTo>
                  <a:lnTo>
                    <a:pt x="4928400" y="770813"/>
                  </a:lnTo>
                  <a:lnTo>
                    <a:pt x="4886401" y="781113"/>
                  </a:lnTo>
                  <a:lnTo>
                    <a:pt x="4843018" y="793648"/>
                  </a:lnTo>
                  <a:lnTo>
                    <a:pt x="4830457" y="797788"/>
                  </a:lnTo>
                  <a:lnTo>
                    <a:pt x="4830457" y="1989188"/>
                  </a:lnTo>
                  <a:lnTo>
                    <a:pt x="4828540" y="2035581"/>
                  </a:lnTo>
                  <a:lnTo>
                    <a:pt x="4822761" y="2080183"/>
                  </a:lnTo>
                  <a:lnTo>
                    <a:pt x="4813084" y="2122957"/>
                  </a:lnTo>
                  <a:lnTo>
                    <a:pt x="4799495" y="2163851"/>
                  </a:lnTo>
                  <a:lnTo>
                    <a:pt x="4783620" y="2200313"/>
                  </a:lnTo>
                  <a:lnTo>
                    <a:pt x="4749254" y="2252675"/>
                  </a:lnTo>
                  <a:lnTo>
                    <a:pt x="4660811" y="2309495"/>
                  </a:lnTo>
                  <a:lnTo>
                    <a:pt x="4602505" y="2316607"/>
                  </a:lnTo>
                  <a:lnTo>
                    <a:pt x="4594022" y="2310015"/>
                  </a:lnTo>
                  <a:lnTo>
                    <a:pt x="4587964" y="2301189"/>
                  </a:lnTo>
                  <a:lnTo>
                    <a:pt x="4584331" y="2290102"/>
                  </a:lnTo>
                  <a:lnTo>
                    <a:pt x="4584243" y="2289124"/>
                  </a:lnTo>
                  <a:lnTo>
                    <a:pt x="4583125" y="2276741"/>
                  </a:lnTo>
                  <a:lnTo>
                    <a:pt x="4596079" y="2128418"/>
                  </a:lnTo>
                  <a:lnTo>
                    <a:pt x="4616323" y="1895386"/>
                  </a:lnTo>
                  <a:lnTo>
                    <a:pt x="4647666" y="1870544"/>
                  </a:lnTo>
                  <a:lnTo>
                    <a:pt x="4682744" y="1851253"/>
                  </a:lnTo>
                  <a:lnTo>
                    <a:pt x="4730305" y="1839379"/>
                  </a:lnTo>
                  <a:lnTo>
                    <a:pt x="4753749" y="1840623"/>
                  </a:lnTo>
                  <a:lnTo>
                    <a:pt x="4796714" y="1857222"/>
                  </a:lnTo>
                  <a:lnTo>
                    <a:pt x="4823104" y="1901723"/>
                  </a:lnTo>
                  <a:lnTo>
                    <a:pt x="4829607" y="1959406"/>
                  </a:lnTo>
                  <a:lnTo>
                    <a:pt x="4830457" y="1989188"/>
                  </a:lnTo>
                  <a:lnTo>
                    <a:pt x="4830457" y="797788"/>
                  </a:lnTo>
                  <a:lnTo>
                    <a:pt x="4798263" y="808367"/>
                  </a:lnTo>
                  <a:lnTo>
                    <a:pt x="4752124" y="825258"/>
                  </a:lnTo>
                  <a:lnTo>
                    <a:pt x="4731245" y="833628"/>
                  </a:lnTo>
                  <a:lnTo>
                    <a:pt x="4731245" y="1273124"/>
                  </a:lnTo>
                  <a:lnTo>
                    <a:pt x="4725086" y="1307515"/>
                  </a:lnTo>
                  <a:lnTo>
                    <a:pt x="4699406" y="1380070"/>
                  </a:lnTo>
                  <a:lnTo>
                    <a:pt x="4662932" y="1444117"/>
                  </a:lnTo>
                  <a:lnTo>
                    <a:pt x="4616310" y="1494751"/>
                  </a:lnTo>
                  <a:lnTo>
                    <a:pt x="4610976" y="1475790"/>
                  </a:lnTo>
                  <a:lnTo>
                    <a:pt x="4602454" y="1455254"/>
                  </a:lnTo>
                  <a:lnTo>
                    <a:pt x="4590707" y="1433245"/>
                  </a:lnTo>
                  <a:lnTo>
                    <a:pt x="4575721" y="1409865"/>
                  </a:lnTo>
                  <a:lnTo>
                    <a:pt x="4561230" y="1386840"/>
                  </a:lnTo>
                  <a:lnTo>
                    <a:pt x="4550854" y="1365745"/>
                  </a:lnTo>
                  <a:lnTo>
                    <a:pt x="4544606" y="1346606"/>
                  </a:lnTo>
                  <a:lnTo>
                    <a:pt x="4542523" y="1329423"/>
                  </a:lnTo>
                  <a:lnTo>
                    <a:pt x="4545063" y="1305572"/>
                  </a:lnTo>
                  <a:lnTo>
                    <a:pt x="4565358" y="1259332"/>
                  </a:lnTo>
                  <a:lnTo>
                    <a:pt x="4604918" y="1223632"/>
                  </a:lnTo>
                  <a:lnTo>
                    <a:pt x="4652378" y="1206728"/>
                  </a:lnTo>
                  <a:lnTo>
                    <a:pt x="4675365" y="1205509"/>
                  </a:lnTo>
                  <a:lnTo>
                    <a:pt x="4696079" y="1209103"/>
                  </a:lnTo>
                  <a:lnTo>
                    <a:pt x="4713008" y="1217028"/>
                  </a:lnTo>
                  <a:lnTo>
                    <a:pt x="4724984" y="1228496"/>
                  </a:lnTo>
                  <a:lnTo>
                    <a:pt x="4730813" y="1242720"/>
                  </a:lnTo>
                  <a:lnTo>
                    <a:pt x="4731245" y="1273124"/>
                  </a:lnTo>
                  <a:lnTo>
                    <a:pt x="4731245" y="833628"/>
                  </a:lnTo>
                  <a:lnTo>
                    <a:pt x="4655744" y="865479"/>
                  </a:lnTo>
                  <a:lnTo>
                    <a:pt x="4605502" y="888758"/>
                  </a:lnTo>
                  <a:lnTo>
                    <a:pt x="4553877" y="914133"/>
                  </a:lnTo>
                  <a:lnTo>
                    <a:pt x="4500880" y="941565"/>
                  </a:lnTo>
                  <a:lnTo>
                    <a:pt x="4446524" y="971042"/>
                  </a:lnTo>
                  <a:lnTo>
                    <a:pt x="4401769" y="996111"/>
                  </a:lnTo>
                  <a:lnTo>
                    <a:pt x="4357484" y="1021499"/>
                  </a:lnTo>
                  <a:lnTo>
                    <a:pt x="4313745" y="1047203"/>
                  </a:lnTo>
                  <a:lnTo>
                    <a:pt x="4270654" y="1073213"/>
                  </a:lnTo>
                  <a:lnTo>
                    <a:pt x="4228300" y="1099527"/>
                  </a:lnTo>
                  <a:lnTo>
                    <a:pt x="4186745" y="1126147"/>
                  </a:lnTo>
                  <a:lnTo>
                    <a:pt x="4146080" y="1153071"/>
                  </a:lnTo>
                  <a:lnTo>
                    <a:pt x="4106380" y="1180274"/>
                  </a:lnTo>
                  <a:lnTo>
                    <a:pt x="4067759" y="1207770"/>
                  </a:lnTo>
                  <a:lnTo>
                    <a:pt x="4030268" y="1235557"/>
                  </a:lnTo>
                  <a:lnTo>
                    <a:pt x="3993997" y="1263624"/>
                  </a:lnTo>
                  <a:lnTo>
                    <a:pt x="3959047" y="1291983"/>
                  </a:lnTo>
                  <a:lnTo>
                    <a:pt x="3920769" y="1328127"/>
                  </a:lnTo>
                  <a:lnTo>
                    <a:pt x="3889387" y="1366977"/>
                  </a:lnTo>
                  <a:lnTo>
                    <a:pt x="3864940" y="1408150"/>
                  </a:lnTo>
                  <a:lnTo>
                    <a:pt x="3847439" y="1451267"/>
                  </a:lnTo>
                  <a:lnTo>
                    <a:pt x="3836924" y="1495971"/>
                  </a:lnTo>
                  <a:lnTo>
                    <a:pt x="3833418" y="1541881"/>
                  </a:lnTo>
                  <a:lnTo>
                    <a:pt x="3833418" y="1562049"/>
                  </a:lnTo>
                  <a:lnTo>
                    <a:pt x="3837178" y="1587423"/>
                  </a:lnTo>
                  <a:lnTo>
                    <a:pt x="3884536" y="1628178"/>
                  </a:lnTo>
                  <a:lnTo>
                    <a:pt x="3923398" y="1669846"/>
                  </a:lnTo>
                  <a:lnTo>
                    <a:pt x="3953738" y="1712417"/>
                  </a:lnTo>
                  <a:lnTo>
                    <a:pt x="3975570" y="1755863"/>
                  </a:lnTo>
                  <a:lnTo>
                    <a:pt x="3992334" y="1798891"/>
                  </a:lnTo>
                  <a:lnTo>
                    <a:pt x="4007472" y="1840204"/>
                  </a:lnTo>
                  <a:lnTo>
                    <a:pt x="4020972" y="1879777"/>
                  </a:lnTo>
                  <a:lnTo>
                    <a:pt x="4032834" y="1917598"/>
                  </a:lnTo>
                  <a:lnTo>
                    <a:pt x="4044175" y="1956079"/>
                  </a:lnTo>
                  <a:lnTo>
                    <a:pt x="4055122" y="1996643"/>
                  </a:lnTo>
                  <a:lnTo>
                    <a:pt x="4064165" y="2038083"/>
                  </a:lnTo>
                  <a:lnTo>
                    <a:pt x="4069791" y="2079180"/>
                  </a:lnTo>
                  <a:lnTo>
                    <a:pt x="4071582" y="2118868"/>
                  </a:lnTo>
                  <a:lnTo>
                    <a:pt x="4071493" y="2122957"/>
                  </a:lnTo>
                  <a:lnTo>
                    <a:pt x="4066959" y="2204999"/>
                  </a:lnTo>
                  <a:lnTo>
                    <a:pt x="4060863" y="2250973"/>
                  </a:lnTo>
                  <a:lnTo>
                    <a:pt x="4052455" y="2298560"/>
                  </a:lnTo>
                  <a:lnTo>
                    <a:pt x="4041914" y="2347544"/>
                  </a:lnTo>
                  <a:lnTo>
                    <a:pt x="4029379" y="2397671"/>
                  </a:lnTo>
                  <a:lnTo>
                    <a:pt x="4015028" y="2448699"/>
                  </a:lnTo>
                  <a:lnTo>
                    <a:pt x="3999014" y="2500401"/>
                  </a:lnTo>
                  <a:lnTo>
                    <a:pt x="3981500" y="2552535"/>
                  </a:lnTo>
                  <a:lnTo>
                    <a:pt x="3962641" y="2604859"/>
                  </a:lnTo>
                  <a:lnTo>
                    <a:pt x="3940289" y="2663825"/>
                  </a:lnTo>
                  <a:lnTo>
                    <a:pt x="3919664" y="2717863"/>
                  </a:lnTo>
                  <a:lnTo>
                    <a:pt x="3900386" y="2767901"/>
                  </a:lnTo>
                  <a:lnTo>
                    <a:pt x="3882072" y="2814904"/>
                  </a:lnTo>
                  <a:lnTo>
                    <a:pt x="3864343" y="2859798"/>
                  </a:lnTo>
                  <a:lnTo>
                    <a:pt x="3846804" y="2903563"/>
                  </a:lnTo>
                  <a:lnTo>
                    <a:pt x="3829075" y="2947136"/>
                  </a:lnTo>
                  <a:lnTo>
                    <a:pt x="3810774" y="2991459"/>
                  </a:lnTo>
                  <a:lnTo>
                    <a:pt x="3791496" y="3037484"/>
                  </a:lnTo>
                  <a:lnTo>
                    <a:pt x="3770871" y="3086163"/>
                  </a:lnTo>
                  <a:lnTo>
                    <a:pt x="3748506" y="3138449"/>
                  </a:lnTo>
                  <a:lnTo>
                    <a:pt x="3725507" y="3191814"/>
                  </a:lnTo>
                  <a:lnTo>
                    <a:pt x="3704450" y="3244024"/>
                  </a:lnTo>
                  <a:lnTo>
                    <a:pt x="3685679" y="3294773"/>
                  </a:lnTo>
                  <a:lnTo>
                    <a:pt x="3669576" y="3343719"/>
                  </a:lnTo>
                  <a:lnTo>
                    <a:pt x="3656469" y="3390531"/>
                  </a:lnTo>
                  <a:lnTo>
                    <a:pt x="3646741" y="3434880"/>
                  </a:lnTo>
                  <a:lnTo>
                    <a:pt x="3640747" y="3476434"/>
                  </a:lnTo>
                  <a:lnTo>
                    <a:pt x="3638829" y="3514864"/>
                  </a:lnTo>
                  <a:lnTo>
                    <a:pt x="3641356" y="3549827"/>
                  </a:lnTo>
                  <a:lnTo>
                    <a:pt x="3670998" y="3614445"/>
                  </a:lnTo>
                  <a:lnTo>
                    <a:pt x="3697351" y="3644366"/>
                  </a:lnTo>
                  <a:lnTo>
                    <a:pt x="3728224" y="3670719"/>
                  </a:lnTo>
                  <a:lnTo>
                    <a:pt x="3761511" y="3693934"/>
                  </a:lnTo>
                  <a:lnTo>
                    <a:pt x="3796931" y="3715512"/>
                  </a:lnTo>
                  <a:lnTo>
                    <a:pt x="3834422" y="3735413"/>
                  </a:lnTo>
                  <a:lnTo>
                    <a:pt x="3873982" y="3753637"/>
                  </a:lnTo>
                  <a:lnTo>
                    <a:pt x="3950843" y="3778135"/>
                  </a:lnTo>
                  <a:lnTo>
                    <a:pt x="3997731" y="3788245"/>
                  </a:lnTo>
                  <a:lnTo>
                    <a:pt x="4049801" y="3797236"/>
                  </a:lnTo>
                  <a:lnTo>
                    <a:pt x="4106748" y="3805351"/>
                  </a:lnTo>
                  <a:lnTo>
                    <a:pt x="4151731" y="3810851"/>
                  </a:lnTo>
                  <a:lnTo>
                    <a:pt x="4199572" y="3815816"/>
                  </a:lnTo>
                  <a:lnTo>
                    <a:pt x="4250156" y="3820020"/>
                  </a:lnTo>
                  <a:lnTo>
                    <a:pt x="4303331" y="3823233"/>
                  </a:lnTo>
                  <a:lnTo>
                    <a:pt x="4358970" y="3825214"/>
                  </a:lnTo>
                  <a:lnTo>
                    <a:pt x="4416907" y="3825748"/>
                  </a:lnTo>
                  <a:lnTo>
                    <a:pt x="4468482" y="3824846"/>
                  </a:lnTo>
                  <a:lnTo>
                    <a:pt x="4519841" y="3822547"/>
                  </a:lnTo>
                  <a:lnTo>
                    <a:pt x="4570971" y="3818801"/>
                  </a:lnTo>
                  <a:lnTo>
                    <a:pt x="4621885" y="3813530"/>
                  </a:lnTo>
                  <a:lnTo>
                    <a:pt x="4672558" y="3806698"/>
                  </a:lnTo>
                  <a:lnTo>
                    <a:pt x="4723015" y="3798214"/>
                  </a:lnTo>
                  <a:lnTo>
                    <a:pt x="4773231" y="3788029"/>
                  </a:lnTo>
                  <a:lnTo>
                    <a:pt x="4823218" y="3776091"/>
                  </a:lnTo>
                  <a:lnTo>
                    <a:pt x="4872977" y="3762324"/>
                  </a:lnTo>
                  <a:lnTo>
                    <a:pt x="4921707" y="3746525"/>
                  </a:lnTo>
                  <a:lnTo>
                    <a:pt x="4968633" y="3728542"/>
                  </a:lnTo>
                  <a:lnTo>
                    <a:pt x="5013718" y="3708336"/>
                  </a:lnTo>
                  <a:lnTo>
                    <a:pt x="5057000" y="3685908"/>
                  </a:lnTo>
                  <a:lnTo>
                    <a:pt x="5098453" y="3661219"/>
                  </a:lnTo>
                  <a:lnTo>
                    <a:pt x="5138064" y="3634257"/>
                  </a:lnTo>
                  <a:lnTo>
                    <a:pt x="5175859" y="3605009"/>
                  </a:lnTo>
                  <a:lnTo>
                    <a:pt x="5211826" y="3573449"/>
                  </a:lnTo>
                  <a:lnTo>
                    <a:pt x="5245951" y="3539566"/>
                  </a:lnTo>
                  <a:lnTo>
                    <a:pt x="5275237" y="3506990"/>
                  </a:lnTo>
                  <a:lnTo>
                    <a:pt x="5303215" y="3472396"/>
                  </a:lnTo>
                  <a:lnTo>
                    <a:pt x="5329910" y="3435820"/>
                  </a:lnTo>
                  <a:lnTo>
                    <a:pt x="5355298" y="3397262"/>
                  </a:lnTo>
                  <a:lnTo>
                    <a:pt x="5379402" y="3356762"/>
                  </a:lnTo>
                  <a:lnTo>
                    <a:pt x="5402211" y="3314331"/>
                  </a:lnTo>
                  <a:lnTo>
                    <a:pt x="5423725" y="3269983"/>
                  </a:lnTo>
                  <a:lnTo>
                    <a:pt x="5443944" y="3223755"/>
                  </a:lnTo>
                  <a:lnTo>
                    <a:pt x="5462879" y="3175660"/>
                  </a:lnTo>
                  <a:lnTo>
                    <a:pt x="5480520" y="3125711"/>
                  </a:lnTo>
                  <a:lnTo>
                    <a:pt x="5495264" y="3079140"/>
                  </a:lnTo>
                  <a:lnTo>
                    <a:pt x="5508612" y="3031934"/>
                  </a:lnTo>
                  <a:lnTo>
                    <a:pt x="5520537" y="2984106"/>
                  </a:lnTo>
                  <a:lnTo>
                    <a:pt x="5531066" y="2935719"/>
                  </a:lnTo>
                  <a:lnTo>
                    <a:pt x="5540184" y="2886799"/>
                  </a:lnTo>
                  <a:lnTo>
                    <a:pt x="5547906" y="2837383"/>
                  </a:lnTo>
                  <a:lnTo>
                    <a:pt x="5554218" y="2787535"/>
                  </a:lnTo>
                  <a:lnTo>
                    <a:pt x="5559120" y="2737256"/>
                  </a:lnTo>
                  <a:lnTo>
                    <a:pt x="5562625" y="2686621"/>
                  </a:lnTo>
                  <a:lnTo>
                    <a:pt x="5564733" y="2635643"/>
                  </a:lnTo>
                  <a:lnTo>
                    <a:pt x="5565432" y="2584373"/>
                  </a:lnTo>
                  <a:close/>
                </a:path>
                <a:path w="9125585" h="3839845">
                  <a:moveTo>
                    <a:pt x="7367613" y="2463139"/>
                  </a:moveTo>
                  <a:lnTo>
                    <a:pt x="7364006" y="2230983"/>
                  </a:lnTo>
                  <a:lnTo>
                    <a:pt x="7364006" y="2005952"/>
                  </a:lnTo>
                  <a:lnTo>
                    <a:pt x="7293838" y="1401533"/>
                  </a:lnTo>
                  <a:lnTo>
                    <a:pt x="7277798" y="1329842"/>
                  </a:lnTo>
                  <a:lnTo>
                    <a:pt x="7259218" y="1269644"/>
                  </a:lnTo>
                  <a:lnTo>
                    <a:pt x="7238149" y="1220927"/>
                  </a:lnTo>
                  <a:lnTo>
                    <a:pt x="7214565" y="1183690"/>
                  </a:lnTo>
                  <a:lnTo>
                    <a:pt x="7156336" y="1136040"/>
                  </a:lnTo>
                  <a:lnTo>
                    <a:pt x="7103681" y="1110589"/>
                  </a:lnTo>
                  <a:lnTo>
                    <a:pt x="7083311" y="1106944"/>
                  </a:lnTo>
                  <a:lnTo>
                    <a:pt x="7058787" y="1116177"/>
                  </a:lnTo>
                  <a:lnTo>
                    <a:pt x="7026034" y="1145438"/>
                  </a:lnTo>
                  <a:lnTo>
                    <a:pt x="6984974" y="1194943"/>
                  </a:lnTo>
                  <a:lnTo>
                    <a:pt x="6935597" y="1264881"/>
                  </a:lnTo>
                  <a:lnTo>
                    <a:pt x="6893941" y="1322793"/>
                  </a:lnTo>
                  <a:lnTo>
                    <a:pt x="6854647" y="1368171"/>
                  </a:lnTo>
                  <a:lnTo>
                    <a:pt x="6817690" y="1400937"/>
                  </a:lnTo>
                  <a:lnTo>
                    <a:pt x="6783121" y="1420977"/>
                  </a:lnTo>
                  <a:lnTo>
                    <a:pt x="6750913" y="1428216"/>
                  </a:lnTo>
                  <a:lnTo>
                    <a:pt x="6725107" y="1425232"/>
                  </a:lnTo>
                  <a:lnTo>
                    <a:pt x="6654889" y="1417853"/>
                  </a:lnTo>
                  <a:lnTo>
                    <a:pt x="6627393" y="1403769"/>
                  </a:lnTo>
                  <a:lnTo>
                    <a:pt x="6607759" y="1372552"/>
                  </a:lnTo>
                  <a:lnTo>
                    <a:pt x="6595999" y="1324254"/>
                  </a:lnTo>
                  <a:lnTo>
                    <a:pt x="6592075" y="1258925"/>
                  </a:lnTo>
                  <a:lnTo>
                    <a:pt x="6593484" y="1234541"/>
                  </a:lnTo>
                  <a:lnTo>
                    <a:pt x="6604635" y="1187056"/>
                  </a:lnTo>
                  <a:lnTo>
                    <a:pt x="6627000" y="1142022"/>
                  </a:lnTo>
                  <a:lnTo>
                    <a:pt x="6662039" y="1105319"/>
                  </a:lnTo>
                  <a:lnTo>
                    <a:pt x="6708889" y="1078585"/>
                  </a:lnTo>
                  <a:lnTo>
                    <a:pt x="6760604" y="1064056"/>
                  </a:lnTo>
                  <a:lnTo>
                    <a:pt x="6843179" y="1059980"/>
                  </a:lnTo>
                  <a:lnTo>
                    <a:pt x="6867893" y="1051204"/>
                  </a:lnTo>
                  <a:lnTo>
                    <a:pt x="6899275" y="1025829"/>
                  </a:lnTo>
                  <a:lnTo>
                    <a:pt x="6909232" y="988872"/>
                  </a:lnTo>
                  <a:lnTo>
                    <a:pt x="6912889" y="936879"/>
                  </a:lnTo>
                  <a:lnTo>
                    <a:pt x="6913346" y="905014"/>
                  </a:lnTo>
                  <a:lnTo>
                    <a:pt x="6909752" y="801801"/>
                  </a:lnTo>
                  <a:lnTo>
                    <a:pt x="6903898" y="762330"/>
                  </a:lnTo>
                  <a:lnTo>
                    <a:pt x="6858140" y="704227"/>
                  </a:lnTo>
                  <a:lnTo>
                    <a:pt x="6818960" y="685546"/>
                  </a:lnTo>
                  <a:lnTo>
                    <a:pt x="6769392" y="673722"/>
                  </a:lnTo>
                  <a:lnTo>
                    <a:pt x="6704228" y="662127"/>
                  </a:lnTo>
                  <a:lnTo>
                    <a:pt x="6654165" y="649820"/>
                  </a:lnTo>
                  <a:lnTo>
                    <a:pt x="6601396" y="624128"/>
                  </a:lnTo>
                  <a:lnTo>
                    <a:pt x="6581864" y="570230"/>
                  </a:lnTo>
                  <a:lnTo>
                    <a:pt x="6580962" y="546354"/>
                  </a:lnTo>
                  <a:lnTo>
                    <a:pt x="6584607" y="514997"/>
                  </a:lnTo>
                  <a:lnTo>
                    <a:pt x="6607137" y="466940"/>
                  </a:lnTo>
                  <a:lnTo>
                    <a:pt x="6644576" y="439559"/>
                  </a:lnTo>
                  <a:lnTo>
                    <a:pt x="6691846" y="422567"/>
                  </a:lnTo>
                  <a:lnTo>
                    <a:pt x="6722758" y="424827"/>
                  </a:lnTo>
                  <a:lnTo>
                    <a:pt x="6792925" y="460616"/>
                  </a:lnTo>
                  <a:lnTo>
                    <a:pt x="6832206" y="494512"/>
                  </a:lnTo>
                  <a:lnTo>
                    <a:pt x="6885699" y="560057"/>
                  </a:lnTo>
                  <a:lnTo>
                    <a:pt x="6939191" y="627341"/>
                  </a:lnTo>
                  <a:lnTo>
                    <a:pt x="6969938" y="650303"/>
                  </a:lnTo>
                  <a:lnTo>
                    <a:pt x="6999262" y="666889"/>
                  </a:lnTo>
                  <a:lnTo>
                    <a:pt x="7027189" y="677049"/>
                  </a:lnTo>
                  <a:lnTo>
                    <a:pt x="7053707" y="680732"/>
                  </a:lnTo>
                  <a:lnTo>
                    <a:pt x="7082739" y="678345"/>
                  </a:lnTo>
                  <a:lnTo>
                    <a:pt x="7132523" y="657110"/>
                  </a:lnTo>
                  <a:lnTo>
                    <a:pt x="7166800" y="604240"/>
                  </a:lnTo>
                  <a:lnTo>
                    <a:pt x="7178256" y="563130"/>
                  </a:lnTo>
                  <a:lnTo>
                    <a:pt x="7184682" y="517969"/>
                  </a:lnTo>
                  <a:lnTo>
                    <a:pt x="7186689" y="471284"/>
                  </a:lnTo>
                  <a:lnTo>
                    <a:pt x="7184263" y="425678"/>
                  </a:lnTo>
                  <a:lnTo>
                    <a:pt x="7176998" y="377774"/>
                  </a:lnTo>
                  <a:lnTo>
                    <a:pt x="7164883" y="327685"/>
                  </a:lnTo>
                  <a:lnTo>
                    <a:pt x="7147915" y="275501"/>
                  </a:lnTo>
                  <a:lnTo>
                    <a:pt x="7126732" y="224053"/>
                  </a:lnTo>
                  <a:lnTo>
                    <a:pt x="7102335" y="176174"/>
                  </a:lnTo>
                  <a:lnTo>
                    <a:pt x="7075335" y="132016"/>
                  </a:lnTo>
                  <a:lnTo>
                    <a:pt x="7046341" y="91706"/>
                  </a:lnTo>
                  <a:lnTo>
                    <a:pt x="7008368" y="45643"/>
                  </a:lnTo>
                  <a:lnTo>
                    <a:pt x="6967804" y="13779"/>
                  </a:lnTo>
                  <a:lnTo>
                    <a:pt x="6930898" y="2692"/>
                  </a:lnTo>
                  <a:lnTo>
                    <a:pt x="6909714" y="2324"/>
                  </a:lnTo>
                  <a:lnTo>
                    <a:pt x="6852234" y="647"/>
                  </a:lnTo>
                  <a:lnTo>
                    <a:pt x="6802310" y="0"/>
                  </a:lnTo>
                  <a:lnTo>
                    <a:pt x="6754901" y="431"/>
                  </a:lnTo>
                  <a:lnTo>
                    <a:pt x="6704978" y="1930"/>
                  </a:lnTo>
                  <a:lnTo>
                    <a:pt x="6647497" y="4546"/>
                  </a:lnTo>
                  <a:lnTo>
                    <a:pt x="6584188" y="14325"/>
                  </a:lnTo>
                  <a:lnTo>
                    <a:pt x="6527432" y="24066"/>
                  </a:lnTo>
                  <a:lnTo>
                    <a:pt x="6472453" y="34328"/>
                  </a:lnTo>
                  <a:lnTo>
                    <a:pt x="6414871" y="45948"/>
                  </a:lnTo>
                  <a:lnTo>
                    <a:pt x="6368428" y="56642"/>
                  </a:lnTo>
                  <a:lnTo>
                    <a:pt x="6322263" y="69253"/>
                  </a:lnTo>
                  <a:lnTo>
                    <a:pt x="6276645" y="83820"/>
                  </a:lnTo>
                  <a:lnTo>
                    <a:pt x="6231801" y="100330"/>
                  </a:lnTo>
                  <a:lnTo>
                    <a:pt x="6188011" y="118808"/>
                  </a:lnTo>
                  <a:lnTo>
                    <a:pt x="6145517" y="139268"/>
                  </a:lnTo>
                  <a:lnTo>
                    <a:pt x="6104560" y="161709"/>
                  </a:lnTo>
                  <a:lnTo>
                    <a:pt x="6061976" y="190538"/>
                  </a:lnTo>
                  <a:lnTo>
                    <a:pt x="6021768" y="225082"/>
                  </a:lnTo>
                  <a:lnTo>
                    <a:pt x="5984049" y="264198"/>
                  </a:lnTo>
                  <a:lnTo>
                    <a:pt x="5948896" y="306768"/>
                  </a:lnTo>
                  <a:lnTo>
                    <a:pt x="5916409" y="351637"/>
                  </a:lnTo>
                  <a:lnTo>
                    <a:pt x="5886666" y="397687"/>
                  </a:lnTo>
                  <a:lnTo>
                    <a:pt x="5875540" y="497217"/>
                  </a:lnTo>
                  <a:lnTo>
                    <a:pt x="5878779" y="547116"/>
                  </a:lnTo>
                  <a:lnTo>
                    <a:pt x="5888494" y="597560"/>
                  </a:lnTo>
                  <a:lnTo>
                    <a:pt x="5904649" y="648703"/>
                  </a:lnTo>
                  <a:lnTo>
                    <a:pt x="5927242" y="700709"/>
                  </a:lnTo>
                  <a:lnTo>
                    <a:pt x="5980823" y="793559"/>
                  </a:lnTo>
                  <a:lnTo>
                    <a:pt x="6034392" y="889266"/>
                  </a:lnTo>
                  <a:lnTo>
                    <a:pt x="6055880" y="940028"/>
                  </a:lnTo>
                  <a:lnTo>
                    <a:pt x="6072289" y="985164"/>
                  </a:lnTo>
                  <a:lnTo>
                    <a:pt x="6083617" y="1024509"/>
                  </a:lnTo>
                  <a:lnTo>
                    <a:pt x="6094311" y="1088097"/>
                  </a:lnTo>
                  <a:lnTo>
                    <a:pt x="6104725" y="1146441"/>
                  </a:lnTo>
                  <a:lnTo>
                    <a:pt x="6108331" y="1172629"/>
                  </a:lnTo>
                  <a:lnTo>
                    <a:pt x="6110084" y="1204937"/>
                  </a:lnTo>
                  <a:lnTo>
                    <a:pt x="6109894" y="1239024"/>
                  </a:lnTo>
                  <a:lnTo>
                    <a:pt x="6108916" y="1273556"/>
                  </a:lnTo>
                  <a:lnTo>
                    <a:pt x="6107684" y="1347266"/>
                  </a:lnTo>
                  <a:lnTo>
                    <a:pt x="6105753" y="1388897"/>
                  </a:lnTo>
                  <a:lnTo>
                    <a:pt x="6102553" y="1432115"/>
                  </a:lnTo>
                  <a:lnTo>
                    <a:pt x="6098057" y="1476933"/>
                  </a:lnTo>
                  <a:lnTo>
                    <a:pt x="6092279" y="1523390"/>
                  </a:lnTo>
                  <a:lnTo>
                    <a:pt x="6085230" y="1571498"/>
                  </a:lnTo>
                  <a:lnTo>
                    <a:pt x="6076886" y="1621307"/>
                  </a:lnTo>
                  <a:lnTo>
                    <a:pt x="6067260" y="1672818"/>
                  </a:lnTo>
                  <a:lnTo>
                    <a:pt x="6056350" y="1726082"/>
                  </a:lnTo>
                  <a:lnTo>
                    <a:pt x="6044158" y="1781098"/>
                  </a:lnTo>
                  <a:lnTo>
                    <a:pt x="6030671" y="1837918"/>
                  </a:lnTo>
                  <a:lnTo>
                    <a:pt x="6015914" y="1896541"/>
                  </a:lnTo>
                  <a:lnTo>
                    <a:pt x="5831230" y="2590622"/>
                  </a:lnTo>
                  <a:lnTo>
                    <a:pt x="5817095" y="2648051"/>
                  </a:lnTo>
                  <a:lnTo>
                    <a:pt x="5804179" y="2704401"/>
                  </a:lnTo>
                  <a:lnTo>
                    <a:pt x="5792495" y="2759710"/>
                  </a:lnTo>
                  <a:lnTo>
                    <a:pt x="5782043" y="2813989"/>
                  </a:lnTo>
                  <a:lnTo>
                    <a:pt x="5772823" y="2867279"/>
                  </a:lnTo>
                  <a:lnTo>
                    <a:pt x="5764835" y="2919577"/>
                  </a:lnTo>
                  <a:lnTo>
                    <a:pt x="5758078" y="2970923"/>
                  </a:lnTo>
                  <a:lnTo>
                    <a:pt x="5752554" y="3021330"/>
                  </a:lnTo>
                  <a:lnTo>
                    <a:pt x="5748261" y="3070822"/>
                  </a:lnTo>
                  <a:lnTo>
                    <a:pt x="5745188" y="3119412"/>
                  </a:lnTo>
                  <a:lnTo>
                    <a:pt x="5743346" y="3167151"/>
                  </a:lnTo>
                  <a:lnTo>
                    <a:pt x="5742737" y="3214027"/>
                  </a:lnTo>
                  <a:lnTo>
                    <a:pt x="5745023" y="3270745"/>
                  </a:lnTo>
                  <a:lnTo>
                    <a:pt x="5751906" y="3323640"/>
                  </a:lnTo>
                  <a:lnTo>
                    <a:pt x="5763361" y="3372777"/>
                  </a:lnTo>
                  <a:lnTo>
                    <a:pt x="5779389" y="3418192"/>
                  </a:lnTo>
                  <a:lnTo>
                    <a:pt x="5799988" y="3459950"/>
                  </a:lnTo>
                  <a:lnTo>
                    <a:pt x="5824994" y="3498672"/>
                  </a:lnTo>
                  <a:lnTo>
                    <a:pt x="5853874" y="3535121"/>
                  </a:lnTo>
                  <a:lnTo>
                    <a:pt x="5885942" y="3569398"/>
                  </a:lnTo>
                  <a:lnTo>
                    <a:pt x="5920511" y="3601555"/>
                  </a:lnTo>
                  <a:lnTo>
                    <a:pt x="5956871" y="3631666"/>
                  </a:lnTo>
                  <a:lnTo>
                    <a:pt x="5991212" y="3656457"/>
                  </a:lnTo>
                  <a:lnTo>
                    <a:pt x="6030734" y="3680549"/>
                  </a:lnTo>
                  <a:lnTo>
                    <a:pt x="6075362" y="3703523"/>
                  </a:lnTo>
                  <a:lnTo>
                    <a:pt x="6125045" y="3724922"/>
                  </a:lnTo>
                  <a:lnTo>
                    <a:pt x="6179744" y="3744315"/>
                  </a:lnTo>
                  <a:lnTo>
                    <a:pt x="6239383" y="3761257"/>
                  </a:lnTo>
                  <a:lnTo>
                    <a:pt x="6292647" y="3773640"/>
                  </a:lnTo>
                  <a:lnTo>
                    <a:pt x="6346025" y="3784155"/>
                  </a:lnTo>
                  <a:lnTo>
                    <a:pt x="6399504" y="3792766"/>
                  </a:lnTo>
                  <a:lnTo>
                    <a:pt x="6453086" y="3799484"/>
                  </a:lnTo>
                  <a:lnTo>
                    <a:pt x="6506756" y="3804285"/>
                  </a:lnTo>
                  <a:lnTo>
                    <a:pt x="6560490" y="3807180"/>
                  </a:lnTo>
                  <a:lnTo>
                    <a:pt x="6614312" y="3808158"/>
                  </a:lnTo>
                  <a:lnTo>
                    <a:pt x="6665176" y="3807256"/>
                  </a:lnTo>
                  <a:lnTo>
                    <a:pt x="6716331" y="3804424"/>
                  </a:lnTo>
                  <a:lnTo>
                    <a:pt x="6767449" y="3799535"/>
                  </a:lnTo>
                  <a:lnTo>
                    <a:pt x="6818198" y="3792423"/>
                  </a:lnTo>
                  <a:lnTo>
                    <a:pt x="6868261" y="3782936"/>
                  </a:lnTo>
                  <a:lnTo>
                    <a:pt x="6917322" y="3770922"/>
                  </a:lnTo>
                  <a:lnTo>
                    <a:pt x="6965035" y="3756241"/>
                  </a:lnTo>
                  <a:lnTo>
                    <a:pt x="7014908" y="3736200"/>
                  </a:lnTo>
                  <a:lnTo>
                    <a:pt x="7061276" y="3711740"/>
                  </a:lnTo>
                  <a:lnTo>
                    <a:pt x="7103885" y="3683381"/>
                  </a:lnTo>
                  <a:lnTo>
                    <a:pt x="7142518" y="3651618"/>
                  </a:lnTo>
                  <a:lnTo>
                    <a:pt x="7176960" y="3616972"/>
                  </a:lnTo>
                  <a:lnTo>
                    <a:pt x="7206970" y="3579939"/>
                  </a:lnTo>
                  <a:lnTo>
                    <a:pt x="7229818" y="3545230"/>
                  </a:lnTo>
                  <a:lnTo>
                    <a:pt x="7250862" y="3506139"/>
                  </a:lnTo>
                  <a:lnTo>
                    <a:pt x="7270077" y="3462705"/>
                  </a:lnTo>
                  <a:lnTo>
                    <a:pt x="7287476" y="3414941"/>
                  </a:lnTo>
                  <a:lnTo>
                    <a:pt x="7303071" y="3362871"/>
                  </a:lnTo>
                  <a:lnTo>
                    <a:pt x="7316864" y="3306534"/>
                  </a:lnTo>
                  <a:lnTo>
                    <a:pt x="7328840" y="3245942"/>
                  </a:lnTo>
                  <a:lnTo>
                    <a:pt x="7338492" y="3181159"/>
                  </a:lnTo>
                  <a:lnTo>
                    <a:pt x="7346759" y="3103943"/>
                  </a:lnTo>
                  <a:lnTo>
                    <a:pt x="7350379" y="3060725"/>
                  </a:lnTo>
                  <a:lnTo>
                    <a:pt x="7353655" y="3014446"/>
                  </a:lnTo>
                  <a:lnTo>
                    <a:pt x="7356576" y="2965132"/>
                  </a:lnTo>
                  <a:lnTo>
                    <a:pt x="7359167" y="2912795"/>
                  </a:lnTo>
                  <a:lnTo>
                    <a:pt x="7361402" y="2857449"/>
                  </a:lnTo>
                  <a:lnTo>
                    <a:pt x="7363307" y="2799105"/>
                  </a:lnTo>
                  <a:lnTo>
                    <a:pt x="7364857" y="2737789"/>
                  </a:lnTo>
                  <a:lnTo>
                    <a:pt x="7366063" y="2673527"/>
                  </a:lnTo>
                  <a:lnTo>
                    <a:pt x="7366927" y="2606319"/>
                  </a:lnTo>
                  <a:lnTo>
                    <a:pt x="7367435" y="2536177"/>
                  </a:lnTo>
                  <a:lnTo>
                    <a:pt x="7367613" y="2463139"/>
                  </a:lnTo>
                  <a:close/>
                </a:path>
                <a:path w="9125585" h="3839845">
                  <a:moveTo>
                    <a:pt x="9125483" y="2730716"/>
                  </a:moveTo>
                  <a:lnTo>
                    <a:pt x="9124772" y="2681770"/>
                  </a:lnTo>
                  <a:lnTo>
                    <a:pt x="9122613" y="2632887"/>
                  </a:lnTo>
                  <a:lnTo>
                    <a:pt x="9119032" y="2584056"/>
                  </a:lnTo>
                  <a:lnTo>
                    <a:pt x="9114015" y="2535224"/>
                  </a:lnTo>
                  <a:lnTo>
                    <a:pt x="9107564" y="2486368"/>
                  </a:lnTo>
                  <a:lnTo>
                    <a:pt x="9099677" y="2437434"/>
                  </a:lnTo>
                  <a:lnTo>
                    <a:pt x="9090355" y="2388412"/>
                  </a:lnTo>
                  <a:lnTo>
                    <a:pt x="9079611" y="2339251"/>
                  </a:lnTo>
                  <a:lnTo>
                    <a:pt x="9067444" y="2289911"/>
                  </a:lnTo>
                  <a:lnTo>
                    <a:pt x="9053830" y="2240369"/>
                  </a:lnTo>
                  <a:lnTo>
                    <a:pt x="9038806" y="2190585"/>
                  </a:lnTo>
                  <a:lnTo>
                    <a:pt x="9022334" y="2140521"/>
                  </a:lnTo>
                  <a:lnTo>
                    <a:pt x="9004452" y="2090140"/>
                  </a:lnTo>
                  <a:lnTo>
                    <a:pt x="8985136" y="2039416"/>
                  </a:lnTo>
                  <a:lnTo>
                    <a:pt x="8966835" y="1992325"/>
                  </a:lnTo>
                  <a:lnTo>
                    <a:pt x="8946617" y="1945881"/>
                  </a:lnTo>
                  <a:lnTo>
                    <a:pt x="8924620" y="1900059"/>
                  </a:lnTo>
                  <a:lnTo>
                    <a:pt x="8900998" y="1854860"/>
                  </a:lnTo>
                  <a:lnTo>
                    <a:pt x="8875928" y="1810258"/>
                  </a:lnTo>
                  <a:lnTo>
                    <a:pt x="8849525" y="1766265"/>
                  </a:lnTo>
                  <a:lnTo>
                    <a:pt x="8821966" y="1722869"/>
                  </a:lnTo>
                  <a:lnTo>
                    <a:pt x="8793404" y="1680044"/>
                  </a:lnTo>
                  <a:lnTo>
                    <a:pt x="8763978" y="1637804"/>
                  </a:lnTo>
                  <a:lnTo>
                    <a:pt x="8733853" y="1596136"/>
                  </a:lnTo>
                  <a:lnTo>
                    <a:pt x="8703183" y="1555026"/>
                  </a:lnTo>
                  <a:lnTo>
                    <a:pt x="8672106" y="1514462"/>
                  </a:lnTo>
                  <a:lnTo>
                    <a:pt x="8640788" y="1474444"/>
                  </a:lnTo>
                  <a:lnTo>
                    <a:pt x="8578037" y="1396009"/>
                  </a:lnTo>
                  <a:lnTo>
                    <a:pt x="8460181" y="1251102"/>
                  </a:lnTo>
                  <a:lnTo>
                    <a:pt x="8407921" y="1187881"/>
                  </a:lnTo>
                  <a:lnTo>
                    <a:pt x="8359407" y="1129906"/>
                  </a:lnTo>
                  <a:lnTo>
                    <a:pt x="8274037" y="1029385"/>
                  </a:lnTo>
                  <a:lnTo>
                    <a:pt x="8176387" y="915962"/>
                  </a:lnTo>
                  <a:lnTo>
                    <a:pt x="8132597" y="864311"/>
                  </a:lnTo>
                  <a:lnTo>
                    <a:pt x="8106677" y="831062"/>
                  </a:lnTo>
                  <a:lnTo>
                    <a:pt x="8090154" y="796721"/>
                  </a:lnTo>
                  <a:lnTo>
                    <a:pt x="8078102" y="751967"/>
                  </a:lnTo>
                  <a:lnTo>
                    <a:pt x="8076590" y="731710"/>
                  </a:lnTo>
                  <a:lnTo>
                    <a:pt x="8077289" y="712711"/>
                  </a:lnTo>
                  <a:lnTo>
                    <a:pt x="8087715" y="662101"/>
                  </a:lnTo>
                  <a:lnTo>
                    <a:pt x="8114678" y="610882"/>
                  </a:lnTo>
                  <a:lnTo>
                    <a:pt x="8145602" y="574484"/>
                  </a:lnTo>
                  <a:lnTo>
                    <a:pt x="8195475" y="557276"/>
                  </a:lnTo>
                  <a:lnTo>
                    <a:pt x="8228076" y="557466"/>
                  </a:lnTo>
                  <a:lnTo>
                    <a:pt x="8294510" y="576351"/>
                  </a:lnTo>
                  <a:lnTo>
                    <a:pt x="8352002" y="623277"/>
                  </a:lnTo>
                  <a:lnTo>
                    <a:pt x="8376526" y="658139"/>
                  </a:lnTo>
                  <a:lnTo>
                    <a:pt x="8398421" y="700201"/>
                  </a:lnTo>
                  <a:lnTo>
                    <a:pt x="8417814" y="749134"/>
                  </a:lnTo>
                  <a:lnTo>
                    <a:pt x="8434819" y="804659"/>
                  </a:lnTo>
                  <a:lnTo>
                    <a:pt x="8449577" y="866444"/>
                  </a:lnTo>
                  <a:lnTo>
                    <a:pt x="8465922" y="940168"/>
                  </a:lnTo>
                  <a:lnTo>
                    <a:pt x="8481733" y="1004277"/>
                  </a:lnTo>
                  <a:lnTo>
                    <a:pt x="8496757" y="1058227"/>
                  </a:lnTo>
                  <a:lnTo>
                    <a:pt x="8510753" y="1101458"/>
                  </a:lnTo>
                  <a:lnTo>
                    <a:pt x="8534629" y="1153604"/>
                  </a:lnTo>
                  <a:lnTo>
                    <a:pt x="8560346" y="1183182"/>
                  </a:lnTo>
                  <a:lnTo>
                    <a:pt x="8591105" y="1210322"/>
                  </a:lnTo>
                  <a:lnTo>
                    <a:pt x="8625002" y="1234922"/>
                  </a:lnTo>
                  <a:lnTo>
                    <a:pt x="8660105" y="1256855"/>
                  </a:lnTo>
                  <a:lnTo>
                    <a:pt x="8718258" y="1286865"/>
                  </a:lnTo>
                  <a:lnTo>
                    <a:pt x="8767178" y="1302943"/>
                  </a:lnTo>
                  <a:lnTo>
                    <a:pt x="8806904" y="1304721"/>
                  </a:lnTo>
                  <a:lnTo>
                    <a:pt x="8837422" y="1291805"/>
                  </a:lnTo>
                  <a:lnTo>
                    <a:pt x="8879878" y="1254150"/>
                  </a:lnTo>
                  <a:lnTo>
                    <a:pt x="8903843" y="1221206"/>
                  </a:lnTo>
                  <a:lnTo>
                    <a:pt x="8914943" y="1181557"/>
                  </a:lnTo>
                  <a:lnTo>
                    <a:pt x="8918727" y="1125131"/>
                  </a:lnTo>
                  <a:lnTo>
                    <a:pt x="8916632" y="1089342"/>
                  </a:lnTo>
                  <a:lnTo>
                    <a:pt x="8910383" y="1050734"/>
                  </a:lnTo>
                  <a:lnTo>
                    <a:pt x="8899957" y="1009243"/>
                  </a:lnTo>
                  <a:lnTo>
                    <a:pt x="8885352" y="964793"/>
                  </a:lnTo>
                  <a:lnTo>
                    <a:pt x="8864968" y="915479"/>
                  </a:lnTo>
                  <a:lnTo>
                    <a:pt x="8843150" y="867029"/>
                  </a:lnTo>
                  <a:lnTo>
                    <a:pt x="8819934" y="819531"/>
                  </a:lnTo>
                  <a:lnTo>
                    <a:pt x="8795296" y="773061"/>
                  </a:lnTo>
                  <a:lnTo>
                    <a:pt x="8769248" y="727710"/>
                  </a:lnTo>
                  <a:lnTo>
                    <a:pt x="8741791" y="683539"/>
                  </a:lnTo>
                  <a:lnTo>
                    <a:pt x="8712924" y="640651"/>
                  </a:lnTo>
                  <a:lnTo>
                    <a:pt x="8682634" y="599097"/>
                  </a:lnTo>
                  <a:lnTo>
                    <a:pt x="8650935" y="558965"/>
                  </a:lnTo>
                  <a:lnTo>
                    <a:pt x="8617953" y="520319"/>
                  </a:lnTo>
                  <a:lnTo>
                    <a:pt x="8583943" y="483273"/>
                  </a:lnTo>
                  <a:lnTo>
                    <a:pt x="8548891" y="447890"/>
                  </a:lnTo>
                  <a:lnTo>
                    <a:pt x="8512810" y="414286"/>
                  </a:lnTo>
                  <a:lnTo>
                    <a:pt x="8475675" y="382524"/>
                  </a:lnTo>
                  <a:lnTo>
                    <a:pt x="8437499" y="352691"/>
                  </a:lnTo>
                  <a:lnTo>
                    <a:pt x="8398294" y="324891"/>
                  </a:lnTo>
                  <a:lnTo>
                    <a:pt x="8358035" y="299199"/>
                  </a:lnTo>
                  <a:lnTo>
                    <a:pt x="8316735" y="275691"/>
                  </a:lnTo>
                  <a:lnTo>
                    <a:pt x="8267535" y="251269"/>
                  </a:lnTo>
                  <a:lnTo>
                    <a:pt x="8218246" y="230568"/>
                  </a:lnTo>
                  <a:lnTo>
                    <a:pt x="8169415" y="213880"/>
                  </a:lnTo>
                  <a:lnTo>
                    <a:pt x="8121586" y="201485"/>
                  </a:lnTo>
                  <a:lnTo>
                    <a:pt x="8075295" y="193636"/>
                  </a:lnTo>
                  <a:lnTo>
                    <a:pt x="8031099" y="190639"/>
                  </a:lnTo>
                  <a:lnTo>
                    <a:pt x="7989519" y="192735"/>
                  </a:lnTo>
                  <a:lnTo>
                    <a:pt x="7951114" y="200240"/>
                  </a:lnTo>
                  <a:lnTo>
                    <a:pt x="7905750" y="218008"/>
                  </a:lnTo>
                  <a:lnTo>
                    <a:pt x="7862938" y="243928"/>
                  </a:lnTo>
                  <a:lnTo>
                    <a:pt x="7823594" y="275894"/>
                  </a:lnTo>
                  <a:lnTo>
                    <a:pt x="7788669" y="311823"/>
                  </a:lnTo>
                  <a:lnTo>
                    <a:pt x="7759078" y="349605"/>
                  </a:lnTo>
                  <a:lnTo>
                    <a:pt x="7735138" y="389432"/>
                  </a:lnTo>
                  <a:lnTo>
                    <a:pt x="7716494" y="432803"/>
                  </a:lnTo>
                  <a:lnTo>
                    <a:pt x="7703185" y="479628"/>
                  </a:lnTo>
                  <a:lnTo>
                    <a:pt x="7695184" y="529805"/>
                  </a:lnTo>
                  <a:lnTo>
                    <a:pt x="7692517" y="583222"/>
                  </a:lnTo>
                  <a:lnTo>
                    <a:pt x="7692517" y="636638"/>
                  </a:lnTo>
                  <a:lnTo>
                    <a:pt x="7694295" y="676948"/>
                  </a:lnTo>
                  <a:lnTo>
                    <a:pt x="7699667" y="718553"/>
                  </a:lnTo>
                  <a:lnTo>
                    <a:pt x="7708608" y="761466"/>
                  </a:lnTo>
                  <a:lnTo>
                    <a:pt x="7721117" y="805751"/>
                  </a:lnTo>
                  <a:lnTo>
                    <a:pt x="7737195" y="851446"/>
                  </a:lnTo>
                  <a:lnTo>
                    <a:pt x="7756842" y="898588"/>
                  </a:lnTo>
                  <a:lnTo>
                    <a:pt x="7780071" y="947216"/>
                  </a:lnTo>
                  <a:lnTo>
                    <a:pt x="7806855" y="997381"/>
                  </a:lnTo>
                  <a:lnTo>
                    <a:pt x="7837208" y="1049121"/>
                  </a:lnTo>
                  <a:lnTo>
                    <a:pt x="7871130" y="1102487"/>
                  </a:lnTo>
                  <a:lnTo>
                    <a:pt x="7946263" y="1212557"/>
                  </a:lnTo>
                  <a:lnTo>
                    <a:pt x="7980731" y="1265885"/>
                  </a:lnTo>
                  <a:lnTo>
                    <a:pt x="8011998" y="1317447"/>
                  </a:lnTo>
                  <a:lnTo>
                    <a:pt x="8040052" y="1367205"/>
                  </a:lnTo>
                  <a:lnTo>
                    <a:pt x="8064919" y="1415122"/>
                  </a:lnTo>
                  <a:lnTo>
                    <a:pt x="8086585" y="1461185"/>
                  </a:lnTo>
                  <a:lnTo>
                    <a:pt x="8105038" y="1505343"/>
                  </a:lnTo>
                  <a:lnTo>
                    <a:pt x="8120278" y="1547558"/>
                  </a:lnTo>
                  <a:lnTo>
                    <a:pt x="8132318" y="1587792"/>
                  </a:lnTo>
                  <a:lnTo>
                    <a:pt x="8141157" y="1626031"/>
                  </a:lnTo>
                  <a:lnTo>
                    <a:pt x="8146770" y="1662226"/>
                  </a:lnTo>
                  <a:lnTo>
                    <a:pt x="8128762" y="1689290"/>
                  </a:lnTo>
                  <a:lnTo>
                    <a:pt x="8095564" y="1726526"/>
                  </a:lnTo>
                  <a:lnTo>
                    <a:pt x="8046872" y="1745195"/>
                  </a:lnTo>
                  <a:lnTo>
                    <a:pt x="8028533" y="1744700"/>
                  </a:lnTo>
                  <a:lnTo>
                    <a:pt x="7983639" y="1728165"/>
                  </a:lnTo>
                  <a:lnTo>
                    <a:pt x="7949857" y="1707921"/>
                  </a:lnTo>
                  <a:lnTo>
                    <a:pt x="7909293" y="1680895"/>
                  </a:lnTo>
                  <a:lnTo>
                    <a:pt x="7862456" y="1648282"/>
                  </a:lnTo>
                  <a:lnTo>
                    <a:pt x="7816456" y="1617332"/>
                  </a:lnTo>
                  <a:lnTo>
                    <a:pt x="7778356" y="1594421"/>
                  </a:lnTo>
                  <a:lnTo>
                    <a:pt x="7748105" y="1579397"/>
                  </a:lnTo>
                  <a:lnTo>
                    <a:pt x="7725702" y="1572094"/>
                  </a:lnTo>
                  <a:lnTo>
                    <a:pt x="7659281" y="1578724"/>
                  </a:lnTo>
                  <a:lnTo>
                    <a:pt x="7642619" y="1618869"/>
                  </a:lnTo>
                  <a:lnTo>
                    <a:pt x="7627213" y="1662010"/>
                  </a:lnTo>
                  <a:lnTo>
                    <a:pt x="7613053" y="1708137"/>
                  </a:lnTo>
                  <a:lnTo>
                    <a:pt x="7600137" y="1757222"/>
                  </a:lnTo>
                  <a:lnTo>
                    <a:pt x="7588440" y="1809267"/>
                  </a:lnTo>
                  <a:lnTo>
                    <a:pt x="7577988" y="1864245"/>
                  </a:lnTo>
                  <a:lnTo>
                    <a:pt x="7567358" y="1939264"/>
                  </a:lnTo>
                  <a:lnTo>
                    <a:pt x="7562939" y="1982089"/>
                  </a:lnTo>
                  <a:lnTo>
                    <a:pt x="7559103" y="2028482"/>
                  </a:lnTo>
                  <a:lnTo>
                    <a:pt x="7555878" y="2078469"/>
                  </a:lnTo>
                  <a:lnTo>
                    <a:pt x="7553223" y="2132050"/>
                  </a:lnTo>
                  <a:lnTo>
                    <a:pt x="7551166" y="2189251"/>
                  </a:lnTo>
                  <a:lnTo>
                    <a:pt x="7549705" y="2250097"/>
                  </a:lnTo>
                  <a:lnTo>
                    <a:pt x="7548816" y="2314587"/>
                  </a:lnTo>
                  <a:lnTo>
                    <a:pt x="7548524" y="2382761"/>
                  </a:lnTo>
                  <a:lnTo>
                    <a:pt x="7555890" y="2925635"/>
                  </a:lnTo>
                  <a:lnTo>
                    <a:pt x="7566457" y="2980601"/>
                  </a:lnTo>
                  <a:lnTo>
                    <a:pt x="7577988" y="3034347"/>
                  </a:lnTo>
                  <a:lnTo>
                    <a:pt x="7590498" y="3086887"/>
                  </a:lnTo>
                  <a:lnTo>
                    <a:pt x="7603985" y="3138182"/>
                  </a:lnTo>
                  <a:lnTo>
                    <a:pt x="7618438" y="3188246"/>
                  </a:lnTo>
                  <a:lnTo>
                    <a:pt x="7633868" y="3237039"/>
                  </a:lnTo>
                  <a:lnTo>
                    <a:pt x="7650277" y="3284563"/>
                  </a:lnTo>
                  <a:lnTo>
                    <a:pt x="7667663" y="3330791"/>
                  </a:lnTo>
                  <a:lnTo>
                    <a:pt x="7686027" y="3375736"/>
                  </a:lnTo>
                  <a:lnTo>
                    <a:pt x="7705369" y="3419360"/>
                  </a:lnTo>
                  <a:lnTo>
                    <a:pt x="7725702" y="3461651"/>
                  </a:lnTo>
                  <a:lnTo>
                    <a:pt x="7752016" y="3510851"/>
                  </a:lnTo>
                  <a:lnTo>
                    <a:pt x="7780058" y="3556660"/>
                  </a:lnTo>
                  <a:lnTo>
                    <a:pt x="7809839" y="3599078"/>
                  </a:lnTo>
                  <a:lnTo>
                    <a:pt x="7841361" y="3638131"/>
                  </a:lnTo>
                  <a:lnTo>
                    <a:pt x="7874609" y="3673779"/>
                  </a:lnTo>
                  <a:lnTo>
                    <a:pt x="7909585" y="3706050"/>
                  </a:lnTo>
                  <a:lnTo>
                    <a:pt x="7946288" y="3734943"/>
                  </a:lnTo>
                  <a:lnTo>
                    <a:pt x="7984731" y="3760432"/>
                  </a:lnTo>
                  <a:lnTo>
                    <a:pt x="8024889" y="3782542"/>
                  </a:lnTo>
                  <a:lnTo>
                    <a:pt x="8072171" y="3799827"/>
                  </a:lnTo>
                  <a:lnTo>
                    <a:pt x="8122412" y="3813200"/>
                  </a:lnTo>
                  <a:lnTo>
                    <a:pt x="8175612" y="3822712"/>
                  </a:lnTo>
                  <a:lnTo>
                    <a:pt x="8231759" y="3828415"/>
                  </a:lnTo>
                  <a:lnTo>
                    <a:pt x="8290877" y="3830383"/>
                  </a:lnTo>
                  <a:lnTo>
                    <a:pt x="8334134" y="3829316"/>
                  </a:lnTo>
                  <a:lnTo>
                    <a:pt x="8375307" y="3826014"/>
                  </a:lnTo>
                  <a:lnTo>
                    <a:pt x="8414436" y="3820566"/>
                  </a:lnTo>
                  <a:lnTo>
                    <a:pt x="8488058" y="3803421"/>
                  </a:lnTo>
                  <a:lnTo>
                    <a:pt x="8525789" y="3791801"/>
                  </a:lnTo>
                  <a:lnTo>
                    <a:pt x="8564702" y="3778212"/>
                  </a:lnTo>
                  <a:lnTo>
                    <a:pt x="8604796" y="3762718"/>
                  </a:lnTo>
                  <a:lnTo>
                    <a:pt x="8654847" y="3737025"/>
                  </a:lnTo>
                  <a:lnTo>
                    <a:pt x="8703475" y="3709111"/>
                  </a:lnTo>
                  <a:lnTo>
                    <a:pt x="8749665" y="3679126"/>
                  </a:lnTo>
                  <a:lnTo>
                    <a:pt x="8792375" y="3647224"/>
                  </a:lnTo>
                  <a:lnTo>
                    <a:pt x="8830589" y="3613531"/>
                  </a:lnTo>
                  <a:lnTo>
                    <a:pt x="8863266" y="3578199"/>
                  </a:lnTo>
                  <a:lnTo>
                    <a:pt x="8895855" y="3533648"/>
                  </a:lnTo>
                  <a:lnTo>
                    <a:pt x="8925611" y="3485045"/>
                  </a:lnTo>
                  <a:lnTo>
                    <a:pt x="8952814" y="3434943"/>
                  </a:lnTo>
                  <a:lnTo>
                    <a:pt x="8977770" y="3385883"/>
                  </a:lnTo>
                  <a:lnTo>
                    <a:pt x="8996997" y="3345015"/>
                  </a:lnTo>
                  <a:lnTo>
                    <a:pt x="9016416" y="3298761"/>
                  </a:lnTo>
                  <a:lnTo>
                    <a:pt x="9035999" y="3247275"/>
                  </a:lnTo>
                  <a:lnTo>
                    <a:pt x="9055722" y="3190735"/>
                  </a:lnTo>
                  <a:lnTo>
                    <a:pt x="9075585" y="3129318"/>
                  </a:lnTo>
                  <a:lnTo>
                    <a:pt x="9087269" y="3088221"/>
                  </a:lnTo>
                  <a:lnTo>
                    <a:pt x="9097404" y="3044799"/>
                  </a:lnTo>
                  <a:lnTo>
                    <a:pt x="9105976" y="2998952"/>
                  </a:lnTo>
                  <a:lnTo>
                    <a:pt x="9112999" y="2950603"/>
                  </a:lnTo>
                  <a:lnTo>
                    <a:pt x="9118460" y="2899689"/>
                  </a:lnTo>
                  <a:lnTo>
                    <a:pt x="9122359" y="2846120"/>
                  </a:lnTo>
                  <a:lnTo>
                    <a:pt x="9124696" y="2789821"/>
                  </a:lnTo>
                  <a:lnTo>
                    <a:pt x="9125483" y="2730716"/>
                  </a:lnTo>
                  <a:close/>
                </a:path>
              </a:pathLst>
            </a:custGeom>
            <a:solidFill>
              <a:srgbClr val="8531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810" y="506362"/>
            <a:ext cx="8613207" cy="72481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63831" y="101839"/>
            <a:ext cx="2247899" cy="22478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4715" y="7759369"/>
            <a:ext cx="1800225" cy="177992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37738" y="7749819"/>
            <a:ext cx="2028825" cy="1779905"/>
            <a:chOff x="137738" y="7749819"/>
            <a:chExt cx="2028825" cy="1779905"/>
          </a:xfrm>
        </p:grpSpPr>
        <p:sp>
          <p:nvSpPr>
            <p:cNvPr id="6" name="object 6"/>
            <p:cNvSpPr/>
            <p:nvPr/>
          </p:nvSpPr>
          <p:spPr>
            <a:xfrm>
              <a:off x="144506" y="7753875"/>
              <a:ext cx="2015489" cy="1771650"/>
            </a:xfrm>
            <a:custGeom>
              <a:avLst/>
              <a:gdLst/>
              <a:ahLst/>
              <a:cxnLst/>
              <a:rect l="l" t="t" r="r" b="b"/>
              <a:pathLst>
                <a:path w="2015489" h="1771650">
                  <a:moveTo>
                    <a:pt x="1855538" y="1771481"/>
                  </a:moveTo>
                  <a:lnTo>
                    <a:pt x="159745" y="1771481"/>
                  </a:lnTo>
                  <a:lnTo>
                    <a:pt x="159745" y="844934"/>
                  </a:lnTo>
                  <a:lnTo>
                    <a:pt x="153703" y="848313"/>
                  </a:lnTo>
                  <a:lnTo>
                    <a:pt x="142881" y="853464"/>
                  </a:lnTo>
                  <a:lnTo>
                    <a:pt x="131413" y="857196"/>
                  </a:lnTo>
                  <a:lnTo>
                    <a:pt x="119462" y="859465"/>
                  </a:lnTo>
                  <a:lnTo>
                    <a:pt x="107190" y="860231"/>
                  </a:lnTo>
                  <a:lnTo>
                    <a:pt x="87178" y="860231"/>
                  </a:lnTo>
                  <a:lnTo>
                    <a:pt x="53277" y="854155"/>
                  </a:lnTo>
                  <a:lnTo>
                    <a:pt x="25562" y="837603"/>
                  </a:lnTo>
                  <a:lnTo>
                    <a:pt x="6861" y="813074"/>
                  </a:lnTo>
                  <a:lnTo>
                    <a:pt x="0" y="783072"/>
                  </a:lnTo>
                  <a:lnTo>
                    <a:pt x="0" y="697086"/>
                  </a:lnTo>
                  <a:lnTo>
                    <a:pt x="145113" y="406312"/>
                  </a:lnTo>
                  <a:lnTo>
                    <a:pt x="110875" y="406312"/>
                  </a:lnTo>
                  <a:lnTo>
                    <a:pt x="110875" y="360185"/>
                  </a:lnTo>
                  <a:lnTo>
                    <a:pt x="159745" y="360185"/>
                  </a:lnTo>
                  <a:lnTo>
                    <a:pt x="159745" y="46130"/>
                  </a:lnTo>
                  <a:lnTo>
                    <a:pt x="110875" y="46130"/>
                  </a:lnTo>
                  <a:lnTo>
                    <a:pt x="110875" y="0"/>
                  </a:lnTo>
                  <a:lnTo>
                    <a:pt x="1904405" y="0"/>
                  </a:lnTo>
                  <a:lnTo>
                    <a:pt x="1904405" y="46130"/>
                  </a:lnTo>
                  <a:lnTo>
                    <a:pt x="1855538" y="46130"/>
                  </a:lnTo>
                  <a:lnTo>
                    <a:pt x="1855538" y="360185"/>
                  </a:lnTo>
                  <a:lnTo>
                    <a:pt x="1904405" y="360185"/>
                  </a:lnTo>
                  <a:lnTo>
                    <a:pt x="1904405" y="406316"/>
                  </a:lnTo>
                  <a:lnTo>
                    <a:pt x="1870170" y="406316"/>
                  </a:lnTo>
                  <a:lnTo>
                    <a:pt x="2015284" y="697090"/>
                  </a:lnTo>
                  <a:lnTo>
                    <a:pt x="2015284" y="783076"/>
                  </a:lnTo>
                  <a:lnTo>
                    <a:pt x="2008422" y="813081"/>
                  </a:lnTo>
                  <a:lnTo>
                    <a:pt x="1989719" y="837610"/>
                  </a:lnTo>
                  <a:lnTo>
                    <a:pt x="1962003" y="854162"/>
                  </a:lnTo>
                  <a:lnTo>
                    <a:pt x="1928101" y="860235"/>
                  </a:lnTo>
                  <a:lnTo>
                    <a:pt x="1908097" y="860235"/>
                  </a:lnTo>
                  <a:lnTo>
                    <a:pt x="1861576" y="848313"/>
                  </a:lnTo>
                  <a:lnTo>
                    <a:pt x="1855538" y="844930"/>
                  </a:lnTo>
                  <a:lnTo>
                    <a:pt x="1855538" y="1771481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2741" y="8144720"/>
              <a:ext cx="2001520" cy="1110615"/>
            </a:xfrm>
            <a:custGeom>
              <a:avLst/>
              <a:gdLst/>
              <a:ahLst/>
              <a:cxnLst/>
              <a:rect l="l" t="t" r="r" b="b"/>
              <a:pathLst>
                <a:path w="2001520" h="1110615">
                  <a:moveTo>
                    <a:pt x="1909866" y="473447"/>
                  </a:moveTo>
                  <a:lnTo>
                    <a:pt x="1889862" y="473447"/>
                  </a:lnTo>
                  <a:lnTo>
                    <a:pt x="1876738" y="472610"/>
                  </a:lnTo>
                  <a:lnTo>
                    <a:pt x="1824354" y="448727"/>
                  </a:lnTo>
                  <a:lnTo>
                    <a:pt x="1802307" y="415061"/>
                  </a:lnTo>
                  <a:lnTo>
                    <a:pt x="1798626" y="388410"/>
                  </a:lnTo>
                  <a:lnTo>
                    <a:pt x="0" y="388410"/>
                  </a:lnTo>
                  <a:lnTo>
                    <a:pt x="135931" y="0"/>
                  </a:lnTo>
                  <a:lnTo>
                    <a:pt x="1842882" y="0"/>
                  </a:lnTo>
                  <a:lnTo>
                    <a:pt x="1849715" y="19523"/>
                  </a:lnTo>
                  <a:lnTo>
                    <a:pt x="1858492" y="19523"/>
                  </a:lnTo>
                  <a:lnTo>
                    <a:pt x="1999751" y="302570"/>
                  </a:lnTo>
                  <a:lnTo>
                    <a:pt x="1948775" y="302570"/>
                  </a:lnTo>
                  <a:lnTo>
                    <a:pt x="1950674" y="307998"/>
                  </a:lnTo>
                  <a:lnTo>
                    <a:pt x="2001106" y="307998"/>
                  </a:lnTo>
                  <a:lnTo>
                    <a:pt x="2001106" y="392231"/>
                  </a:lnTo>
                  <a:lnTo>
                    <a:pt x="1993936" y="423844"/>
                  </a:lnTo>
                  <a:lnTo>
                    <a:pt x="1974382" y="449659"/>
                  </a:lnTo>
                  <a:lnTo>
                    <a:pt x="1945380" y="467064"/>
                  </a:lnTo>
                  <a:lnTo>
                    <a:pt x="1909866" y="473447"/>
                  </a:lnTo>
                  <a:close/>
                </a:path>
                <a:path w="2001520" h="1110615">
                  <a:moveTo>
                    <a:pt x="291278" y="473447"/>
                  </a:moveTo>
                  <a:lnTo>
                    <a:pt x="271273" y="473447"/>
                  </a:lnTo>
                  <a:lnTo>
                    <a:pt x="236442" y="467310"/>
                  </a:lnTo>
                  <a:lnTo>
                    <a:pt x="194077" y="433200"/>
                  </a:lnTo>
                  <a:lnTo>
                    <a:pt x="180113" y="394949"/>
                  </a:lnTo>
                  <a:lnTo>
                    <a:pt x="180033" y="388410"/>
                  </a:lnTo>
                  <a:lnTo>
                    <a:pt x="382360" y="388410"/>
                  </a:lnTo>
                  <a:lnTo>
                    <a:pt x="382437" y="394949"/>
                  </a:lnTo>
                  <a:lnTo>
                    <a:pt x="374455" y="425604"/>
                  </a:lnTo>
                  <a:lnTo>
                    <a:pt x="354766" y="450543"/>
                  </a:lnTo>
                  <a:lnTo>
                    <a:pt x="326125" y="467310"/>
                  </a:lnTo>
                  <a:lnTo>
                    <a:pt x="291278" y="473447"/>
                  </a:lnTo>
                  <a:close/>
                </a:path>
                <a:path w="2001520" h="1110615">
                  <a:moveTo>
                    <a:pt x="695927" y="473447"/>
                  </a:moveTo>
                  <a:lnTo>
                    <a:pt x="675922" y="473447"/>
                  </a:lnTo>
                  <a:lnTo>
                    <a:pt x="641090" y="467310"/>
                  </a:lnTo>
                  <a:lnTo>
                    <a:pt x="598725" y="433200"/>
                  </a:lnTo>
                  <a:lnTo>
                    <a:pt x="584762" y="394949"/>
                  </a:lnTo>
                  <a:lnTo>
                    <a:pt x="584682" y="388410"/>
                  </a:lnTo>
                  <a:lnTo>
                    <a:pt x="787005" y="388410"/>
                  </a:lnTo>
                  <a:lnTo>
                    <a:pt x="787085" y="394949"/>
                  </a:lnTo>
                  <a:lnTo>
                    <a:pt x="779094" y="425604"/>
                  </a:lnTo>
                  <a:lnTo>
                    <a:pt x="759406" y="450543"/>
                  </a:lnTo>
                  <a:lnTo>
                    <a:pt x="730765" y="467310"/>
                  </a:lnTo>
                  <a:lnTo>
                    <a:pt x="695927" y="473447"/>
                  </a:lnTo>
                  <a:close/>
                </a:path>
                <a:path w="2001520" h="1110615">
                  <a:moveTo>
                    <a:pt x="1100576" y="473447"/>
                  </a:moveTo>
                  <a:lnTo>
                    <a:pt x="1080563" y="473447"/>
                  </a:lnTo>
                  <a:lnTo>
                    <a:pt x="1045726" y="467310"/>
                  </a:lnTo>
                  <a:lnTo>
                    <a:pt x="1017085" y="450543"/>
                  </a:lnTo>
                  <a:lnTo>
                    <a:pt x="997398" y="425604"/>
                  </a:lnTo>
                  <a:lnTo>
                    <a:pt x="989408" y="394949"/>
                  </a:lnTo>
                  <a:lnTo>
                    <a:pt x="989327" y="388410"/>
                  </a:lnTo>
                  <a:lnTo>
                    <a:pt x="1191650" y="388410"/>
                  </a:lnTo>
                  <a:lnTo>
                    <a:pt x="1191729" y="394949"/>
                  </a:lnTo>
                  <a:lnTo>
                    <a:pt x="1183730" y="425604"/>
                  </a:lnTo>
                  <a:lnTo>
                    <a:pt x="1177767" y="433200"/>
                  </a:lnTo>
                  <a:lnTo>
                    <a:pt x="1164045" y="450543"/>
                  </a:lnTo>
                  <a:lnTo>
                    <a:pt x="1135407" y="467310"/>
                  </a:lnTo>
                  <a:lnTo>
                    <a:pt x="1100576" y="473447"/>
                  </a:lnTo>
                  <a:close/>
                </a:path>
                <a:path w="2001520" h="1110615">
                  <a:moveTo>
                    <a:pt x="1505221" y="473447"/>
                  </a:moveTo>
                  <a:lnTo>
                    <a:pt x="1485217" y="473447"/>
                  </a:lnTo>
                  <a:lnTo>
                    <a:pt x="1450372" y="467310"/>
                  </a:lnTo>
                  <a:lnTo>
                    <a:pt x="1421727" y="450543"/>
                  </a:lnTo>
                  <a:lnTo>
                    <a:pt x="1402037" y="425604"/>
                  </a:lnTo>
                  <a:lnTo>
                    <a:pt x="1394054" y="394949"/>
                  </a:lnTo>
                  <a:lnTo>
                    <a:pt x="1393976" y="388410"/>
                  </a:lnTo>
                  <a:lnTo>
                    <a:pt x="1596299" y="388410"/>
                  </a:lnTo>
                  <a:lnTo>
                    <a:pt x="1596379" y="394949"/>
                  </a:lnTo>
                  <a:lnTo>
                    <a:pt x="1588389" y="425604"/>
                  </a:lnTo>
                  <a:lnTo>
                    <a:pt x="1568703" y="450543"/>
                  </a:lnTo>
                  <a:lnTo>
                    <a:pt x="1540063" y="467310"/>
                  </a:lnTo>
                  <a:lnTo>
                    <a:pt x="1505221" y="473447"/>
                  </a:lnTo>
                  <a:close/>
                </a:path>
                <a:path w="2001520" h="1110615">
                  <a:moveTo>
                    <a:pt x="1263341" y="1110250"/>
                  </a:moveTo>
                  <a:lnTo>
                    <a:pt x="212292" y="1110250"/>
                  </a:lnTo>
                  <a:lnTo>
                    <a:pt x="212292" y="560175"/>
                  </a:lnTo>
                  <a:lnTo>
                    <a:pt x="1263341" y="560175"/>
                  </a:lnTo>
                  <a:lnTo>
                    <a:pt x="1263341" y="585285"/>
                  </a:lnTo>
                  <a:lnTo>
                    <a:pt x="760561" y="585285"/>
                  </a:lnTo>
                  <a:lnTo>
                    <a:pt x="757153" y="585662"/>
                  </a:lnTo>
                  <a:lnTo>
                    <a:pt x="360014" y="1077968"/>
                  </a:lnTo>
                  <a:lnTo>
                    <a:pt x="360380" y="1081380"/>
                  </a:lnTo>
                  <a:lnTo>
                    <a:pt x="363719" y="1084069"/>
                  </a:lnTo>
                  <a:lnTo>
                    <a:pt x="364920" y="1084463"/>
                  </a:lnTo>
                  <a:lnTo>
                    <a:pt x="1263341" y="1084463"/>
                  </a:lnTo>
                  <a:lnTo>
                    <a:pt x="1263341" y="1110250"/>
                  </a:lnTo>
                  <a:close/>
                </a:path>
                <a:path w="2001520" h="1110615">
                  <a:moveTo>
                    <a:pt x="452569" y="1084463"/>
                  </a:moveTo>
                  <a:lnTo>
                    <a:pt x="367700" y="1084463"/>
                  </a:lnTo>
                  <a:lnTo>
                    <a:pt x="369274" y="1083773"/>
                  </a:lnTo>
                  <a:lnTo>
                    <a:pt x="765605" y="592465"/>
                  </a:lnTo>
                  <a:lnTo>
                    <a:pt x="765240" y="589053"/>
                  </a:lnTo>
                  <a:lnTo>
                    <a:pt x="760561" y="585285"/>
                  </a:lnTo>
                  <a:lnTo>
                    <a:pt x="848211" y="585285"/>
                  </a:lnTo>
                  <a:lnTo>
                    <a:pt x="844810" y="585662"/>
                  </a:lnTo>
                  <a:lnTo>
                    <a:pt x="447664" y="1077968"/>
                  </a:lnTo>
                  <a:lnTo>
                    <a:pt x="448029" y="1081380"/>
                  </a:lnTo>
                  <a:lnTo>
                    <a:pt x="451368" y="1084069"/>
                  </a:lnTo>
                  <a:lnTo>
                    <a:pt x="452569" y="1084463"/>
                  </a:lnTo>
                  <a:close/>
                </a:path>
                <a:path w="2001520" h="1110615">
                  <a:moveTo>
                    <a:pt x="816833" y="1084463"/>
                  </a:moveTo>
                  <a:lnTo>
                    <a:pt x="455345" y="1084463"/>
                  </a:lnTo>
                  <a:lnTo>
                    <a:pt x="456919" y="1083773"/>
                  </a:lnTo>
                  <a:lnTo>
                    <a:pt x="853254" y="592465"/>
                  </a:lnTo>
                  <a:lnTo>
                    <a:pt x="852889" y="589053"/>
                  </a:lnTo>
                  <a:lnTo>
                    <a:pt x="848211" y="585285"/>
                  </a:lnTo>
                  <a:lnTo>
                    <a:pt x="1212474" y="585285"/>
                  </a:lnTo>
                  <a:lnTo>
                    <a:pt x="1209061" y="585662"/>
                  </a:lnTo>
                  <a:lnTo>
                    <a:pt x="811927" y="1077968"/>
                  </a:lnTo>
                  <a:lnTo>
                    <a:pt x="812292" y="1081380"/>
                  </a:lnTo>
                  <a:lnTo>
                    <a:pt x="815632" y="1084069"/>
                  </a:lnTo>
                  <a:lnTo>
                    <a:pt x="816833" y="1084463"/>
                  </a:lnTo>
                  <a:close/>
                </a:path>
                <a:path w="2001520" h="1110615">
                  <a:moveTo>
                    <a:pt x="1263341" y="1084463"/>
                  </a:moveTo>
                  <a:lnTo>
                    <a:pt x="819608" y="1084463"/>
                  </a:lnTo>
                  <a:lnTo>
                    <a:pt x="821183" y="1083773"/>
                  </a:lnTo>
                  <a:lnTo>
                    <a:pt x="1217517" y="592465"/>
                  </a:lnTo>
                  <a:lnTo>
                    <a:pt x="1217152" y="589053"/>
                  </a:lnTo>
                  <a:lnTo>
                    <a:pt x="1212474" y="585285"/>
                  </a:lnTo>
                  <a:lnTo>
                    <a:pt x="1263341" y="585285"/>
                  </a:lnTo>
                  <a:lnTo>
                    <a:pt x="1263341" y="1084463"/>
                  </a:lnTo>
                  <a:close/>
                </a:path>
              </a:pathLst>
            </a:custGeom>
            <a:solidFill>
              <a:srgbClr val="F1A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3422" y="9295028"/>
              <a:ext cx="1014730" cy="191770"/>
            </a:xfrm>
            <a:custGeom>
              <a:avLst/>
              <a:gdLst/>
              <a:ahLst/>
              <a:cxnLst/>
              <a:rect l="l" t="t" r="r" b="b"/>
              <a:pathLst>
                <a:path w="1014730" h="191770">
                  <a:moveTo>
                    <a:pt x="976826" y="191382"/>
                  </a:moveTo>
                  <a:lnTo>
                    <a:pt x="128777" y="191382"/>
                  </a:lnTo>
                  <a:lnTo>
                    <a:pt x="1221" y="101461"/>
                  </a:lnTo>
                  <a:lnTo>
                    <a:pt x="450" y="98260"/>
                  </a:lnTo>
                  <a:lnTo>
                    <a:pt x="0" y="94938"/>
                  </a:lnTo>
                  <a:lnTo>
                    <a:pt x="0" y="91502"/>
                  </a:lnTo>
                  <a:lnTo>
                    <a:pt x="3338" y="74966"/>
                  </a:lnTo>
                  <a:lnTo>
                    <a:pt x="12444" y="61464"/>
                  </a:lnTo>
                  <a:lnTo>
                    <a:pt x="25949" y="52360"/>
                  </a:lnTo>
                  <a:lnTo>
                    <a:pt x="42487" y="49022"/>
                  </a:lnTo>
                  <a:lnTo>
                    <a:pt x="44301" y="49022"/>
                  </a:lnTo>
                  <a:lnTo>
                    <a:pt x="47827" y="49392"/>
                  </a:lnTo>
                  <a:lnTo>
                    <a:pt x="47458" y="47140"/>
                  </a:lnTo>
                  <a:lnTo>
                    <a:pt x="47214" y="44840"/>
                  </a:lnTo>
                  <a:lnTo>
                    <a:pt x="47214" y="42479"/>
                  </a:lnTo>
                  <a:lnTo>
                    <a:pt x="50554" y="25947"/>
                  </a:lnTo>
                  <a:lnTo>
                    <a:pt x="59662" y="12444"/>
                  </a:lnTo>
                  <a:lnTo>
                    <a:pt x="73169" y="3339"/>
                  </a:lnTo>
                  <a:lnTo>
                    <a:pt x="89706" y="0"/>
                  </a:lnTo>
                  <a:lnTo>
                    <a:pt x="102103" y="1840"/>
                  </a:lnTo>
                  <a:lnTo>
                    <a:pt x="113051" y="6996"/>
                  </a:lnTo>
                  <a:lnTo>
                    <a:pt x="122009" y="14924"/>
                  </a:lnTo>
                  <a:lnTo>
                    <a:pt x="128440" y="25077"/>
                  </a:lnTo>
                  <a:lnTo>
                    <a:pt x="135103" y="17461"/>
                  </a:lnTo>
                  <a:lnTo>
                    <a:pt x="143390" y="11614"/>
                  </a:lnTo>
                  <a:lnTo>
                    <a:pt x="152974" y="7865"/>
                  </a:lnTo>
                  <a:lnTo>
                    <a:pt x="163531" y="6543"/>
                  </a:lnTo>
                  <a:lnTo>
                    <a:pt x="180073" y="9881"/>
                  </a:lnTo>
                  <a:lnTo>
                    <a:pt x="193579" y="18986"/>
                  </a:lnTo>
                  <a:lnTo>
                    <a:pt x="202684" y="32488"/>
                  </a:lnTo>
                  <a:lnTo>
                    <a:pt x="206023" y="49022"/>
                  </a:lnTo>
                  <a:lnTo>
                    <a:pt x="206023" y="50191"/>
                  </a:lnTo>
                  <a:lnTo>
                    <a:pt x="205856" y="52475"/>
                  </a:lnTo>
                  <a:lnTo>
                    <a:pt x="211001" y="50260"/>
                  </a:lnTo>
                  <a:lnTo>
                    <a:pt x="216666" y="49022"/>
                  </a:lnTo>
                  <a:lnTo>
                    <a:pt x="222622" y="49022"/>
                  </a:lnTo>
                  <a:lnTo>
                    <a:pt x="237099" y="51554"/>
                  </a:lnTo>
                  <a:lnTo>
                    <a:pt x="249427" y="58553"/>
                  </a:lnTo>
                  <a:lnTo>
                    <a:pt x="258723" y="69131"/>
                  </a:lnTo>
                  <a:lnTo>
                    <a:pt x="264104" y="82395"/>
                  </a:lnTo>
                  <a:lnTo>
                    <a:pt x="270504" y="76762"/>
                  </a:lnTo>
                  <a:lnTo>
                    <a:pt x="277942" y="72488"/>
                  </a:lnTo>
                  <a:lnTo>
                    <a:pt x="286228" y="69775"/>
                  </a:lnTo>
                  <a:lnTo>
                    <a:pt x="295173" y="68826"/>
                  </a:lnTo>
                  <a:lnTo>
                    <a:pt x="296987" y="68826"/>
                  </a:lnTo>
                  <a:lnTo>
                    <a:pt x="300517" y="69195"/>
                  </a:lnTo>
                  <a:lnTo>
                    <a:pt x="300144" y="66936"/>
                  </a:lnTo>
                  <a:lnTo>
                    <a:pt x="299904" y="64644"/>
                  </a:lnTo>
                  <a:lnTo>
                    <a:pt x="299904" y="62283"/>
                  </a:lnTo>
                  <a:lnTo>
                    <a:pt x="303244" y="45751"/>
                  </a:lnTo>
                  <a:lnTo>
                    <a:pt x="312351" y="32248"/>
                  </a:lnTo>
                  <a:lnTo>
                    <a:pt x="325857" y="23143"/>
                  </a:lnTo>
                  <a:lnTo>
                    <a:pt x="342396" y="19803"/>
                  </a:lnTo>
                  <a:lnTo>
                    <a:pt x="354792" y="21644"/>
                  </a:lnTo>
                  <a:lnTo>
                    <a:pt x="365738" y="26800"/>
                  </a:lnTo>
                  <a:lnTo>
                    <a:pt x="374696" y="34728"/>
                  </a:lnTo>
                  <a:lnTo>
                    <a:pt x="381131" y="44881"/>
                  </a:lnTo>
                  <a:lnTo>
                    <a:pt x="387791" y="37265"/>
                  </a:lnTo>
                  <a:lnTo>
                    <a:pt x="396077" y="31418"/>
                  </a:lnTo>
                  <a:lnTo>
                    <a:pt x="405662" y="27669"/>
                  </a:lnTo>
                  <a:lnTo>
                    <a:pt x="416221" y="26347"/>
                  </a:lnTo>
                  <a:lnTo>
                    <a:pt x="432762" y="29685"/>
                  </a:lnTo>
                  <a:lnTo>
                    <a:pt x="446268" y="38789"/>
                  </a:lnTo>
                  <a:lnTo>
                    <a:pt x="455374" y="52292"/>
                  </a:lnTo>
                  <a:lnTo>
                    <a:pt x="458713" y="68826"/>
                  </a:lnTo>
                  <a:lnTo>
                    <a:pt x="458713" y="69995"/>
                  </a:lnTo>
                  <a:lnTo>
                    <a:pt x="458538" y="72279"/>
                  </a:lnTo>
                  <a:lnTo>
                    <a:pt x="463683" y="70064"/>
                  </a:lnTo>
                  <a:lnTo>
                    <a:pt x="469348" y="68826"/>
                  </a:lnTo>
                  <a:lnTo>
                    <a:pt x="475305" y="68826"/>
                  </a:lnTo>
                  <a:lnTo>
                    <a:pt x="483676" y="69655"/>
                  </a:lnTo>
                  <a:lnTo>
                    <a:pt x="491487" y="72031"/>
                  </a:lnTo>
                  <a:lnTo>
                    <a:pt x="498580" y="75790"/>
                  </a:lnTo>
                  <a:lnTo>
                    <a:pt x="504800" y="80769"/>
                  </a:lnTo>
                  <a:lnTo>
                    <a:pt x="511344" y="71275"/>
                  </a:lnTo>
                  <a:lnTo>
                    <a:pt x="520160" y="63893"/>
                  </a:lnTo>
                  <a:lnTo>
                    <a:pt x="530773" y="59107"/>
                  </a:lnTo>
                  <a:lnTo>
                    <a:pt x="542706" y="57403"/>
                  </a:lnTo>
                  <a:lnTo>
                    <a:pt x="544520" y="57403"/>
                  </a:lnTo>
                  <a:lnTo>
                    <a:pt x="548050" y="57772"/>
                  </a:lnTo>
                  <a:lnTo>
                    <a:pt x="547677" y="55521"/>
                  </a:lnTo>
                  <a:lnTo>
                    <a:pt x="547437" y="53221"/>
                  </a:lnTo>
                  <a:lnTo>
                    <a:pt x="547437" y="50868"/>
                  </a:lnTo>
                  <a:lnTo>
                    <a:pt x="550777" y="34332"/>
                  </a:lnTo>
                  <a:lnTo>
                    <a:pt x="559884" y="20830"/>
                  </a:lnTo>
                  <a:lnTo>
                    <a:pt x="573390" y="11727"/>
                  </a:lnTo>
                  <a:lnTo>
                    <a:pt x="589929" y="8389"/>
                  </a:lnTo>
                  <a:lnTo>
                    <a:pt x="602325" y="10229"/>
                  </a:lnTo>
                  <a:lnTo>
                    <a:pt x="613271" y="15386"/>
                  </a:lnTo>
                  <a:lnTo>
                    <a:pt x="622229" y="23313"/>
                  </a:lnTo>
                  <a:lnTo>
                    <a:pt x="628663" y="33466"/>
                  </a:lnTo>
                  <a:lnTo>
                    <a:pt x="635324" y="25847"/>
                  </a:lnTo>
                  <a:lnTo>
                    <a:pt x="643610" y="19998"/>
                  </a:lnTo>
                  <a:lnTo>
                    <a:pt x="653195" y="16247"/>
                  </a:lnTo>
                  <a:lnTo>
                    <a:pt x="663754" y="14924"/>
                  </a:lnTo>
                  <a:lnTo>
                    <a:pt x="680294" y="18263"/>
                  </a:lnTo>
                  <a:lnTo>
                    <a:pt x="693801" y="27368"/>
                  </a:lnTo>
                  <a:lnTo>
                    <a:pt x="702907" y="40871"/>
                  </a:lnTo>
                  <a:lnTo>
                    <a:pt x="706246" y="57403"/>
                  </a:lnTo>
                  <a:lnTo>
                    <a:pt x="706246" y="58572"/>
                  </a:lnTo>
                  <a:lnTo>
                    <a:pt x="706071" y="60856"/>
                  </a:lnTo>
                  <a:lnTo>
                    <a:pt x="711216" y="58645"/>
                  </a:lnTo>
                  <a:lnTo>
                    <a:pt x="716881" y="57403"/>
                  </a:lnTo>
                  <a:lnTo>
                    <a:pt x="722837" y="57403"/>
                  </a:lnTo>
                  <a:lnTo>
                    <a:pt x="732161" y="58434"/>
                  </a:lnTo>
                  <a:lnTo>
                    <a:pt x="740758" y="61374"/>
                  </a:lnTo>
                  <a:lnTo>
                    <a:pt x="748412" y="65996"/>
                  </a:lnTo>
                  <a:lnTo>
                    <a:pt x="754905" y="72072"/>
                  </a:lnTo>
                  <a:lnTo>
                    <a:pt x="761540" y="63419"/>
                  </a:lnTo>
                  <a:lnTo>
                    <a:pt x="770141" y="56726"/>
                  </a:lnTo>
                  <a:lnTo>
                    <a:pt x="780307" y="52408"/>
                  </a:lnTo>
                  <a:lnTo>
                    <a:pt x="791635" y="50876"/>
                  </a:lnTo>
                  <a:lnTo>
                    <a:pt x="793449" y="50876"/>
                  </a:lnTo>
                  <a:lnTo>
                    <a:pt x="796975" y="51250"/>
                  </a:lnTo>
                  <a:lnTo>
                    <a:pt x="796605" y="48990"/>
                  </a:lnTo>
                  <a:lnTo>
                    <a:pt x="796362" y="46690"/>
                  </a:lnTo>
                  <a:lnTo>
                    <a:pt x="796362" y="44337"/>
                  </a:lnTo>
                  <a:lnTo>
                    <a:pt x="799702" y="27802"/>
                  </a:lnTo>
                  <a:lnTo>
                    <a:pt x="808810" y="14299"/>
                  </a:lnTo>
                  <a:lnTo>
                    <a:pt x="822317" y="5196"/>
                  </a:lnTo>
                  <a:lnTo>
                    <a:pt x="838854" y="1858"/>
                  </a:lnTo>
                  <a:lnTo>
                    <a:pt x="851251" y="3698"/>
                  </a:lnTo>
                  <a:lnTo>
                    <a:pt x="862198" y="8855"/>
                  </a:lnTo>
                  <a:lnTo>
                    <a:pt x="871157" y="16782"/>
                  </a:lnTo>
                  <a:lnTo>
                    <a:pt x="877588" y="26935"/>
                  </a:lnTo>
                  <a:lnTo>
                    <a:pt x="884251" y="19319"/>
                  </a:lnTo>
                  <a:lnTo>
                    <a:pt x="892537" y="13473"/>
                  </a:lnTo>
                  <a:lnTo>
                    <a:pt x="902122" y="9724"/>
                  </a:lnTo>
                  <a:lnTo>
                    <a:pt x="912679" y="8401"/>
                  </a:lnTo>
                  <a:lnTo>
                    <a:pt x="929221" y="11739"/>
                  </a:lnTo>
                  <a:lnTo>
                    <a:pt x="942727" y="20841"/>
                  </a:lnTo>
                  <a:lnTo>
                    <a:pt x="951832" y="34341"/>
                  </a:lnTo>
                  <a:lnTo>
                    <a:pt x="955170" y="50873"/>
                  </a:lnTo>
                  <a:lnTo>
                    <a:pt x="955170" y="52041"/>
                  </a:lnTo>
                  <a:lnTo>
                    <a:pt x="955004" y="54325"/>
                  </a:lnTo>
                  <a:lnTo>
                    <a:pt x="960149" y="52114"/>
                  </a:lnTo>
                  <a:lnTo>
                    <a:pt x="965814" y="50873"/>
                  </a:lnTo>
                  <a:lnTo>
                    <a:pt x="971770" y="50873"/>
                  </a:lnTo>
                  <a:lnTo>
                    <a:pt x="988310" y="54214"/>
                  </a:lnTo>
                  <a:lnTo>
                    <a:pt x="1001816" y="63321"/>
                  </a:lnTo>
                  <a:lnTo>
                    <a:pt x="1010919" y="76827"/>
                  </a:lnTo>
                  <a:lnTo>
                    <a:pt x="1014254" y="93364"/>
                  </a:lnTo>
                  <a:lnTo>
                    <a:pt x="1014254" y="96135"/>
                  </a:lnTo>
                  <a:lnTo>
                    <a:pt x="1013970" y="98840"/>
                  </a:lnTo>
                  <a:lnTo>
                    <a:pt x="1013462" y="101465"/>
                  </a:lnTo>
                  <a:lnTo>
                    <a:pt x="976826" y="191382"/>
                  </a:lnTo>
                  <a:close/>
                </a:path>
              </a:pathLst>
            </a:custGeom>
            <a:solidFill>
              <a:srgbClr val="259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448" y="8164248"/>
              <a:ext cx="1821180" cy="1365250"/>
            </a:xfrm>
            <a:custGeom>
              <a:avLst/>
              <a:gdLst/>
              <a:ahLst/>
              <a:cxnLst/>
              <a:rect l="l" t="t" r="r" b="b"/>
              <a:pathLst>
                <a:path w="1821180" h="1365250">
                  <a:moveTo>
                    <a:pt x="1285625" y="1365145"/>
                  </a:moveTo>
                  <a:lnTo>
                    <a:pt x="234580" y="1365145"/>
                  </a:lnTo>
                  <a:lnTo>
                    <a:pt x="234580" y="1237523"/>
                  </a:lnTo>
                  <a:lnTo>
                    <a:pt x="239859" y="1232245"/>
                  </a:lnTo>
                  <a:lnTo>
                    <a:pt x="1280354" y="1232245"/>
                  </a:lnTo>
                  <a:lnTo>
                    <a:pt x="1285625" y="1237523"/>
                  </a:lnTo>
                  <a:lnTo>
                    <a:pt x="1285625" y="1365145"/>
                  </a:lnTo>
                  <a:close/>
                </a:path>
                <a:path w="1821180" h="1365250">
                  <a:moveTo>
                    <a:pt x="1745706" y="1322243"/>
                  </a:moveTo>
                  <a:lnTo>
                    <a:pt x="1398428" y="1322243"/>
                  </a:lnTo>
                  <a:lnTo>
                    <a:pt x="1392069" y="1315887"/>
                  </a:lnTo>
                  <a:lnTo>
                    <a:pt x="1392069" y="882525"/>
                  </a:lnTo>
                  <a:lnTo>
                    <a:pt x="1398428" y="876169"/>
                  </a:lnTo>
                  <a:lnTo>
                    <a:pt x="1745706" y="876169"/>
                  </a:lnTo>
                  <a:lnTo>
                    <a:pt x="1752060" y="882525"/>
                  </a:lnTo>
                  <a:lnTo>
                    <a:pt x="1752064" y="1315887"/>
                  </a:lnTo>
                  <a:lnTo>
                    <a:pt x="1745706" y="1322243"/>
                  </a:lnTo>
                  <a:close/>
                </a:path>
                <a:path w="1821180" h="1365250">
                  <a:moveTo>
                    <a:pt x="1745706" y="846776"/>
                  </a:moveTo>
                  <a:lnTo>
                    <a:pt x="1398428" y="846776"/>
                  </a:lnTo>
                  <a:lnTo>
                    <a:pt x="1392069" y="840419"/>
                  </a:lnTo>
                  <a:lnTo>
                    <a:pt x="1392069" y="763516"/>
                  </a:lnTo>
                  <a:lnTo>
                    <a:pt x="1398510" y="715734"/>
                  </a:lnTo>
                  <a:lnTo>
                    <a:pt x="1416679" y="672765"/>
                  </a:lnTo>
                  <a:lnTo>
                    <a:pt x="1444847" y="636336"/>
                  </a:lnTo>
                  <a:lnTo>
                    <a:pt x="1481287" y="608175"/>
                  </a:lnTo>
                  <a:lnTo>
                    <a:pt x="1524268" y="590012"/>
                  </a:lnTo>
                  <a:lnTo>
                    <a:pt x="1572063" y="583573"/>
                  </a:lnTo>
                  <a:lnTo>
                    <a:pt x="1619858" y="590012"/>
                  </a:lnTo>
                  <a:lnTo>
                    <a:pt x="1662841" y="608175"/>
                  </a:lnTo>
                  <a:lnTo>
                    <a:pt x="1699282" y="636336"/>
                  </a:lnTo>
                  <a:lnTo>
                    <a:pt x="1708561" y="648335"/>
                  </a:lnTo>
                  <a:lnTo>
                    <a:pt x="1573131" y="648335"/>
                  </a:lnTo>
                  <a:lnTo>
                    <a:pt x="1569723" y="648712"/>
                  </a:lnTo>
                  <a:lnTo>
                    <a:pt x="1456517" y="789043"/>
                  </a:lnTo>
                  <a:lnTo>
                    <a:pt x="1456882" y="792455"/>
                  </a:lnTo>
                  <a:lnTo>
                    <a:pt x="1460222" y="795144"/>
                  </a:lnTo>
                  <a:lnTo>
                    <a:pt x="1461423" y="795538"/>
                  </a:lnTo>
                  <a:lnTo>
                    <a:pt x="1752064" y="795538"/>
                  </a:lnTo>
                  <a:lnTo>
                    <a:pt x="1752064" y="840419"/>
                  </a:lnTo>
                  <a:lnTo>
                    <a:pt x="1745706" y="846776"/>
                  </a:lnTo>
                  <a:close/>
                </a:path>
                <a:path w="1821180" h="1365250">
                  <a:moveTo>
                    <a:pt x="1549587" y="795538"/>
                  </a:moveTo>
                  <a:lnTo>
                    <a:pt x="1464203" y="795538"/>
                  </a:lnTo>
                  <a:lnTo>
                    <a:pt x="1465773" y="794844"/>
                  </a:lnTo>
                  <a:lnTo>
                    <a:pt x="1578174" y="655515"/>
                  </a:lnTo>
                  <a:lnTo>
                    <a:pt x="1577808" y="652104"/>
                  </a:lnTo>
                  <a:lnTo>
                    <a:pt x="1573130" y="648335"/>
                  </a:lnTo>
                  <a:lnTo>
                    <a:pt x="1661295" y="648335"/>
                  </a:lnTo>
                  <a:lnTo>
                    <a:pt x="1657886" y="648712"/>
                  </a:lnTo>
                  <a:lnTo>
                    <a:pt x="1544682" y="789043"/>
                  </a:lnTo>
                  <a:lnTo>
                    <a:pt x="1545047" y="792455"/>
                  </a:lnTo>
                  <a:lnTo>
                    <a:pt x="1548386" y="795144"/>
                  </a:lnTo>
                  <a:lnTo>
                    <a:pt x="1549587" y="795538"/>
                  </a:lnTo>
                  <a:close/>
                </a:path>
                <a:path w="1821180" h="1365250">
                  <a:moveTo>
                    <a:pt x="1752064" y="795538"/>
                  </a:moveTo>
                  <a:lnTo>
                    <a:pt x="1552367" y="795538"/>
                  </a:lnTo>
                  <a:lnTo>
                    <a:pt x="1553941" y="794844"/>
                  </a:lnTo>
                  <a:lnTo>
                    <a:pt x="1666338" y="655515"/>
                  </a:lnTo>
                  <a:lnTo>
                    <a:pt x="1665973" y="652104"/>
                  </a:lnTo>
                  <a:lnTo>
                    <a:pt x="1661295" y="648335"/>
                  </a:lnTo>
                  <a:lnTo>
                    <a:pt x="1708561" y="648335"/>
                  </a:lnTo>
                  <a:lnTo>
                    <a:pt x="1727453" y="672765"/>
                  </a:lnTo>
                  <a:lnTo>
                    <a:pt x="1745623" y="715734"/>
                  </a:lnTo>
                  <a:lnTo>
                    <a:pt x="1752064" y="763516"/>
                  </a:lnTo>
                  <a:lnTo>
                    <a:pt x="1752064" y="795538"/>
                  </a:lnTo>
                  <a:close/>
                </a:path>
                <a:path w="1821180" h="1365250">
                  <a:moveTo>
                    <a:pt x="1011612" y="283047"/>
                  </a:moveTo>
                  <a:lnTo>
                    <a:pt x="809570" y="283047"/>
                  </a:lnTo>
                  <a:lnTo>
                    <a:pt x="837831" y="0"/>
                  </a:lnTo>
                  <a:lnTo>
                    <a:pt x="1011628" y="0"/>
                  </a:lnTo>
                  <a:lnTo>
                    <a:pt x="1011612" y="283047"/>
                  </a:lnTo>
                  <a:close/>
                </a:path>
                <a:path w="1821180" h="1365250">
                  <a:moveTo>
                    <a:pt x="1001894" y="288474"/>
                  </a:moveTo>
                  <a:lnTo>
                    <a:pt x="819304" y="288474"/>
                  </a:lnTo>
                  <a:lnTo>
                    <a:pt x="819304" y="283047"/>
                  </a:lnTo>
                  <a:lnTo>
                    <a:pt x="1001894" y="283047"/>
                  </a:lnTo>
                  <a:lnTo>
                    <a:pt x="1001894" y="288474"/>
                  </a:lnTo>
                  <a:close/>
                </a:path>
                <a:path w="1821180" h="1365250">
                  <a:moveTo>
                    <a:pt x="920538" y="453919"/>
                  </a:moveTo>
                  <a:lnTo>
                    <a:pt x="900534" y="453919"/>
                  </a:lnTo>
                  <a:lnTo>
                    <a:pt x="865708" y="447789"/>
                  </a:lnTo>
                  <a:lnTo>
                    <a:pt x="837074" y="431039"/>
                  </a:lnTo>
                  <a:lnTo>
                    <a:pt x="817381" y="406121"/>
                  </a:lnTo>
                  <a:lnTo>
                    <a:pt x="809379" y="375490"/>
                  </a:lnTo>
                  <a:lnTo>
                    <a:pt x="809298" y="288474"/>
                  </a:lnTo>
                  <a:lnTo>
                    <a:pt x="1011616" y="288474"/>
                  </a:lnTo>
                  <a:lnTo>
                    <a:pt x="1011697" y="375490"/>
                  </a:lnTo>
                  <a:lnTo>
                    <a:pt x="1003695" y="406121"/>
                  </a:lnTo>
                  <a:lnTo>
                    <a:pt x="984000" y="431039"/>
                  </a:lnTo>
                  <a:lnTo>
                    <a:pt x="955365" y="447789"/>
                  </a:lnTo>
                  <a:lnTo>
                    <a:pt x="920538" y="453919"/>
                  </a:lnTo>
                  <a:close/>
                </a:path>
                <a:path w="1821180" h="1365250">
                  <a:moveTo>
                    <a:pt x="1415726" y="283047"/>
                  </a:moveTo>
                  <a:lnTo>
                    <a:pt x="1213667" y="283047"/>
                  </a:lnTo>
                  <a:lnTo>
                    <a:pt x="1185430" y="0"/>
                  </a:lnTo>
                  <a:lnTo>
                    <a:pt x="1359239" y="0"/>
                  </a:lnTo>
                  <a:lnTo>
                    <a:pt x="1415726" y="283047"/>
                  </a:lnTo>
                  <a:close/>
                </a:path>
                <a:path w="1821180" h="1365250">
                  <a:moveTo>
                    <a:pt x="1402928" y="288474"/>
                  </a:moveTo>
                  <a:lnTo>
                    <a:pt x="1220330" y="288474"/>
                  </a:lnTo>
                  <a:lnTo>
                    <a:pt x="1220330" y="283047"/>
                  </a:lnTo>
                  <a:lnTo>
                    <a:pt x="1402928" y="283047"/>
                  </a:lnTo>
                  <a:lnTo>
                    <a:pt x="1402928" y="288474"/>
                  </a:lnTo>
                  <a:close/>
                </a:path>
                <a:path w="1821180" h="1365250">
                  <a:moveTo>
                    <a:pt x="1325183" y="453919"/>
                  </a:moveTo>
                  <a:lnTo>
                    <a:pt x="1305171" y="453919"/>
                  </a:lnTo>
                  <a:lnTo>
                    <a:pt x="1270348" y="447784"/>
                  </a:lnTo>
                  <a:lnTo>
                    <a:pt x="1241708" y="431017"/>
                  </a:lnTo>
                  <a:lnTo>
                    <a:pt x="1222021" y="406077"/>
                  </a:lnTo>
                  <a:lnTo>
                    <a:pt x="1214020" y="375559"/>
                  </a:lnTo>
                  <a:lnTo>
                    <a:pt x="1213939" y="288474"/>
                  </a:lnTo>
                  <a:lnTo>
                    <a:pt x="1416269" y="288474"/>
                  </a:lnTo>
                  <a:lnTo>
                    <a:pt x="1416310" y="375559"/>
                  </a:lnTo>
                  <a:lnTo>
                    <a:pt x="1408364" y="406077"/>
                  </a:lnTo>
                  <a:lnTo>
                    <a:pt x="1388674" y="431017"/>
                  </a:lnTo>
                  <a:lnTo>
                    <a:pt x="1360030" y="447784"/>
                  </a:lnTo>
                  <a:lnTo>
                    <a:pt x="1325183" y="453919"/>
                  </a:lnTo>
                  <a:close/>
                </a:path>
                <a:path w="1821180" h="1365250">
                  <a:moveTo>
                    <a:pt x="1819831" y="283047"/>
                  </a:moveTo>
                  <a:lnTo>
                    <a:pt x="1617776" y="283047"/>
                  </a:lnTo>
                  <a:lnTo>
                    <a:pt x="1533040" y="0"/>
                  </a:lnTo>
                  <a:lnTo>
                    <a:pt x="1706846" y="0"/>
                  </a:lnTo>
                  <a:lnTo>
                    <a:pt x="1819831" y="283047"/>
                  </a:lnTo>
                  <a:close/>
                </a:path>
                <a:path w="1821180" h="1365250">
                  <a:moveTo>
                    <a:pt x="1808015" y="288474"/>
                  </a:moveTo>
                  <a:lnTo>
                    <a:pt x="1625425" y="288474"/>
                  </a:lnTo>
                  <a:lnTo>
                    <a:pt x="1625425" y="283047"/>
                  </a:lnTo>
                  <a:lnTo>
                    <a:pt x="1808015" y="283047"/>
                  </a:lnTo>
                  <a:lnTo>
                    <a:pt x="1808015" y="288474"/>
                  </a:lnTo>
                  <a:close/>
                </a:path>
                <a:path w="1821180" h="1365250">
                  <a:moveTo>
                    <a:pt x="1729840" y="453919"/>
                  </a:moveTo>
                  <a:lnTo>
                    <a:pt x="1709836" y="453919"/>
                  </a:lnTo>
                  <a:lnTo>
                    <a:pt x="1675004" y="447784"/>
                  </a:lnTo>
                  <a:lnTo>
                    <a:pt x="1646359" y="431017"/>
                  </a:lnTo>
                  <a:lnTo>
                    <a:pt x="1626669" y="406077"/>
                  </a:lnTo>
                  <a:lnTo>
                    <a:pt x="1618677" y="375421"/>
                  </a:lnTo>
                  <a:lnTo>
                    <a:pt x="1618596" y="288474"/>
                  </a:lnTo>
                  <a:lnTo>
                    <a:pt x="1820918" y="288474"/>
                  </a:lnTo>
                  <a:lnTo>
                    <a:pt x="1820999" y="375421"/>
                  </a:lnTo>
                  <a:lnTo>
                    <a:pt x="1813017" y="406077"/>
                  </a:lnTo>
                  <a:lnTo>
                    <a:pt x="1793328" y="431017"/>
                  </a:lnTo>
                  <a:lnTo>
                    <a:pt x="1764684" y="447784"/>
                  </a:lnTo>
                  <a:lnTo>
                    <a:pt x="1729840" y="453919"/>
                  </a:lnTo>
                  <a:close/>
                </a:path>
                <a:path w="1821180" h="1365250">
                  <a:moveTo>
                    <a:pt x="203405" y="283046"/>
                  </a:moveTo>
                  <a:lnTo>
                    <a:pt x="1355" y="283046"/>
                  </a:lnTo>
                  <a:lnTo>
                    <a:pt x="142610" y="0"/>
                  </a:lnTo>
                  <a:lnTo>
                    <a:pt x="316411" y="0"/>
                  </a:lnTo>
                  <a:lnTo>
                    <a:pt x="203405" y="283046"/>
                  </a:lnTo>
                  <a:close/>
                </a:path>
                <a:path w="1821180" h="1365250">
                  <a:moveTo>
                    <a:pt x="196114" y="288474"/>
                  </a:moveTo>
                  <a:lnTo>
                    <a:pt x="13520" y="288474"/>
                  </a:lnTo>
                  <a:lnTo>
                    <a:pt x="13520" y="283046"/>
                  </a:lnTo>
                  <a:lnTo>
                    <a:pt x="196114" y="283046"/>
                  </a:lnTo>
                  <a:lnTo>
                    <a:pt x="196114" y="288474"/>
                  </a:lnTo>
                  <a:close/>
                </a:path>
                <a:path w="1821180" h="1365250">
                  <a:moveTo>
                    <a:pt x="111248" y="453919"/>
                  </a:moveTo>
                  <a:lnTo>
                    <a:pt x="91236" y="453919"/>
                  </a:lnTo>
                  <a:lnTo>
                    <a:pt x="55724" y="447535"/>
                  </a:lnTo>
                  <a:lnTo>
                    <a:pt x="26724" y="430129"/>
                  </a:lnTo>
                  <a:lnTo>
                    <a:pt x="7170" y="404315"/>
                  </a:lnTo>
                  <a:lnTo>
                    <a:pt x="0" y="372703"/>
                  </a:lnTo>
                  <a:lnTo>
                    <a:pt x="4" y="288474"/>
                  </a:lnTo>
                  <a:lnTo>
                    <a:pt x="202322" y="288474"/>
                  </a:lnTo>
                  <a:lnTo>
                    <a:pt x="202403" y="375563"/>
                  </a:lnTo>
                  <a:lnTo>
                    <a:pt x="189976" y="413734"/>
                  </a:lnTo>
                  <a:lnTo>
                    <a:pt x="159745" y="441486"/>
                  </a:lnTo>
                  <a:lnTo>
                    <a:pt x="111248" y="453919"/>
                  </a:lnTo>
                  <a:close/>
                </a:path>
                <a:path w="1821180" h="1365250">
                  <a:moveTo>
                    <a:pt x="607515" y="283047"/>
                  </a:moveTo>
                  <a:lnTo>
                    <a:pt x="405464" y="283047"/>
                  </a:lnTo>
                  <a:lnTo>
                    <a:pt x="490220" y="0"/>
                  </a:lnTo>
                  <a:lnTo>
                    <a:pt x="664026" y="0"/>
                  </a:lnTo>
                  <a:lnTo>
                    <a:pt x="607515" y="283047"/>
                  </a:lnTo>
                  <a:close/>
                </a:path>
                <a:path w="1821180" h="1365250">
                  <a:moveTo>
                    <a:pt x="597147" y="288474"/>
                  </a:moveTo>
                  <a:lnTo>
                    <a:pt x="414557" y="288474"/>
                  </a:lnTo>
                  <a:lnTo>
                    <a:pt x="414557" y="283047"/>
                  </a:lnTo>
                  <a:lnTo>
                    <a:pt x="597147" y="283047"/>
                  </a:lnTo>
                  <a:lnTo>
                    <a:pt x="597147" y="288474"/>
                  </a:lnTo>
                  <a:close/>
                </a:path>
                <a:path w="1821180" h="1365250">
                  <a:moveTo>
                    <a:pt x="515893" y="453919"/>
                  </a:moveTo>
                  <a:lnTo>
                    <a:pt x="495889" y="453919"/>
                  </a:lnTo>
                  <a:lnTo>
                    <a:pt x="461044" y="447782"/>
                  </a:lnTo>
                  <a:lnTo>
                    <a:pt x="432400" y="431015"/>
                  </a:lnTo>
                  <a:lnTo>
                    <a:pt x="412710" y="406076"/>
                  </a:lnTo>
                  <a:lnTo>
                    <a:pt x="404766" y="375559"/>
                  </a:lnTo>
                  <a:lnTo>
                    <a:pt x="404653" y="288474"/>
                  </a:lnTo>
                  <a:lnTo>
                    <a:pt x="606971" y="288474"/>
                  </a:lnTo>
                  <a:lnTo>
                    <a:pt x="607052" y="375559"/>
                  </a:lnTo>
                  <a:lnTo>
                    <a:pt x="599052" y="406076"/>
                  </a:lnTo>
                  <a:lnTo>
                    <a:pt x="579367" y="431015"/>
                  </a:lnTo>
                  <a:lnTo>
                    <a:pt x="550727" y="447782"/>
                  </a:lnTo>
                  <a:lnTo>
                    <a:pt x="515893" y="453919"/>
                  </a:lnTo>
                  <a:close/>
                </a:path>
              </a:pathLst>
            </a:custGeom>
            <a:solidFill>
              <a:srgbClr val="F1A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738" y="7749819"/>
              <a:ext cx="2028825" cy="1779905"/>
            </a:xfrm>
            <a:custGeom>
              <a:avLst/>
              <a:gdLst/>
              <a:ahLst/>
              <a:cxnLst/>
              <a:rect l="l" t="t" r="r" b="b"/>
              <a:pathLst>
                <a:path w="2028825" h="1779904">
                  <a:moveTo>
                    <a:pt x="1791529" y="1779590"/>
                  </a:moveTo>
                  <a:lnTo>
                    <a:pt x="1358026" y="1779590"/>
                  </a:lnTo>
                  <a:lnTo>
                    <a:pt x="1358026" y="1171767"/>
                  </a:lnTo>
                  <a:lnTo>
                    <a:pt x="1363750" y="1122082"/>
                  </a:lnTo>
                  <a:lnTo>
                    <a:pt x="1380057" y="1076472"/>
                  </a:lnTo>
                  <a:lnTo>
                    <a:pt x="1405643" y="1036238"/>
                  </a:lnTo>
                  <a:lnTo>
                    <a:pt x="1439209" y="1002681"/>
                  </a:lnTo>
                  <a:lnTo>
                    <a:pt x="1479454" y="977101"/>
                  </a:lnTo>
                  <a:lnTo>
                    <a:pt x="1525076" y="960799"/>
                  </a:lnTo>
                  <a:lnTo>
                    <a:pt x="1574773" y="955076"/>
                  </a:lnTo>
                  <a:lnTo>
                    <a:pt x="1624474" y="960799"/>
                  </a:lnTo>
                  <a:lnTo>
                    <a:pt x="1670098" y="977101"/>
                  </a:lnTo>
                  <a:lnTo>
                    <a:pt x="1710344" y="1002681"/>
                  </a:lnTo>
                  <a:lnTo>
                    <a:pt x="1719862" y="1012196"/>
                  </a:lnTo>
                  <a:lnTo>
                    <a:pt x="1574777" y="1012196"/>
                  </a:lnTo>
                  <a:lnTo>
                    <a:pt x="1530703" y="1018116"/>
                  </a:lnTo>
                  <a:lnTo>
                    <a:pt x="1491098" y="1034825"/>
                  </a:lnTo>
                  <a:lnTo>
                    <a:pt x="1457543" y="1060742"/>
                  </a:lnTo>
                  <a:lnTo>
                    <a:pt x="1431618" y="1094287"/>
                  </a:lnTo>
                  <a:lnTo>
                    <a:pt x="1414904" y="1133881"/>
                  </a:lnTo>
                  <a:lnTo>
                    <a:pt x="1408982" y="1177945"/>
                  </a:lnTo>
                  <a:lnTo>
                    <a:pt x="1408982" y="1247007"/>
                  </a:lnTo>
                  <a:lnTo>
                    <a:pt x="1791529" y="1247007"/>
                  </a:lnTo>
                  <a:lnTo>
                    <a:pt x="1791529" y="1304796"/>
                  </a:lnTo>
                  <a:lnTo>
                    <a:pt x="1408982" y="1304796"/>
                  </a:lnTo>
                  <a:lnTo>
                    <a:pt x="1408982" y="1722474"/>
                  </a:lnTo>
                  <a:lnTo>
                    <a:pt x="1791529" y="1722474"/>
                  </a:lnTo>
                  <a:lnTo>
                    <a:pt x="1791529" y="1779590"/>
                  </a:lnTo>
                  <a:close/>
                </a:path>
                <a:path w="2028825" h="1779904">
                  <a:moveTo>
                    <a:pt x="1791529" y="1247007"/>
                  </a:moveTo>
                  <a:lnTo>
                    <a:pt x="1740573" y="1247007"/>
                  </a:lnTo>
                  <a:lnTo>
                    <a:pt x="1740573" y="1177945"/>
                  </a:lnTo>
                  <a:lnTo>
                    <a:pt x="1734651" y="1133881"/>
                  </a:lnTo>
                  <a:lnTo>
                    <a:pt x="1717938" y="1094287"/>
                  </a:lnTo>
                  <a:lnTo>
                    <a:pt x="1692013" y="1060742"/>
                  </a:lnTo>
                  <a:lnTo>
                    <a:pt x="1658459" y="1034825"/>
                  </a:lnTo>
                  <a:lnTo>
                    <a:pt x="1618853" y="1018116"/>
                  </a:lnTo>
                  <a:lnTo>
                    <a:pt x="1574777" y="1012196"/>
                  </a:lnTo>
                  <a:lnTo>
                    <a:pt x="1719862" y="1012196"/>
                  </a:lnTo>
                  <a:lnTo>
                    <a:pt x="1743911" y="1036238"/>
                  </a:lnTo>
                  <a:lnTo>
                    <a:pt x="1769498" y="1076472"/>
                  </a:lnTo>
                  <a:lnTo>
                    <a:pt x="1785804" y="1122082"/>
                  </a:lnTo>
                  <a:lnTo>
                    <a:pt x="1791529" y="1171767"/>
                  </a:lnTo>
                  <a:lnTo>
                    <a:pt x="1791529" y="1247007"/>
                  </a:lnTo>
                  <a:close/>
                </a:path>
                <a:path w="2028825" h="1779904">
                  <a:moveTo>
                    <a:pt x="1791529" y="1722474"/>
                  </a:moveTo>
                  <a:lnTo>
                    <a:pt x="1740573" y="1722474"/>
                  </a:lnTo>
                  <a:lnTo>
                    <a:pt x="1740573" y="1304796"/>
                  </a:lnTo>
                  <a:lnTo>
                    <a:pt x="1791529" y="1304796"/>
                  </a:lnTo>
                  <a:lnTo>
                    <a:pt x="1791529" y="1722474"/>
                  </a:lnTo>
                  <a:close/>
                </a:path>
                <a:path w="2028825" h="1779904">
                  <a:moveTo>
                    <a:pt x="1451238" y="1481635"/>
                  </a:moveTo>
                  <a:lnTo>
                    <a:pt x="1445241" y="1481635"/>
                  </a:lnTo>
                  <a:lnTo>
                    <a:pt x="1442814" y="1479206"/>
                  </a:lnTo>
                  <a:lnTo>
                    <a:pt x="1442814" y="1378292"/>
                  </a:lnTo>
                  <a:lnTo>
                    <a:pt x="1445241" y="1375862"/>
                  </a:lnTo>
                  <a:lnTo>
                    <a:pt x="1451238" y="1375862"/>
                  </a:lnTo>
                  <a:lnTo>
                    <a:pt x="1453665" y="1378292"/>
                  </a:lnTo>
                  <a:lnTo>
                    <a:pt x="1453665" y="1479206"/>
                  </a:lnTo>
                  <a:lnTo>
                    <a:pt x="1451238" y="1481635"/>
                  </a:lnTo>
                  <a:close/>
                </a:path>
                <a:path w="2028825" h="1779904">
                  <a:moveTo>
                    <a:pt x="1915230" y="414429"/>
                  </a:moveTo>
                  <a:lnTo>
                    <a:pt x="113585" y="414429"/>
                  </a:lnTo>
                  <a:lnTo>
                    <a:pt x="113585" y="360185"/>
                  </a:lnTo>
                  <a:lnTo>
                    <a:pt x="1915230" y="360185"/>
                  </a:lnTo>
                  <a:lnTo>
                    <a:pt x="1915230" y="414429"/>
                  </a:lnTo>
                  <a:close/>
                </a:path>
                <a:path w="2028825" h="1779904">
                  <a:moveTo>
                    <a:pt x="1915230" y="54243"/>
                  </a:moveTo>
                  <a:lnTo>
                    <a:pt x="113585" y="54243"/>
                  </a:lnTo>
                  <a:lnTo>
                    <a:pt x="113585" y="0"/>
                  </a:lnTo>
                  <a:lnTo>
                    <a:pt x="1915230" y="0"/>
                  </a:lnTo>
                  <a:lnTo>
                    <a:pt x="1915230" y="54243"/>
                  </a:lnTo>
                  <a:close/>
                </a:path>
                <a:path w="2028825" h="1779904">
                  <a:moveTo>
                    <a:pt x="2027615" y="702899"/>
                  </a:moveTo>
                  <a:lnTo>
                    <a:pt x="1213" y="702899"/>
                  </a:lnTo>
                  <a:lnTo>
                    <a:pt x="0" y="701690"/>
                  </a:lnTo>
                  <a:lnTo>
                    <a:pt x="0" y="698689"/>
                  </a:lnTo>
                  <a:lnTo>
                    <a:pt x="1213" y="697476"/>
                  </a:lnTo>
                  <a:lnTo>
                    <a:pt x="2027615" y="697476"/>
                  </a:lnTo>
                  <a:lnTo>
                    <a:pt x="2028828" y="698689"/>
                  </a:lnTo>
                  <a:lnTo>
                    <a:pt x="2028824" y="701690"/>
                  </a:lnTo>
                  <a:lnTo>
                    <a:pt x="2027615" y="702899"/>
                  </a:lnTo>
                  <a:close/>
                </a:path>
                <a:path w="2028825" h="1779904">
                  <a:moveTo>
                    <a:pt x="720188" y="272832"/>
                  </a:moveTo>
                  <a:lnTo>
                    <a:pt x="673143" y="272832"/>
                  </a:lnTo>
                  <a:lnTo>
                    <a:pt x="687933" y="271059"/>
                  </a:lnTo>
                  <a:lnTo>
                    <a:pt x="699131" y="265997"/>
                  </a:lnTo>
                  <a:lnTo>
                    <a:pt x="706226" y="258031"/>
                  </a:lnTo>
                  <a:lnTo>
                    <a:pt x="708705" y="247544"/>
                  </a:lnTo>
                  <a:lnTo>
                    <a:pt x="707302" y="238645"/>
                  </a:lnTo>
                  <a:lnTo>
                    <a:pt x="701925" y="230855"/>
                  </a:lnTo>
                  <a:lnTo>
                    <a:pt x="690821" y="223322"/>
                  </a:lnTo>
                  <a:lnTo>
                    <a:pt x="672238" y="215189"/>
                  </a:lnTo>
                  <a:lnTo>
                    <a:pt x="651353" y="205734"/>
                  </a:lnTo>
                  <a:lnTo>
                    <a:pt x="637625" y="195424"/>
                  </a:lnTo>
                  <a:lnTo>
                    <a:pt x="630092" y="183148"/>
                  </a:lnTo>
                  <a:lnTo>
                    <a:pt x="627795" y="167797"/>
                  </a:lnTo>
                  <a:lnTo>
                    <a:pt x="631337" y="152003"/>
                  </a:lnTo>
                  <a:lnTo>
                    <a:pt x="631367" y="151872"/>
                  </a:lnTo>
                  <a:lnTo>
                    <a:pt x="641839" y="138832"/>
                  </a:lnTo>
                  <a:lnTo>
                    <a:pt x="658851" y="130021"/>
                  </a:lnTo>
                  <a:lnTo>
                    <a:pt x="682038" y="126786"/>
                  </a:lnTo>
                  <a:lnTo>
                    <a:pt x="695311" y="127501"/>
                  </a:lnTo>
                  <a:lnTo>
                    <a:pt x="707365" y="129605"/>
                  </a:lnTo>
                  <a:lnTo>
                    <a:pt x="718608" y="133034"/>
                  </a:lnTo>
                  <a:lnTo>
                    <a:pt x="729443" y="137722"/>
                  </a:lnTo>
                  <a:lnTo>
                    <a:pt x="726095" y="145466"/>
                  </a:lnTo>
                  <a:lnTo>
                    <a:pt x="681579" y="145466"/>
                  </a:lnTo>
                  <a:lnTo>
                    <a:pt x="668062" y="147015"/>
                  </a:lnTo>
                  <a:lnTo>
                    <a:pt x="657877" y="151363"/>
                  </a:lnTo>
                  <a:lnTo>
                    <a:pt x="651452" y="158060"/>
                  </a:lnTo>
                  <a:lnTo>
                    <a:pt x="649215" y="166657"/>
                  </a:lnTo>
                  <a:lnTo>
                    <a:pt x="650462" y="174675"/>
                  </a:lnTo>
                  <a:lnTo>
                    <a:pt x="655426" y="181581"/>
                  </a:lnTo>
                  <a:lnTo>
                    <a:pt x="665947" y="188315"/>
                  </a:lnTo>
                  <a:lnTo>
                    <a:pt x="683859" y="195819"/>
                  </a:lnTo>
                  <a:lnTo>
                    <a:pt x="706229" y="206041"/>
                  </a:lnTo>
                  <a:lnTo>
                    <a:pt x="720779" y="217267"/>
                  </a:lnTo>
                  <a:lnTo>
                    <a:pt x="728662" y="230072"/>
                  </a:lnTo>
                  <a:lnTo>
                    <a:pt x="731034" y="245033"/>
                  </a:lnTo>
                  <a:lnTo>
                    <a:pt x="726732" y="264829"/>
                  </a:lnTo>
                  <a:lnTo>
                    <a:pt x="720188" y="272832"/>
                  </a:lnTo>
                  <a:close/>
                </a:path>
                <a:path w="2028825" h="1779904">
                  <a:moveTo>
                    <a:pt x="721466" y="156175"/>
                  </a:moveTo>
                  <a:lnTo>
                    <a:pt x="713021" y="152003"/>
                  </a:lnTo>
                  <a:lnTo>
                    <a:pt x="703316" y="148600"/>
                  </a:lnTo>
                  <a:lnTo>
                    <a:pt x="692715" y="146306"/>
                  </a:lnTo>
                  <a:lnTo>
                    <a:pt x="681579" y="145466"/>
                  </a:lnTo>
                  <a:lnTo>
                    <a:pt x="726095" y="145466"/>
                  </a:lnTo>
                  <a:lnTo>
                    <a:pt x="721466" y="156175"/>
                  </a:lnTo>
                  <a:close/>
                </a:path>
                <a:path w="2028825" h="1779904">
                  <a:moveTo>
                    <a:pt x="673143" y="291744"/>
                  </a:moveTo>
                  <a:lnTo>
                    <a:pt x="657215" y="290594"/>
                  </a:lnTo>
                  <a:lnTo>
                    <a:pt x="642804" y="287331"/>
                  </a:lnTo>
                  <a:lnTo>
                    <a:pt x="630230" y="282230"/>
                  </a:lnTo>
                  <a:lnTo>
                    <a:pt x="619814" y="275570"/>
                  </a:lnTo>
                  <a:lnTo>
                    <a:pt x="630753" y="257340"/>
                  </a:lnTo>
                  <a:lnTo>
                    <a:pt x="639428" y="263606"/>
                  </a:lnTo>
                  <a:lnTo>
                    <a:pt x="649214" y="268504"/>
                  </a:lnTo>
                  <a:lnTo>
                    <a:pt x="660367" y="271693"/>
                  </a:lnTo>
                  <a:lnTo>
                    <a:pt x="673143" y="272832"/>
                  </a:lnTo>
                  <a:lnTo>
                    <a:pt x="720188" y="272832"/>
                  </a:lnTo>
                  <a:lnTo>
                    <a:pt x="714738" y="279498"/>
                  </a:lnTo>
                  <a:lnTo>
                    <a:pt x="696419" y="288611"/>
                  </a:lnTo>
                  <a:lnTo>
                    <a:pt x="673143" y="291744"/>
                  </a:lnTo>
                  <a:close/>
                </a:path>
                <a:path w="2028825" h="1779904">
                  <a:moveTo>
                    <a:pt x="891473" y="148654"/>
                  </a:moveTo>
                  <a:lnTo>
                    <a:pt x="771821" y="148654"/>
                  </a:lnTo>
                  <a:lnTo>
                    <a:pt x="771821" y="129516"/>
                  </a:lnTo>
                  <a:lnTo>
                    <a:pt x="891473" y="129516"/>
                  </a:lnTo>
                  <a:lnTo>
                    <a:pt x="891473" y="148654"/>
                  </a:lnTo>
                  <a:close/>
                </a:path>
                <a:path w="2028825" h="1779904">
                  <a:moveTo>
                    <a:pt x="842473" y="289010"/>
                  </a:moveTo>
                  <a:lnTo>
                    <a:pt x="820821" y="289010"/>
                  </a:lnTo>
                  <a:lnTo>
                    <a:pt x="820821" y="148654"/>
                  </a:lnTo>
                  <a:lnTo>
                    <a:pt x="842473" y="148654"/>
                  </a:lnTo>
                  <a:lnTo>
                    <a:pt x="842473" y="289010"/>
                  </a:lnTo>
                  <a:close/>
                </a:path>
                <a:path w="2028825" h="1779904">
                  <a:moveTo>
                    <a:pt x="1004045" y="291748"/>
                  </a:moveTo>
                  <a:lnTo>
                    <a:pt x="972390" y="285232"/>
                  </a:lnTo>
                  <a:lnTo>
                    <a:pt x="948748" y="267481"/>
                  </a:lnTo>
                  <a:lnTo>
                    <a:pt x="933953" y="241186"/>
                  </a:lnTo>
                  <a:lnTo>
                    <a:pt x="928836" y="209040"/>
                  </a:lnTo>
                  <a:lnTo>
                    <a:pt x="933863" y="177059"/>
                  </a:lnTo>
                  <a:lnTo>
                    <a:pt x="972392" y="133071"/>
                  </a:lnTo>
                  <a:lnTo>
                    <a:pt x="1004045" y="126790"/>
                  </a:lnTo>
                  <a:lnTo>
                    <a:pt x="1035637" y="133265"/>
                  </a:lnTo>
                  <a:lnTo>
                    <a:pt x="1052051" y="145470"/>
                  </a:lnTo>
                  <a:lnTo>
                    <a:pt x="1004045" y="145470"/>
                  </a:lnTo>
                  <a:lnTo>
                    <a:pt x="981613" y="150341"/>
                  </a:lnTo>
                  <a:lnTo>
                    <a:pt x="964929" y="163756"/>
                  </a:lnTo>
                  <a:lnTo>
                    <a:pt x="954528" y="183920"/>
                  </a:lnTo>
                  <a:lnTo>
                    <a:pt x="950942" y="209040"/>
                  </a:lnTo>
                  <a:lnTo>
                    <a:pt x="954528" y="232980"/>
                  </a:lnTo>
                  <a:lnTo>
                    <a:pt x="964929" y="253440"/>
                  </a:lnTo>
                  <a:lnTo>
                    <a:pt x="981613" y="267705"/>
                  </a:lnTo>
                  <a:lnTo>
                    <a:pt x="1004045" y="273063"/>
                  </a:lnTo>
                  <a:lnTo>
                    <a:pt x="1051995" y="273063"/>
                  </a:lnTo>
                  <a:lnTo>
                    <a:pt x="1035734" y="285232"/>
                  </a:lnTo>
                  <a:lnTo>
                    <a:pt x="1004045" y="291748"/>
                  </a:lnTo>
                  <a:close/>
                </a:path>
                <a:path w="2028825" h="1779904">
                  <a:moveTo>
                    <a:pt x="1051995" y="273063"/>
                  </a:moveTo>
                  <a:lnTo>
                    <a:pt x="1004045" y="273063"/>
                  </a:lnTo>
                  <a:lnTo>
                    <a:pt x="1027185" y="268186"/>
                  </a:lnTo>
                  <a:lnTo>
                    <a:pt x="1043871" y="254722"/>
                  </a:lnTo>
                  <a:lnTo>
                    <a:pt x="1053977" y="234423"/>
                  </a:lnTo>
                  <a:lnTo>
                    <a:pt x="1057374" y="209040"/>
                  </a:lnTo>
                  <a:lnTo>
                    <a:pt x="1053752" y="185360"/>
                  </a:lnTo>
                  <a:lnTo>
                    <a:pt x="1043272" y="165035"/>
                  </a:lnTo>
                  <a:lnTo>
                    <a:pt x="1026510" y="150820"/>
                  </a:lnTo>
                  <a:lnTo>
                    <a:pt x="1004045" y="145470"/>
                  </a:lnTo>
                  <a:lnTo>
                    <a:pt x="1052051" y="145470"/>
                  </a:lnTo>
                  <a:lnTo>
                    <a:pt x="1059246" y="150820"/>
                  </a:lnTo>
                  <a:lnTo>
                    <a:pt x="1066701" y="163756"/>
                  </a:lnTo>
                  <a:lnTo>
                    <a:pt x="1074295" y="177059"/>
                  </a:lnTo>
                  <a:lnTo>
                    <a:pt x="1079480" y="209040"/>
                  </a:lnTo>
                  <a:lnTo>
                    <a:pt x="1074328" y="241186"/>
                  </a:lnTo>
                  <a:lnTo>
                    <a:pt x="1059454" y="267481"/>
                  </a:lnTo>
                  <a:lnTo>
                    <a:pt x="1051995" y="273063"/>
                  </a:lnTo>
                  <a:close/>
                </a:path>
                <a:path w="2028825" h="1779904">
                  <a:moveTo>
                    <a:pt x="1163786" y="289014"/>
                  </a:moveTo>
                  <a:lnTo>
                    <a:pt x="1142134" y="289014"/>
                  </a:lnTo>
                  <a:lnTo>
                    <a:pt x="1142134" y="129978"/>
                  </a:lnTo>
                  <a:lnTo>
                    <a:pt x="1153890" y="128948"/>
                  </a:lnTo>
                  <a:lnTo>
                    <a:pt x="1165239" y="128239"/>
                  </a:lnTo>
                  <a:lnTo>
                    <a:pt x="1176716" y="127830"/>
                  </a:lnTo>
                  <a:lnTo>
                    <a:pt x="1188854" y="127698"/>
                  </a:lnTo>
                  <a:lnTo>
                    <a:pt x="1214353" y="130828"/>
                  </a:lnTo>
                  <a:lnTo>
                    <a:pt x="1232672" y="139575"/>
                  </a:lnTo>
                  <a:lnTo>
                    <a:pt x="1237909" y="145924"/>
                  </a:lnTo>
                  <a:lnTo>
                    <a:pt x="1178596" y="145924"/>
                  </a:lnTo>
                  <a:lnTo>
                    <a:pt x="1170396" y="146383"/>
                  </a:lnTo>
                  <a:lnTo>
                    <a:pt x="1163786" y="146837"/>
                  </a:lnTo>
                  <a:lnTo>
                    <a:pt x="1163786" y="200379"/>
                  </a:lnTo>
                  <a:lnTo>
                    <a:pt x="1232710" y="200379"/>
                  </a:lnTo>
                  <a:lnTo>
                    <a:pt x="1225413" y="205770"/>
                  </a:lnTo>
                  <a:lnTo>
                    <a:pt x="1208915" y="212001"/>
                  </a:lnTo>
                  <a:lnTo>
                    <a:pt x="1217351" y="216615"/>
                  </a:lnTo>
                  <a:lnTo>
                    <a:pt x="1219640" y="218609"/>
                  </a:lnTo>
                  <a:lnTo>
                    <a:pt x="1163786" y="218609"/>
                  </a:lnTo>
                  <a:lnTo>
                    <a:pt x="1163786" y="289014"/>
                  </a:lnTo>
                  <a:close/>
                </a:path>
                <a:path w="2028825" h="1779904">
                  <a:moveTo>
                    <a:pt x="1232710" y="200379"/>
                  </a:moveTo>
                  <a:lnTo>
                    <a:pt x="1188854" y="200379"/>
                  </a:lnTo>
                  <a:lnTo>
                    <a:pt x="1203856" y="198528"/>
                  </a:lnTo>
                  <a:lnTo>
                    <a:pt x="1215523" y="193088"/>
                  </a:lnTo>
                  <a:lnTo>
                    <a:pt x="1223087" y="184231"/>
                  </a:lnTo>
                  <a:lnTo>
                    <a:pt x="1225779" y="172125"/>
                  </a:lnTo>
                  <a:lnTo>
                    <a:pt x="1223343" y="161687"/>
                  </a:lnTo>
                  <a:lnTo>
                    <a:pt x="1216206" y="153386"/>
                  </a:lnTo>
                  <a:lnTo>
                    <a:pt x="1204624" y="147904"/>
                  </a:lnTo>
                  <a:lnTo>
                    <a:pt x="1188854" y="145924"/>
                  </a:lnTo>
                  <a:lnTo>
                    <a:pt x="1237909" y="145924"/>
                  </a:lnTo>
                  <a:lnTo>
                    <a:pt x="1243727" y="152978"/>
                  </a:lnTo>
                  <a:lnTo>
                    <a:pt x="1247431" y="170077"/>
                  </a:lnTo>
                  <a:lnTo>
                    <a:pt x="1244906" y="185022"/>
                  </a:lnTo>
                  <a:lnTo>
                    <a:pt x="1237488" y="196848"/>
                  </a:lnTo>
                  <a:lnTo>
                    <a:pt x="1232710" y="200379"/>
                  </a:lnTo>
                  <a:close/>
                </a:path>
                <a:path w="2028825" h="1779904">
                  <a:moveTo>
                    <a:pt x="1235124" y="291744"/>
                  </a:moveTo>
                  <a:lnTo>
                    <a:pt x="1215294" y="248453"/>
                  </a:lnTo>
                  <a:lnTo>
                    <a:pt x="1183307" y="220228"/>
                  </a:lnTo>
                  <a:lnTo>
                    <a:pt x="1167203" y="218609"/>
                  </a:lnTo>
                  <a:lnTo>
                    <a:pt x="1219640" y="218609"/>
                  </a:lnTo>
                  <a:lnTo>
                    <a:pt x="1224611" y="222938"/>
                  </a:lnTo>
                  <a:lnTo>
                    <a:pt x="1231316" y="231995"/>
                  </a:lnTo>
                  <a:lnTo>
                    <a:pt x="1238086" y="244810"/>
                  </a:lnTo>
                  <a:lnTo>
                    <a:pt x="1255408" y="282178"/>
                  </a:lnTo>
                  <a:lnTo>
                    <a:pt x="1235124" y="291744"/>
                  </a:lnTo>
                  <a:close/>
                </a:path>
                <a:path w="2028825" h="1779904">
                  <a:moveTo>
                    <a:pt x="1409002" y="289010"/>
                  </a:moveTo>
                  <a:lnTo>
                    <a:pt x="1313278" y="289010"/>
                  </a:lnTo>
                  <a:lnTo>
                    <a:pt x="1313278" y="129520"/>
                  </a:lnTo>
                  <a:lnTo>
                    <a:pt x="1409002" y="129520"/>
                  </a:lnTo>
                  <a:lnTo>
                    <a:pt x="1409002" y="148200"/>
                  </a:lnTo>
                  <a:lnTo>
                    <a:pt x="1334930" y="148200"/>
                  </a:lnTo>
                  <a:lnTo>
                    <a:pt x="1334930" y="196736"/>
                  </a:lnTo>
                  <a:lnTo>
                    <a:pt x="1398748" y="196736"/>
                  </a:lnTo>
                  <a:lnTo>
                    <a:pt x="1398748" y="214962"/>
                  </a:lnTo>
                  <a:lnTo>
                    <a:pt x="1334930" y="214962"/>
                  </a:lnTo>
                  <a:lnTo>
                    <a:pt x="1334930" y="270329"/>
                  </a:lnTo>
                  <a:lnTo>
                    <a:pt x="1409002" y="270329"/>
                  </a:lnTo>
                  <a:lnTo>
                    <a:pt x="1409002" y="289010"/>
                  </a:lnTo>
                  <a:close/>
                </a:path>
              </a:pathLst>
            </a:custGeom>
            <a:solidFill>
              <a:srgbClr val="483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655279" y="7749033"/>
            <a:ext cx="1599481" cy="178115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390064" y="7754242"/>
            <a:ext cx="2724150" cy="417830"/>
            <a:chOff x="7390064" y="7754242"/>
            <a:chExt cx="2724150" cy="417830"/>
          </a:xfrm>
        </p:grpSpPr>
        <p:sp>
          <p:nvSpPr>
            <p:cNvPr id="13" name="object 13"/>
            <p:cNvSpPr/>
            <p:nvPr/>
          </p:nvSpPr>
          <p:spPr>
            <a:xfrm>
              <a:off x="7468172" y="7869693"/>
              <a:ext cx="2566670" cy="302260"/>
            </a:xfrm>
            <a:custGeom>
              <a:avLst/>
              <a:gdLst/>
              <a:ahLst/>
              <a:cxnLst/>
              <a:rect l="l" t="t" r="r" b="b"/>
              <a:pathLst>
                <a:path w="2566670" h="302259">
                  <a:moveTo>
                    <a:pt x="2566339" y="0"/>
                  </a:moveTo>
                  <a:lnTo>
                    <a:pt x="2565489" y="0"/>
                  </a:lnTo>
                  <a:lnTo>
                    <a:pt x="2565489" y="48120"/>
                  </a:lnTo>
                  <a:lnTo>
                    <a:pt x="850" y="48120"/>
                  </a:lnTo>
                  <a:lnTo>
                    <a:pt x="444" y="48120"/>
                  </a:lnTo>
                  <a:lnTo>
                    <a:pt x="0" y="48120"/>
                  </a:lnTo>
                  <a:lnTo>
                    <a:pt x="0" y="300723"/>
                  </a:lnTo>
                  <a:lnTo>
                    <a:pt x="850" y="300723"/>
                  </a:lnTo>
                  <a:lnTo>
                    <a:pt x="850" y="289382"/>
                  </a:lnTo>
                  <a:lnTo>
                    <a:pt x="2565489" y="289382"/>
                  </a:lnTo>
                  <a:lnTo>
                    <a:pt x="2565489" y="300723"/>
                  </a:lnTo>
                  <a:lnTo>
                    <a:pt x="2561031" y="300723"/>
                  </a:lnTo>
                  <a:lnTo>
                    <a:pt x="2561031" y="301993"/>
                  </a:lnTo>
                  <a:lnTo>
                    <a:pt x="2566339" y="301993"/>
                  </a:lnTo>
                  <a:lnTo>
                    <a:pt x="2566339" y="301307"/>
                  </a:lnTo>
                  <a:lnTo>
                    <a:pt x="2566339" y="300863"/>
                  </a:lnTo>
                  <a:lnTo>
                    <a:pt x="2566339" y="300723"/>
                  </a:lnTo>
                  <a:lnTo>
                    <a:pt x="2566339" y="0"/>
                  </a:lnTo>
                  <a:close/>
                </a:path>
              </a:pathLst>
            </a:custGeom>
            <a:solidFill>
              <a:srgbClr val="A75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68021" y="7804094"/>
              <a:ext cx="2566670" cy="114300"/>
            </a:xfrm>
            <a:custGeom>
              <a:avLst/>
              <a:gdLst/>
              <a:ahLst/>
              <a:cxnLst/>
              <a:rect l="l" t="t" r="r" b="b"/>
              <a:pathLst>
                <a:path w="2566670" h="114300">
                  <a:moveTo>
                    <a:pt x="2566128" y="113710"/>
                  </a:moveTo>
                  <a:lnTo>
                    <a:pt x="0" y="113710"/>
                  </a:lnTo>
                  <a:lnTo>
                    <a:pt x="0" y="0"/>
                  </a:lnTo>
                  <a:lnTo>
                    <a:pt x="2566128" y="0"/>
                  </a:lnTo>
                  <a:lnTo>
                    <a:pt x="2566128" y="113710"/>
                  </a:lnTo>
                  <a:close/>
                </a:path>
              </a:pathLst>
            </a:custGeom>
            <a:solidFill>
              <a:srgbClr val="7D56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90054" y="7754250"/>
              <a:ext cx="2724150" cy="114935"/>
            </a:xfrm>
            <a:custGeom>
              <a:avLst/>
              <a:gdLst/>
              <a:ahLst/>
              <a:cxnLst/>
              <a:rect l="l" t="t" r="r" b="b"/>
              <a:pathLst>
                <a:path w="2724150" h="114934">
                  <a:moveTo>
                    <a:pt x="5219" y="53149"/>
                  </a:moveTo>
                  <a:lnTo>
                    <a:pt x="1701" y="35750"/>
                  </a:lnTo>
                  <a:lnTo>
                    <a:pt x="2616" y="44754"/>
                  </a:lnTo>
                  <a:lnTo>
                    <a:pt x="5219" y="53149"/>
                  </a:lnTo>
                  <a:close/>
                </a:path>
                <a:path w="2724150" h="114934">
                  <a:moveTo>
                    <a:pt x="20713" y="81788"/>
                  </a:moveTo>
                  <a:lnTo>
                    <a:pt x="11785" y="68554"/>
                  </a:lnTo>
                  <a:lnTo>
                    <a:pt x="15621" y="75628"/>
                  </a:lnTo>
                  <a:lnTo>
                    <a:pt x="20713" y="81788"/>
                  </a:lnTo>
                  <a:close/>
                </a:path>
                <a:path w="2724150" h="114934">
                  <a:moveTo>
                    <a:pt x="46024" y="102755"/>
                  </a:moveTo>
                  <a:lnTo>
                    <a:pt x="32778" y="93840"/>
                  </a:lnTo>
                  <a:lnTo>
                    <a:pt x="38976" y="98945"/>
                  </a:lnTo>
                  <a:lnTo>
                    <a:pt x="46024" y="102755"/>
                  </a:lnTo>
                  <a:close/>
                </a:path>
                <a:path w="2724150" h="114934">
                  <a:moveTo>
                    <a:pt x="78905" y="112839"/>
                  </a:moveTo>
                  <a:lnTo>
                    <a:pt x="61506" y="109334"/>
                  </a:lnTo>
                  <a:lnTo>
                    <a:pt x="69900" y="111925"/>
                  </a:lnTo>
                  <a:lnTo>
                    <a:pt x="78905" y="112839"/>
                  </a:lnTo>
                  <a:close/>
                </a:path>
                <a:path w="2724150" h="114934">
                  <a:moveTo>
                    <a:pt x="2662542" y="109334"/>
                  </a:moveTo>
                  <a:lnTo>
                    <a:pt x="2645130" y="112839"/>
                  </a:lnTo>
                  <a:lnTo>
                    <a:pt x="2654135" y="111925"/>
                  </a:lnTo>
                  <a:lnTo>
                    <a:pt x="2662542" y="109334"/>
                  </a:lnTo>
                  <a:close/>
                </a:path>
                <a:path w="2724150" h="114934">
                  <a:moveTo>
                    <a:pt x="2691269" y="93840"/>
                  </a:moveTo>
                  <a:lnTo>
                    <a:pt x="2678011" y="102755"/>
                  </a:lnTo>
                  <a:lnTo>
                    <a:pt x="2685059" y="98945"/>
                  </a:lnTo>
                  <a:lnTo>
                    <a:pt x="2691269" y="93840"/>
                  </a:lnTo>
                  <a:close/>
                </a:path>
                <a:path w="2724150" h="114934">
                  <a:moveTo>
                    <a:pt x="2712250" y="68554"/>
                  </a:moveTo>
                  <a:lnTo>
                    <a:pt x="2703334" y="81788"/>
                  </a:lnTo>
                  <a:lnTo>
                    <a:pt x="2708427" y="75628"/>
                  </a:lnTo>
                  <a:lnTo>
                    <a:pt x="2712250" y="68554"/>
                  </a:lnTo>
                  <a:close/>
                </a:path>
                <a:path w="2724150" h="114934">
                  <a:moveTo>
                    <a:pt x="2722321" y="35750"/>
                  </a:moveTo>
                  <a:lnTo>
                    <a:pt x="2718828" y="53149"/>
                  </a:lnTo>
                  <a:lnTo>
                    <a:pt x="2721445" y="44754"/>
                  </a:lnTo>
                  <a:lnTo>
                    <a:pt x="2722321" y="35750"/>
                  </a:lnTo>
                  <a:close/>
                </a:path>
                <a:path w="2724150" h="114934">
                  <a:moveTo>
                    <a:pt x="2724023" y="0"/>
                  </a:moveTo>
                  <a:lnTo>
                    <a:pt x="0" y="0"/>
                  </a:lnTo>
                  <a:lnTo>
                    <a:pt x="0" y="27343"/>
                  </a:lnTo>
                  <a:lnTo>
                    <a:pt x="1676" y="35534"/>
                  </a:lnTo>
                  <a:lnTo>
                    <a:pt x="1270" y="31597"/>
                  </a:lnTo>
                  <a:lnTo>
                    <a:pt x="6426" y="57086"/>
                  </a:lnTo>
                  <a:lnTo>
                    <a:pt x="5257" y="53340"/>
                  </a:lnTo>
                  <a:lnTo>
                    <a:pt x="6870" y="61277"/>
                  </a:lnTo>
                  <a:lnTo>
                    <a:pt x="11709" y="68414"/>
                  </a:lnTo>
                  <a:lnTo>
                    <a:pt x="9753" y="64820"/>
                  </a:lnTo>
                  <a:lnTo>
                    <a:pt x="23444" y="85102"/>
                  </a:lnTo>
                  <a:lnTo>
                    <a:pt x="20713" y="81788"/>
                  </a:lnTo>
                  <a:lnTo>
                    <a:pt x="25577" y="89001"/>
                  </a:lnTo>
                  <a:lnTo>
                    <a:pt x="32778" y="93840"/>
                  </a:lnTo>
                  <a:lnTo>
                    <a:pt x="29451" y="91109"/>
                  </a:lnTo>
                  <a:lnTo>
                    <a:pt x="49911" y="104863"/>
                  </a:lnTo>
                  <a:lnTo>
                    <a:pt x="46024" y="102755"/>
                  </a:lnTo>
                  <a:lnTo>
                    <a:pt x="53340" y="107683"/>
                  </a:lnTo>
                  <a:lnTo>
                    <a:pt x="61506" y="109334"/>
                  </a:lnTo>
                  <a:lnTo>
                    <a:pt x="57442" y="108077"/>
                  </a:lnTo>
                  <a:lnTo>
                    <a:pt x="83273" y="113284"/>
                  </a:lnTo>
                  <a:lnTo>
                    <a:pt x="78905" y="112839"/>
                  </a:lnTo>
                  <a:lnTo>
                    <a:pt x="87325" y="114541"/>
                  </a:lnTo>
                  <a:lnTo>
                    <a:pt x="2636710" y="114541"/>
                  </a:lnTo>
                  <a:lnTo>
                    <a:pt x="2645130" y="112839"/>
                  </a:lnTo>
                  <a:lnTo>
                    <a:pt x="2640749" y="113284"/>
                  </a:lnTo>
                  <a:lnTo>
                    <a:pt x="2666568" y="108077"/>
                  </a:lnTo>
                  <a:lnTo>
                    <a:pt x="2662542" y="109334"/>
                  </a:lnTo>
                  <a:lnTo>
                    <a:pt x="2670695" y="107683"/>
                  </a:lnTo>
                  <a:lnTo>
                    <a:pt x="2678011" y="102755"/>
                  </a:lnTo>
                  <a:lnTo>
                    <a:pt x="2674175" y="104838"/>
                  </a:lnTo>
                  <a:lnTo>
                    <a:pt x="2694622" y="91084"/>
                  </a:lnTo>
                  <a:lnTo>
                    <a:pt x="2691269" y="93840"/>
                  </a:lnTo>
                  <a:lnTo>
                    <a:pt x="2698458" y="89001"/>
                  </a:lnTo>
                  <a:lnTo>
                    <a:pt x="2703334" y="81788"/>
                  </a:lnTo>
                  <a:lnTo>
                    <a:pt x="2700553" y="85153"/>
                  </a:lnTo>
                  <a:lnTo>
                    <a:pt x="2714396" y="64643"/>
                  </a:lnTo>
                  <a:lnTo>
                    <a:pt x="2712351" y="68414"/>
                  </a:lnTo>
                  <a:lnTo>
                    <a:pt x="2717165" y="61277"/>
                  </a:lnTo>
                  <a:lnTo>
                    <a:pt x="2717228" y="60960"/>
                  </a:lnTo>
                  <a:lnTo>
                    <a:pt x="2718765" y="53340"/>
                  </a:lnTo>
                  <a:lnTo>
                    <a:pt x="2717584" y="57137"/>
                  </a:lnTo>
                  <a:lnTo>
                    <a:pt x="2722778" y="31470"/>
                  </a:lnTo>
                  <a:lnTo>
                    <a:pt x="2722372" y="35534"/>
                  </a:lnTo>
                  <a:lnTo>
                    <a:pt x="2724023" y="27343"/>
                  </a:lnTo>
                  <a:lnTo>
                    <a:pt x="2724023" y="825"/>
                  </a:lnTo>
                  <a:lnTo>
                    <a:pt x="2724023" y="0"/>
                  </a:lnTo>
                  <a:close/>
                </a:path>
              </a:pathLst>
            </a:custGeom>
            <a:solidFill>
              <a:srgbClr val="A75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543862" y="9468334"/>
            <a:ext cx="2418080" cy="3810"/>
          </a:xfrm>
          <a:custGeom>
            <a:avLst/>
            <a:gdLst/>
            <a:ahLst/>
            <a:cxnLst/>
            <a:rect l="l" t="t" r="r" b="b"/>
            <a:pathLst>
              <a:path w="2418079" h="3809">
                <a:moveTo>
                  <a:pt x="0" y="3719"/>
                </a:moveTo>
                <a:lnTo>
                  <a:pt x="2417528" y="3719"/>
                </a:lnTo>
                <a:lnTo>
                  <a:pt x="2417528" y="0"/>
                </a:lnTo>
                <a:lnTo>
                  <a:pt x="0" y="0"/>
                </a:lnTo>
                <a:lnTo>
                  <a:pt x="0" y="3719"/>
                </a:lnTo>
                <a:close/>
              </a:path>
            </a:pathLst>
          </a:custGeom>
          <a:solidFill>
            <a:srgbClr val="41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7543862" y="8349915"/>
            <a:ext cx="2418080" cy="741680"/>
            <a:chOff x="7543862" y="8349915"/>
            <a:chExt cx="2418080" cy="741680"/>
          </a:xfrm>
        </p:grpSpPr>
        <p:sp>
          <p:nvSpPr>
            <p:cNvPr id="18" name="object 18"/>
            <p:cNvSpPr/>
            <p:nvPr/>
          </p:nvSpPr>
          <p:spPr>
            <a:xfrm>
              <a:off x="7543862" y="8349915"/>
              <a:ext cx="2418080" cy="741680"/>
            </a:xfrm>
            <a:custGeom>
              <a:avLst/>
              <a:gdLst/>
              <a:ahLst/>
              <a:cxnLst/>
              <a:rect l="l" t="t" r="r" b="b"/>
              <a:pathLst>
                <a:path w="2418079" h="741679">
                  <a:moveTo>
                    <a:pt x="0" y="741187"/>
                  </a:moveTo>
                  <a:lnTo>
                    <a:pt x="2417528" y="741187"/>
                  </a:lnTo>
                  <a:lnTo>
                    <a:pt x="2417528" y="0"/>
                  </a:lnTo>
                  <a:lnTo>
                    <a:pt x="0" y="0"/>
                  </a:lnTo>
                  <a:lnTo>
                    <a:pt x="0" y="741187"/>
                  </a:lnTo>
                  <a:close/>
                </a:path>
              </a:pathLst>
            </a:custGeom>
            <a:solidFill>
              <a:srgbClr val="416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30371" y="8376437"/>
              <a:ext cx="507378" cy="714666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7869770" y="7914499"/>
            <a:ext cx="1763395" cy="211454"/>
          </a:xfrm>
          <a:custGeom>
            <a:avLst/>
            <a:gdLst/>
            <a:ahLst/>
            <a:cxnLst/>
            <a:rect l="l" t="t" r="r" b="b"/>
            <a:pathLst>
              <a:path w="1763395" h="211454">
                <a:moveTo>
                  <a:pt x="1763160" y="211210"/>
                </a:moveTo>
                <a:lnTo>
                  <a:pt x="0" y="211210"/>
                </a:lnTo>
                <a:lnTo>
                  <a:pt x="0" y="0"/>
                </a:lnTo>
                <a:lnTo>
                  <a:pt x="1763160" y="0"/>
                </a:lnTo>
                <a:lnTo>
                  <a:pt x="1763160" y="211210"/>
                </a:lnTo>
                <a:close/>
              </a:path>
            </a:pathLst>
          </a:custGeom>
          <a:solidFill>
            <a:srgbClr val="93EC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43862" y="9091104"/>
            <a:ext cx="2459990" cy="377825"/>
          </a:xfrm>
          <a:custGeom>
            <a:avLst/>
            <a:gdLst/>
            <a:ahLst/>
            <a:cxnLst/>
            <a:rect l="l" t="t" r="r" b="b"/>
            <a:pathLst>
              <a:path w="2459990" h="377825">
                <a:moveTo>
                  <a:pt x="0" y="377230"/>
                </a:moveTo>
                <a:lnTo>
                  <a:pt x="2459693" y="377230"/>
                </a:lnTo>
                <a:lnTo>
                  <a:pt x="2459693" y="0"/>
                </a:lnTo>
                <a:lnTo>
                  <a:pt x="0" y="0"/>
                </a:lnTo>
                <a:lnTo>
                  <a:pt x="0" y="377230"/>
                </a:lnTo>
                <a:close/>
              </a:path>
            </a:pathLst>
          </a:custGeom>
          <a:solidFill>
            <a:srgbClr val="293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82853" y="8680188"/>
            <a:ext cx="112645" cy="216055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8175066" y="8401237"/>
            <a:ext cx="302895" cy="666115"/>
            <a:chOff x="8175066" y="8401237"/>
            <a:chExt cx="302895" cy="666115"/>
          </a:xfrm>
        </p:grpSpPr>
        <p:sp>
          <p:nvSpPr>
            <p:cNvPr id="24" name="object 24"/>
            <p:cNvSpPr/>
            <p:nvPr/>
          </p:nvSpPr>
          <p:spPr>
            <a:xfrm>
              <a:off x="8175066" y="8401237"/>
              <a:ext cx="302895" cy="666115"/>
            </a:xfrm>
            <a:custGeom>
              <a:avLst/>
              <a:gdLst/>
              <a:ahLst/>
              <a:cxnLst/>
              <a:rect l="l" t="t" r="r" b="b"/>
              <a:pathLst>
                <a:path w="302895" h="666115">
                  <a:moveTo>
                    <a:pt x="281304" y="665893"/>
                  </a:moveTo>
                  <a:lnTo>
                    <a:pt x="21139" y="665893"/>
                  </a:lnTo>
                  <a:lnTo>
                    <a:pt x="12916" y="664236"/>
                  </a:lnTo>
                  <a:lnTo>
                    <a:pt x="6196" y="659719"/>
                  </a:lnTo>
                  <a:lnTo>
                    <a:pt x="1663" y="653018"/>
                  </a:lnTo>
                  <a:lnTo>
                    <a:pt x="0" y="644813"/>
                  </a:lnTo>
                  <a:lnTo>
                    <a:pt x="0" y="21079"/>
                  </a:lnTo>
                  <a:lnTo>
                    <a:pt x="1663" y="12874"/>
                  </a:lnTo>
                  <a:lnTo>
                    <a:pt x="6196" y="6174"/>
                  </a:lnTo>
                  <a:lnTo>
                    <a:pt x="12916" y="1656"/>
                  </a:lnTo>
                  <a:lnTo>
                    <a:pt x="21139" y="0"/>
                  </a:lnTo>
                  <a:lnTo>
                    <a:pt x="281304" y="0"/>
                  </a:lnTo>
                  <a:lnTo>
                    <a:pt x="289527" y="1656"/>
                  </a:lnTo>
                  <a:lnTo>
                    <a:pt x="296247" y="6174"/>
                  </a:lnTo>
                  <a:lnTo>
                    <a:pt x="300781" y="12874"/>
                  </a:lnTo>
                  <a:lnTo>
                    <a:pt x="302444" y="21079"/>
                  </a:lnTo>
                  <a:lnTo>
                    <a:pt x="302444" y="644813"/>
                  </a:lnTo>
                  <a:lnTo>
                    <a:pt x="300781" y="653018"/>
                  </a:lnTo>
                  <a:lnTo>
                    <a:pt x="296247" y="659719"/>
                  </a:lnTo>
                  <a:lnTo>
                    <a:pt x="289527" y="664236"/>
                  </a:lnTo>
                  <a:lnTo>
                    <a:pt x="281304" y="665893"/>
                  </a:lnTo>
                  <a:close/>
                </a:path>
              </a:pathLst>
            </a:custGeom>
            <a:solidFill>
              <a:srgbClr val="902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99120" y="8439428"/>
              <a:ext cx="254635" cy="533400"/>
            </a:xfrm>
            <a:custGeom>
              <a:avLst/>
              <a:gdLst/>
              <a:ahLst/>
              <a:cxnLst/>
              <a:rect l="l" t="t" r="r" b="b"/>
              <a:pathLst>
                <a:path w="254634" h="533400">
                  <a:moveTo>
                    <a:pt x="254431" y="367969"/>
                  </a:moveTo>
                  <a:lnTo>
                    <a:pt x="0" y="367969"/>
                  </a:lnTo>
                  <a:lnTo>
                    <a:pt x="0" y="369239"/>
                  </a:lnTo>
                  <a:lnTo>
                    <a:pt x="0" y="532930"/>
                  </a:lnTo>
                  <a:lnTo>
                    <a:pt x="1104" y="532930"/>
                  </a:lnTo>
                  <a:lnTo>
                    <a:pt x="253314" y="532917"/>
                  </a:lnTo>
                  <a:lnTo>
                    <a:pt x="254431" y="532930"/>
                  </a:lnTo>
                  <a:lnTo>
                    <a:pt x="254431" y="532371"/>
                  </a:lnTo>
                  <a:lnTo>
                    <a:pt x="254431" y="369239"/>
                  </a:lnTo>
                  <a:lnTo>
                    <a:pt x="254431" y="367969"/>
                  </a:lnTo>
                  <a:close/>
                </a:path>
                <a:path w="254634" h="533400">
                  <a:moveTo>
                    <a:pt x="254431" y="183984"/>
                  </a:moveTo>
                  <a:lnTo>
                    <a:pt x="0" y="183984"/>
                  </a:lnTo>
                  <a:lnTo>
                    <a:pt x="0" y="185254"/>
                  </a:lnTo>
                  <a:lnTo>
                    <a:pt x="0" y="348932"/>
                  </a:lnTo>
                  <a:lnTo>
                    <a:pt x="558" y="348932"/>
                  </a:lnTo>
                  <a:lnTo>
                    <a:pt x="253860" y="348945"/>
                  </a:lnTo>
                  <a:lnTo>
                    <a:pt x="254431" y="348945"/>
                  </a:lnTo>
                  <a:lnTo>
                    <a:pt x="254431" y="348386"/>
                  </a:lnTo>
                  <a:lnTo>
                    <a:pt x="254431" y="185254"/>
                  </a:lnTo>
                  <a:lnTo>
                    <a:pt x="254431" y="183984"/>
                  </a:lnTo>
                  <a:close/>
                </a:path>
                <a:path w="254634" h="533400">
                  <a:moveTo>
                    <a:pt x="254431" y="0"/>
                  </a:moveTo>
                  <a:lnTo>
                    <a:pt x="0" y="0"/>
                  </a:lnTo>
                  <a:lnTo>
                    <a:pt x="0" y="1257"/>
                  </a:lnTo>
                  <a:lnTo>
                    <a:pt x="0" y="164947"/>
                  </a:lnTo>
                  <a:lnTo>
                    <a:pt x="558" y="164947"/>
                  </a:lnTo>
                  <a:lnTo>
                    <a:pt x="253860" y="164960"/>
                  </a:lnTo>
                  <a:lnTo>
                    <a:pt x="254431" y="164960"/>
                  </a:lnTo>
                  <a:lnTo>
                    <a:pt x="254431" y="164414"/>
                  </a:lnTo>
                  <a:lnTo>
                    <a:pt x="254431" y="1257"/>
                  </a:lnTo>
                  <a:lnTo>
                    <a:pt x="254431" y="0"/>
                  </a:lnTo>
                  <a:close/>
                </a:path>
              </a:pathLst>
            </a:custGeom>
            <a:solidFill>
              <a:srgbClr val="6E2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8173708" y="9263829"/>
            <a:ext cx="36195" cy="57150"/>
          </a:xfrm>
          <a:custGeom>
            <a:avLst/>
            <a:gdLst/>
            <a:ahLst/>
            <a:cxnLst/>
            <a:rect l="l" t="t" r="r" b="b"/>
            <a:pathLst>
              <a:path w="36195" h="57150">
                <a:moveTo>
                  <a:pt x="32020" y="57085"/>
                </a:moveTo>
                <a:lnTo>
                  <a:pt x="27649" y="57085"/>
                </a:lnTo>
                <a:lnTo>
                  <a:pt x="3588" y="57085"/>
                </a:lnTo>
                <a:lnTo>
                  <a:pt x="0" y="53502"/>
                </a:lnTo>
                <a:lnTo>
                  <a:pt x="0" y="3582"/>
                </a:lnTo>
                <a:lnTo>
                  <a:pt x="3588" y="0"/>
                </a:lnTo>
                <a:lnTo>
                  <a:pt x="32020" y="0"/>
                </a:lnTo>
                <a:lnTo>
                  <a:pt x="35608" y="3582"/>
                </a:lnTo>
                <a:lnTo>
                  <a:pt x="35608" y="53502"/>
                </a:lnTo>
                <a:lnTo>
                  <a:pt x="32020" y="57085"/>
                </a:lnTo>
                <a:close/>
              </a:path>
            </a:pathLst>
          </a:custGeom>
          <a:solidFill>
            <a:srgbClr val="742D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8174445" y="9003179"/>
            <a:ext cx="304165" cy="321945"/>
            <a:chOff x="8174445" y="9003179"/>
            <a:chExt cx="304165" cy="321945"/>
          </a:xfrm>
        </p:grpSpPr>
        <p:sp>
          <p:nvSpPr>
            <p:cNvPr id="28" name="object 28"/>
            <p:cNvSpPr/>
            <p:nvPr/>
          </p:nvSpPr>
          <p:spPr>
            <a:xfrm>
              <a:off x="8442982" y="9288238"/>
              <a:ext cx="36195" cy="36830"/>
            </a:xfrm>
            <a:custGeom>
              <a:avLst/>
              <a:gdLst/>
              <a:ahLst/>
              <a:cxnLst/>
              <a:rect l="l" t="t" r="r" b="b"/>
              <a:pathLst>
                <a:path w="36195" h="36829">
                  <a:moveTo>
                    <a:pt x="0" y="36326"/>
                  </a:moveTo>
                  <a:lnTo>
                    <a:pt x="35608" y="36326"/>
                  </a:lnTo>
                  <a:lnTo>
                    <a:pt x="35608" y="0"/>
                  </a:lnTo>
                  <a:lnTo>
                    <a:pt x="0" y="0"/>
                  </a:lnTo>
                  <a:lnTo>
                    <a:pt x="0" y="36326"/>
                  </a:lnTo>
                  <a:close/>
                </a:path>
              </a:pathLst>
            </a:custGeom>
            <a:solidFill>
              <a:srgbClr val="742D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74445" y="9003179"/>
              <a:ext cx="304165" cy="285115"/>
            </a:xfrm>
            <a:custGeom>
              <a:avLst/>
              <a:gdLst/>
              <a:ahLst/>
              <a:cxnLst/>
              <a:rect l="l" t="t" r="r" b="b"/>
              <a:pathLst>
                <a:path w="304165" h="285115">
                  <a:moveTo>
                    <a:pt x="302306" y="285058"/>
                  </a:moveTo>
                  <a:lnTo>
                    <a:pt x="300143" y="285058"/>
                  </a:lnTo>
                  <a:lnTo>
                    <a:pt x="1771" y="285058"/>
                  </a:lnTo>
                  <a:lnTo>
                    <a:pt x="0" y="283290"/>
                  </a:lnTo>
                  <a:lnTo>
                    <a:pt x="0" y="1768"/>
                  </a:lnTo>
                  <a:lnTo>
                    <a:pt x="1771" y="0"/>
                  </a:lnTo>
                  <a:lnTo>
                    <a:pt x="302306" y="0"/>
                  </a:lnTo>
                  <a:lnTo>
                    <a:pt x="304077" y="1768"/>
                  </a:lnTo>
                  <a:lnTo>
                    <a:pt x="304077" y="283290"/>
                  </a:lnTo>
                  <a:lnTo>
                    <a:pt x="302306" y="285058"/>
                  </a:lnTo>
                  <a:close/>
                </a:path>
              </a:pathLst>
            </a:custGeom>
            <a:solidFill>
              <a:srgbClr val="902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04855" y="9031699"/>
              <a:ext cx="243257" cy="228041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19272" y="8500574"/>
            <a:ext cx="110391" cy="102298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8202002" y="8741567"/>
            <a:ext cx="107314" cy="46355"/>
            <a:chOff x="8202002" y="8741567"/>
            <a:chExt cx="107314" cy="46355"/>
          </a:xfrm>
        </p:grpSpPr>
        <p:sp>
          <p:nvSpPr>
            <p:cNvPr id="33" name="object 33"/>
            <p:cNvSpPr/>
            <p:nvPr/>
          </p:nvSpPr>
          <p:spPr>
            <a:xfrm>
              <a:off x="8202002" y="8764897"/>
              <a:ext cx="95885" cy="22860"/>
            </a:xfrm>
            <a:custGeom>
              <a:avLst/>
              <a:gdLst/>
              <a:ahLst/>
              <a:cxnLst/>
              <a:rect l="l" t="t" r="r" b="b"/>
              <a:pathLst>
                <a:path w="95884" h="22859">
                  <a:moveTo>
                    <a:pt x="95623" y="22847"/>
                  </a:moveTo>
                  <a:lnTo>
                    <a:pt x="0" y="22847"/>
                  </a:lnTo>
                  <a:lnTo>
                    <a:pt x="0" y="0"/>
                  </a:lnTo>
                  <a:lnTo>
                    <a:pt x="95623" y="0"/>
                  </a:lnTo>
                  <a:lnTo>
                    <a:pt x="95623" y="22847"/>
                  </a:lnTo>
                  <a:close/>
                </a:path>
              </a:pathLst>
            </a:custGeom>
            <a:solidFill>
              <a:srgbClr val="74D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209661" y="8768372"/>
              <a:ext cx="46990" cy="16510"/>
            </a:xfrm>
            <a:custGeom>
              <a:avLst/>
              <a:gdLst/>
              <a:ahLst/>
              <a:cxnLst/>
              <a:rect l="l" t="t" r="r" b="b"/>
              <a:pathLst>
                <a:path w="46990" h="16509">
                  <a:moveTo>
                    <a:pt x="7086" y="0"/>
                  </a:moveTo>
                  <a:lnTo>
                    <a:pt x="0" y="0"/>
                  </a:lnTo>
                  <a:lnTo>
                    <a:pt x="0" y="15938"/>
                  </a:lnTo>
                  <a:lnTo>
                    <a:pt x="7086" y="15938"/>
                  </a:lnTo>
                  <a:lnTo>
                    <a:pt x="7086" y="0"/>
                  </a:lnTo>
                  <a:close/>
                </a:path>
                <a:path w="46990" h="16509">
                  <a:moveTo>
                    <a:pt x="25387" y="0"/>
                  </a:moveTo>
                  <a:lnTo>
                    <a:pt x="18300" y="0"/>
                  </a:lnTo>
                  <a:lnTo>
                    <a:pt x="18300" y="15938"/>
                  </a:lnTo>
                  <a:lnTo>
                    <a:pt x="25387" y="15938"/>
                  </a:lnTo>
                  <a:lnTo>
                    <a:pt x="25387" y="0"/>
                  </a:lnTo>
                  <a:close/>
                </a:path>
                <a:path w="46990" h="16509">
                  <a:moveTo>
                    <a:pt x="46647" y="0"/>
                  </a:moveTo>
                  <a:lnTo>
                    <a:pt x="29502" y="0"/>
                  </a:lnTo>
                  <a:lnTo>
                    <a:pt x="29502" y="15938"/>
                  </a:lnTo>
                  <a:lnTo>
                    <a:pt x="46647" y="15938"/>
                  </a:lnTo>
                  <a:lnTo>
                    <a:pt x="46647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222383" y="8741567"/>
              <a:ext cx="86360" cy="22860"/>
            </a:xfrm>
            <a:custGeom>
              <a:avLst/>
              <a:gdLst/>
              <a:ahLst/>
              <a:cxnLst/>
              <a:rect l="l" t="t" r="r" b="b"/>
              <a:pathLst>
                <a:path w="86359" h="22859">
                  <a:moveTo>
                    <a:pt x="86307" y="22847"/>
                  </a:moveTo>
                  <a:lnTo>
                    <a:pt x="0" y="22847"/>
                  </a:lnTo>
                  <a:lnTo>
                    <a:pt x="0" y="0"/>
                  </a:lnTo>
                  <a:lnTo>
                    <a:pt x="86307" y="0"/>
                  </a:lnTo>
                  <a:lnTo>
                    <a:pt x="86307" y="22847"/>
                  </a:lnTo>
                  <a:close/>
                </a:path>
              </a:pathLst>
            </a:custGeom>
            <a:solidFill>
              <a:srgbClr val="74D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229295" y="8745016"/>
              <a:ext cx="42545" cy="16510"/>
            </a:xfrm>
            <a:custGeom>
              <a:avLst/>
              <a:gdLst/>
              <a:ahLst/>
              <a:cxnLst/>
              <a:rect l="l" t="t" r="r" b="b"/>
              <a:pathLst>
                <a:path w="42545" h="16509">
                  <a:moveTo>
                    <a:pt x="6400" y="0"/>
                  </a:moveTo>
                  <a:lnTo>
                    <a:pt x="0" y="0"/>
                  </a:lnTo>
                  <a:lnTo>
                    <a:pt x="0" y="15963"/>
                  </a:lnTo>
                  <a:lnTo>
                    <a:pt x="6400" y="15963"/>
                  </a:lnTo>
                  <a:lnTo>
                    <a:pt x="6400" y="0"/>
                  </a:lnTo>
                  <a:close/>
                </a:path>
                <a:path w="42545" h="16509">
                  <a:moveTo>
                    <a:pt x="22910" y="0"/>
                  </a:moveTo>
                  <a:lnTo>
                    <a:pt x="16522" y="0"/>
                  </a:lnTo>
                  <a:lnTo>
                    <a:pt x="16522" y="15963"/>
                  </a:lnTo>
                  <a:lnTo>
                    <a:pt x="22910" y="15963"/>
                  </a:lnTo>
                  <a:lnTo>
                    <a:pt x="22910" y="0"/>
                  </a:lnTo>
                  <a:close/>
                </a:path>
                <a:path w="42545" h="16509">
                  <a:moveTo>
                    <a:pt x="42100" y="0"/>
                  </a:moveTo>
                  <a:lnTo>
                    <a:pt x="26644" y="0"/>
                  </a:lnTo>
                  <a:lnTo>
                    <a:pt x="26644" y="15963"/>
                  </a:lnTo>
                  <a:lnTo>
                    <a:pt x="42100" y="15963"/>
                  </a:lnTo>
                  <a:lnTo>
                    <a:pt x="42100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15637" y="8867838"/>
            <a:ext cx="125803" cy="104755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8359987" y="8679889"/>
            <a:ext cx="52705" cy="110489"/>
            <a:chOff x="8359987" y="8679889"/>
            <a:chExt cx="52705" cy="110489"/>
          </a:xfrm>
        </p:grpSpPr>
        <p:sp>
          <p:nvSpPr>
            <p:cNvPr id="39" name="object 39"/>
            <p:cNvSpPr/>
            <p:nvPr/>
          </p:nvSpPr>
          <p:spPr>
            <a:xfrm>
              <a:off x="8359987" y="8680440"/>
              <a:ext cx="52705" cy="109855"/>
            </a:xfrm>
            <a:custGeom>
              <a:avLst/>
              <a:gdLst/>
              <a:ahLst/>
              <a:cxnLst/>
              <a:rect l="l" t="t" r="r" b="b"/>
              <a:pathLst>
                <a:path w="52704" h="109854">
                  <a:moveTo>
                    <a:pt x="42072" y="109577"/>
                  </a:moveTo>
                  <a:lnTo>
                    <a:pt x="35033" y="107970"/>
                  </a:lnTo>
                  <a:lnTo>
                    <a:pt x="17689" y="107970"/>
                  </a:lnTo>
                  <a:lnTo>
                    <a:pt x="10650" y="109577"/>
                  </a:lnTo>
                  <a:lnTo>
                    <a:pt x="10650" y="102803"/>
                  </a:lnTo>
                  <a:lnTo>
                    <a:pt x="13111" y="98785"/>
                  </a:lnTo>
                  <a:lnTo>
                    <a:pt x="16930" y="95914"/>
                  </a:lnTo>
                  <a:lnTo>
                    <a:pt x="10111" y="89711"/>
                  </a:lnTo>
                  <a:lnTo>
                    <a:pt x="4755" y="80647"/>
                  </a:lnTo>
                  <a:lnTo>
                    <a:pt x="1254" y="69348"/>
                  </a:lnTo>
                  <a:lnTo>
                    <a:pt x="0" y="56442"/>
                  </a:lnTo>
                  <a:lnTo>
                    <a:pt x="1405" y="43281"/>
                  </a:lnTo>
                  <a:lnTo>
                    <a:pt x="5428" y="34392"/>
                  </a:lnTo>
                  <a:lnTo>
                    <a:pt x="11781" y="29110"/>
                  </a:lnTo>
                  <a:lnTo>
                    <a:pt x="20173" y="26774"/>
                  </a:lnTo>
                  <a:lnTo>
                    <a:pt x="15389" y="22021"/>
                  </a:lnTo>
                  <a:lnTo>
                    <a:pt x="12099" y="12813"/>
                  </a:lnTo>
                  <a:lnTo>
                    <a:pt x="12099" y="0"/>
                  </a:lnTo>
                  <a:lnTo>
                    <a:pt x="18471" y="2824"/>
                  </a:lnTo>
                  <a:lnTo>
                    <a:pt x="34228" y="2824"/>
                  </a:lnTo>
                  <a:lnTo>
                    <a:pt x="40623" y="0"/>
                  </a:lnTo>
                  <a:lnTo>
                    <a:pt x="40623" y="12950"/>
                  </a:lnTo>
                  <a:lnTo>
                    <a:pt x="37149" y="22503"/>
                  </a:lnTo>
                  <a:lnTo>
                    <a:pt x="32181" y="27141"/>
                  </a:lnTo>
                  <a:lnTo>
                    <a:pt x="40074" y="29889"/>
                  </a:lnTo>
                  <a:lnTo>
                    <a:pt x="46607" y="35325"/>
                  </a:lnTo>
                  <a:lnTo>
                    <a:pt x="51056" y="43994"/>
                  </a:lnTo>
                  <a:lnTo>
                    <a:pt x="52699" y="56442"/>
                  </a:lnTo>
                  <a:lnTo>
                    <a:pt x="51449" y="69348"/>
                  </a:lnTo>
                  <a:lnTo>
                    <a:pt x="47955" y="80647"/>
                  </a:lnTo>
                  <a:lnTo>
                    <a:pt x="42607" y="89711"/>
                  </a:lnTo>
                  <a:lnTo>
                    <a:pt x="35792" y="95914"/>
                  </a:lnTo>
                  <a:lnTo>
                    <a:pt x="39611" y="98785"/>
                  </a:lnTo>
                  <a:lnTo>
                    <a:pt x="42072" y="102803"/>
                  </a:lnTo>
                  <a:lnTo>
                    <a:pt x="42072" y="109577"/>
                  </a:lnTo>
                  <a:close/>
                </a:path>
              </a:pathLst>
            </a:custGeom>
            <a:solidFill>
              <a:srgbClr val="BDD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375853" y="8679891"/>
              <a:ext cx="27940" cy="109220"/>
            </a:xfrm>
            <a:custGeom>
              <a:avLst/>
              <a:gdLst/>
              <a:ahLst/>
              <a:cxnLst/>
              <a:rect l="l" t="t" r="r" b="b"/>
              <a:pathLst>
                <a:path w="27940" h="109220">
                  <a:moveTo>
                    <a:pt x="5384" y="107835"/>
                  </a:moveTo>
                  <a:lnTo>
                    <a:pt x="4165" y="107772"/>
                  </a:lnTo>
                  <a:lnTo>
                    <a:pt x="2857" y="107670"/>
                  </a:lnTo>
                  <a:lnTo>
                    <a:pt x="1447" y="107670"/>
                  </a:lnTo>
                  <a:lnTo>
                    <a:pt x="0" y="107696"/>
                  </a:lnTo>
                  <a:lnTo>
                    <a:pt x="1282" y="108115"/>
                  </a:lnTo>
                  <a:lnTo>
                    <a:pt x="3149" y="107975"/>
                  </a:lnTo>
                  <a:lnTo>
                    <a:pt x="5384" y="107835"/>
                  </a:lnTo>
                  <a:close/>
                </a:path>
                <a:path w="27940" h="109220">
                  <a:moveTo>
                    <a:pt x="5384" y="2209"/>
                  </a:moveTo>
                  <a:lnTo>
                    <a:pt x="3492" y="1981"/>
                  </a:lnTo>
                  <a:lnTo>
                    <a:pt x="1892" y="1816"/>
                  </a:lnTo>
                  <a:lnTo>
                    <a:pt x="800" y="2501"/>
                  </a:lnTo>
                  <a:lnTo>
                    <a:pt x="1447" y="2527"/>
                  </a:lnTo>
                  <a:lnTo>
                    <a:pt x="2857" y="2527"/>
                  </a:lnTo>
                  <a:lnTo>
                    <a:pt x="4191" y="2349"/>
                  </a:lnTo>
                  <a:lnTo>
                    <a:pt x="5384" y="2209"/>
                  </a:lnTo>
                  <a:close/>
                </a:path>
                <a:path w="27940" h="109220">
                  <a:moveTo>
                    <a:pt x="27901" y="56146"/>
                  </a:moveTo>
                  <a:lnTo>
                    <a:pt x="26746" y="43713"/>
                  </a:lnTo>
                  <a:lnTo>
                    <a:pt x="23596" y="35052"/>
                  </a:lnTo>
                  <a:lnTo>
                    <a:pt x="18986" y="29603"/>
                  </a:lnTo>
                  <a:lnTo>
                    <a:pt x="13411" y="26847"/>
                  </a:lnTo>
                  <a:lnTo>
                    <a:pt x="16929" y="22212"/>
                  </a:lnTo>
                  <a:lnTo>
                    <a:pt x="19367" y="12674"/>
                  </a:lnTo>
                  <a:lnTo>
                    <a:pt x="19367" y="0"/>
                  </a:lnTo>
                  <a:lnTo>
                    <a:pt x="15201" y="2324"/>
                  </a:lnTo>
                  <a:lnTo>
                    <a:pt x="9956" y="2501"/>
                  </a:lnTo>
                  <a:lnTo>
                    <a:pt x="10947" y="3149"/>
                  </a:lnTo>
                  <a:lnTo>
                    <a:pt x="11518" y="4508"/>
                  </a:lnTo>
                  <a:lnTo>
                    <a:pt x="11518" y="12674"/>
                  </a:lnTo>
                  <a:lnTo>
                    <a:pt x="9080" y="22212"/>
                  </a:lnTo>
                  <a:lnTo>
                    <a:pt x="5562" y="26847"/>
                  </a:lnTo>
                  <a:lnTo>
                    <a:pt x="11137" y="29603"/>
                  </a:lnTo>
                  <a:lnTo>
                    <a:pt x="15760" y="35052"/>
                  </a:lnTo>
                  <a:lnTo>
                    <a:pt x="18897" y="43713"/>
                  </a:lnTo>
                  <a:lnTo>
                    <a:pt x="20053" y="56146"/>
                  </a:lnTo>
                  <a:lnTo>
                    <a:pt x="19177" y="69062"/>
                  </a:lnTo>
                  <a:lnTo>
                    <a:pt x="16713" y="80365"/>
                  </a:lnTo>
                  <a:lnTo>
                    <a:pt x="12941" y="89420"/>
                  </a:lnTo>
                  <a:lnTo>
                    <a:pt x="8115" y="95618"/>
                  </a:lnTo>
                  <a:lnTo>
                    <a:pt x="10807" y="98488"/>
                  </a:lnTo>
                  <a:lnTo>
                    <a:pt x="12534" y="102514"/>
                  </a:lnTo>
                  <a:lnTo>
                    <a:pt x="12534" y="106578"/>
                  </a:lnTo>
                  <a:lnTo>
                    <a:pt x="11887" y="107353"/>
                  </a:lnTo>
                  <a:lnTo>
                    <a:pt x="10769" y="107696"/>
                  </a:lnTo>
                  <a:lnTo>
                    <a:pt x="16192" y="107911"/>
                  </a:lnTo>
                  <a:lnTo>
                    <a:pt x="20383" y="108940"/>
                  </a:lnTo>
                  <a:lnTo>
                    <a:pt x="20383" y="102514"/>
                  </a:lnTo>
                  <a:lnTo>
                    <a:pt x="18656" y="98488"/>
                  </a:lnTo>
                  <a:lnTo>
                    <a:pt x="15963" y="95618"/>
                  </a:lnTo>
                  <a:lnTo>
                    <a:pt x="20777" y="89420"/>
                  </a:lnTo>
                  <a:lnTo>
                    <a:pt x="24561" y="80365"/>
                  </a:lnTo>
                  <a:lnTo>
                    <a:pt x="27025" y="69062"/>
                  </a:lnTo>
                  <a:lnTo>
                    <a:pt x="27901" y="56146"/>
                  </a:lnTo>
                  <a:close/>
                </a:path>
              </a:pathLst>
            </a:custGeom>
            <a:solidFill>
              <a:srgbClr val="A8D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8701329" y="9263214"/>
            <a:ext cx="38735" cy="47625"/>
          </a:xfrm>
          <a:custGeom>
            <a:avLst/>
            <a:gdLst/>
            <a:ahLst/>
            <a:cxnLst/>
            <a:rect l="l" t="t" r="r" b="b"/>
            <a:pathLst>
              <a:path w="38734" h="47625">
                <a:moveTo>
                  <a:pt x="38569" y="0"/>
                </a:moveTo>
                <a:lnTo>
                  <a:pt x="0" y="0"/>
                </a:lnTo>
                <a:lnTo>
                  <a:pt x="63" y="457"/>
                </a:lnTo>
                <a:lnTo>
                  <a:pt x="152" y="1104"/>
                </a:lnTo>
                <a:lnTo>
                  <a:pt x="7315" y="47117"/>
                </a:lnTo>
                <a:lnTo>
                  <a:pt x="27419" y="47117"/>
                </a:lnTo>
                <a:lnTo>
                  <a:pt x="27673" y="46012"/>
                </a:lnTo>
                <a:lnTo>
                  <a:pt x="38468" y="457"/>
                </a:lnTo>
                <a:lnTo>
                  <a:pt x="38569" y="0"/>
                </a:lnTo>
                <a:close/>
              </a:path>
            </a:pathLst>
          </a:custGeom>
          <a:solidFill>
            <a:srgbClr val="803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8693508" y="8886713"/>
            <a:ext cx="312420" cy="424180"/>
            <a:chOff x="8693508" y="8886713"/>
            <a:chExt cx="312420" cy="424180"/>
          </a:xfrm>
        </p:grpSpPr>
        <p:sp>
          <p:nvSpPr>
            <p:cNvPr id="43" name="object 43"/>
            <p:cNvSpPr/>
            <p:nvPr/>
          </p:nvSpPr>
          <p:spPr>
            <a:xfrm>
              <a:off x="8958986" y="9263214"/>
              <a:ext cx="38735" cy="47625"/>
            </a:xfrm>
            <a:custGeom>
              <a:avLst/>
              <a:gdLst/>
              <a:ahLst/>
              <a:cxnLst/>
              <a:rect l="l" t="t" r="r" b="b"/>
              <a:pathLst>
                <a:path w="38734" h="47625">
                  <a:moveTo>
                    <a:pt x="38569" y="0"/>
                  </a:moveTo>
                  <a:lnTo>
                    <a:pt x="0" y="0"/>
                  </a:lnTo>
                  <a:lnTo>
                    <a:pt x="63" y="457"/>
                  </a:lnTo>
                  <a:lnTo>
                    <a:pt x="152" y="1104"/>
                  </a:lnTo>
                  <a:lnTo>
                    <a:pt x="7315" y="47117"/>
                  </a:lnTo>
                  <a:lnTo>
                    <a:pt x="27432" y="47117"/>
                  </a:lnTo>
                  <a:lnTo>
                    <a:pt x="27698" y="46012"/>
                  </a:lnTo>
                  <a:lnTo>
                    <a:pt x="38455" y="457"/>
                  </a:lnTo>
                  <a:lnTo>
                    <a:pt x="38569" y="0"/>
                  </a:lnTo>
                  <a:close/>
                </a:path>
              </a:pathLst>
            </a:custGeom>
            <a:solidFill>
              <a:srgbClr val="803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693508" y="8886713"/>
              <a:ext cx="312420" cy="384810"/>
            </a:xfrm>
            <a:custGeom>
              <a:avLst/>
              <a:gdLst/>
              <a:ahLst/>
              <a:cxnLst/>
              <a:rect l="l" t="t" r="r" b="b"/>
              <a:pathLst>
                <a:path w="312420" h="384809">
                  <a:moveTo>
                    <a:pt x="293173" y="384371"/>
                  </a:moveTo>
                  <a:lnTo>
                    <a:pt x="18632" y="384371"/>
                  </a:lnTo>
                  <a:lnTo>
                    <a:pt x="11383" y="382904"/>
                  </a:lnTo>
                  <a:lnTo>
                    <a:pt x="5460" y="378906"/>
                  </a:lnTo>
                  <a:lnTo>
                    <a:pt x="1465" y="372979"/>
                  </a:lnTo>
                  <a:lnTo>
                    <a:pt x="0" y="365725"/>
                  </a:lnTo>
                  <a:lnTo>
                    <a:pt x="0" y="18622"/>
                  </a:lnTo>
                  <a:lnTo>
                    <a:pt x="1465" y="11372"/>
                  </a:lnTo>
                  <a:lnTo>
                    <a:pt x="5460" y="5453"/>
                  </a:lnTo>
                  <a:lnTo>
                    <a:pt x="11383" y="1463"/>
                  </a:lnTo>
                  <a:lnTo>
                    <a:pt x="18632" y="0"/>
                  </a:lnTo>
                  <a:lnTo>
                    <a:pt x="293173" y="0"/>
                  </a:lnTo>
                  <a:lnTo>
                    <a:pt x="300436" y="1463"/>
                  </a:lnTo>
                  <a:lnTo>
                    <a:pt x="306366" y="5453"/>
                  </a:lnTo>
                  <a:lnTo>
                    <a:pt x="310363" y="11372"/>
                  </a:lnTo>
                  <a:lnTo>
                    <a:pt x="311829" y="18622"/>
                  </a:lnTo>
                  <a:lnTo>
                    <a:pt x="311829" y="365725"/>
                  </a:lnTo>
                  <a:lnTo>
                    <a:pt x="310363" y="372979"/>
                  </a:lnTo>
                  <a:lnTo>
                    <a:pt x="306366" y="378906"/>
                  </a:lnTo>
                  <a:lnTo>
                    <a:pt x="300436" y="382904"/>
                  </a:lnTo>
                  <a:lnTo>
                    <a:pt x="293173" y="384371"/>
                  </a:lnTo>
                  <a:close/>
                </a:path>
              </a:pathLst>
            </a:custGeom>
            <a:solidFill>
              <a:srgbClr val="A23F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702269" y="8902178"/>
              <a:ext cx="294640" cy="344170"/>
            </a:xfrm>
            <a:custGeom>
              <a:avLst/>
              <a:gdLst/>
              <a:ahLst/>
              <a:cxnLst/>
              <a:rect l="l" t="t" r="r" b="b"/>
              <a:pathLst>
                <a:path w="294640" h="344170">
                  <a:moveTo>
                    <a:pt x="294271" y="244246"/>
                  </a:moveTo>
                  <a:lnTo>
                    <a:pt x="286778" y="236740"/>
                  </a:lnTo>
                  <a:lnTo>
                    <a:pt x="7518" y="236740"/>
                  </a:lnTo>
                  <a:lnTo>
                    <a:pt x="0" y="244246"/>
                  </a:lnTo>
                  <a:lnTo>
                    <a:pt x="0" y="336562"/>
                  </a:lnTo>
                  <a:lnTo>
                    <a:pt x="7518" y="344043"/>
                  </a:lnTo>
                  <a:lnTo>
                    <a:pt x="277596" y="344043"/>
                  </a:lnTo>
                  <a:lnTo>
                    <a:pt x="286778" y="344043"/>
                  </a:lnTo>
                  <a:lnTo>
                    <a:pt x="294271" y="336562"/>
                  </a:lnTo>
                  <a:lnTo>
                    <a:pt x="294271" y="244246"/>
                  </a:lnTo>
                  <a:close/>
                </a:path>
                <a:path w="294640" h="344170">
                  <a:moveTo>
                    <a:pt x="294271" y="125857"/>
                  </a:moveTo>
                  <a:lnTo>
                    <a:pt x="286778" y="118364"/>
                  </a:lnTo>
                  <a:lnTo>
                    <a:pt x="7518" y="118364"/>
                  </a:lnTo>
                  <a:lnTo>
                    <a:pt x="0" y="125857"/>
                  </a:lnTo>
                  <a:lnTo>
                    <a:pt x="0" y="218186"/>
                  </a:lnTo>
                  <a:lnTo>
                    <a:pt x="7518" y="225666"/>
                  </a:lnTo>
                  <a:lnTo>
                    <a:pt x="277596" y="225666"/>
                  </a:lnTo>
                  <a:lnTo>
                    <a:pt x="286778" y="225666"/>
                  </a:lnTo>
                  <a:lnTo>
                    <a:pt x="294271" y="218186"/>
                  </a:lnTo>
                  <a:lnTo>
                    <a:pt x="294271" y="125857"/>
                  </a:lnTo>
                  <a:close/>
                </a:path>
                <a:path w="294640" h="344170">
                  <a:moveTo>
                    <a:pt x="294271" y="7480"/>
                  </a:moveTo>
                  <a:lnTo>
                    <a:pt x="286778" y="0"/>
                  </a:lnTo>
                  <a:lnTo>
                    <a:pt x="7518" y="0"/>
                  </a:lnTo>
                  <a:lnTo>
                    <a:pt x="0" y="7480"/>
                  </a:lnTo>
                  <a:lnTo>
                    <a:pt x="0" y="99796"/>
                  </a:lnTo>
                  <a:lnTo>
                    <a:pt x="7518" y="107302"/>
                  </a:lnTo>
                  <a:lnTo>
                    <a:pt x="277596" y="107302"/>
                  </a:lnTo>
                  <a:lnTo>
                    <a:pt x="286778" y="107302"/>
                  </a:lnTo>
                  <a:lnTo>
                    <a:pt x="294271" y="99796"/>
                  </a:lnTo>
                  <a:lnTo>
                    <a:pt x="294271" y="7480"/>
                  </a:lnTo>
                  <a:close/>
                </a:path>
              </a:pathLst>
            </a:custGeom>
            <a:solidFill>
              <a:srgbClr val="AE5C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836265" y="8946025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20403" y="26131"/>
                  </a:moveTo>
                  <a:lnTo>
                    <a:pt x="5888" y="26131"/>
                  </a:lnTo>
                  <a:lnTo>
                    <a:pt x="0" y="20276"/>
                  </a:lnTo>
                  <a:lnTo>
                    <a:pt x="0" y="5855"/>
                  </a:lnTo>
                  <a:lnTo>
                    <a:pt x="5888" y="0"/>
                  </a:lnTo>
                  <a:lnTo>
                    <a:pt x="20403" y="0"/>
                  </a:lnTo>
                  <a:lnTo>
                    <a:pt x="26292" y="5855"/>
                  </a:lnTo>
                  <a:lnTo>
                    <a:pt x="26292" y="13065"/>
                  </a:lnTo>
                  <a:lnTo>
                    <a:pt x="26292" y="20276"/>
                  </a:lnTo>
                  <a:lnTo>
                    <a:pt x="20403" y="26131"/>
                  </a:lnTo>
                  <a:close/>
                </a:path>
              </a:pathLst>
            </a:custGeom>
            <a:solidFill>
              <a:srgbClr val="3D26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838911" y="8948643"/>
              <a:ext cx="21590" cy="20955"/>
            </a:xfrm>
            <a:custGeom>
              <a:avLst/>
              <a:gdLst/>
              <a:ahLst/>
              <a:cxnLst/>
              <a:rect l="l" t="t" r="r" b="b"/>
              <a:pathLst>
                <a:path w="21590" h="20954">
                  <a:moveTo>
                    <a:pt x="16309" y="20896"/>
                  </a:moveTo>
                  <a:lnTo>
                    <a:pt x="4692" y="20896"/>
                  </a:lnTo>
                  <a:lnTo>
                    <a:pt x="0" y="16234"/>
                  </a:lnTo>
                  <a:lnTo>
                    <a:pt x="0" y="4684"/>
                  </a:lnTo>
                  <a:lnTo>
                    <a:pt x="4692" y="0"/>
                  </a:lnTo>
                  <a:lnTo>
                    <a:pt x="16309" y="0"/>
                  </a:lnTo>
                  <a:lnTo>
                    <a:pt x="21024" y="4684"/>
                  </a:lnTo>
                  <a:lnTo>
                    <a:pt x="21024" y="10447"/>
                  </a:lnTo>
                  <a:lnTo>
                    <a:pt x="21024" y="16234"/>
                  </a:lnTo>
                  <a:lnTo>
                    <a:pt x="16309" y="20896"/>
                  </a:lnTo>
                  <a:close/>
                </a:path>
              </a:pathLst>
            </a:custGeom>
            <a:solidFill>
              <a:srgbClr val="6F4D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847514" y="8951330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8948" y="11550"/>
                  </a:moveTo>
                  <a:lnTo>
                    <a:pt x="5865" y="10631"/>
                  </a:lnTo>
                  <a:lnTo>
                    <a:pt x="3381" y="8197"/>
                  </a:lnTo>
                  <a:lnTo>
                    <a:pt x="920" y="5740"/>
                  </a:lnTo>
                  <a:lnTo>
                    <a:pt x="0" y="2663"/>
                  </a:lnTo>
                  <a:lnTo>
                    <a:pt x="2691" y="0"/>
                  </a:lnTo>
                  <a:lnTo>
                    <a:pt x="5796" y="895"/>
                  </a:lnTo>
                  <a:lnTo>
                    <a:pt x="8258" y="3352"/>
                  </a:lnTo>
                  <a:lnTo>
                    <a:pt x="10719" y="5809"/>
                  </a:lnTo>
                  <a:lnTo>
                    <a:pt x="11639" y="8863"/>
                  </a:lnTo>
                  <a:lnTo>
                    <a:pt x="8948" y="11550"/>
                  </a:lnTo>
                  <a:close/>
                </a:path>
              </a:pathLst>
            </a:custGeom>
            <a:solidFill>
              <a:srgbClr val="C386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836265" y="9062446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20403" y="26131"/>
                  </a:moveTo>
                  <a:lnTo>
                    <a:pt x="5888" y="26131"/>
                  </a:lnTo>
                  <a:lnTo>
                    <a:pt x="0" y="20275"/>
                  </a:lnTo>
                  <a:lnTo>
                    <a:pt x="0" y="5855"/>
                  </a:lnTo>
                  <a:lnTo>
                    <a:pt x="5888" y="0"/>
                  </a:lnTo>
                  <a:lnTo>
                    <a:pt x="20403" y="0"/>
                  </a:lnTo>
                  <a:lnTo>
                    <a:pt x="26292" y="5855"/>
                  </a:lnTo>
                  <a:lnTo>
                    <a:pt x="26292" y="13065"/>
                  </a:lnTo>
                  <a:lnTo>
                    <a:pt x="26292" y="20275"/>
                  </a:lnTo>
                  <a:lnTo>
                    <a:pt x="20403" y="26131"/>
                  </a:lnTo>
                  <a:close/>
                </a:path>
              </a:pathLst>
            </a:custGeom>
            <a:solidFill>
              <a:srgbClr val="3D26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838911" y="9065041"/>
              <a:ext cx="21590" cy="20955"/>
            </a:xfrm>
            <a:custGeom>
              <a:avLst/>
              <a:gdLst/>
              <a:ahLst/>
              <a:cxnLst/>
              <a:rect l="l" t="t" r="r" b="b"/>
              <a:pathLst>
                <a:path w="21590" h="20954">
                  <a:moveTo>
                    <a:pt x="16309" y="20918"/>
                  </a:moveTo>
                  <a:lnTo>
                    <a:pt x="4692" y="20918"/>
                  </a:lnTo>
                  <a:lnTo>
                    <a:pt x="0" y="16234"/>
                  </a:lnTo>
                  <a:lnTo>
                    <a:pt x="0" y="4684"/>
                  </a:lnTo>
                  <a:lnTo>
                    <a:pt x="4692" y="0"/>
                  </a:lnTo>
                  <a:lnTo>
                    <a:pt x="16309" y="0"/>
                  </a:lnTo>
                  <a:lnTo>
                    <a:pt x="21024" y="4684"/>
                  </a:lnTo>
                  <a:lnTo>
                    <a:pt x="21024" y="10470"/>
                  </a:lnTo>
                  <a:lnTo>
                    <a:pt x="21024" y="16234"/>
                  </a:lnTo>
                  <a:lnTo>
                    <a:pt x="16309" y="20918"/>
                  </a:lnTo>
                  <a:close/>
                </a:path>
              </a:pathLst>
            </a:custGeom>
            <a:solidFill>
              <a:srgbClr val="6F4D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847514" y="9067727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8948" y="11550"/>
                  </a:moveTo>
                  <a:lnTo>
                    <a:pt x="5865" y="10654"/>
                  </a:lnTo>
                  <a:lnTo>
                    <a:pt x="920" y="5740"/>
                  </a:lnTo>
                  <a:lnTo>
                    <a:pt x="0" y="2663"/>
                  </a:lnTo>
                  <a:lnTo>
                    <a:pt x="2691" y="0"/>
                  </a:lnTo>
                  <a:lnTo>
                    <a:pt x="5796" y="895"/>
                  </a:lnTo>
                  <a:lnTo>
                    <a:pt x="8258" y="3352"/>
                  </a:lnTo>
                  <a:lnTo>
                    <a:pt x="10719" y="5809"/>
                  </a:lnTo>
                  <a:lnTo>
                    <a:pt x="11639" y="8886"/>
                  </a:lnTo>
                  <a:lnTo>
                    <a:pt x="8948" y="11550"/>
                  </a:lnTo>
                  <a:close/>
                </a:path>
              </a:pathLst>
            </a:custGeom>
            <a:solidFill>
              <a:srgbClr val="C386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836265" y="9174733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20403" y="26131"/>
                  </a:moveTo>
                  <a:lnTo>
                    <a:pt x="5888" y="26131"/>
                  </a:lnTo>
                  <a:lnTo>
                    <a:pt x="0" y="20276"/>
                  </a:lnTo>
                  <a:lnTo>
                    <a:pt x="0" y="5855"/>
                  </a:lnTo>
                  <a:lnTo>
                    <a:pt x="5888" y="0"/>
                  </a:lnTo>
                  <a:lnTo>
                    <a:pt x="20403" y="0"/>
                  </a:lnTo>
                  <a:lnTo>
                    <a:pt x="26292" y="5855"/>
                  </a:lnTo>
                  <a:lnTo>
                    <a:pt x="26292" y="13065"/>
                  </a:lnTo>
                  <a:lnTo>
                    <a:pt x="26292" y="20276"/>
                  </a:lnTo>
                  <a:lnTo>
                    <a:pt x="20403" y="26131"/>
                  </a:lnTo>
                  <a:close/>
                </a:path>
              </a:pathLst>
            </a:custGeom>
            <a:solidFill>
              <a:srgbClr val="3D26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838911" y="9177351"/>
              <a:ext cx="21590" cy="20955"/>
            </a:xfrm>
            <a:custGeom>
              <a:avLst/>
              <a:gdLst/>
              <a:ahLst/>
              <a:cxnLst/>
              <a:rect l="l" t="t" r="r" b="b"/>
              <a:pathLst>
                <a:path w="21590" h="20954">
                  <a:moveTo>
                    <a:pt x="16309" y="20896"/>
                  </a:moveTo>
                  <a:lnTo>
                    <a:pt x="4692" y="20896"/>
                  </a:lnTo>
                  <a:lnTo>
                    <a:pt x="0" y="16234"/>
                  </a:lnTo>
                  <a:lnTo>
                    <a:pt x="0" y="4684"/>
                  </a:lnTo>
                  <a:lnTo>
                    <a:pt x="4692" y="0"/>
                  </a:lnTo>
                  <a:lnTo>
                    <a:pt x="16309" y="0"/>
                  </a:lnTo>
                  <a:lnTo>
                    <a:pt x="21024" y="4684"/>
                  </a:lnTo>
                  <a:lnTo>
                    <a:pt x="21024" y="10447"/>
                  </a:lnTo>
                  <a:lnTo>
                    <a:pt x="21024" y="16234"/>
                  </a:lnTo>
                  <a:lnTo>
                    <a:pt x="16309" y="20896"/>
                  </a:lnTo>
                  <a:close/>
                </a:path>
              </a:pathLst>
            </a:custGeom>
            <a:solidFill>
              <a:srgbClr val="6F4D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847514" y="9180038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8948" y="11550"/>
                  </a:moveTo>
                  <a:lnTo>
                    <a:pt x="5865" y="10631"/>
                  </a:lnTo>
                  <a:lnTo>
                    <a:pt x="920" y="5740"/>
                  </a:lnTo>
                  <a:lnTo>
                    <a:pt x="0" y="2663"/>
                  </a:lnTo>
                  <a:lnTo>
                    <a:pt x="2691" y="0"/>
                  </a:lnTo>
                  <a:lnTo>
                    <a:pt x="5796" y="895"/>
                  </a:lnTo>
                  <a:lnTo>
                    <a:pt x="8258" y="3352"/>
                  </a:lnTo>
                  <a:lnTo>
                    <a:pt x="10719" y="5809"/>
                  </a:lnTo>
                  <a:lnTo>
                    <a:pt x="11639" y="8863"/>
                  </a:lnTo>
                  <a:lnTo>
                    <a:pt x="8948" y="11550"/>
                  </a:lnTo>
                  <a:close/>
                </a:path>
              </a:pathLst>
            </a:custGeom>
            <a:solidFill>
              <a:srgbClr val="C386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9115476" y="8399056"/>
            <a:ext cx="854075" cy="650875"/>
            <a:chOff x="9115476" y="8399056"/>
            <a:chExt cx="854075" cy="650875"/>
          </a:xfrm>
        </p:grpSpPr>
        <p:sp>
          <p:nvSpPr>
            <p:cNvPr id="56" name="object 56"/>
            <p:cNvSpPr/>
            <p:nvPr/>
          </p:nvSpPr>
          <p:spPr>
            <a:xfrm>
              <a:off x="9115476" y="8399068"/>
              <a:ext cx="629920" cy="156210"/>
            </a:xfrm>
            <a:custGeom>
              <a:avLst/>
              <a:gdLst/>
              <a:ahLst/>
              <a:cxnLst/>
              <a:rect l="l" t="t" r="r" b="b"/>
              <a:pathLst>
                <a:path w="629920" h="156209">
                  <a:moveTo>
                    <a:pt x="247992" y="107226"/>
                  </a:moveTo>
                  <a:lnTo>
                    <a:pt x="0" y="107226"/>
                  </a:lnTo>
                  <a:lnTo>
                    <a:pt x="0" y="155702"/>
                  </a:lnTo>
                  <a:lnTo>
                    <a:pt x="247992" y="155702"/>
                  </a:lnTo>
                  <a:lnTo>
                    <a:pt x="247992" y="107226"/>
                  </a:lnTo>
                  <a:close/>
                </a:path>
                <a:path w="629920" h="156209">
                  <a:moveTo>
                    <a:pt x="629297" y="20205"/>
                  </a:moveTo>
                  <a:lnTo>
                    <a:pt x="628370" y="10502"/>
                  </a:lnTo>
                  <a:lnTo>
                    <a:pt x="624611" y="3009"/>
                  </a:lnTo>
                  <a:lnTo>
                    <a:pt x="618667" y="0"/>
                  </a:lnTo>
                  <a:lnTo>
                    <a:pt x="237591" y="0"/>
                  </a:lnTo>
                  <a:lnTo>
                    <a:pt x="231635" y="3009"/>
                  </a:lnTo>
                  <a:lnTo>
                    <a:pt x="227888" y="10502"/>
                  </a:lnTo>
                  <a:lnTo>
                    <a:pt x="226949" y="20205"/>
                  </a:lnTo>
                  <a:lnTo>
                    <a:pt x="229476" y="29819"/>
                  </a:lnTo>
                  <a:lnTo>
                    <a:pt x="245364" y="61277"/>
                  </a:lnTo>
                  <a:lnTo>
                    <a:pt x="248361" y="63601"/>
                  </a:lnTo>
                  <a:lnTo>
                    <a:pt x="604774" y="63601"/>
                  </a:lnTo>
                  <a:lnTo>
                    <a:pt x="607898" y="63601"/>
                  </a:lnTo>
                  <a:lnTo>
                    <a:pt x="610857" y="61277"/>
                  </a:lnTo>
                  <a:lnTo>
                    <a:pt x="626783" y="29819"/>
                  </a:lnTo>
                  <a:lnTo>
                    <a:pt x="629297" y="20205"/>
                  </a:lnTo>
                  <a:close/>
                </a:path>
              </a:pathLst>
            </a:custGeom>
            <a:solidFill>
              <a:srgbClr val="9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115476" y="8515781"/>
              <a:ext cx="246379" cy="31115"/>
            </a:xfrm>
            <a:custGeom>
              <a:avLst/>
              <a:gdLst/>
              <a:ahLst/>
              <a:cxnLst/>
              <a:rect l="l" t="t" r="r" b="b"/>
              <a:pathLst>
                <a:path w="246379" h="31115">
                  <a:moveTo>
                    <a:pt x="48387" y="2362"/>
                  </a:moveTo>
                  <a:lnTo>
                    <a:pt x="48323" y="0"/>
                  </a:lnTo>
                  <a:lnTo>
                    <a:pt x="63" y="0"/>
                  </a:lnTo>
                  <a:lnTo>
                    <a:pt x="0" y="2362"/>
                  </a:lnTo>
                  <a:lnTo>
                    <a:pt x="1892" y="13423"/>
                  </a:lnTo>
                  <a:lnTo>
                    <a:pt x="7086" y="22453"/>
                  </a:lnTo>
                  <a:lnTo>
                    <a:pt x="14770" y="28536"/>
                  </a:lnTo>
                  <a:lnTo>
                    <a:pt x="24193" y="30772"/>
                  </a:lnTo>
                  <a:lnTo>
                    <a:pt x="33616" y="28536"/>
                  </a:lnTo>
                  <a:lnTo>
                    <a:pt x="41300" y="22453"/>
                  </a:lnTo>
                  <a:lnTo>
                    <a:pt x="46494" y="13423"/>
                  </a:lnTo>
                  <a:lnTo>
                    <a:pt x="48387" y="2362"/>
                  </a:lnTo>
                  <a:close/>
                </a:path>
                <a:path w="246379" h="31115">
                  <a:moveTo>
                    <a:pt x="97802" y="2362"/>
                  </a:moveTo>
                  <a:lnTo>
                    <a:pt x="97713" y="0"/>
                  </a:lnTo>
                  <a:lnTo>
                    <a:pt x="49479" y="0"/>
                  </a:lnTo>
                  <a:lnTo>
                    <a:pt x="49377" y="2362"/>
                  </a:lnTo>
                  <a:lnTo>
                    <a:pt x="51282" y="13423"/>
                  </a:lnTo>
                  <a:lnTo>
                    <a:pt x="56476" y="22453"/>
                  </a:lnTo>
                  <a:lnTo>
                    <a:pt x="64173" y="28536"/>
                  </a:lnTo>
                  <a:lnTo>
                    <a:pt x="73609" y="30772"/>
                  </a:lnTo>
                  <a:lnTo>
                    <a:pt x="83019" y="28536"/>
                  </a:lnTo>
                  <a:lnTo>
                    <a:pt x="90716" y="22453"/>
                  </a:lnTo>
                  <a:lnTo>
                    <a:pt x="95897" y="13423"/>
                  </a:lnTo>
                  <a:lnTo>
                    <a:pt x="97802" y="2362"/>
                  </a:lnTo>
                  <a:close/>
                </a:path>
                <a:path w="246379" h="31115">
                  <a:moveTo>
                    <a:pt x="147193" y="2362"/>
                  </a:moveTo>
                  <a:lnTo>
                    <a:pt x="147116" y="0"/>
                  </a:lnTo>
                  <a:lnTo>
                    <a:pt x="98856" y="0"/>
                  </a:lnTo>
                  <a:lnTo>
                    <a:pt x="98793" y="2362"/>
                  </a:lnTo>
                  <a:lnTo>
                    <a:pt x="100698" y="13423"/>
                  </a:lnTo>
                  <a:lnTo>
                    <a:pt x="105879" y="22453"/>
                  </a:lnTo>
                  <a:lnTo>
                    <a:pt x="113576" y="28536"/>
                  </a:lnTo>
                  <a:lnTo>
                    <a:pt x="122986" y="30772"/>
                  </a:lnTo>
                  <a:lnTo>
                    <a:pt x="132410" y="28536"/>
                  </a:lnTo>
                  <a:lnTo>
                    <a:pt x="140106" y="22453"/>
                  </a:lnTo>
                  <a:lnTo>
                    <a:pt x="145288" y="13423"/>
                  </a:lnTo>
                  <a:lnTo>
                    <a:pt x="147193" y="2362"/>
                  </a:lnTo>
                  <a:close/>
                </a:path>
                <a:path w="246379" h="31115">
                  <a:moveTo>
                    <a:pt x="196596" y="2362"/>
                  </a:moveTo>
                  <a:lnTo>
                    <a:pt x="196507" y="0"/>
                  </a:lnTo>
                  <a:lnTo>
                    <a:pt x="148272" y="0"/>
                  </a:lnTo>
                  <a:lnTo>
                    <a:pt x="148183" y="2362"/>
                  </a:lnTo>
                  <a:lnTo>
                    <a:pt x="150088" y="13423"/>
                  </a:lnTo>
                  <a:lnTo>
                    <a:pt x="155282" y="22453"/>
                  </a:lnTo>
                  <a:lnTo>
                    <a:pt x="162979" y="28536"/>
                  </a:lnTo>
                  <a:lnTo>
                    <a:pt x="172402" y="30772"/>
                  </a:lnTo>
                  <a:lnTo>
                    <a:pt x="181825" y="28536"/>
                  </a:lnTo>
                  <a:lnTo>
                    <a:pt x="189509" y="22453"/>
                  </a:lnTo>
                  <a:lnTo>
                    <a:pt x="194703" y="13423"/>
                  </a:lnTo>
                  <a:lnTo>
                    <a:pt x="196596" y="2362"/>
                  </a:lnTo>
                  <a:close/>
                </a:path>
                <a:path w="246379" h="31115">
                  <a:moveTo>
                    <a:pt x="246011" y="2362"/>
                  </a:moveTo>
                  <a:lnTo>
                    <a:pt x="245922" y="0"/>
                  </a:lnTo>
                  <a:lnTo>
                    <a:pt x="197688" y="0"/>
                  </a:lnTo>
                  <a:lnTo>
                    <a:pt x="197586" y="2362"/>
                  </a:lnTo>
                  <a:lnTo>
                    <a:pt x="199491" y="13423"/>
                  </a:lnTo>
                  <a:lnTo>
                    <a:pt x="204673" y="22453"/>
                  </a:lnTo>
                  <a:lnTo>
                    <a:pt x="212369" y="28536"/>
                  </a:lnTo>
                  <a:lnTo>
                    <a:pt x="221792" y="30772"/>
                  </a:lnTo>
                  <a:lnTo>
                    <a:pt x="231228" y="28536"/>
                  </a:lnTo>
                  <a:lnTo>
                    <a:pt x="238925" y="22453"/>
                  </a:lnTo>
                  <a:lnTo>
                    <a:pt x="244106" y="13423"/>
                  </a:lnTo>
                  <a:lnTo>
                    <a:pt x="246011" y="2362"/>
                  </a:lnTo>
                  <a:close/>
                </a:path>
              </a:pathLst>
            </a:custGeom>
            <a:solidFill>
              <a:srgbClr val="B83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115476" y="8506294"/>
              <a:ext cx="246379" cy="31115"/>
            </a:xfrm>
            <a:custGeom>
              <a:avLst/>
              <a:gdLst/>
              <a:ahLst/>
              <a:cxnLst/>
              <a:rect l="l" t="t" r="r" b="b"/>
              <a:pathLst>
                <a:path w="246379" h="31115">
                  <a:moveTo>
                    <a:pt x="48387" y="2374"/>
                  </a:moveTo>
                  <a:lnTo>
                    <a:pt x="48323" y="0"/>
                  </a:lnTo>
                  <a:lnTo>
                    <a:pt x="63" y="0"/>
                  </a:lnTo>
                  <a:lnTo>
                    <a:pt x="0" y="2374"/>
                  </a:lnTo>
                  <a:lnTo>
                    <a:pt x="1892" y="13436"/>
                  </a:lnTo>
                  <a:lnTo>
                    <a:pt x="7086" y="22466"/>
                  </a:lnTo>
                  <a:lnTo>
                    <a:pt x="14770" y="28562"/>
                  </a:lnTo>
                  <a:lnTo>
                    <a:pt x="24193" y="30797"/>
                  </a:lnTo>
                  <a:lnTo>
                    <a:pt x="33616" y="28562"/>
                  </a:lnTo>
                  <a:lnTo>
                    <a:pt x="41300" y="22466"/>
                  </a:lnTo>
                  <a:lnTo>
                    <a:pt x="46494" y="13436"/>
                  </a:lnTo>
                  <a:lnTo>
                    <a:pt x="48387" y="2374"/>
                  </a:lnTo>
                  <a:close/>
                </a:path>
                <a:path w="246379" h="31115">
                  <a:moveTo>
                    <a:pt x="97802" y="2374"/>
                  </a:moveTo>
                  <a:lnTo>
                    <a:pt x="97713" y="0"/>
                  </a:lnTo>
                  <a:lnTo>
                    <a:pt x="49479" y="0"/>
                  </a:lnTo>
                  <a:lnTo>
                    <a:pt x="49377" y="2374"/>
                  </a:lnTo>
                  <a:lnTo>
                    <a:pt x="51282" y="13436"/>
                  </a:lnTo>
                  <a:lnTo>
                    <a:pt x="56476" y="22466"/>
                  </a:lnTo>
                  <a:lnTo>
                    <a:pt x="64173" y="28562"/>
                  </a:lnTo>
                  <a:lnTo>
                    <a:pt x="73609" y="30797"/>
                  </a:lnTo>
                  <a:lnTo>
                    <a:pt x="83019" y="28562"/>
                  </a:lnTo>
                  <a:lnTo>
                    <a:pt x="90716" y="22466"/>
                  </a:lnTo>
                  <a:lnTo>
                    <a:pt x="95897" y="13436"/>
                  </a:lnTo>
                  <a:lnTo>
                    <a:pt x="97802" y="2374"/>
                  </a:lnTo>
                  <a:close/>
                </a:path>
                <a:path w="246379" h="31115">
                  <a:moveTo>
                    <a:pt x="147193" y="2374"/>
                  </a:moveTo>
                  <a:lnTo>
                    <a:pt x="147116" y="0"/>
                  </a:lnTo>
                  <a:lnTo>
                    <a:pt x="98856" y="0"/>
                  </a:lnTo>
                  <a:lnTo>
                    <a:pt x="98793" y="2374"/>
                  </a:lnTo>
                  <a:lnTo>
                    <a:pt x="100698" y="13436"/>
                  </a:lnTo>
                  <a:lnTo>
                    <a:pt x="105879" y="22466"/>
                  </a:lnTo>
                  <a:lnTo>
                    <a:pt x="113576" y="28562"/>
                  </a:lnTo>
                  <a:lnTo>
                    <a:pt x="122986" y="30797"/>
                  </a:lnTo>
                  <a:lnTo>
                    <a:pt x="132410" y="28562"/>
                  </a:lnTo>
                  <a:lnTo>
                    <a:pt x="140106" y="22466"/>
                  </a:lnTo>
                  <a:lnTo>
                    <a:pt x="145288" y="13436"/>
                  </a:lnTo>
                  <a:lnTo>
                    <a:pt x="147193" y="2374"/>
                  </a:lnTo>
                  <a:close/>
                </a:path>
                <a:path w="246379" h="31115">
                  <a:moveTo>
                    <a:pt x="196596" y="2374"/>
                  </a:moveTo>
                  <a:lnTo>
                    <a:pt x="196507" y="0"/>
                  </a:lnTo>
                  <a:lnTo>
                    <a:pt x="148272" y="0"/>
                  </a:lnTo>
                  <a:lnTo>
                    <a:pt x="148183" y="2374"/>
                  </a:lnTo>
                  <a:lnTo>
                    <a:pt x="150088" y="13436"/>
                  </a:lnTo>
                  <a:lnTo>
                    <a:pt x="155282" y="22466"/>
                  </a:lnTo>
                  <a:lnTo>
                    <a:pt x="162979" y="28562"/>
                  </a:lnTo>
                  <a:lnTo>
                    <a:pt x="172402" y="30797"/>
                  </a:lnTo>
                  <a:lnTo>
                    <a:pt x="181825" y="28562"/>
                  </a:lnTo>
                  <a:lnTo>
                    <a:pt x="189509" y="22466"/>
                  </a:lnTo>
                  <a:lnTo>
                    <a:pt x="194703" y="13436"/>
                  </a:lnTo>
                  <a:lnTo>
                    <a:pt x="196596" y="2374"/>
                  </a:lnTo>
                  <a:close/>
                </a:path>
                <a:path w="246379" h="31115">
                  <a:moveTo>
                    <a:pt x="246011" y="2374"/>
                  </a:moveTo>
                  <a:lnTo>
                    <a:pt x="245922" y="0"/>
                  </a:lnTo>
                  <a:lnTo>
                    <a:pt x="197688" y="0"/>
                  </a:lnTo>
                  <a:lnTo>
                    <a:pt x="197586" y="2374"/>
                  </a:lnTo>
                  <a:lnTo>
                    <a:pt x="199491" y="13436"/>
                  </a:lnTo>
                  <a:lnTo>
                    <a:pt x="204673" y="22466"/>
                  </a:lnTo>
                  <a:lnTo>
                    <a:pt x="212369" y="28562"/>
                  </a:lnTo>
                  <a:lnTo>
                    <a:pt x="221792" y="30797"/>
                  </a:lnTo>
                  <a:lnTo>
                    <a:pt x="231228" y="28562"/>
                  </a:lnTo>
                  <a:lnTo>
                    <a:pt x="238925" y="22466"/>
                  </a:lnTo>
                  <a:lnTo>
                    <a:pt x="244106" y="13436"/>
                  </a:lnTo>
                  <a:lnTo>
                    <a:pt x="246011" y="2374"/>
                  </a:lnTo>
                  <a:close/>
                </a:path>
              </a:pathLst>
            </a:custGeom>
            <a:solidFill>
              <a:srgbClr val="812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721216" y="8503857"/>
              <a:ext cx="248285" cy="51435"/>
            </a:xfrm>
            <a:custGeom>
              <a:avLst/>
              <a:gdLst/>
              <a:ahLst/>
              <a:cxnLst/>
              <a:rect l="l" t="t" r="r" b="b"/>
              <a:pathLst>
                <a:path w="248284" h="51434">
                  <a:moveTo>
                    <a:pt x="0" y="50908"/>
                  </a:moveTo>
                  <a:lnTo>
                    <a:pt x="247995" y="50908"/>
                  </a:lnTo>
                  <a:lnTo>
                    <a:pt x="247995" y="0"/>
                  </a:lnTo>
                  <a:lnTo>
                    <a:pt x="0" y="0"/>
                  </a:lnTo>
                  <a:lnTo>
                    <a:pt x="0" y="50908"/>
                  </a:lnTo>
                  <a:close/>
                </a:path>
              </a:pathLst>
            </a:custGeom>
            <a:solidFill>
              <a:srgbClr val="9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721215" y="8513343"/>
              <a:ext cx="246379" cy="31115"/>
            </a:xfrm>
            <a:custGeom>
              <a:avLst/>
              <a:gdLst/>
              <a:ahLst/>
              <a:cxnLst/>
              <a:rect l="l" t="t" r="r" b="b"/>
              <a:pathLst>
                <a:path w="246379" h="31115">
                  <a:moveTo>
                    <a:pt x="48387" y="2374"/>
                  </a:moveTo>
                  <a:lnTo>
                    <a:pt x="48323" y="0"/>
                  </a:lnTo>
                  <a:lnTo>
                    <a:pt x="63" y="0"/>
                  </a:lnTo>
                  <a:lnTo>
                    <a:pt x="0" y="2374"/>
                  </a:lnTo>
                  <a:lnTo>
                    <a:pt x="1892" y="13436"/>
                  </a:lnTo>
                  <a:lnTo>
                    <a:pt x="7086" y="22479"/>
                  </a:lnTo>
                  <a:lnTo>
                    <a:pt x="14770" y="28562"/>
                  </a:lnTo>
                  <a:lnTo>
                    <a:pt x="24193" y="30797"/>
                  </a:lnTo>
                  <a:lnTo>
                    <a:pt x="33616" y="28562"/>
                  </a:lnTo>
                  <a:lnTo>
                    <a:pt x="41300" y="22479"/>
                  </a:lnTo>
                  <a:lnTo>
                    <a:pt x="46494" y="13436"/>
                  </a:lnTo>
                  <a:lnTo>
                    <a:pt x="48387" y="2374"/>
                  </a:lnTo>
                  <a:close/>
                </a:path>
                <a:path w="246379" h="31115">
                  <a:moveTo>
                    <a:pt x="97802" y="2374"/>
                  </a:moveTo>
                  <a:lnTo>
                    <a:pt x="97713" y="0"/>
                  </a:lnTo>
                  <a:lnTo>
                    <a:pt x="49479" y="0"/>
                  </a:lnTo>
                  <a:lnTo>
                    <a:pt x="49377" y="2374"/>
                  </a:lnTo>
                  <a:lnTo>
                    <a:pt x="51282" y="13436"/>
                  </a:lnTo>
                  <a:lnTo>
                    <a:pt x="56476" y="22479"/>
                  </a:lnTo>
                  <a:lnTo>
                    <a:pt x="64173" y="28562"/>
                  </a:lnTo>
                  <a:lnTo>
                    <a:pt x="73609" y="30797"/>
                  </a:lnTo>
                  <a:lnTo>
                    <a:pt x="83019" y="28562"/>
                  </a:lnTo>
                  <a:lnTo>
                    <a:pt x="90716" y="22479"/>
                  </a:lnTo>
                  <a:lnTo>
                    <a:pt x="95897" y="13436"/>
                  </a:lnTo>
                  <a:lnTo>
                    <a:pt x="97802" y="2374"/>
                  </a:lnTo>
                  <a:close/>
                </a:path>
                <a:path w="246379" h="31115">
                  <a:moveTo>
                    <a:pt x="147193" y="2374"/>
                  </a:moveTo>
                  <a:lnTo>
                    <a:pt x="147116" y="0"/>
                  </a:lnTo>
                  <a:lnTo>
                    <a:pt x="98856" y="0"/>
                  </a:lnTo>
                  <a:lnTo>
                    <a:pt x="98793" y="2374"/>
                  </a:lnTo>
                  <a:lnTo>
                    <a:pt x="100698" y="13436"/>
                  </a:lnTo>
                  <a:lnTo>
                    <a:pt x="105879" y="22479"/>
                  </a:lnTo>
                  <a:lnTo>
                    <a:pt x="113576" y="28562"/>
                  </a:lnTo>
                  <a:lnTo>
                    <a:pt x="122986" y="30797"/>
                  </a:lnTo>
                  <a:lnTo>
                    <a:pt x="132410" y="28562"/>
                  </a:lnTo>
                  <a:lnTo>
                    <a:pt x="140106" y="22479"/>
                  </a:lnTo>
                  <a:lnTo>
                    <a:pt x="145288" y="13436"/>
                  </a:lnTo>
                  <a:lnTo>
                    <a:pt x="147193" y="2374"/>
                  </a:lnTo>
                  <a:close/>
                </a:path>
                <a:path w="246379" h="31115">
                  <a:moveTo>
                    <a:pt x="196596" y="2374"/>
                  </a:moveTo>
                  <a:lnTo>
                    <a:pt x="196507" y="0"/>
                  </a:lnTo>
                  <a:lnTo>
                    <a:pt x="148272" y="0"/>
                  </a:lnTo>
                  <a:lnTo>
                    <a:pt x="148183" y="2374"/>
                  </a:lnTo>
                  <a:lnTo>
                    <a:pt x="150088" y="13436"/>
                  </a:lnTo>
                  <a:lnTo>
                    <a:pt x="155282" y="22479"/>
                  </a:lnTo>
                  <a:lnTo>
                    <a:pt x="162979" y="28562"/>
                  </a:lnTo>
                  <a:lnTo>
                    <a:pt x="172402" y="30797"/>
                  </a:lnTo>
                  <a:lnTo>
                    <a:pt x="181825" y="28562"/>
                  </a:lnTo>
                  <a:lnTo>
                    <a:pt x="189509" y="22479"/>
                  </a:lnTo>
                  <a:lnTo>
                    <a:pt x="194703" y="13436"/>
                  </a:lnTo>
                  <a:lnTo>
                    <a:pt x="196596" y="2374"/>
                  </a:lnTo>
                  <a:close/>
                </a:path>
                <a:path w="246379" h="31115">
                  <a:moveTo>
                    <a:pt x="246011" y="2374"/>
                  </a:moveTo>
                  <a:lnTo>
                    <a:pt x="245922" y="0"/>
                  </a:lnTo>
                  <a:lnTo>
                    <a:pt x="197688" y="0"/>
                  </a:lnTo>
                  <a:lnTo>
                    <a:pt x="197586" y="2374"/>
                  </a:lnTo>
                  <a:lnTo>
                    <a:pt x="199491" y="13436"/>
                  </a:lnTo>
                  <a:lnTo>
                    <a:pt x="204673" y="22479"/>
                  </a:lnTo>
                  <a:lnTo>
                    <a:pt x="212369" y="28562"/>
                  </a:lnTo>
                  <a:lnTo>
                    <a:pt x="221792" y="30797"/>
                  </a:lnTo>
                  <a:lnTo>
                    <a:pt x="231228" y="28562"/>
                  </a:lnTo>
                  <a:lnTo>
                    <a:pt x="238925" y="22479"/>
                  </a:lnTo>
                  <a:lnTo>
                    <a:pt x="244106" y="13436"/>
                  </a:lnTo>
                  <a:lnTo>
                    <a:pt x="246011" y="2374"/>
                  </a:lnTo>
                  <a:close/>
                </a:path>
              </a:pathLst>
            </a:custGeom>
            <a:solidFill>
              <a:srgbClr val="B83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721215" y="8503868"/>
              <a:ext cx="246379" cy="31115"/>
            </a:xfrm>
            <a:custGeom>
              <a:avLst/>
              <a:gdLst/>
              <a:ahLst/>
              <a:cxnLst/>
              <a:rect l="l" t="t" r="r" b="b"/>
              <a:pathLst>
                <a:path w="246379" h="31115">
                  <a:moveTo>
                    <a:pt x="48387" y="2387"/>
                  </a:moveTo>
                  <a:lnTo>
                    <a:pt x="48323" y="0"/>
                  </a:lnTo>
                  <a:lnTo>
                    <a:pt x="63" y="0"/>
                  </a:lnTo>
                  <a:lnTo>
                    <a:pt x="0" y="2387"/>
                  </a:lnTo>
                  <a:lnTo>
                    <a:pt x="1892" y="13436"/>
                  </a:lnTo>
                  <a:lnTo>
                    <a:pt x="7086" y="22466"/>
                  </a:lnTo>
                  <a:lnTo>
                    <a:pt x="14770" y="28549"/>
                  </a:lnTo>
                  <a:lnTo>
                    <a:pt x="24193" y="30784"/>
                  </a:lnTo>
                  <a:lnTo>
                    <a:pt x="33616" y="28549"/>
                  </a:lnTo>
                  <a:lnTo>
                    <a:pt x="41300" y="22466"/>
                  </a:lnTo>
                  <a:lnTo>
                    <a:pt x="46494" y="13436"/>
                  </a:lnTo>
                  <a:lnTo>
                    <a:pt x="48387" y="2387"/>
                  </a:lnTo>
                  <a:close/>
                </a:path>
                <a:path w="246379" h="31115">
                  <a:moveTo>
                    <a:pt x="97802" y="2387"/>
                  </a:moveTo>
                  <a:lnTo>
                    <a:pt x="97713" y="0"/>
                  </a:lnTo>
                  <a:lnTo>
                    <a:pt x="49479" y="0"/>
                  </a:lnTo>
                  <a:lnTo>
                    <a:pt x="49377" y="2387"/>
                  </a:lnTo>
                  <a:lnTo>
                    <a:pt x="51282" y="13436"/>
                  </a:lnTo>
                  <a:lnTo>
                    <a:pt x="56476" y="22466"/>
                  </a:lnTo>
                  <a:lnTo>
                    <a:pt x="64173" y="28549"/>
                  </a:lnTo>
                  <a:lnTo>
                    <a:pt x="73609" y="30784"/>
                  </a:lnTo>
                  <a:lnTo>
                    <a:pt x="83019" y="28549"/>
                  </a:lnTo>
                  <a:lnTo>
                    <a:pt x="90716" y="22466"/>
                  </a:lnTo>
                  <a:lnTo>
                    <a:pt x="95897" y="13436"/>
                  </a:lnTo>
                  <a:lnTo>
                    <a:pt x="97802" y="2387"/>
                  </a:lnTo>
                  <a:close/>
                </a:path>
                <a:path w="246379" h="31115">
                  <a:moveTo>
                    <a:pt x="147193" y="2387"/>
                  </a:moveTo>
                  <a:lnTo>
                    <a:pt x="147116" y="0"/>
                  </a:lnTo>
                  <a:lnTo>
                    <a:pt x="98856" y="0"/>
                  </a:lnTo>
                  <a:lnTo>
                    <a:pt x="98793" y="2387"/>
                  </a:lnTo>
                  <a:lnTo>
                    <a:pt x="100698" y="13436"/>
                  </a:lnTo>
                  <a:lnTo>
                    <a:pt x="105879" y="22466"/>
                  </a:lnTo>
                  <a:lnTo>
                    <a:pt x="113576" y="28549"/>
                  </a:lnTo>
                  <a:lnTo>
                    <a:pt x="122986" y="30784"/>
                  </a:lnTo>
                  <a:lnTo>
                    <a:pt x="132410" y="28549"/>
                  </a:lnTo>
                  <a:lnTo>
                    <a:pt x="140106" y="22466"/>
                  </a:lnTo>
                  <a:lnTo>
                    <a:pt x="145288" y="13436"/>
                  </a:lnTo>
                  <a:lnTo>
                    <a:pt x="147193" y="2387"/>
                  </a:lnTo>
                  <a:close/>
                </a:path>
                <a:path w="246379" h="31115">
                  <a:moveTo>
                    <a:pt x="196596" y="2387"/>
                  </a:moveTo>
                  <a:lnTo>
                    <a:pt x="196507" y="0"/>
                  </a:lnTo>
                  <a:lnTo>
                    <a:pt x="148272" y="0"/>
                  </a:lnTo>
                  <a:lnTo>
                    <a:pt x="148183" y="2387"/>
                  </a:lnTo>
                  <a:lnTo>
                    <a:pt x="150088" y="13436"/>
                  </a:lnTo>
                  <a:lnTo>
                    <a:pt x="155282" y="22466"/>
                  </a:lnTo>
                  <a:lnTo>
                    <a:pt x="162979" y="28549"/>
                  </a:lnTo>
                  <a:lnTo>
                    <a:pt x="172402" y="30784"/>
                  </a:lnTo>
                  <a:lnTo>
                    <a:pt x="181825" y="28549"/>
                  </a:lnTo>
                  <a:lnTo>
                    <a:pt x="189509" y="22466"/>
                  </a:lnTo>
                  <a:lnTo>
                    <a:pt x="194703" y="13436"/>
                  </a:lnTo>
                  <a:lnTo>
                    <a:pt x="196596" y="2387"/>
                  </a:lnTo>
                  <a:close/>
                </a:path>
                <a:path w="246379" h="31115">
                  <a:moveTo>
                    <a:pt x="246011" y="2387"/>
                  </a:moveTo>
                  <a:lnTo>
                    <a:pt x="245922" y="0"/>
                  </a:lnTo>
                  <a:lnTo>
                    <a:pt x="197688" y="0"/>
                  </a:lnTo>
                  <a:lnTo>
                    <a:pt x="197586" y="2387"/>
                  </a:lnTo>
                  <a:lnTo>
                    <a:pt x="199491" y="13436"/>
                  </a:lnTo>
                  <a:lnTo>
                    <a:pt x="204673" y="22466"/>
                  </a:lnTo>
                  <a:lnTo>
                    <a:pt x="212369" y="28549"/>
                  </a:lnTo>
                  <a:lnTo>
                    <a:pt x="221792" y="30784"/>
                  </a:lnTo>
                  <a:lnTo>
                    <a:pt x="231228" y="28549"/>
                  </a:lnTo>
                  <a:lnTo>
                    <a:pt x="238925" y="22466"/>
                  </a:lnTo>
                  <a:lnTo>
                    <a:pt x="244106" y="13436"/>
                  </a:lnTo>
                  <a:lnTo>
                    <a:pt x="246011" y="2387"/>
                  </a:lnTo>
                  <a:close/>
                </a:path>
              </a:pathLst>
            </a:custGeom>
            <a:solidFill>
              <a:srgbClr val="812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396108" y="8519362"/>
              <a:ext cx="295275" cy="529590"/>
            </a:xfrm>
            <a:custGeom>
              <a:avLst/>
              <a:gdLst/>
              <a:ahLst/>
              <a:cxnLst/>
              <a:rect l="l" t="t" r="r" b="b"/>
              <a:pathLst>
                <a:path w="295275" h="529590">
                  <a:moveTo>
                    <a:pt x="92265" y="54559"/>
                  </a:moveTo>
                  <a:lnTo>
                    <a:pt x="88366" y="54559"/>
                  </a:lnTo>
                  <a:lnTo>
                    <a:pt x="88366" y="46951"/>
                  </a:lnTo>
                  <a:lnTo>
                    <a:pt x="3898" y="46951"/>
                  </a:lnTo>
                  <a:lnTo>
                    <a:pt x="3898" y="54559"/>
                  </a:lnTo>
                  <a:lnTo>
                    <a:pt x="0" y="54559"/>
                  </a:lnTo>
                  <a:lnTo>
                    <a:pt x="0" y="529120"/>
                  </a:lnTo>
                  <a:lnTo>
                    <a:pt x="92265" y="529120"/>
                  </a:lnTo>
                  <a:lnTo>
                    <a:pt x="92265" y="54559"/>
                  </a:lnTo>
                  <a:close/>
                </a:path>
                <a:path w="295275" h="529590">
                  <a:moveTo>
                    <a:pt x="193611" y="7607"/>
                  </a:moveTo>
                  <a:lnTo>
                    <a:pt x="189611" y="7607"/>
                  </a:lnTo>
                  <a:lnTo>
                    <a:pt x="189611" y="0"/>
                  </a:lnTo>
                  <a:lnTo>
                    <a:pt x="105384" y="0"/>
                  </a:lnTo>
                  <a:lnTo>
                    <a:pt x="105384" y="7607"/>
                  </a:lnTo>
                  <a:lnTo>
                    <a:pt x="101371" y="7607"/>
                  </a:lnTo>
                  <a:lnTo>
                    <a:pt x="101371" y="529120"/>
                  </a:lnTo>
                  <a:lnTo>
                    <a:pt x="193611" y="529120"/>
                  </a:lnTo>
                  <a:lnTo>
                    <a:pt x="193611" y="7607"/>
                  </a:lnTo>
                  <a:close/>
                </a:path>
                <a:path w="295275" h="529590">
                  <a:moveTo>
                    <a:pt x="294995" y="54559"/>
                  </a:moveTo>
                  <a:lnTo>
                    <a:pt x="291084" y="54559"/>
                  </a:lnTo>
                  <a:lnTo>
                    <a:pt x="291084" y="46951"/>
                  </a:lnTo>
                  <a:lnTo>
                    <a:pt x="206629" y="46951"/>
                  </a:lnTo>
                  <a:lnTo>
                    <a:pt x="206629" y="54559"/>
                  </a:lnTo>
                  <a:lnTo>
                    <a:pt x="202730" y="54559"/>
                  </a:lnTo>
                  <a:lnTo>
                    <a:pt x="202730" y="529120"/>
                  </a:lnTo>
                  <a:lnTo>
                    <a:pt x="294995" y="529120"/>
                  </a:lnTo>
                  <a:lnTo>
                    <a:pt x="294995" y="54559"/>
                  </a:lnTo>
                  <a:close/>
                </a:path>
              </a:pathLst>
            </a:custGeom>
            <a:solidFill>
              <a:srgbClr val="5C1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95838" y="8820099"/>
              <a:ext cx="297636" cy="22921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65215" y="8561149"/>
              <a:ext cx="224463" cy="13047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9390037" y="8691587"/>
              <a:ext cx="307340" cy="252095"/>
            </a:xfrm>
            <a:custGeom>
              <a:avLst/>
              <a:gdLst/>
              <a:ahLst/>
              <a:cxnLst/>
              <a:rect l="l" t="t" r="r" b="b"/>
              <a:pathLst>
                <a:path w="307340" h="252095">
                  <a:moveTo>
                    <a:pt x="307111" y="235458"/>
                  </a:moveTo>
                  <a:lnTo>
                    <a:pt x="0" y="235458"/>
                  </a:lnTo>
                  <a:lnTo>
                    <a:pt x="0" y="251891"/>
                  </a:lnTo>
                  <a:lnTo>
                    <a:pt x="307111" y="251891"/>
                  </a:lnTo>
                  <a:lnTo>
                    <a:pt x="307111" y="235458"/>
                  </a:lnTo>
                  <a:close/>
                </a:path>
                <a:path w="307340" h="252095">
                  <a:moveTo>
                    <a:pt x="307111" y="117729"/>
                  </a:moveTo>
                  <a:lnTo>
                    <a:pt x="0" y="117729"/>
                  </a:lnTo>
                  <a:lnTo>
                    <a:pt x="0" y="134162"/>
                  </a:lnTo>
                  <a:lnTo>
                    <a:pt x="307111" y="134162"/>
                  </a:lnTo>
                  <a:lnTo>
                    <a:pt x="307111" y="117729"/>
                  </a:lnTo>
                  <a:close/>
                </a:path>
                <a:path w="307340" h="252095">
                  <a:moveTo>
                    <a:pt x="307111" y="0"/>
                  </a:moveTo>
                  <a:lnTo>
                    <a:pt x="0" y="0"/>
                  </a:lnTo>
                  <a:lnTo>
                    <a:pt x="0" y="16433"/>
                  </a:lnTo>
                  <a:lnTo>
                    <a:pt x="307111" y="16433"/>
                  </a:lnTo>
                  <a:lnTo>
                    <a:pt x="307111" y="0"/>
                  </a:lnTo>
                  <a:close/>
                </a:path>
              </a:pathLst>
            </a:custGeom>
            <a:solidFill>
              <a:srgbClr val="C36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362023" y="8453638"/>
              <a:ext cx="363220" cy="52705"/>
            </a:xfrm>
            <a:custGeom>
              <a:avLst/>
              <a:gdLst/>
              <a:ahLst/>
              <a:cxnLst/>
              <a:rect l="l" t="t" r="r" b="b"/>
              <a:pathLst>
                <a:path w="363220" h="52704">
                  <a:moveTo>
                    <a:pt x="363172" y="52653"/>
                  </a:moveTo>
                  <a:lnTo>
                    <a:pt x="0" y="52653"/>
                  </a:lnTo>
                  <a:lnTo>
                    <a:pt x="0" y="0"/>
                  </a:lnTo>
                  <a:lnTo>
                    <a:pt x="363172" y="0"/>
                  </a:lnTo>
                  <a:lnTo>
                    <a:pt x="363172" y="52653"/>
                  </a:lnTo>
                  <a:close/>
                </a:path>
              </a:pathLst>
            </a:custGeom>
            <a:solidFill>
              <a:srgbClr val="814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97287" y="8559473"/>
              <a:ext cx="259796" cy="249006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9077024" y="8453569"/>
            <a:ext cx="942975" cy="993140"/>
            <a:chOff x="9077024" y="8453569"/>
            <a:chExt cx="942975" cy="993140"/>
          </a:xfrm>
        </p:grpSpPr>
        <p:sp>
          <p:nvSpPr>
            <p:cNvPr id="69" name="object 69"/>
            <p:cNvSpPr/>
            <p:nvPr/>
          </p:nvSpPr>
          <p:spPr>
            <a:xfrm>
              <a:off x="9077024" y="9298112"/>
              <a:ext cx="942975" cy="74930"/>
            </a:xfrm>
            <a:custGeom>
              <a:avLst/>
              <a:gdLst/>
              <a:ahLst/>
              <a:cxnLst/>
              <a:rect l="l" t="t" r="r" b="b"/>
              <a:pathLst>
                <a:path w="942975" h="74929">
                  <a:moveTo>
                    <a:pt x="917928" y="74582"/>
                  </a:moveTo>
                  <a:lnTo>
                    <a:pt x="24950" y="74582"/>
                  </a:lnTo>
                  <a:lnTo>
                    <a:pt x="10991" y="71056"/>
                  </a:lnTo>
                  <a:lnTo>
                    <a:pt x="2185" y="62266"/>
                  </a:lnTo>
                  <a:lnTo>
                    <a:pt x="0" y="50897"/>
                  </a:lnTo>
                  <a:lnTo>
                    <a:pt x="5903" y="39633"/>
                  </a:lnTo>
                  <a:lnTo>
                    <a:pt x="43191" y="2732"/>
                  </a:lnTo>
                  <a:lnTo>
                    <a:pt x="50161" y="0"/>
                  </a:lnTo>
                  <a:lnTo>
                    <a:pt x="885402" y="0"/>
                  </a:lnTo>
                  <a:lnTo>
                    <a:pt x="892717" y="0"/>
                  </a:lnTo>
                  <a:lnTo>
                    <a:pt x="899686" y="2732"/>
                  </a:lnTo>
                  <a:lnTo>
                    <a:pt x="936974" y="39633"/>
                  </a:lnTo>
                  <a:lnTo>
                    <a:pt x="942878" y="50897"/>
                  </a:lnTo>
                  <a:lnTo>
                    <a:pt x="940692" y="62266"/>
                  </a:lnTo>
                  <a:lnTo>
                    <a:pt x="931886" y="71056"/>
                  </a:lnTo>
                  <a:lnTo>
                    <a:pt x="917928" y="74582"/>
                  </a:lnTo>
                  <a:close/>
                </a:path>
              </a:pathLst>
            </a:custGeom>
            <a:solidFill>
              <a:srgbClr val="9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362736" y="8453569"/>
              <a:ext cx="361950" cy="849630"/>
            </a:xfrm>
            <a:custGeom>
              <a:avLst/>
              <a:gdLst/>
              <a:ahLst/>
              <a:cxnLst/>
              <a:rect l="l" t="t" r="r" b="b"/>
              <a:pathLst>
                <a:path w="361950" h="849629">
                  <a:moveTo>
                    <a:pt x="361745" y="849456"/>
                  </a:moveTo>
                  <a:lnTo>
                    <a:pt x="0" y="849456"/>
                  </a:lnTo>
                  <a:lnTo>
                    <a:pt x="0" y="0"/>
                  </a:lnTo>
                  <a:lnTo>
                    <a:pt x="361745" y="0"/>
                  </a:lnTo>
                  <a:lnTo>
                    <a:pt x="361745" y="65833"/>
                  </a:lnTo>
                  <a:lnTo>
                    <a:pt x="180873" y="65833"/>
                  </a:lnTo>
                  <a:lnTo>
                    <a:pt x="162923" y="69452"/>
                  </a:lnTo>
                  <a:lnTo>
                    <a:pt x="148263" y="79321"/>
                  </a:lnTo>
                  <a:lnTo>
                    <a:pt x="138377" y="93956"/>
                  </a:lnTo>
                  <a:lnTo>
                    <a:pt x="134751" y="111873"/>
                  </a:lnTo>
                  <a:lnTo>
                    <a:pt x="134751" y="112677"/>
                  </a:lnTo>
                  <a:lnTo>
                    <a:pt x="79498" y="112677"/>
                  </a:lnTo>
                  <a:lnTo>
                    <a:pt x="61549" y="116296"/>
                  </a:lnTo>
                  <a:lnTo>
                    <a:pt x="46888" y="126165"/>
                  </a:lnTo>
                  <a:lnTo>
                    <a:pt x="37002" y="140800"/>
                  </a:lnTo>
                  <a:lnTo>
                    <a:pt x="33377" y="158717"/>
                  </a:lnTo>
                  <a:lnTo>
                    <a:pt x="33377" y="594984"/>
                  </a:lnTo>
                  <a:lnTo>
                    <a:pt x="361745" y="594984"/>
                  </a:lnTo>
                  <a:lnTo>
                    <a:pt x="361745" y="849456"/>
                  </a:lnTo>
                  <a:close/>
                </a:path>
                <a:path w="361950" h="849629">
                  <a:moveTo>
                    <a:pt x="236103" y="594984"/>
                  </a:moveTo>
                  <a:lnTo>
                    <a:pt x="226994" y="594984"/>
                  </a:lnTo>
                  <a:lnTo>
                    <a:pt x="226994" y="111873"/>
                  </a:lnTo>
                  <a:lnTo>
                    <a:pt x="223368" y="93956"/>
                  </a:lnTo>
                  <a:lnTo>
                    <a:pt x="213482" y="79321"/>
                  </a:lnTo>
                  <a:lnTo>
                    <a:pt x="198822" y="69452"/>
                  </a:lnTo>
                  <a:lnTo>
                    <a:pt x="180873" y="65833"/>
                  </a:lnTo>
                  <a:lnTo>
                    <a:pt x="361745" y="65833"/>
                  </a:lnTo>
                  <a:lnTo>
                    <a:pt x="361745" y="112677"/>
                  </a:lnTo>
                  <a:lnTo>
                    <a:pt x="282224" y="112677"/>
                  </a:lnTo>
                  <a:lnTo>
                    <a:pt x="264275" y="116296"/>
                  </a:lnTo>
                  <a:lnTo>
                    <a:pt x="249614" y="126165"/>
                  </a:lnTo>
                  <a:lnTo>
                    <a:pt x="239728" y="140800"/>
                  </a:lnTo>
                  <a:lnTo>
                    <a:pt x="236103" y="158717"/>
                  </a:lnTo>
                  <a:lnTo>
                    <a:pt x="236103" y="594984"/>
                  </a:lnTo>
                  <a:close/>
                </a:path>
                <a:path w="361950" h="849629">
                  <a:moveTo>
                    <a:pt x="134751" y="594984"/>
                  </a:moveTo>
                  <a:lnTo>
                    <a:pt x="125642" y="594984"/>
                  </a:lnTo>
                  <a:lnTo>
                    <a:pt x="125642" y="158717"/>
                  </a:lnTo>
                  <a:lnTo>
                    <a:pt x="122016" y="140800"/>
                  </a:lnTo>
                  <a:lnTo>
                    <a:pt x="112128" y="126165"/>
                  </a:lnTo>
                  <a:lnTo>
                    <a:pt x="97461" y="116296"/>
                  </a:lnTo>
                  <a:lnTo>
                    <a:pt x="79498" y="112677"/>
                  </a:lnTo>
                  <a:lnTo>
                    <a:pt x="134751" y="112677"/>
                  </a:lnTo>
                  <a:lnTo>
                    <a:pt x="134751" y="594984"/>
                  </a:lnTo>
                  <a:close/>
                </a:path>
                <a:path w="361950" h="849629">
                  <a:moveTo>
                    <a:pt x="361745" y="594984"/>
                  </a:moveTo>
                  <a:lnTo>
                    <a:pt x="328368" y="594984"/>
                  </a:lnTo>
                  <a:lnTo>
                    <a:pt x="328368" y="158717"/>
                  </a:lnTo>
                  <a:lnTo>
                    <a:pt x="324742" y="140800"/>
                  </a:lnTo>
                  <a:lnTo>
                    <a:pt x="314854" y="126165"/>
                  </a:lnTo>
                  <a:lnTo>
                    <a:pt x="300186" y="116296"/>
                  </a:lnTo>
                  <a:lnTo>
                    <a:pt x="282224" y="112677"/>
                  </a:lnTo>
                  <a:lnTo>
                    <a:pt x="361745" y="112677"/>
                  </a:lnTo>
                  <a:lnTo>
                    <a:pt x="361745" y="594984"/>
                  </a:lnTo>
                  <a:close/>
                </a:path>
              </a:pathLst>
            </a:custGeom>
            <a:solidFill>
              <a:srgbClr val="C36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398552" y="9093997"/>
              <a:ext cx="290195" cy="163830"/>
            </a:xfrm>
            <a:custGeom>
              <a:avLst/>
              <a:gdLst/>
              <a:ahLst/>
              <a:cxnLst/>
              <a:rect l="l" t="t" r="r" b="b"/>
              <a:pathLst>
                <a:path w="290195" h="163829">
                  <a:moveTo>
                    <a:pt x="288504" y="163585"/>
                  </a:moveTo>
                  <a:lnTo>
                    <a:pt x="286525" y="163585"/>
                  </a:lnTo>
                  <a:lnTo>
                    <a:pt x="1610" y="163585"/>
                  </a:lnTo>
                  <a:lnTo>
                    <a:pt x="0" y="161978"/>
                  </a:lnTo>
                  <a:lnTo>
                    <a:pt x="0" y="1607"/>
                  </a:lnTo>
                  <a:lnTo>
                    <a:pt x="1610" y="0"/>
                  </a:lnTo>
                  <a:lnTo>
                    <a:pt x="288504" y="0"/>
                  </a:lnTo>
                  <a:lnTo>
                    <a:pt x="290114" y="1607"/>
                  </a:lnTo>
                  <a:lnTo>
                    <a:pt x="290114" y="161978"/>
                  </a:lnTo>
                  <a:lnTo>
                    <a:pt x="288504" y="163585"/>
                  </a:lnTo>
                  <a:close/>
                </a:path>
              </a:pathLst>
            </a:custGeom>
            <a:solidFill>
              <a:srgbClr val="BE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516903" y="9165525"/>
              <a:ext cx="48895" cy="27940"/>
            </a:xfrm>
            <a:custGeom>
              <a:avLst/>
              <a:gdLst/>
              <a:ahLst/>
              <a:cxnLst/>
              <a:rect l="l" t="t" r="r" b="b"/>
              <a:pathLst>
                <a:path w="48895" h="27940">
                  <a:moveTo>
                    <a:pt x="24268" y="27807"/>
                  </a:moveTo>
                  <a:lnTo>
                    <a:pt x="14828" y="26715"/>
                  </a:lnTo>
                  <a:lnTo>
                    <a:pt x="7113" y="23734"/>
                  </a:lnTo>
                  <a:lnTo>
                    <a:pt x="1909" y="19311"/>
                  </a:lnTo>
                  <a:lnTo>
                    <a:pt x="0" y="13892"/>
                  </a:lnTo>
                  <a:lnTo>
                    <a:pt x="1909" y="8486"/>
                  </a:lnTo>
                  <a:lnTo>
                    <a:pt x="7113" y="4070"/>
                  </a:lnTo>
                  <a:lnTo>
                    <a:pt x="14828" y="1092"/>
                  </a:lnTo>
                  <a:lnTo>
                    <a:pt x="24268" y="0"/>
                  </a:lnTo>
                  <a:lnTo>
                    <a:pt x="33721" y="1092"/>
                  </a:lnTo>
                  <a:lnTo>
                    <a:pt x="41442" y="4070"/>
                  </a:lnTo>
                  <a:lnTo>
                    <a:pt x="46649" y="8486"/>
                  </a:lnTo>
                  <a:lnTo>
                    <a:pt x="48559" y="13892"/>
                  </a:lnTo>
                  <a:lnTo>
                    <a:pt x="46649" y="19311"/>
                  </a:lnTo>
                  <a:lnTo>
                    <a:pt x="41442" y="23734"/>
                  </a:lnTo>
                  <a:lnTo>
                    <a:pt x="33721" y="26715"/>
                  </a:lnTo>
                  <a:lnTo>
                    <a:pt x="24268" y="27807"/>
                  </a:lnTo>
                  <a:close/>
                </a:path>
              </a:pathLst>
            </a:custGeom>
            <a:solidFill>
              <a:srgbClr val="5C1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115476" y="8554770"/>
              <a:ext cx="843915" cy="748665"/>
            </a:xfrm>
            <a:custGeom>
              <a:avLst/>
              <a:gdLst/>
              <a:ahLst/>
              <a:cxnLst/>
              <a:rect l="l" t="t" r="r" b="b"/>
              <a:pathLst>
                <a:path w="843915" h="748665">
                  <a:moveTo>
                    <a:pt x="247256" y="0"/>
                  </a:moveTo>
                  <a:lnTo>
                    <a:pt x="0" y="0"/>
                  </a:lnTo>
                  <a:lnTo>
                    <a:pt x="0" y="748258"/>
                  </a:lnTo>
                  <a:lnTo>
                    <a:pt x="247256" y="748258"/>
                  </a:lnTo>
                  <a:lnTo>
                    <a:pt x="247256" y="0"/>
                  </a:lnTo>
                  <a:close/>
                </a:path>
                <a:path w="843915" h="748665">
                  <a:moveTo>
                    <a:pt x="843635" y="0"/>
                  </a:moveTo>
                  <a:lnTo>
                    <a:pt x="608152" y="0"/>
                  </a:lnTo>
                  <a:lnTo>
                    <a:pt x="608152" y="748258"/>
                  </a:lnTo>
                  <a:lnTo>
                    <a:pt x="843635" y="748258"/>
                  </a:lnTo>
                  <a:lnTo>
                    <a:pt x="843635" y="0"/>
                  </a:lnTo>
                  <a:close/>
                </a:path>
              </a:pathLst>
            </a:custGeom>
            <a:solidFill>
              <a:srgbClr val="A75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361881" y="8474569"/>
              <a:ext cx="363855" cy="31115"/>
            </a:xfrm>
            <a:custGeom>
              <a:avLst/>
              <a:gdLst/>
              <a:ahLst/>
              <a:cxnLst/>
              <a:rect l="l" t="t" r="r" b="b"/>
              <a:pathLst>
                <a:path w="363854" h="31115">
                  <a:moveTo>
                    <a:pt x="50977" y="2362"/>
                  </a:moveTo>
                  <a:lnTo>
                    <a:pt x="50876" y="0"/>
                  </a:lnTo>
                  <a:lnTo>
                    <a:pt x="88" y="0"/>
                  </a:lnTo>
                  <a:lnTo>
                    <a:pt x="0" y="2362"/>
                  </a:lnTo>
                  <a:lnTo>
                    <a:pt x="2006" y="13423"/>
                  </a:lnTo>
                  <a:lnTo>
                    <a:pt x="7467" y="22466"/>
                  </a:lnTo>
                  <a:lnTo>
                    <a:pt x="15557" y="28549"/>
                  </a:lnTo>
                  <a:lnTo>
                    <a:pt x="25488" y="30784"/>
                  </a:lnTo>
                  <a:lnTo>
                    <a:pt x="35407" y="28549"/>
                  </a:lnTo>
                  <a:lnTo>
                    <a:pt x="43510" y="22466"/>
                  </a:lnTo>
                  <a:lnTo>
                    <a:pt x="48971" y="13423"/>
                  </a:lnTo>
                  <a:lnTo>
                    <a:pt x="50977" y="2362"/>
                  </a:lnTo>
                  <a:close/>
                </a:path>
                <a:path w="363854" h="31115">
                  <a:moveTo>
                    <a:pt x="102984" y="2362"/>
                  </a:moveTo>
                  <a:lnTo>
                    <a:pt x="102895" y="0"/>
                  </a:lnTo>
                  <a:lnTo>
                    <a:pt x="52095" y="0"/>
                  </a:lnTo>
                  <a:lnTo>
                    <a:pt x="52006" y="2362"/>
                  </a:lnTo>
                  <a:lnTo>
                    <a:pt x="54013" y="13423"/>
                  </a:lnTo>
                  <a:lnTo>
                    <a:pt x="59474" y="22466"/>
                  </a:lnTo>
                  <a:lnTo>
                    <a:pt x="67576" y="28549"/>
                  </a:lnTo>
                  <a:lnTo>
                    <a:pt x="77495" y="30784"/>
                  </a:lnTo>
                  <a:lnTo>
                    <a:pt x="87414" y="28549"/>
                  </a:lnTo>
                  <a:lnTo>
                    <a:pt x="95516" y="22466"/>
                  </a:lnTo>
                  <a:lnTo>
                    <a:pt x="100977" y="13423"/>
                  </a:lnTo>
                  <a:lnTo>
                    <a:pt x="102984" y="2362"/>
                  </a:lnTo>
                  <a:close/>
                </a:path>
                <a:path w="363854" h="31115">
                  <a:moveTo>
                    <a:pt x="154990" y="2362"/>
                  </a:moveTo>
                  <a:lnTo>
                    <a:pt x="154901" y="0"/>
                  </a:lnTo>
                  <a:lnTo>
                    <a:pt x="104114" y="0"/>
                  </a:lnTo>
                  <a:lnTo>
                    <a:pt x="104013" y="2362"/>
                  </a:lnTo>
                  <a:lnTo>
                    <a:pt x="106019" y="13423"/>
                  </a:lnTo>
                  <a:lnTo>
                    <a:pt x="111480" y="22466"/>
                  </a:lnTo>
                  <a:lnTo>
                    <a:pt x="119583" y="28549"/>
                  </a:lnTo>
                  <a:lnTo>
                    <a:pt x="129501" y="30784"/>
                  </a:lnTo>
                  <a:lnTo>
                    <a:pt x="139420" y="28549"/>
                  </a:lnTo>
                  <a:lnTo>
                    <a:pt x="147523" y="22466"/>
                  </a:lnTo>
                  <a:lnTo>
                    <a:pt x="152984" y="13423"/>
                  </a:lnTo>
                  <a:lnTo>
                    <a:pt x="154990" y="2362"/>
                  </a:lnTo>
                  <a:close/>
                </a:path>
                <a:path w="363854" h="31115">
                  <a:moveTo>
                    <a:pt x="206984" y="2362"/>
                  </a:moveTo>
                  <a:lnTo>
                    <a:pt x="206908" y="0"/>
                  </a:lnTo>
                  <a:lnTo>
                    <a:pt x="156121" y="0"/>
                  </a:lnTo>
                  <a:lnTo>
                    <a:pt x="156032" y="2362"/>
                  </a:lnTo>
                  <a:lnTo>
                    <a:pt x="158026" y="13423"/>
                  </a:lnTo>
                  <a:lnTo>
                    <a:pt x="163487" y="22466"/>
                  </a:lnTo>
                  <a:lnTo>
                    <a:pt x="171589" y="28549"/>
                  </a:lnTo>
                  <a:lnTo>
                    <a:pt x="181521" y="30784"/>
                  </a:lnTo>
                  <a:lnTo>
                    <a:pt x="191427" y="28549"/>
                  </a:lnTo>
                  <a:lnTo>
                    <a:pt x="199529" y="22466"/>
                  </a:lnTo>
                  <a:lnTo>
                    <a:pt x="204978" y="13423"/>
                  </a:lnTo>
                  <a:lnTo>
                    <a:pt x="206984" y="2362"/>
                  </a:lnTo>
                  <a:close/>
                </a:path>
                <a:path w="363854" h="31115">
                  <a:moveTo>
                    <a:pt x="258991" y="2362"/>
                  </a:moveTo>
                  <a:lnTo>
                    <a:pt x="258902" y="0"/>
                  </a:lnTo>
                  <a:lnTo>
                    <a:pt x="208127" y="0"/>
                  </a:lnTo>
                  <a:lnTo>
                    <a:pt x="208038" y="2362"/>
                  </a:lnTo>
                  <a:lnTo>
                    <a:pt x="210045" y="13423"/>
                  </a:lnTo>
                  <a:lnTo>
                    <a:pt x="215493" y="22466"/>
                  </a:lnTo>
                  <a:lnTo>
                    <a:pt x="223596" y="28549"/>
                  </a:lnTo>
                  <a:lnTo>
                    <a:pt x="233502" y="30784"/>
                  </a:lnTo>
                  <a:lnTo>
                    <a:pt x="243420" y="28549"/>
                  </a:lnTo>
                  <a:lnTo>
                    <a:pt x="251523" y="22466"/>
                  </a:lnTo>
                  <a:lnTo>
                    <a:pt x="256984" y="13423"/>
                  </a:lnTo>
                  <a:lnTo>
                    <a:pt x="258991" y="2362"/>
                  </a:lnTo>
                  <a:close/>
                </a:path>
                <a:path w="363854" h="31115">
                  <a:moveTo>
                    <a:pt x="311823" y="2362"/>
                  </a:moveTo>
                  <a:lnTo>
                    <a:pt x="311734" y="0"/>
                  </a:lnTo>
                  <a:lnTo>
                    <a:pt x="260946" y="0"/>
                  </a:lnTo>
                  <a:lnTo>
                    <a:pt x="260858" y="2362"/>
                  </a:lnTo>
                  <a:lnTo>
                    <a:pt x="262851" y="13423"/>
                  </a:lnTo>
                  <a:lnTo>
                    <a:pt x="268312" y="22466"/>
                  </a:lnTo>
                  <a:lnTo>
                    <a:pt x="276415" y="28549"/>
                  </a:lnTo>
                  <a:lnTo>
                    <a:pt x="286334" y="30784"/>
                  </a:lnTo>
                  <a:lnTo>
                    <a:pt x="296265" y="28549"/>
                  </a:lnTo>
                  <a:lnTo>
                    <a:pt x="304368" y="22466"/>
                  </a:lnTo>
                  <a:lnTo>
                    <a:pt x="309829" y="13423"/>
                  </a:lnTo>
                  <a:lnTo>
                    <a:pt x="311823" y="2362"/>
                  </a:lnTo>
                  <a:close/>
                </a:path>
                <a:path w="363854" h="31115">
                  <a:moveTo>
                    <a:pt x="363486" y="2362"/>
                  </a:moveTo>
                  <a:lnTo>
                    <a:pt x="363423" y="0"/>
                  </a:lnTo>
                  <a:lnTo>
                    <a:pt x="312635" y="0"/>
                  </a:lnTo>
                  <a:lnTo>
                    <a:pt x="312534" y="2362"/>
                  </a:lnTo>
                  <a:lnTo>
                    <a:pt x="314540" y="13423"/>
                  </a:lnTo>
                  <a:lnTo>
                    <a:pt x="320001" y="22466"/>
                  </a:lnTo>
                  <a:lnTo>
                    <a:pt x="328104" y="28549"/>
                  </a:lnTo>
                  <a:lnTo>
                    <a:pt x="338023" y="30784"/>
                  </a:lnTo>
                  <a:lnTo>
                    <a:pt x="347941" y="28549"/>
                  </a:lnTo>
                  <a:lnTo>
                    <a:pt x="356044" y="22466"/>
                  </a:lnTo>
                  <a:lnTo>
                    <a:pt x="361492" y="13423"/>
                  </a:lnTo>
                  <a:lnTo>
                    <a:pt x="363486" y="2362"/>
                  </a:lnTo>
                  <a:close/>
                </a:path>
              </a:pathLst>
            </a:custGeom>
            <a:solidFill>
              <a:srgbClr val="B83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361881" y="8465108"/>
              <a:ext cx="362585" cy="31115"/>
            </a:xfrm>
            <a:custGeom>
              <a:avLst/>
              <a:gdLst/>
              <a:ahLst/>
              <a:cxnLst/>
              <a:rect l="l" t="t" r="r" b="b"/>
              <a:pathLst>
                <a:path w="362584" h="31115">
                  <a:moveTo>
                    <a:pt x="50977" y="2362"/>
                  </a:moveTo>
                  <a:lnTo>
                    <a:pt x="50876" y="0"/>
                  </a:lnTo>
                  <a:lnTo>
                    <a:pt x="88" y="0"/>
                  </a:lnTo>
                  <a:lnTo>
                    <a:pt x="0" y="2362"/>
                  </a:lnTo>
                  <a:lnTo>
                    <a:pt x="2006" y="13411"/>
                  </a:lnTo>
                  <a:lnTo>
                    <a:pt x="7467" y="22440"/>
                  </a:lnTo>
                  <a:lnTo>
                    <a:pt x="15557" y="28536"/>
                  </a:lnTo>
                  <a:lnTo>
                    <a:pt x="25488" y="30759"/>
                  </a:lnTo>
                  <a:lnTo>
                    <a:pt x="35407" y="28536"/>
                  </a:lnTo>
                  <a:lnTo>
                    <a:pt x="43510" y="22440"/>
                  </a:lnTo>
                  <a:lnTo>
                    <a:pt x="48971" y="13411"/>
                  </a:lnTo>
                  <a:lnTo>
                    <a:pt x="50977" y="2362"/>
                  </a:lnTo>
                  <a:close/>
                </a:path>
                <a:path w="362584" h="31115">
                  <a:moveTo>
                    <a:pt x="102984" y="2362"/>
                  </a:moveTo>
                  <a:lnTo>
                    <a:pt x="102895" y="0"/>
                  </a:lnTo>
                  <a:lnTo>
                    <a:pt x="52095" y="0"/>
                  </a:lnTo>
                  <a:lnTo>
                    <a:pt x="52006" y="2362"/>
                  </a:lnTo>
                  <a:lnTo>
                    <a:pt x="54013" y="13411"/>
                  </a:lnTo>
                  <a:lnTo>
                    <a:pt x="59474" y="22440"/>
                  </a:lnTo>
                  <a:lnTo>
                    <a:pt x="67576" y="28536"/>
                  </a:lnTo>
                  <a:lnTo>
                    <a:pt x="77495" y="30759"/>
                  </a:lnTo>
                  <a:lnTo>
                    <a:pt x="87414" y="28536"/>
                  </a:lnTo>
                  <a:lnTo>
                    <a:pt x="95516" y="22440"/>
                  </a:lnTo>
                  <a:lnTo>
                    <a:pt x="100977" y="13411"/>
                  </a:lnTo>
                  <a:lnTo>
                    <a:pt x="102984" y="2362"/>
                  </a:lnTo>
                  <a:close/>
                </a:path>
                <a:path w="362584" h="31115">
                  <a:moveTo>
                    <a:pt x="154990" y="2362"/>
                  </a:moveTo>
                  <a:lnTo>
                    <a:pt x="154901" y="0"/>
                  </a:lnTo>
                  <a:lnTo>
                    <a:pt x="104114" y="0"/>
                  </a:lnTo>
                  <a:lnTo>
                    <a:pt x="104013" y="2362"/>
                  </a:lnTo>
                  <a:lnTo>
                    <a:pt x="106019" y="13411"/>
                  </a:lnTo>
                  <a:lnTo>
                    <a:pt x="111480" y="22440"/>
                  </a:lnTo>
                  <a:lnTo>
                    <a:pt x="119583" y="28536"/>
                  </a:lnTo>
                  <a:lnTo>
                    <a:pt x="129501" y="30759"/>
                  </a:lnTo>
                  <a:lnTo>
                    <a:pt x="139420" y="28536"/>
                  </a:lnTo>
                  <a:lnTo>
                    <a:pt x="147523" y="22440"/>
                  </a:lnTo>
                  <a:lnTo>
                    <a:pt x="152984" y="13411"/>
                  </a:lnTo>
                  <a:lnTo>
                    <a:pt x="154990" y="2362"/>
                  </a:lnTo>
                  <a:close/>
                </a:path>
                <a:path w="362584" h="31115">
                  <a:moveTo>
                    <a:pt x="206984" y="2362"/>
                  </a:moveTo>
                  <a:lnTo>
                    <a:pt x="206908" y="0"/>
                  </a:lnTo>
                  <a:lnTo>
                    <a:pt x="156121" y="0"/>
                  </a:lnTo>
                  <a:lnTo>
                    <a:pt x="156032" y="2362"/>
                  </a:lnTo>
                  <a:lnTo>
                    <a:pt x="158026" y="13411"/>
                  </a:lnTo>
                  <a:lnTo>
                    <a:pt x="163487" y="22440"/>
                  </a:lnTo>
                  <a:lnTo>
                    <a:pt x="171589" y="28536"/>
                  </a:lnTo>
                  <a:lnTo>
                    <a:pt x="181521" y="30759"/>
                  </a:lnTo>
                  <a:lnTo>
                    <a:pt x="191427" y="28536"/>
                  </a:lnTo>
                  <a:lnTo>
                    <a:pt x="199529" y="22440"/>
                  </a:lnTo>
                  <a:lnTo>
                    <a:pt x="204978" y="13411"/>
                  </a:lnTo>
                  <a:lnTo>
                    <a:pt x="206984" y="2362"/>
                  </a:lnTo>
                  <a:close/>
                </a:path>
                <a:path w="362584" h="31115">
                  <a:moveTo>
                    <a:pt x="258991" y="2362"/>
                  </a:moveTo>
                  <a:lnTo>
                    <a:pt x="258902" y="0"/>
                  </a:lnTo>
                  <a:lnTo>
                    <a:pt x="208127" y="0"/>
                  </a:lnTo>
                  <a:lnTo>
                    <a:pt x="208038" y="2362"/>
                  </a:lnTo>
                  <a:lnTo>
                    <a:pt x="210045" y="13411"/>
                  </a:lnTo>
                  <a:lnTo>
                    <a:pt x="215493" y="22440"/>
                  </a:lnTo>
                  <a:lnTo>
                    <a:pt x="223596" y="28536"/>
                  </a:lnTo>
                  <a:lnTo>
                    <a:pt x="233502" y="30759"/>
                  </a:lnTo>
                  <a:lnTo>
                    <a:pt x="243420" y="28536"/>
                  </a:lnTo>
                  <a:lnTo>
                    <a:pt x="251523" y="22440"/>
                  </a:lnTo>
                  <a:lnTo>
                    <a:pt x="256984" y="13411"/>
                  </a:lnTo>
                  <a:lnTo>
                    <a:pt x="258991" y="2362"/>
                  </a:lnTo>
                  <a:close/>
                </a:path>
                <a:path w="362584" h="31115">
                  <a:moveTo>
                    <a:pt x="311391" y="2362"/>
                  </a:moveTo>
                  <a:lnTo>
                    <a:pt x="311302" y="0"/>
                  </a:lnTo>
                  <a:lnTo>
                    <a:pt x="260502" y="0"/>
                  </a:lnTo>
                  <a:lnTo>
                    <a:pt x="260413" y="2362"/>
                  </a:lnTo>
                  <a:lnTo>
                    <a:pt x="262420" y="13411"/>
                  </a:lnTo>
                  <a:lnTo>
                    <a:pt x="267893" y="22440"/>
                  </a:lnTo>
                  <a:lnTo>
                    <a:pt x="275996" y="28536"/>
                  </a:lnTo>
                  <a:lnTo>
                    <a:pt x="285902" y="30759"/>
                  </a:lnTo>
                  <a:lnTo>
                    <a:pt x="295821" y="28536"/>
                  </a:lnTo>
                  <a:lnTo>
                    <a:pt x="303923" y="22440"/>
                  </a:lnTo>
                  <a:lnTo>
                    <a:pt x="309384" y="13411"/>
                  </a:lnTo>
                  <a:lnTo>
                    <a:pt x="311391" y="2362"/>
                  </a:lnTo>
                  <a:close/>
                </a:path>
                <a:path w="362584" h="31115">
                  <a:moveTo>
                    <a:pt x="362508" y="2362"/>
                  </a:moveTo>
                  <a:lnTo>
                    <a:pt x="362407" y="0"/>
                  </a:lnTo>
                  <a:lnTo>
                    <a:pt x="311619" y="0"/>
                  </a:lnTo>
                  <a:lnTo>
                    <a:pt x="311531" y="2362"/>
                  </a:lnTo>
                  <a:lnTo>
                    <a:pt x="313537" y="13411"/>
                  </a:lnTo>
                  <a:lnTo>
                    <a:pt x="318998" y="22440"/>
                  </a:lnTo>
                  <a:lnTo>
                    <a:pt x="327101" y="28536"/>
                  </a:lnTo>
                  <a:lnTo>
                    <a:pt x="337019" y="30759"/>
                  </a:lnTo>
                  <a:lnTo>
                    <a:pt x="346938" y="28536"/>
                  </a:lnTo>
                  <a:lnTo>
                    <a:pt x="355041" y="22440"/>
                  </a:lnTo>
                  <a:lnTo>
                    <a:pt x="360502" y="13411"/>
                  </a:lnTo>
                  <a:lnTo>
                    <a:pt x="362508" y="2362"/>
                  </a:lnTo>
                  <a:close/>
                </a:path>
              </a:pathLst>
            </a:custGeom>
            <a:solidFill>
              <a:srgbClr val="812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187085" y="8580208"/>
              <a:ext cx="147320" cy="551815"/>
            </a:xfrm>
            <a:custGeom>
              <a:avLst/>
              <a:gdLst/>
              <a:ahLst/>
              <a:cxnLst/>
              <a:rect l="l" t="t" r="r" b="b"/>
              <a:pathLst>
                <a:path w="147320" h="551815">
                  <a:moveTo>
                    <a:pt x="146897" y="551355"/>
                  </a:moveTo>
                  <a:lnTo>
                    <a:pt x="0" y="551355"/>
                  </a:lnTo>
                  <a:lnTo>
                    <a:pt x="0" y="78899"/>
                  </a:lnTo>
                  <a:lnTo>
                    <a:pt x="11543" y="37063"/>
                  </a:lnTo>
                  <a:lnTo>
                    <a:pt x="43024" y="13220"/>
                  </a:lnTo>
                  <a:lnTo>
                    <a:pt x="89717" y="2492"/>
                  </a:lnTo>
                  <a:lnTo>
                    <a:pt x="146897" y="0"/>
                  </a:lnTo>
                  <a:lnTo>
                    <a:pt x="146897" y="551355"/>
                  </a:lnTo>
                  <a:close/>
                </a:path>
              </a:pathLst>
            </a:custGeom>
            <a:solidFill>
              <a:srgbClr val="5C1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139733" y="8726829"/>
              <a:ext cx="211454" cy="283845"/>
            </a:xfrm>
            <a:custGeom>
              <a:avLst/>
              <a:gdLst/>
              <a:ahLst/>
              <a:cxnLst/>
              <a:rect l="l" t="t" r="r" b="b"/>
              <a:pathLst>
                <a:path w="211454" h="283845">
                  <a:moveTo>
                    <a:pt x="207581" y="133299"/>
                  </a:moveTo>
                  <a:lnTo>
                    <a:pt x="0" y="133299"/>
                  </a:lnTo>
                  <a:lnTo>
                    <a:pt x="0" y="150266"/>
                  </a:lnTo>
                  <a:lnTo>
                    <a:pt x="207581" y="150266"/>
                  </a:lnTo>
                  <a:lnTo>
                    <a:pt x="207581" y="133299"/>
                  </a:lnTo>
                  <a:close/>
                </a:path>
                <a:path w="211454" h="283845">
                  <a:moveTo>
                    <a:pt x="207581" y="0"/>
                  </a:moveTo>
                  <a:lnTo>
                    <a:pt x="0" y="0"/>
                  </a:lnTo>
                  <a:lnTo>
                    <a:pt x="0" y="16967"/>
                  </a:lnTo>
                  <a:lnTo>
                    <a:pt x="207581" y="16967"/>
                  </a:lnTo>
                  <a:lnTo>
                    <a:pt x="207581" y="0"/>
                  </a:lnTo>
                  <a:close/>
                </a:path>
                <a:path w="211454" h="283845">
                  <a:moveTo>
                    <a:pt x="211213" y="266598"/>
                  </a:moveTo>
                  <a:lnTo>
                    <a:pt x="3644" y="266598"/>
                  </a:lnTo>
                  <a:lnTo>
                    <a:pt x="3644" y="283565"/>
                  </a:lnTo>
                  <a:lnTo>
                    <a:pt x="211213" y="283565"/>
                  </a:lnTo>
                  <a:lnTo>
                    <a:pt x="211213" y="266598"/>
                  </a:lnTo>
                  <a:close/>
                </a:path>
              </a:pathLst>
            </a:custGeom>
            <a:solidFill>
              <a:srgbClr val="A75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183290" y="9154595"/>
              <a:ext cx="151765" cy="132080"/>
            </a:xfrm>
            <a:custGeom>
              <a:avLst/>
              <a:gdLst/>
              <a:ahLst/>
              <a:cxnLst/>
              <a:rect l="l" t="t" r="r" b="b"/>
              <a:pathLst>
                <a:path w="151765" h="132079">
                  <a:moveTo>
                    <a:pt x="149174" y="132081"/>
                  </a:moveTo>
                  <a:lnTo>
                    <a:pt x="146046" y="132081"/>
                  </a:lnTo>
                  <a:lnTo>
                    <a:pt x="2553" y="132081"/>
                  </a:lnTo>
                  <a:lnTo>
                    <a:pt x="0" y="129532"/>
                  </a:lnTo>
                  <a:lnTo>
                    <a:pt x="0" y="2548"/>
                  </a:lnTo>
                  <a:lnTo>
                    <a:pt x="2553" y="0"/>
                  </a:lnTo>
                  <a:lnTo>
                    <a:pt x="149174" y="0"/>
                  </a:lnTo>
                  <a:lnTo>
                    <a:pt x="151728" y="2548"/>
                  </a:lnTo>
                  <a:lnTo>
                    <a:pt x="151728" y="129532"/>
                  </a:lnTo>
                  <a:lnTo>
                    <a:pt x="149174" y="132081"/>
                  </a:lnTo>
                  <a:close/>
                </a:path>
              </a:pathLst>
            </a:custGeom>
            <a:solidFill>
              <a:srgbClr val="BE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231389" y="8580208"/>
              <a:ext cx="669925" cy="654685"/>
            </a:xfrm>
            <a:custGeom>
              <a:avLst/>
              <a:gdLst/>
              <a:ahLst/>
              <a:cxnLst/>
              <a:rect l="l" t="t" r="r" b="b"/>
              <a:pathLst>
                <a:path w="669925" h="654684">
                  <a:moveTo>
                    <a:pt x="48552" y="640435"/>
                  </a:moveTo>
                  <a:lnTo>
                    <a:pt x="46647" y="635012"/>
                  </a:lnTo>
                  <a:lnTo>
                    <a:pt x="41452" y="630593"/>
                  </a:lnTo>
                  <a:lnTo>
                    <a:pt x="33731" y="627608"/>
                  </a:lnTo>
                  <a:lnTo>
                    <a:pt x="24282" y="626516"/>
                  </a:lnTo>
                  <a:lnTo>
                    <a:pt x="14833" y="627608"/>
                  </a:lnTo>
                  <a:lnTo>
                    <a:pt x="7112" y="630593"/>
                  </a:lnTo>
                  <a:lnTo>
                    <a:pt x="1905" y="635012"/>
                  </a:lnTo>
                  <a:lnTo>
                    <a:pt x="0" y="640435"/>
                  </a:lnTo>
                  <a:lnTo>
                    <a:pt x="1905" y="645845"/>
                  </a:lnTo>
                  <a:lnTo>
                    <a:pt x="7112" y="650252"/>
                  </a:lnTo>
                  <a:lnTo>
                    <a:pt x="14833" y="653237"/>
                  </a:lnTo>
                  <a:lnTo>
                    <a:pt x="24282" y="654329"/>
                  </a:lnTo>
                  <a:lnTo>
                    <a:pt x="33731" y="653237"/>
                  </a:lnTo>
                  <a:lnTo>
                    <a:pt x="41452" y="650252"/>
                  </a:lnTo>
                  <a:lnTo>
                    <a:pt x="46647" y="645845"/>
                  </a:lnTo>
                  <a:lnTo>
                    <a:pt x="48552" y="640435"/>
                  </a:lnTo>
                  <a:close/>
                </a:path>
                <a:path w="669925" h="654684">
                  <a:moveTo>
                    <a:pt x="669480" y="78905"/>
                  </a:moveTo>
                  <a:lnTo>
                    <a:pt x="657936" y="37071"/>
                  </a:lnTo>
                  <a:lnTo>
                    <a:pt x="626452" y="13220"/>
                  </a:lnTo>
                  <a:lnTo>
                    <a:pt x="579767" y="2501"/>
                  </a:lnTo>
                  <a:lnTo>
                    <a:pt x="522605" y="0"/>
                  </a:lnTo>
                  <a:lnTo>
                    <a:pt x="522605" y="551357"/>
                  </a:lnTo>
                  <a:lnTo>
                    <a:pt x="669480" y="551357"/>
                  </a:lnTo>
                  <a:lnTo>
                    <a:pt x="669480" y="78905"/>
                  </a:lnTo>
                  <a:close/>
                </a:path>
              </a:pathLst>
            </a:custGeom>
            <a:solidFill>
              <a:srgbClr val="5C1B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736989" y="8726829"/>
              <a:ext cx="211454" cy="283845"/>
            </a:xfrm>
            <a:custGeom>
              <a:avLst/>
              <a:gdLst/>
              <a:ahLst/>
              <a:cxnLst/>
              <a:rect l="l" t="t" r="r" b="b"/>
              <a:pathLst>
                <a:path w="211454" h="283845">
                  <a:moveTo>
                    <a:pt x="207556" y="266598"/>
                  </a:moveTo>
                  <a:lnTo>
                    <a:pt x="0" y="266598"/>
                  </a:lnTo>
                  <a:lnTo>
                    <a:pt x="0" y="283565"/>
                  </a:lnTo>
                  <a:lnTo>
                    <a:pt x="207556" y="283565"/>
                  </a:lnTo>
                  <a:lnTo>
                    <a:pt x="207556" y="266598"/>
                  </a:lnTo>
                  <a:close/>
                </a:path>
                <a:path w="211454" h="283845">
                  <a:moveTo>
                    <a:pt x="211213" y="133299"/>
                  </a:moveTo>
                  <a:lnTo>
                    <a:pt x="3632" y="133299"/>
                  </a:lnTo>
                  <a:lnTo>
                    <a:pt x="3632" y="150266"/>
                  </a:lnTo>
                  <a:lnTo>
                    <a:pt x="211213" y="150266"/>
                  </a:lnTo>
                  <a:lnTo>
                    <a:pt x="211213" y="133299"/>
                  </a:lnTo>
                  <a:close/>
                </a:path>
                <a:path w="211454" h="283845">
                  <a:moveTo>
                    <a:pt x="211213" y="0"/>
                  </a:moveTo>
                  <a:lnTo>
                    <a:pt x="3632" y="0"/>
                  </a:lnTo>
                  <a:lnTo>
                    <a:pt x="3632" y="16967"/>
                  </a:lnTo>
                  <a:lnTo>
                    <a:pt x="211213" y="16967"/>
                  </a:lnTo>
                  <a:lnTo>
                    <a:pt x="211213" y="0"/>
                  </a:lnTo>
                  <a:close/>
                </a:path>
              </a:pathLst>
            </a:custGeom>
            <a:solidFill>
              <a:srgbClr val="A75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55191" y="9155066"/>
              <a:ext cx="151751" cy="131963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819048" y="8881730"/>
              <a:ext cx="57785" cy="111760"/>
            </a:xfrm>
            <a:custGeom>
              <a:avLst/>
              <a:gdLst/>
              <a:ahLst/>
              <a:cxnLst/>
              <a:rect l="l" t="t" r="r" b="b"/>
              <a:pathLst>
                <a:path w="57784" h="111759">
                  <a:moveTo>
                    <a:pt x="45937" y="111690"/>
                  </a:moveTo>
                  <a:lnTo>
                    <a:pt x="38254" y="110036"/>
                  </a:lnTo>
                  <a:lnTo>
                    <a:pt x="19299" y="110036"/>
                  </a:lnTo>
                  <a:lnTo>
                    <a:pt x="11616" y="111690"/>
                  </a:lnTo>
                  <a:lnTo>
                    <a:pt x="11616" y="104755"/>
                  </a:lnTo>
                  <a:lnTo>
                    <a:pt x="14307" y="100668"/>
                  </a:lnTo>
                  <a:lnTo>
                    <a:pt x="18471" y="97751"/>
                  </a:lnTo>
                  <a:lnTo>
                    <a:pt x="11024" y="91433"/>
                  </a:lnTo>
                  <a:lnTo>
                    <a:pt x="5181" y="82200"/>
                  </a:lnTo>
                  <a:lnTo>
                    <a:pt x="1365" y="70685"/>
                  </a:lnTo>
                  <a:lnTo>
                    <a:pt x="0" y="57521"/>
                  </a:lnTo>
                  <a:lnTo>
                    <a:pt x="1534" y="44100"/>
                  </a:lnTo>
                  <a:lnTo>
                    <a:pt x="5926" y="35040"/>
                  </a:lnTo>
                  <a:lnTo>
                    <a:pt x="12858" y="29666"/>
                  </a:lnTo>
                  <a:lnTo>
                    <a:pt x="22013" y="27302"/>
                  </a:lnTo>
                  <a:lnTo>
                    <a:pt x="16792" y="22434"/>
                  </a:lnTo>
                  <a:lnTo>
                    <a:pt x="13203" y="13065"/>
                  </a:lnTo>
                  <a:lnTo>
                    <a:pt x="13203" y="0"/>
                  </a:lnTo>
                  <a:lnTo>
                    <a:pt x="20173" y="2847"/>
                  </a:lnTo>
                  <a:lnTo>
                    <a:pt x="37379" y="2847"/>
                  </a:lnTo>
                  <a:lnTo>
                    <a:pt x="44372" y="0"/>
                  </a:lnTo>
                  <a:lnTo>
                    <a:pt x="44372" y="13203"/>
                  </a:lnTo>
                  <a:lnTo>
                    <a:pt x="40577" y="22916"/>
                  </a:lnTo>
                  <a:lnTo>
                    <a:pt x="35148" y="27669"/>
                  </a:lnTo>
                  <a:lnTo>
                    <a:pt x="43767" y="30471"/>
                  </a:lnTo>
                  <a:lnTo>
                    <a:pt x="50908" y="36008"/>
                  </a:lnTo>
                  <a:lnTo>
                    <a:pt x="55777" y="44839"/>
                  </a:lnTo>
                  <a:lnTo>
                    <a:pt x="57576" y="57521"/>
                  </a:lnTo>
                  <a:lnTo>
                    <a:pt x="56207" y="70685"/>
                  </a:lnTo>
                  <a:lnTo>
                    <a:pt x="52383" y="82200"/>
                  </a:lnTo>
                  <a:lnTo>
                    <a:pt x="46533" y="91433"/>
                  </a:lnTo>
                  <a:lnTo>
                    <a:pt x="39082" y="97751"/>
                  </a:lnTo>
                  <a:lnTo>
                    <a:pt x="43245" y="100668"/>
                  </a:lnTo>
                  <a:lnTo>
                    <a:pt x="45937" y="104755"/>
                  </a:lnTo>
                  <a:lnTo>
                    <a:pt x="45937" y="111690"/>
                  </a:lnTo>
                  <a:close/>
                </a:path>
              </a:pathLst>
            </a:custGeom>
            <a:solidFill>
              <a:srgbClr val="BDD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836392" y="8881160"/>
              <a:ext cx="30480" cy="111125"/>
            </a:xfrm>
            <a:custGeom>
              <a:avLst/>
              <a:gdLst/>
              <a:ahLst/>
              <a:cxnLst/>
              <a:rect l="l" t="t" r="r" b="b"/>
              <a:pathLst>
                <a:path w="30479" h="111125">
                  <a:moveTo>
                    <a:pt x="5854" y="109918"/>
                  </a:moveTo>
                  <a:lnTo>
                    <a:pt x="4521" y="109829"/>
                  </a:lnTo>
                  <a:lnTo>
                    <a:pt x="3073" y="109766"/>
                  </a:lnTo>
                  <a:lnTo>
                    <a:pt x="1587" y="109766"/>
                  </a:lnTo>
                  <a:lnTo>
                    <a:pt x="495" y="109766"/>
                  </a:lnTo>
                  <a:lnTo>
                    <a:pt x="0" y="109791"/>
                  </a:lnTo>
                  <a:lnTo>
                    <a:pt x="1371" y="110197"/>
                  </a:lnTo>
                  <a:lnTo>
                    <a:pt x="3416" y="110058"/>
                  </a:lnTo>
                  <a:lnTo>
                    <a:pt x="5854" y="109918"/>
                  </a:lnTo>
                  <a:close/>
                </a:path>
                <a:path w="30479" h="111125">
                  <a:moveTo>
                    <a:pt x="5854" y="2247"/>
                  </a:moveTo>
                  <a:lnTo>
                    <a:pt x="3784" y="2019"/>
                  </a:lnTo>
                  <a:lnTo>
                    <a:pt x="2044" y="1841"/>
                  </a:lnTo>
                  <a:lnTo>
                    <a:pt x="850" y="2578"/>
                  </a:lnTo>
                  <a:lnTo>
                    <a:pt x="1587" y="2578"/>
                  </a:lnTo>
                  <a:lnTo>
                    <a:pt x="3098" y="2578"/>
                  </a:lnTo>
                  <a:lnTo>
                    <a:pt x="4546" y="2387"/>
                  </a:lnTo>
                  <a:lnTo>
                    <a:pt x="5854" y="2247"/>
                  </a:lnTo>
                  <a:close/>
                </a:path>
                <a:path w="30479" h="111125">
                  <a:moveTo>
                    <a:pt x="30454" y="57226"/>
                  </a:moveTo>
                  <a:lnTo>
                    <a:pt x="29184" y="44551"/>
                  </a:lnTo>
                  <a:lnTo>
                    <a:pt x="25742" y="35725"/>
                  </a:lnTo>
                  <a:lnTo>
                    <a:pt x="20713" y="30175"/>
                  </a:lnTo>
                  <a:lnTo>
                    <a:pt x="14630" y="27368"/>
                  </a:lnTo>
                  <a:lnTo>
                    <a:pt x="18465" y="22644"/>
                  </a:lnTo>
                  <a:lnTo>
                    <a:pt x="21132" y="12903"/>
                  </a:lnTo>
                  <a:lnTo>
                    <a:pt x="21132" y="0"/>
                  </a:lnTo>
                  <a:lnTo>
                    <a:pt x="16598" y="2362"/>
                  </a:lnTo>
                  <a:lnTo>
                    <a:pt x="10845" y="2578"/>
                  </a:lnTo>
                  <a:lnTo>
                    <a:pt x="11938" y="3213"/>
                  </a:lnTo>
                  <a:lnTo>
                    <a:pt x="12573" y="4597"/>
                  </a:lnTo>
                  <a:lnTo>
                    <a:pt x="12573" y="12903"/>
                  </a:lnTo>
                  <a:lnTo>
                    <a:pt x="9880" y="22644"/>
                  </a:lnTo>
                  <a:lnTo>
                    <a:pt x="6070" y="27368"/>
                  </a:lnTo>
                  <a:lnTo>
                    <a:pt x="12153" y="30175"/>
                  </a:lnTo>
                  <a:lnTo>
                    <a:pt x="17183" y="35725"/>
                  </a:lnTo>
                  <a:lnTo>
                    <a:pt x="20624" y="44551"/>
                  </a:lnTo>
                  <a:lnTo>
                    <a:pt x="21894" y="57226"/>
                  </a:lnTo>
                  <a:lnTo>
                    <a:pt x="20929" y="70396"/>
                  </a:lnTo>
                  <a:lnTo>
                    <a:pt x="18224" y="81915"/>
                  </a:lnTo>
                  <a:lnTo>
                    <a:pt x="14097" y="91160"/>
                  </a:lnTo>
                  <a:lnTo>
                    <a:pt x="8851" y="97472"/>
                  </a:lnTo>
                  <a:lnTo>
                    <a:pt x="11798" y="100393"/>
                  </a:lnTo>
                  <a:lnTo>
                    <a:pt x="13677" y="104482"/>
                  </a:lnTo>
                  <a:lnTo>
                    <a:pt x="13677" y="108635"/>
                  </a:lnTo>
                  <a:lnTo>
                    <a:pt x="12966" y="109423"/>
                  </a:lnTo>
                  <a:lnTo>
                    <a:pt x="11722" y="109791"/>
                  </a:lnTo>
                  <a:lnTo>
                    <a:pt x="17665" y="109994"/>
                  </a:lnTo>
                  <a:lnTo>
                    <a:pt x="22263" y="111048"/>
                  </a:lnTo>
                  <a:lnTo>
                    <a:pt x="22263" y="104482"/>
                  </a:lnTo>
                  <a:lnTo>
                    <a:pt x="20358" y="100393"/>
                  </a:lnTo>
                  <a:lnTo>
                    <a:pt x="17411" y="97472"/>
                  </a:lnTo>
                  <a:lnTo>
                    <a:pt x="22669" y="91160"/>
                  </a:lnTo>
                  <a:lnTo>
                    <a:pt x="26797" y="81915"/>
                  </a:lnTo>
                  <a:lnTo>
                    <a:pt x="29489" y="70396"/>
                  </a:lnTo>
                  <a:lnTo>
                    <a:pt x="30454" y="57226"/>
                  </a:lnTo>
                  <a:close/>
                </a:path>
              </a:pathLst>
            </a:custGeom>
            <a:solidFill>
              <a:srgbClr val="A8D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9244731" y="8778720"/>
              <a:ext cx="30480" cy="44450"/>
            </a:xfrm>
            <a:custGeom>
              <a:avLst/>
              <a:gdLst/>
              <a:ahLst/>
              <a:cxnLst/>
              <a:rect l="l" t="t" r="r" b="b"/>
              <a:pathLst>
                <a:path w="30479" h="44450">
                  <a:moveTo>
                    <a:pt x="15020" y="43996"/>
                  </a:moveTo>
                  <a:lnTo>
                    <a:pt x="9170" y="41539"/>
                  </a:lnTo>
                  <a:lnTo>
                    <a:pt x="4396" y="35221"/>
                  </a:lnTo>
                  <a:lnTo>
                    <a:pt x="1179" y="26626"/>
                  </a:lnTo>
                  <a:lnTo>
                    <a:pt x="0" y="17336"/>
                  </a:lnTo>
                  <a:lnTo>
                    <a:pt x="0" y="5189"/>
                  </a:lnTo>
                  <a:lnTo>
                    <a:pt x="6716" y="0"/>
                  </a:lnTo>
                  <a:lnTo>
                    <a:pt x="23302" y="0"/>
                  </a:lnTo>
                  <a:lnTo>
                    <a:pt x="30041" y="5189"/>
                  </a:lnTo>
                  <a:lnTo>
                    <a:pt x="30041" y="17336"/>
                  </a:lnTo>
                  <a:lnTo>
                    <a:pt x="28859" y="26626"/>
                  </a:lnTo>
                  <a:lnTo>
                    <a:pt x="25636" y="35221"/>
                  </a:lnTo>
                  <a:lnTo>
                    <a:pt x="20861" y="41539"/>
                  </a:lnTo>
                  <a:lnTo>
                    <a:pt x="15020" y="43996"/>
                  </a:lnTo>
                  <a:close/>
                </a:path>
              </a:pathLst>
            </a:custGeom>
            <a:solidFill>
              <a:srgbClr val="2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254622" y="8780396"/>
              <a:ext cx="19685" cy="40005"/>
            </a:xfrm>
            <a:custGeom>
              <a:avLst/>
              <a:gdLst/>
              <a:ahLst/>
              <a:cxnLst/>
              <a:rect l="l" t="t" r="r" b="b"/>
              <a:pathLst>
                <a:path w="19684" h="40004">
                  <a:moveTo>
                    <a:pt x="5819" y="39610"/>
                  </a:moveTo>
                  <a:lnTo>
                    <a:pt x="3726" y="39610"/>
                  </a:lnTo>
                  <a:lnTo>
                    <a:pt x="1748" y="38600"/>
                  </a:lnTo>
                  <a:lnTo>
                    <a:pt x="0" y="36877"/>
                  </a:lnTo>
                  <a:lnTo>
                    <a:pt x="4320" y="33482"/>
                  </a:lnTo>
                  <a:lnTo>
                    <a:pt x="7769" y="27799"/>
                  </a:lnTo>
                  <a:lnTo>
                    <a:pt x="10053" y="20793"/>
                  </a:lnTo>
                  <a:lnTo>
                    <a:pt x="10880" y="13433"/>
                  </a:lnTo>
                  <a:lnTo>
                    <a:pt x="10880" y="6728"/>
                  </a:lnTo>
                  <a:lnTo>
                    <a:pt x="8626" y="2388"/>
                  </a:lnTo>
                  <a:lnTo>
                    <a:pt x="5129" y="22"/>
                  </a:lnTo>
                  <a:lnTo>
                    <a:pt x="5819" y="0"/>
                  </a:lnTo>
                  <a:lnTo>
                    <a:pt x="13295" y="0"/>
                  </a:lnTo>
                  <a:lnTo>
                    <a:pt x="19345" y="4684"/>
                  </a:lnTo>
                  <a:lnTo>
                    <a:pt x="19345" y="15614"/>
                  </a:lnTo>
                  <a:lnTo>
                    <a:pt x="18283" y="23984"/>
                  </a:lnTo>
                  <a:lnTo>
                    <a:pt x="15386" y="31719"/>
                  </a:lnTo>
                  <a:lnTo>
                    <a:pt x="11087" y="37401"/>
                  </a:lnTo>
                  <a:lnTo>
                    <a:pt x="5819" y="39610"/>
                  </a:lnTo>
                  <a:close/>
                </a:path>
              </a:pathLst>
            </a:custGeom>
            <a:solidFill>
              <a:srgbClr val="206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9269345" y="8763358"/>
              <a:ext cx="25400" cy="34925"/>
            </a:xfrm>
            <a:custGeom>
              <a:avLst/>
              <a:gdLst/>
              <a:ahLst/>
              <a:cxnLst/>
              <a:rect l="l" t="t" r="r" b="b"/>
              <a:pathLst>
                <a:path w="25400" h="34925">
                  <a:moveTo>
                    <a:pt x="1908" y="34420"/>
                  </a:moveTo>
                  <a:lnTo>
                    <a:pt x="0" y="31009"/>
                  </a:lnTo>
                  <a:lnTo>
                    <a:pt x="185" y="25078"/>
                  </a:lnTo>
                  <a:lnTo>
                    <a:pt x="2066" y="17910"/>
                  </a:lnTo>
                  <a:lnTo>
                    <a:pt x="5243" y="10792"/>
                  </a:lnTo>
                  <a:lnTo>
                    <a:pt x="10143" y="1928"/>
                  </a:lnTo>
                  <a:lnTo>
                    <a:pt x="15571" y="0"/>
                  </a:lnTo>
                  <a:lnTo>
                    <a:pt x="23784" y="4592"/>
                  </a:lnTo>
                  <a:lnTo>
                    <a:pt x="25026" y="10264"/>
                  </a:lnTo>
                  <a:lnTo>
                    <a:pt x="20126" y="19127"/>
                  </a:lnTo>
                  <a:lnTo>
                    <a:pt x="15782" y="25592"/>
                  </a:lnTo>
                  <a:lnTo>
                    <a:pt x="10715" y="30976"/>
                  </a:lnTo>
                  <a:lnTo>
                    <a:pt x="5799" y="34259"/>
                  </a:lnTo>
                  <a:lnTo>
                    <a:pt x="1908" y="34420"/>
                  </a:lnTo>
                  <a:close/>
                </a:path>
              </a:pathLst>
            </a:custGeom>
            <a:solidFill>
              <a:srgbClr val="3B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9270908" y="8766917"/>
              <a:ext cx="22860" cy="31750"/>
            </a:xfrm>
            <a:custGeom>
              <a:avLst/>
              <a:gdLst/>
              <a:ahLst/>
              <a:cxnLst/>
              <a:rect l="l" t="t" r="r" b="b"/>
              <a:pathLst>
                <a:path w="22859" h="31750">
                  <a:moveTo>
                    <a:pt x="5474" y="31160"/>
                  </a:moveTo>
                  <a:lnTo>
                    <a:pt x="736" y="28519"/>
                  </a:lnTo>
                  <a:lnTo>
                    <a:pt x="184" y="27210"/>
                  </a:lnTo>
                  <a:lnTo>
                    <a:pt x="0" y="25488"/>
                  </a:lnTo>
                  <a:lnTo>
                    <a:pt x="4117" y="25327"/>
                  </a:lnTo>
                  <a:lnTo>
                    <a:pt x="10972" y="18416"/>
                  </a:lnTo>
                  <a:lnTo>
                    <a:pt x="17574" y="6498"/>
                  </a:lnTo>
                  <a:lnTo>
                    <a:pt x="18195" y="2686"/>
                  </a:lnTo>
                  <a:lnTo>
                    <a:pt x="17436" y="0"/>
                  </a:lnTo>
                  <a:lnTo>
                    <a:pt x="17781" y="183"/>
                  </a:lnTo>
                  <a:lnTo>
                    <a:pt x="21484" y="2250"/>
                  </a:lnTo>
                  <a:lnTo>
                    <a:pt x="22589" y="7348"/>
                  </a:lnTo>
                  <a:lnTo>
                    <a:pt x="13755" y="23307"/>
                  </a:lnTo>
                  <a:lnTo>
                    <a:pt x="5474" y="31160"/>
                  </a:lnTo>
                  <a:close/>
                </a:path>
              </a:pathLst>
            </a:custGeom>
            <a:solidFill>
              <a:srgbClr val="206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287125" y="8772175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2300" y="11389"/>
                  </a:moveTo>
                  <a:lnTo>
                    <a:pt x="0" y="7003"/>
                  </a:lnTo>
                  <a:lnTo>
                    <a:pt x="2714" y="3283"/>
                  </a:lnTo>
                  <a:lnTo>
                    <a:pt x="8833" y="0"/>
                  </a:lnTo>
                  <a:lnTo>
                    <a:pt x="11064" y="1079"/>
                  </a:lnTo>
                  <a:lnTo>
                    <a:pt x="13387" y="5442"/>
                  </a:lnTo>
                  <a:lnTo>
                    <a:pt x="13019" y="7922"/>
                  </a:lnTo>
                  <a:lnTo>
                    <a:pt x="9960" y="9575"/>
                  </a:lnTo>
                  <a:lnTo>
                    <a:pt x="6900" y="11205"/>
                  </a:lnTo>
                  <a:lnTo>
                    <a:pt x="2300" y="11389"/>
                  </a:lnTo>
                  <a:close/>
                </a:path>
              </a:pathLst>
            </a:custGeom>
            <a:solidFill>
              <a:srgbClr val="5CB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288759" y="8775666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334" y="7485"/>
                  </a:moveTo>
                  <a:lnTo>
                    <a:pt x="0" y="4982"/>
                  </a:lnTo>
                  <a:lnTo>
                    <a:pt x="0" y="4316"/>
                  </a:lnTo>
                  <a:lnTo>
                    <a:pt x="161" y="3628"/>
                  </a:lnTo>
                  <a:lnTo>
                    <a:pt x="1679" y="4914"/>
                  </a:lnTo>
                  <a:lnTo>
                    <a:pt x="5175" y="4638"/>
                  </a:lnTo>
                  <a:lnTo>
                    <a:pt x="7590" y="3329"/>
                  </a:lnTo>
                  <a:lnTo>
                    <a:pt x="9293" y="2434"/>
                  </a:lnTo>
                  <a:lnTo>
                    <a:pt x="10052" y="1239"/>
                  </a:lnTo>
                  <a:lnTo>
                    <a:pt x="10167" y="0"/>
                  </a:lnTo>
                  <a:lnTo>
                    <a:pt x="10259" y="183"/>
                  </a:lnTo>
                  <a:lnTo>
                    <a:pt x="11317" y="2158"/>
                  </a:lnTo>
                  <a:lnTo>
                    <a:pt x="10972" y="4385"/>
                  </a:lnTo>
                  <a:lnTo>
                    <a:pt x="5474" y="7325"/>
                  </a:lnTo>
                  <a:lnTo>
                    <a:pt x="1334" y="7485"/>
                  </a:lnTo>
                  <a:close/>
                </a:path>
              </a:pathLst>
            </a:custGeom>
            <a:solidFill>
              <a:srgbClr val="3B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243604" y="8826138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9075" y="33203"/>
                  </a:moveTo>
                  <a:lnTo>
                    <a:pt x="4439" y="33203"/>
                  </a:lnTo>
                  <a:lnTo>
                    <a:pt x="0" y="0"/>
                  </a:lnTo>
                  <a:lnTo>
                    <a:pt x="33147" y="0"/>
                  </a:lnTo>
                  <a:lnTo>
                    <a:pt x="29075" y="33203"/>
                  </a:lnTo>
                  <a:close/>
                </a:path>
              </a:pathLst>
            </a:custGeom>
            <a:solidFill>
              <a:srgbClr val="D08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243466" y="8824576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4" h="9525">
                  <a:moveTo>
                    <a:pt x="32687" y="9162"/>
                  </a:moveTo>
                  <a:lnTo>
                    <a:pt x="31721" y="9162"/>
                  </a:lnTo>
                  <a:lnTo>
                    <a:pt x="759" y="9162"/>
                  </a:lnTo>
                  <a:lnTo>
                    <a:pt x="0" y="8381"/>
                  </a:lnTo>
                  <a:lnTo>
                    <a:pt x="0" y="780"/>
                  </a:lnTo>
                  <a:lnTo>
                    <a:pt x="759" y="0"/>
                  </a:lnTo>
                  <a:lnTo>
                    <a:pt x="32687" y="0"/>
                  </a:lnTo>
                  <a:lnTo>
                    <a:pt x="33446" y="780"/>
                  </a:lnTo>
                  <a:lnTo>
                    <a:pt x="33446" y="8381"/>
                  </a:lnTo>
                  <a:lnTo>
                    <a:pt x="32687" y="9162"/>
                  </a:lnTo>
                  <a:close/>
                </a:path>
              </a:pathLst>
            </a:custGeom>
            <a:solidFill>
              <a:srgbClr val="9D4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237094" y="8820190"/>
              <a:ext cx="46355" cy="9525"/>
            </a:xfrm>
            <a:custGeom>
              <a:avLst/>
              <a:gdLst/>
              <a:ahLst/>
              <a:cxnLst/>
              <a:rect l="l" t="t" r="r" b="b"/>
              <a:pathLst>
                <a:path w="46354" h="9525">
                  <a:moveTo>
                    <a:pt x="45408" y="9139"/>
                  </a:moveTo>
                  <a:lnTo>
                    <a:pt x="44464" y="9139"/>
                  </a:lnTo>
                  <a:lnTo>
                    <a:pt x="759" y="9139"/>
                  </a:lnTo>
                  <a:lnTo>
                    <a:pt x="0" y="8381"/>
                  </a:lnTo>
                  <a:lnTo>
                    <a:pt x="0" y="757"/>
                  </a:lnTo>
                  <a:lnTo>
                    <a:pt x="759" y="0"/>
                  </a:lnTo>
                  <a:lnTo>
                    <a:pt x="45408" y="0"/>
                  </a:lnTo>
                  <a:lnTo>
                    <a:pt x="46190" y="757"/>
                  </a:lnTo>
                  <a:lnTo>
                    <a:pt x="46190" y="8381"/>
                  </a:lnTo>
                  <a:lnTo>
                    <a:pt x="45408" y="9139"/>
                  </a:lnTo>
                  <a:close/>
                </a:path>
              </a:pathLst>
            </a:custGeom>
            <a:solidFill>
              <a:srgbClr val="D08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437381" y="9366058"/>
              <a:ext cx="54610" cy="80645"/>
            </a:xfrm>
            <a:custGeom>
              <a:avLst/>
              <a:gdLst/>
              <a:ahLst/>
              <a:cxnLst/>
              <a:rect l="l" t="t" r="r" b="b"/>
              <a:pathLst>
                <a:path w="54609" h="80645">
                  <a:moveTo>
                    <a:pt x="28894" y="80630"/>
                  </a:moveTo>
                  <a:lnTo>
                    <a:pt x="16427" y="80245"/>
                  </a:lnTo>
                  <a:lnTo>
                    <a:pt x="9346" y="75577"/>
                  </a:lnTo>
                  <a:lnTo>
                    <a:pt x="7107" y="72676"/>
                  </a:lnTo>
                  <a:lnTo>
                    <a:pt x="0" y="22"/>
                  </a:lnTo>
                  <a:lnTo>
                    <a:pt x="54264" y="0"/>
                  </a:lnTo>
                  <a:lnTo>
                    <a:pt x="47294" y="70678"/>
                  </a:lnTo>
                  <a:lnTo>
                    <a:pt x="28894" y="80630"/>
                  </a:lnTo>
                  <a:close/>
                </a:path>
              </a:pathLst>
            </a:custGeom>
            <a:solidFill>
              <a:srgbClr val="452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/>
          <p:nvPr/>
        </p:nvSpPr>
        <p:spPr>
          <a:xfrm>
            <a:off x="8812342" y="9366058"/>
            <a:ext cx="54610" cy="80645"/>
          </a:xfrm>
          <a:custGeom>
            <a:avLst/>
            <a:gdLst/>
            <a:ahLst/>
            <a:cxnLst/>
            <a:rect l="l" t="t" r="r" b="b"/>
            <a:pathLst>
              <a:path w="54609" h="80645">
                <a:moveTo>
                  <a:pt x="28907" y="80630"/>
                </a:moveTo>
                <a:lnTo>
                  <a:pt x="16447" y="80245"/>
                </a:lnTo>
                <a:lnTo>
                  <a:pt x="9369" y="75577"/>
                </a:lnTo>
                <a:lnTo>
                  <a:pt x="7130" y="72676"/>
                </a:lnTo>
                <a:lnTo>
                  <a:pt x="0" y="22"/>
                </a:lnTo>
                <a:lnTo>
                  <a:pt x="54264" y="0"/>
                </a:lnTo>
                <a:lnTo>
                  <a:pt x="47294" y="70678"/>
                </a:lnTo>
                <a:lnTo>
                  <a:pt x="28907" y="80630"/>
                </a:lnTo>
                <a:close/>
              </a:path>
            </a:pathLst>
          </a:custGeom>
          <a:solidFill>
            <a:srgbClr val="4524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115936" y="8942880"/>
            <a:ext cx="33655" cy="409575"/>
          </a:xfrm>
          <a:custGeom>
            <a:avLst/>
            <a:gdLst/>
            <a:ahLst/>
            <a:cxnLst/>
            <a:rect l="l" t="t" r="r" b="b"/>
            <a:pathLst>
              <a:path w="33654" h="409575">
                <a:moveTo>
                  <a:pt x="0" y="409056"/>
                </a:moveTo>
                <a:lnTo>
                  <a:pt x="0" y="551"/>
                </a:lnTo>
                <a:lnTo>
                  <a:pt x="16938" y="86"/>
                </a:lnTo>
                <a:lnTo>
                  <a:pt x="33653" y="0"/>
                </a:lnTo>
                <a:lnTo>
                  <a:pt x="33653" y="408413"/>
                </a:lnTo>
                <a:lnTo>
                  <a:pt x="0" y="409056"/>
                </a:lnTo>
                <a:close/>
              </a:path>
            </a:pathLst>
          </a:custGeom>
          <a:solidFill>
            <a:srgbClr val="A1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41665" y="8956244"/>
            <a:ext cx="67310" cy="399415"/>
          </a:xfrm>
          <a:custGeom>
            <a:avLst/>
            <a:gdLst/>
            <a:ahLst/>
            <a:cxnLst/>
            <a:rect l="l" t="t" r="r" b="b"/>
            <a:pathLst>
              <a:path w="67309" h="399415">
                <a:moveTo>
                  <a:pt x="0" y="399090"/>
                </a:moveTo>
                <a:lnTo>
                  <a:pt x="0" y="18668"/>
                </a:lnTo>
                <a:lnTo>
                  <a:pt x="5175" y="16808"/>
                </a:lnTo>
                <a:lnTo>
                  <a:pt x="20634" y="11867"/>
                </a:lnTo>
                <a:lnTo>
                  <a:pt x="36149" y="7431"/>
                </a:lnTo>
                <a:lnTo>
                  <a:pt x="51698" y="3482"/>
                </a:lnTo>
                <a:lnTo>
                  <a:pt x="67260" y="0"/>
                </a:lnTo>
                <a:lnTo>
                  <a:pt x="67260" y="397781"/>
                </a:lnTo>
                <a:lnTo>
                  <a:pt x="0" y="399090"/>
                </a:lnTo>
                <a:close/>
              </a:path>
            </a:pathLst>
          </a:custGeom>
          <a:solidFill>
            <a:srgbClr val="A1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object 97"/>
          <p:cNvGrpSpPr/>
          <p:nvPr/>
        </p:nvGrpSpPr>
        <p:grpSpPr>
          <a:xfrm>
            <a:off x="8801465" y="8974913"/>
            <a:ext cx="140335" cy="382270"/>
            <a:chOff x="8801465" y="8974913"/>
            <a:chExt cx="140335" cy="382270"/>
          </a:xfrm>
        </p:grpSpPr>
        <p:sp>
          <p:nvSpPr>
            <p:cNvPr id="98" name="object 98"/>
            <p:cNvSpPr/>
            <p:nvPr/>
          </p:nvSpPr>
          <p:spPr>
            <a:xfrm>
              <a:off x="8801465" y="9066396"/>
              <a:ext cx="33655" cy="281940"/>
            </a:xfrm>
            <a:custGeom>
              <a:avLst/>
              <a:gdLst/>
              <a:ahLst/>
              <a:cxnLst/>
              <a:rect l="l" t="t" r="r" b="b"/>
              <a:pathLst>
                <a:path w="33654" h="281940">
                  <a:moveTo>
                    <a:pt x="33190" y="281361"/>
                  </a:moveTo>
                  <a:lnTo>
                    <a:pt x="8968" y="245433"/>
                  </a:lnTo>
                  <a:lnTo>
                    <a:pt x="1122" y="188778"/>
                  </a:lnTo>
                  <a:lnTo>
                    <a:pt x="0" y="143143"/>
                  </a:lnTo>
                  <a:lnTo>
                    <a:pt x="3741" y="94730"/>
                  </a:lnTo>
                  <a:lnTo>
                    <a:pt x="14190" y="46147"/>
                  </a:lnTo>
                  <a:lnTo>
                    <a:pt x="33190" y="0"/>
                  </a:lnTo>
                  <a:lnTo>
                    <a:pt x="33190" y="281361"/>
                  </a:lnTo>
                  <a:close/>
                </a:path>
              </a:pathLst>
            </a:custGeom>
            <a:solidFill>
              <a:srgbClr val="A1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834655" y="8974913"/>
              <a:ext cx="107314" cy="382270"/>
            </a:xfrm>
            <a:custGeom>
              <a:avLst/>
              <a:gdLst/>
              <a:ahLst/>
              <a:cxnLst/>
              <a:rect l="l" t="t" r="r" b="b"/>
              <a:pathLst>
                <a:path w="107315" h="382270">
                  <a:moveTo>
                    <a:pt x="27327" y="381983"/>
                  </a:moveTo>
                  <a:lnTo>
                    <a:pt x="20049" y="381478"/>
                  </a:lnTo>
                  <a:lnTo>
                    <a:pt x="13025" y="379738"/>
                  </a:lnTo>
                  <a:lnTo>
                    <a:pt x="6320" y="376836"/>
                  </a:lnTo>
                  <a:lnTo>
                    <a:pt x="0" y="372844"/>
                  </a:lnTo>
                  <a:lnTo>
                    <a:pt x="0" y="91483"/>
                  </a:lnTo>
                  <a:lnTo>
                    <a:pt x="18395" y="63274"/>
                  </a:lnTo>
                  <a:lnTo>
                    <a:pt x="41997" y="38103"/>
                  </a:lnTo>
                  <a:lnTo>
                    <a:pt x="71353" y="16751"/>
                  </a:lnTo>
                  <a:lnTo>
                    <a:pt x="107010" y="0"/>
                  </a:lnTo>
                  <a:lnTo>
                    <a:pt x="107010" y="380421"/>
                  </a:lnTo>
                  <a:lnTo>
                    <a:pt x="27327" y="381983"/>
                  </a:lnTo>
                  <a:close/>
                </a:path>
              </a:pathLst>
            </a:custGeom>
            <a:solidFill>
              <a:srgbClr val="452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9008926" y="8941894"/>
            <a:ext cx="174625" cy="412750"/>
            <a:chOff x="9008926" y="8941894"/>
            <a:chExt cx="174625" cy="412750"/>
          </a:xfrm>
        </p:grpSpPr>
        <p:sp>
          <p:nvSpPr>
            <p:cNvPr id="101" name="object 101"/>
            <p:cNvSpPr/>
            <p:nvPr/>
          </p:nvSpPr>
          <p:spPr>
            <a:xfrm>
              <a:off x="9008926" y="8943431"/>
              <a:ext cx="107314" cy="410845"/>
            </a:xfrm>
            <a:custGeom>
              <a:avLst/>
              <a:gdLst/>
              <a:ahLst/>
              <a:cxnLst/>
              <a:rect l="l" t="t" r="r" b="b"/>
              <a:pathLst>
                <a:path w="107315" h="410845">
                  <a:moveTo>
                    <a:pt x="0" y="410594"/>
                  </a:moveTo>
                  <a:lnTo>
                    <a:pt x="0" y="12813"/>
                  </a:lnTo>
                  <a:lnTo>
                    <a:pt x="27071" y="7814"/>
                  </a:lnTo>
                  <a:lnTo>
                    <a:pt x="54005" y="4081"/>
                  </a:lnTo>
                  <a:lnTo>
                    <a:pt x="80688" y="1511"/>
                  </a:lnTo>
                  <a:lnTo>
                    <a:pt x="107010" y="0"/>
                  </a:lnTo>
                  <a:lnTo>
                    <a:pt x="107010" y="408505"/>
                  </a:lnTo>
                  <a:lnTo>
                    <a:pt x="0" y="410594"/>
                  </a:lnTo>
                  <a:close/>
                </a:path>
              </a:pathLst>
            </a:custGeom>
            <a:solidFill>
              <a:srgbClr val="452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149588" y="8941904"/>
              <a:ext cx="33655" cy="410209"/>
            </a:xfrm>
            <a:custGeom>
              <a:avLst/>
              <a:gdLst/>
              <a:ahLst/>
              <a:cxnLst/>
              <a:rect l="l" t="t" r="r" b="b"/>
              <a:pathLst>
                <a:path w="33654" h="410209">
                  <a:moveTo>
                    <a:pt x="33629" y="1270"/>
                  </a:moveTo>
                  <a:lnTo>
                    <a:pt x="17475" y="1270"/>
                  </a:lnTo>
                  <a:lnTo>
                    <a:pt x="17475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408571"/>
                  </a:lnTo>
                  <a:lnTo>
                    <a:pt x="13881" y="408571"/>
                  </a:lnTo>
                  <a:lnTo>
                    <a:pt x="13881" y="409841"/>
                  </a:lnTo>
                  <a:lnTo>
                    <a:pt x="33629" y="409841"/>
                  </a:lnTo>
                  <a:lnTo>
                    <a:pt x="33629" y="408571"/>
                  </a:lnTo>
                  <a:lnTo>
                    <a:pt x="33629" y="1270"/>
                  </a:lnTo>
                  <a:close/>
                </a:path>
              </a:pathLst>
            </a:custGeom>
            <a:solidFill>
              <a:srgbClr val="A1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/>
          <p:nvPr/>
        </p:nvSpPr>
        <p:spPr>
          <a:xfrm>
            <a:off x="9290230" y="8955808"/>
            <a:ext cx="67310" cy="399415"/>
          </a:xfrm>
          <a:custGeom>
            <a:avLst/>
            <a:gdLst/>
            <a:ahLst/>
            <a:cxnLst/>
            <a:rect l="l" t="t" r="r" b="b"/>
            <a:pathLst>
              <a:path w="67309" h="399415">
                <a:moveTo>
                  <a:pt x="67283" y="399067"/>
                </a:moveTo>
                <a:lnTo>
                  <a:pt x="0" y="397758"/>
                </a:lnTo>
                <a:lnTo>
                  <a:pt x="0" y="0"/>
                </a:lnTo>
                <a:lnTo>
                  <a:pt x="46626" y="11857"/>
                </a:lnTo>
                <a:lnTo>
                  <a:pt x="67283" y="18645"/>
                </a:lnTo>
                <a:lnTo>
                  <a:pt x="67283" y="399067"/>
                </a:lnTo>
                <a:close/>
              </a:path>
            </a:pathLst>
          </a:custGeom>
          <a:solidFill>
            <a:srgbClr val="A1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4" name="object 104"/>
          <p:cNvGrpSpPr/>
          <p:nvPr/>
        </p:nvGrpSpPr>
        <p:grpSpPr>
          <a:xfrm>
            <a:off x="9357514" y="8974453"/>
            <a:ext cx="140335" cy="382270"/>
            <a:chOff x="9357514" y="8974453"/>
            <a:chExt cx="140335" cy="382270"/>
          </a:xfrm>
        </p:grpSpPr>
        <p:sp>
          <p:nvSpPr>
            <p:cNvPr id="105" name="object 105"/>
            <p:cNvSpPr/>
            <p:nvPr/>
          </p:nvSpPr>
          <p:spPr>
            <a:xfrm>
              <a:off x="9464525" y="9065936"/>
              <a:ext cx="33655" cy="281940"/>
            </a:xfrm>
            <a:custGeom>
              <a:avLst/>
              <a:gdLst/>
              <a:ahLst/>
              <a:cxnLst/>
              <a:rect l="l" t="t" r="r" b="b"/>
              <a:pathLst>
                <a:path w="33654" h="281940">
                  <a:moveTo>
                    <a:pt x="0" y="281361"/>
                  </a:moveTo>
                  <a:lnTo>
                    <a:pt x="0" y="0"/>
                  </a:lnTo>
                  <a:lnTo>
                    <a:pt x="18989" y="46149"/>
                  </a:lnTo>
                  <a:lnTo>
                    <a:pt x="29431" y="94737"/>
                  </a:lnTo>
                  <a:lnTo>
                    <a:pt x="33169" y="143153"/>
                  </a:lnTo>
                  <a:lnTo>
                    <a:pt x="32045" y="188787"/>
                  </a:lnTo>
                  <a:lnTo>
                    <a:pt x="27902" y="229029"/>
                  </a:lnTo>
                  <a:lnTo>
                    <a:pt x="9901" y="271986"/>
                  </a:lnTo>
                  <a:lnTo>
                    <a:pt x="0" y="281361"/>
                  </a:lnTo>
                  <a:close/>
                </a:path>
              </a:pathLst>
            </a:custGeom>
            <a:solidFill>
              <a:srgbClr val="A1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9357514" y="8974453"/>
              <a:ext cx="107314" cy="382270"/>
            </a:xfrm>
            <a:custGeom>
              <a:avLst/>
              <a:gdLst/>
              <a:ahLst/>
              <a:cxnLst/>
              <a:rect l="l" t="t" r="r" b="b"/>
              <a:pathLst>
                <a:path w="107315" h="382270">
                  <a:moveTo>
                    <a:pt x="79682" y="381983"/>
                  </a:moveTo>
                  <a:lnTo>
                    <a:pt x="0" y="380421"/>
                  </a:lnTo>
                  <a:lnTo>
                    <a:pt x="0" y="0"/>
                  </a:lnTo>
                  <a:lnTo>
                    <a:pt x="35653" y="16751"/>
                  </a:lnTo>
                  <a:lnTo>
                    <a:pt x="65003" y="38103"/>
                  </a:lnTo>
                  <a:lnTo>
                    <a:pt x="88604" y="63274"/>
                  </a:lnTo>
                  <a:lnTo>
                    <a:pt x="107010" y="91483"/>
                  </a:lnTo>
                  <a:lnTo>
                    <a:pt x="107010" y="372844"/>
                  </a:lnTo>
                  <a:lnTo>
                    <a:pt x="100689" y="376836"/>
                  </a:lnTo>
                  <a:lnTo>
                    <a:pt x="93984" y="379738"/>
                  </a:lnTo>
                  <a:lnTo>
                    <a:pt x="86960" y="381478"/>
                  </a:lnTo>
                  <a:lnTo>
                    <a:pt x="79682" y="381983"/>
                  </a:lnTo>
                  <a:close/>
                </a:path>
              </a:pathLst>
            </a:custGeom>
            <a:solidFill>
              <a:srgbClr val="452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7" name="object 107"/>
          <p:cNvGrpSpPr/>
          <p:nvPr/>
        </p:nvGrpSpPr>
        <p:grpSpPr>
          <a:xfrm>
            <a:off x="8784301" y="8942971"/>
            <a:ext cx="731520" cy="431165"/>
            <a:chOff x="8784301" y="8942971"/>
            <a:chExt cx="731520" cy="431165"/>
          </a:xfrm>
        </p:grpSpPr>
        <p:sp>
          <p:nvSpPr>
            <p:cNvPr id="108" name="object 108"/>
            <p:cNvSpPr/>
            <p:nvPr/>
          </p:nvSpPr>
          <p:spPr>
            <a:xfrm>
              <a:off x="9183220" y="8942971"/>
              <a:ext cx="107314" cy="410845"/>
            </a:xfrm>
            <a:custGeom>
              <a:avLst/>
              <a:gdLst/>
              <a:ahLst/>
              <a:cxnLst/>
              <a:rect l="l" t="t" r="r" b="b"/>
              <a:pathLst>
                <a:path w="107315" h="410845">
                  <a:moveTo>
                    <a:pt x="107010" y="410594"/>
                  </a:moveTo>
                  <a:lnTo>
                    <a:pt x="0" y="408528"/>
                  </a:lnTo>
                  <a:lnTo>
                    <a:pt x="0" y="0"/>
                  </a:lnTo>
                  <a:lnTo>
                    <a:pt x="26334" y="1514"/>
                  </a:lnTo>
                  <a:lnTo>
                    <a:pt x="53022" y="4093"/>
                  </a:lnTo>
                  <a:lnTo>
                    <a:pt x="79951" y="7833"/>
                  </a:lnTo>
                  <a:lnTo>
                    <a:pt x="107010" y="12836"/>
                  </a:lnTo>
                  <a:lnTo>
                    <a:pt x="107010" y="410594"/>
                  </a:lnTo>
                  <a:close/>
                </a:path>
              </a:pathLst>
            </a:custGeom>
            <a:solidFill>
              <a:srgbClr val="452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806154" y="9178966"/>
              <a:ext cx="671195" cy="100330"/>
            </a:xfrm>
            <a:custGeom>
              <a:avLst/>
              <a:gdLst/>
              <a:ahLst/>
              <a:cxnLst/>
              <a:rect l="l" t="t" r="r" b="b"/>
              <a:pathLst>
                <a:path w="671195" h="100329">
                  <a:moveTo>
                    <a:pt x="0" y="99857"/>
                  </a:moveTo>
                  <a:lnTo>
                    <a:pt x="51439" y="68250"/>
                  </a:lnTo>
                  <a:lnTo>
                    <a:pt x="193070" y="14453"/>
                  </a:lnTo>
                  <a:lnTo>
                    <a:pt x="405857" y="0"/>
                  </a:lnTo>
                  <a:lnTo>
                    <a:pt x="670768" y="86424"/>
                  </a:lnTo>
                  <a:lnTo>
                    <a:pt x="0" y="99857"/>
                  </a:lnTo>
                  <a:close/>
                </a:path>
              </a:pathLst>
            </a:custGeom>
            <a:solidFill>
              <a:srgbClr val="C7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784301" y="9260039"/>
              <a:ext cx="731520" cy="113664"/>
            </a:xfrm>
            <a:custGeom>
              <a:avLst/>
              <a:gdLst/>
              <a:ahLst/>
              <a:cxnLst/>
              <a:rect l="l" t="t" r="r" b="b"/>
              <a:pathLst>
                <a:path w="731520" h="113665">
                  <a:moveTo>
                    <a:pt x="695888" y="113504"/>
                  </a:moveTo>
                  <a:lnTo>
                    <a:pt x="35010" y="113504"/>
                  </a:lnTo>
                  <a:lnTo>
                    <a:pt x="21417" y="110746"/>
                  </a:lnTo>
                  <a:lnTo>
                    <a:pt x="10285" y="103237"/>
                  </a:lnTo>
                  <a:lnTo>
                    <a:pt x="2762" y="92124"/>
                  </a:lnTo>
                  <a:lnTo>
                    <a:pt x="0" y="78555"/>
                  </a:lnTo>
                  <a:lnTo>
                    <a:pt x="0" y="34949"/>
                  </a:lnTo>
                  <a:lnTo>
                    <a:pt x="2762" y="21379"/>
                  </a:lnTo>
                  <a:lnTo>
                    <a:pt x="10285" y="10267"/>
                  </a:lnTo>
                  <a:lnTo>
                    <a:pt x="21417" y="2758"/>
                  </a:lnTo>
                  <a:lnTo>
                    <a:pt x="35010" y="0"/>
                  </a:lnTo>
                  <a:lnTo>
                    <a:pt x="695888" y="0"/>
                  </a:lnTo>
                  <a:lnTo>
                    <a:pt x="709481" y="2758"/>
                  </a:lnTo>
                  <a:lnTo>
                    <a:pt x="720613" y="10267"/>
                  </a:lnTo>
                  <a:lnTo>
                    <a:pt x="728136" y="21379"/>
                  </a:lnTo>
                  <a:lnTo>
                    <a:pt x="730898" y="34949"/>
                  </a:lnTo>
                  <a:lnTo>
                    <a:pt x="730898" y="78555"/>
                  </a:lnTo>
                  <a:lnTo>
                    <a:pt x="728136" y="92124"/>
                  </a:lnTo>
                  <a:lnTo>
                    <a:pt x="720613" y="103237"/>
                  </a:lnTo>
                  <a:lnTo>
                    <a:pt x="709481" y="110746"/>
                  </a:lnTo>
                  <a:lnTo>
                    <a:pt x="695888" y="113504"/>
                  </a:lnTo>
                  <a:close/>
                </a:path>
              </a:pathLst>
            </a:custGeom>
            <a:solidFill>
              <a:srgbClr val="8F5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1" name="object 111"/>
          <p:cNvGrpSpPr/>
          <p:nvPr/>
        </p:nvGrpSpPr>
        <p:grpSpPr>
          <a:xfrm>
            <a:off x="7995596" y="9017738"/>
            <a:ext cx="330835" cy="429259"/>
            <a:chOff x="7995596" y="9017738"/>
            <a:chExt cx="330835" cy="429259"/>
          </a:xfrm>
        </p:grpSpPr>
        <p:sp>
          <p:nvSpPr>
            <p:cNvPr id="112" name="object 112"/>
            <p:cNvSpPr/>
            <p:nvPr/>
          </p:nvSpPr>
          <p:spPr>
            <a:xfrm>
              <a:off x="8006246" y="9017738"/>
              <a:ext cx="307975" cy="163195"/>
            </a:xfrm>
            <a:custGeom>
              <a:avLst/>
              <a:gdLst/>
              <a:ahLst/>
              <a:cxnLst/>
              <a:rect l="l" t="t" r="r" b="b"/>
              <a:pathLst>
                <a:path w="307975" h="163195">
                  <a:moveTo>
                    <a:pt x="263867" y="163149"/>
                  </a:moveTo>
                  <a:lnTo>
                    <a:pt x="240969" y="145112"/>
                  </a:lnTo>
                  <a:lnTo>
                    <a:pt x="214589" y="130574"/>
                  </a:lnTo>
                  <a:lnTo>
                    <a:pt x="185372" y="120870"/>
                  </a:lnTo>
                  <a:lnTo>
                    <a:pt x="153959" y="117339"/>
                  </a:lnTo>
                  <a:lnTo>
                    <a:pt x="122546" y="120870"/>
                  </a:lnTo>
                  <a:lnTo>
                    <a:pt x="93326" y="130574"/>
                  </a:lnTo>
                  <a:lnTo>
                    <a:pt x="66939" y="145112"/>
                  </a:lnTo>
                  <a:lnTo>
                    <a:pt x="44027" y="163149"/>
                  </a:lnTo>
                  <a:lnTo>
                    <a:pt x="25658" y="158125"/>
                  </a:lnTo>
                  <a:lnTo>
                    <a:pt x="11800" y="150376"/>
                  </a:lnTo>
                  <a:lnTo>
                    <a:pt x="3049" y="139312"/>
                  </a:lnTo>
                  <a:lnTo>
                    <a:pt x="0" y="124342"/>
                  </a:lnTo>
                  <a:lnTo>
                    <a:pt x="7849" y="93625"/>
                  </a:lnTo>
                  <a:lnTo>
                    <a:pt x="29708" y="60565"/>
                  </a:lnTo>
                  <a:lnTo>
                    <a:pt x="63037" y="30429"/>
                  </a:lnTo>
                  <a:lnTo>
                    <a:pt x="105300" y="8485"/>
                  </a:lnTo>
                  <a:lnTo>
                    <a:pt x="153959" y="0"/>
                  </a:lnTo>
                  <a:lnTo>
                    <a:pt x="202616" y="8485"/>
                  </a:lnTo>
                  <a:lnTo>
                    <a:pt x="244873" y="30429"/>
                  </a:lnTo>
                  <a:lnTo>
                    <a:pt x="278195" y="60565"/>
                  </a:lnTo>
                  <a:lnTo>
                    <a:pt x="300048" y="93625"/>
                  </a:lnTo>
                  <a:lnTo>
                    <a:pt x="307895" y="124342"/>
                  </a:lnTo>
                  <a:lnTo>
                    <a:pt x="304846" y="139312"/>
                  </a:lnTo>
                  <a:lnTo>
                    <a:pt x="296095" y="150376"/>
                  </a:lnTo>
                  <a:lnTo>
                    <a:pt x="282237" y="158125"/>
                  </a:lnTo>
                  <a:lnTo>
                    <a:pt x="263867" y="163149"/>
                  </a:lnTo>
                  <a:close/>
                </a:path>
              </a:pathLst>
            </a:custGeom>
            <a:solidFill>
              <a:srgbClr val="9794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001406" y="9102128"/>
              <a:ext cx="318135" cy="153035"/>
            </a:xfrm>
            <a:custGeom>
              <a:avLst/>
              <a:gdLst/>
              <a:ahLst/>
              <a:cxnLst/>
              <a:rect l="l" t="t" r="r" b="b"/>
              <a:pathLst>
                <a:path w="318134" h="153034">
                  <a:moveTo>
                    <a:pt x="60045" y="95211"/>
                  </a:moveTo>
                  <a:lnTo>
                    <a:pt x="57683" y="62534"/>
                  </a:lnTo>
                  <a:lnTo>
                    <a:pt x="51244" y="31788"/>
                  </a:lnTo>
                  <a:lnTo>
                    <a:pt x="41694" y="8953"/>
                  </a:lnTo>
                  <a:lnTo>
                    <a:pt x="30022" y="0"/>
                  </a:lnTo>
                  <a:lnTo>
                    <a:pt x="18338" y="8953"/>
                  </a:lnTo>
                  <a:lnTo>
                    <a:pt x="8788" y="31788"/>
                  </a:lnTo>
                  <a:lnTo>
                    <a:pt x="2362" y="62534"/>
                  </a:lnTo>
                  <a:lnTo>
                    <a:pt x="0" y="95211"/>
                  </a:lnTo>
                  <a:lnTo>
                    <a:pt x="2362" y="121983"/>
                  </a:lnTo>
                  <a:lnTo>
                    <a:pt x="8788" y="139763"/>
                  </a:lnTo>
                  <a:lnTo>
                    <a:pt x="18338" y="149656"/>
                  </a:lnTo>
                  <a:lnTo>
                    <a:pt x="30022" y="152704"/>
                  </a:lnTo>
                  <a:lnTo>
                    <a:pt x="41694" y="149656"/>
                  </a:lnTo>
                  <a:lnTo>
                    <a:pt x="51244" y="139763"/>
                  </a:lnTo>
                  <a:lnTo>
                    <a:pt x="57683" y="121983"/>
                  </a:lnTo>
                  <a:lnTo>
                    <a:pt x="60045" y="95211"/>
                  </a:lnTo>
                  <a:close/>
                </a:path>
                <a:path w="318134" h="153034">
                  <a:moveTo>
                    <a:pt x="317588" y="95211"/>
                  </a:moveTo>
                  <a:lnTo>
                    <a:pt x="315226" y="62534"/>
                  </a:lnTo>
                  <a:lnTo>
                    <a:pt x="308787" y="31788"/>
                  </a:lnTo>
                  <a:lnTo>
                    <a:pt x="299250" y="8953"/>
                  </a:lnTo>
                  <a:lnTo>
                    <a:pt x="287566" y="0"/>
                  </a:lnTo>
                  <a:lnTo>
                    <a:pt x="275882" y="8953"/>
                  </a:lnTo>
                  <a:lnTo>
                    <a:pt x="266331" y="31788"/>
                  </a:lnTo>
                  <a:lnTo>
                    <a:pt x="259905" y="62534"/>
                  </a:lnTo>
                  <a:lnTo>
                    <a:pt x="257543" y="95211"/>
                  </a:lnTo>
                  <a:lnTo>
                    <a:pt x="259905" y="121983"/>
                  </a:lnTo>
                  <a:lnTo>
                    <a:pt x="266331" y="139763"/>
                  </a:lnTo>
                  <a:lnTo>
                    <a:pt x="275882" y="149656"/>
                  </a:lnTo>
                  <a:lnTo>
                    <a:pt x="287566" y="152704"/>
                  </a:lnTo>
                  <a:lnTo>
                    <a:pt x="299250" y="149656"/>
                  </a:lnTo>
                  <a:lnTo>
                    <a:pt x="308787" y="139763"/>
                  </a:lnTo>
                  <a:lnTo>
                    <a:pt x="315226" y="121983"/>
                  </a:lnTo>
                  <a:lnTo>
                    <a:pt x="317588" y="95211"/>
                  </a:lnTo>
                  <a:close/>
                </a:path>
              </a:pathLst>
            </a:custGeom>
            <a:solidFill>
              <a:srgbClr val="8582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134051" y="9273680"/>
              <a:ext cx="52705" cy="108585"/>
            </a:xfrm>
            <a:custGeom>
              <a:avLst/>
              <a:gdLst/>
              <a:ahLst/>
              <a:cxnLst/>
              <a:rect l="l" t="t" r="r" b="b"/>
              <a:pathLst>
                <a:path w="52704" h="108584">
                  <a:moveTo>
                    <a:pt x="26154" y="108245"/>
                  </a:moveTo>
                  <a:lnTo>
                    <a:pt x="15973" y="101158"/>
                  </a:lnTo>
                  <a:lnTo>
                    <a:pt x="7660" y="83325"/>
                  </a:lnTo>
                  <a:lnTo>
                    <a:pt x="2055" y="59886"/>
                  </a:lnTo>
                  <a:lnTo>
                    <a:pt x="0" y="35982"/>
                  </a:lnTo>
                  <a:lnTo>
                    <a:pt x="2055" y="17747"/>
                  </a:lnTo>
                  <a:lnTo>
                    <a:pt x="7660" y="6779"/>
                  </a:lnTo>
                  <a:lnTo>
                    <a:pt x="15973" y="1417"/>
                  </a:lnTo>
                  <a:lnTo>
                    <a:pt x="26154" y="0"/>
                  </a:lnTo>
                  <a:lnTo>
                    <a:pt x="36322" y="1417"/>
                  </a:lnTo>
                  <a:lnTo>
                    <a:pt x="44628" y="6779"/>
                  </a:lnTo>
                  <a:lnTo>
                    <a:pt x="50231" y="17747"/>
                  </a:lnTo>
                  <a:lnTo>
                    <a:pt x="52285" y="35982"/>
                  </a:lnTo>
                  <a:lnTo>
                    <a:pt x="50231" y="59886"/>
                  </a:lnTo>
                  <a:lnTo>
                    <a:pt x="44628" y="83325"/>
                  </a:lnTo>
                  <a:lnTo>
                    <a:pt x="36322" y="101158"/>
                  </a:lnTo>
                  <a:lnTo>
                    <a:pt x="26154" y="108245"/>
                  </a:lnTo>
                  <a:close/>
                </a:path>
              </a:pathLst>
            </a:custGeom>
            <a:solidFill>
              <a:srgbClr val="6A37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997183" y="9199028"/>
              <a:ext cx="329565" cy="55880"/>
            </a:xfrm>
            <a:custGeom>
              <a:avLst/>
              <a:gdLst/>
              <a:ahLst/>
              <a:cxnLst/>
              <a:rect l="l" t="t" r="r" b="b"/>
              <a:pathLst>
                <a:path w="329565" h="55879">
                  <a:moveTo>
                    <a:pt x="280982" y="55262"/>
                  </a:moveTo>
                  <a:lnTo>
                    <a:pt x="228658" y="54829"/>
                  </a:lnTo>
                  <a:lnTo>
                    <a:pt x="164586" y="54122"/>
                  </a:lnTo>
                  <a:lnTo>
                    <a:pt x="100518" y="54829"/>
                  </a:lnTo>
                  <a:lnTo>
                    <a:pt x="48202" y="55262"/>
                  </a:lnTo>
                  <a:lnTo>
                    <a:pt x="12932" y="52892"/>
                  </a:lnTo>
                  <a:lnTo>
                    <a:pt x="0" y="45190"/>
                  </a:lnTo>
                  <a:lnTo>
                    <a:pt x="12932" y="31822"/>
                  </a:lnTo>
                  <a:lnTo>
                    <a:pt x="48202" y="16989"/>
                  </a:lnTo>
                  <a:lnTo>
                    <a:pt x="100518" y="4958"/>
                  </a:lnTo>
                  <a:lnTo>
                    <a:pt x="164586" y="0"/>
                  </a:lnTo>
                  <a:lnTo>
                    <a:pt x="228658" y="4958"/>
                  </a:lnTo>
                  <a:lnTo>
                    <a:pt x="280982" y="16989"/>
                  </a:lnTo>
                  <a:lnTo>
                    <a:pt x="316260" y="31822"/>
                  </a:lnTo>
                  <a:lnTo>
                    <a:pt x="329196" y="45190"/>
                  </a:lnTo>
                  <a:lnTo>
                    <a:pt x="316260" y="52892"/>
                  </a:lnTo>
                  <a:lnTo>
                    <a:pt x="280982" y="55262"/>
                  </a:lnTo>
                  <a:close/>
                </a:path>
              </a:pathLst>
            </a:custGeom>
            <a:solidFill>
              <a:srgbClr val="ABA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995596" y="9233883"/>
              <a:ext cx="329565" cy="55244"/>
            </a:xfrm>
            <a:custGeom>
              <a:avLst/>
              <a:gdLst/>
              <a:ahLst/>
              <a:cxnLst/>
              <a:rect l="l" t="t" r="r" b="b"/>
              <a:pathLst>
                <a:path w="329565" h="55245">
                  <a:moveTo>
                    <a:pt x="164609" y="55251"/>
                  </a:moveTo>
                  <a:lnTo>
                    <a:pt x="100537" y="50295"/>
                  </a:lnTo>
                  <a:lnTo>
                    <a:pt x="48214" y="38272"/>
                  </a:lnTo>
                  <a:lnTo>
                    <a:pt x="12936" y="23447"/>
                  </a:lnTo>
                  <a:lnTo>
                    <a:pt x="0" y="10083"/>
                  </a:lnTo>
                  <a:lnTo>
                    <a:pt x="12936" y="2377"/>
                  </a:lnTo>
                  <a:lnTo>
                    <a:pt x="48214" y="0"/>
                  </a:lnTo>
                  <a:lnTo>
                    <a:pt x="100537" y="425"/>
                  </a:lnTo>
                  <a:lnTo>
                    <a:pt x="164609" y="1128"/>
                  </a:lnTo>
                  <a:lnTo>
                    <a:pt x="228678" y="425"/>
                  </a:lnTo>
                  <a:lnTo>
                    <a:pt x="280993" y="0"/>
                  </a:lnTo>
                  <a:lnTo>
                    <a:pt x="316263" y="2377"/>
                  </a:lnTo>
                  <a:lnTo>
                    <a:pt x="329196" y="10083"/>
                  </a:lnTo>
                  <a:lnTo>
                    <a:pt x="316263" y="23447"/>
                  </a:lnTo>
                  <a:lnTo>
                    <a:pt x="280993" y="38272"/>
                  </a:lnTo>
                  <a:lnTo>
                    <a:pt x="228678" y="50295"/>
                  </a:lnTo>
                  <a:lnTo>
                    <a:pt x="164609" y="55251"/>
                  </a:lnTo>
                  <a:close/>
                </a:path>
              </a:pathLst>
            </a:custGeom>
            <a:solidFill>
              <a:srgbClr val="8B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49607" y="9348352"/>
              <a:ext cx="221174" cy="98258"/>
            </a:xfrm>
            <a:prstGeom prst="rect">
              <a:avLst/>
            </a:prstGeom>
          </p:spPr>
        </p:pic>
      </p:grpSp>
      <p:pic>
        <p:nvPicPr>
          <p:cNvPr id="118" name="object 1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422061" y="9003570"/>
            <a:ext cx="304652" cy="450572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>
            <a:off x="7967325" y="9468334"/>
            <a:ext cx="61594" cy="29209"/>
            <a:chOff x="7967325" y="9468334"/>
            <a:chExt cx="61594" cy="29209"/>
          </a:xfrm>
        </p:grpSpPr>
        <p:sp>
          <p:nvSpPr>
            <p:cNvPr id="120" name="object 120"/>
            <p:cNvSpPr/>
            <p:nvPr/>
          </p:nvSpPr>
          <p:spPr>
            <a:xfrm>
              <a:off x="7967325" y="9472054"/>
              <a:ext cx="61594" cy="25400"/>
            </a:xfrm>
            <a:custGeom>
              <a:avLst/>
              <a:gdLst/>
              <a:ahLst/>
              <a:cxnLst/>
              <a:rect l="l" t="t" r="r" b="b"/>
              <a:pathLst>
                <a:path w="61595" h="25400">
                  <a:moveTo>
                    <a:pt x="61165" y="25350"/>
                  </a:moveTo>
                  <a:lnTo>
                    <a:pt x="0" y="25350"/>
                  </a:lnTo>
                  <a:lnTo>
                    <a:pt x="0" y="0"/>
                  </a:lnTo>
                  <a:lnTo>
                    <a:pt x="61165" y="0"/>
                  </a:lnTo>
                  <a:lnTo>
                    <a:pt x="61165" y="25350"/>
                  </a:lnTo>
                  <a:close/>
                </a:path>
              </a:pathLst>
            </a:custGeom>
            <a:solidFill>
              <a:srgbClr val="ABB4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7967325" y="9468334"/>
              <a:ext cx="61594" cy="3810"/>
            </a:xfrm>
            <a:custGeom>
              <a:avLst/>
              <a:gdLst/>
              <a:ahLst/>
              <a:cxnLst/>
              <a:rect l="l" t="t" r="r" b="b"/>
              <a:pathLst>
                <a:path w="61595" h="3809">
                  <a:moveTo>
                    <a:pt x="61165" y="3719"/>
                  </a:moveTo>
                  <a:lnTo>
                    <a:pt x="0" y="3719"/>
                  </a:lnTo>
                  <a:lnTo>
                    <a:pt x="0" y="0"/>
                  </a:lnTo>
                  <a:lnTo>
                    <a:pt x="61165" y="0"/>
                  </a:lnTo>
                  <a:lnTo>
                    <a:pt x="61165" y="3719"/>
                  </a:lnTo>
                  <a:close/>
                </a:path>
              </a:pathLst>
            </a:custGeom>
            <a:solidFill>
              <a:srgbClr val="2D4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2"/>
          <p:cNvGrpSpPr/>
          <p:nvPr/>
        </p:nvGrpSpPr>
        <p:grpSpPr>
          <a:xfrm>
            <a:off x="7967325" y="8407694"/>
            <a:ext cx="61594" cy="1061085"/>
            <a:chOff x="7967325" y="8407694"/>
            <a:chExt cx="61594" cy="1061085"/>
          </a:xfrm>
        </p:grpSpPr>
        <p:sp>
          <p:nvSpPr>
            <p:cNvPr id="123" name="object 123"/>
            <p:cNvSpPr/>
            <p:nvPr/>
          </p:nvSpPr>
          <p:spPr>
            <a:xfrm>
              <a:off x="7967319" y="8407704"/>
              <a:ext cx="61594" cy="684530"/>
            </a:xfrm>
            <a:custGeom>
              <a:avLst/>
              <a:gdLst/>
              <a:ahLst/>
              <a:cxnLst/>
              <a:rect l="l" t="t" r="r" b="b"/>
              <a:pathLst>
                <a:path w="61595" h="684529">
                  <a:moveTo>
                    <a:pt x="61163" y="0"/>
                  </a:moveTo>
                  <a:lnTo>
                    <a:pt x="0" y="0"/>
                  </a:lnTo>
                  <a:lnTo>
                    <a:pt x="0" y="680123"/>
                  </a:lnTo>
                  <a:lnTo>
                    <a:pt x="0" y="681380"/>
                  </a:lnTo>
                  <a:lnTo>
                    <a:pt x="0" y="683920"/>
                  </a:lnTo>
                  <a:lnTo>
                    <a:pt x="59169" y="683920"/>
                  </a:lnTo>
                  <a:lnTo>
                    <a:pt x="59169" y="681380"/>
                  </a:lnTo>
                  <a:lnTo>
                    <a:pt x="60528" y="681380"/>
                  </a:lnTo>
                  <a:lnTo>
                    <a:pt x="60528" y="680123"/>
                  </a:lnTo>
                  <a:lnTo>
                    <a:pt x="61163" y="680123"/>
                  </a:lnTo>
                  <a:lnTo>
                    <a:pt x="61163" y="0"/>
                  </a:lnTo>
                  <a:close/>
                </a:path>
              </a:pathLst>
            </a:custGeom>
            <a:solidFill>
              <a:srgbClr val="2D4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967325" y="9091104"/>
              <a:ext cx="61594" cy="377825"/>
            </a:xfrm>
            <a:custGeom>
              <a:avLst/>
              <a:gdLst/>
              <a:ahLst/>
              <a:cxnLst/>
              <a:rect l="l" t="t" r="r" b="b"/>
              <a:pathLst>
                <a:path w="61595" h="377825">
                  <a:moveTo>
                    <a:pt x="61165" y="377230"/>
                  </a:moveTo>
                  <a:lnTo>
                    <a:pt x="0" y="377230"/>
                  </a:lnTo>
                  <a:lnTo>
                    <a:pt x="0" y="0"/>
                  </a:lnTo>
                  <a:lnTo>
                    <a:pt x="58634" y="0"/>
                  </a:lnTo>
                  <a:lnTo>
                    <a:pt x="50265" y="13393"/>
                  </a:lnTo>
                  <a:lnTo>
                    <a:pt x="44076" y="26582"/>
                  </a:lnTo>
                  <a:lnTo>
                    <a:pt x="40238" y="39224"/>
                  </a:lnTo>
                  <a:lnTo>
                    <a:pt x="38921" y="50977"/>
                  </a:lnTo>
                  <a:lnTo>
                    <a:pt x="38921" y="53043"/>
                  </a:lnTo>
                  <a:lnTo>
                    <a:pt x="39059" y="55041"/>
                  </a:lnTo>
                  <a:lnTo>
                    <a:pt x="39358" y="56947"/>
                  </a:lnTo>
                  <a:lnTo>
                    <a:pt x="37127" y="68990"/>
                  </a:lnTo>
                  <a:lnTo>
                    <a:pt x="35473" y="81439"/>
                  </a:lnTo>
                  <a:lnTo>
                    <a:pt x="34444" y="93962"/>
                  </a:lnTo>
                  <a:lnTo>
                    <a:pt x="34090" y="106225"/>
                  </a:lnTo>
                  <a:lnTo>
                    <a:pt x="34415" y="117087"/>
                  </a:lnTo>
                  <a:lnTo>
                    <a:pt x="35361" y="126667"/>
                  </a:lnTo>
                  <a:lnTo>
                    <a:pt x="36885" y="135015"/>
                  </a:lnTo>
                  <a:lnTo>
                    <a:pt x="38944" y="142184"/>
                  </a:lnTo>
                  <a:lnTo>
                    <a:pt x="36114" y="144113"/>
                  </a:lnTo>
                  <a:lnTo>
                    <a:pt x="33906" y="145996"/>
                  </a:lnTo>
                  <a:lnTo>
                    <a:pt x="32388" y="147764"/>
                  </a:lnTo>
                  <a:lnTo>
                    <a:pt x="29696" y="149119"/>
                  </a:lnTo>
                  <a:lnTo>
                    <a:pt x="28270" y="150772"/>
                  </a:lnTo>
                  <a:lnTo>
                    <a:pt x="28270" y="152862"/>
                  </a:lnTo>
                  <a:lnTo>
                    <a:pt x="30505" y="157855"/>
                  </a:lnTo>
                  <a:lnTo>
                    <a:pt x="36971" y="163514"/>
                  </a:lnTo>
                  <a:lnTo>
                    <a:pt x="47310" y="169547"/>
                  </a:lnTo>
                  <a:lnTo>
                    <a:pt x="61165" y="175664"/>
                  </a:lnTo>
                  <a:lnTo>
                    <a:pt x="61165" y="377230"/>
                  </a:lnTo>
                  <a:close/>
                </a:path>
              </a:pathLst>
            </a:custGeom>
            <a:solidFill>
              <a:srgbClr val="1B2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006246" y="9087613"/>
              <a:ext cx="22860" cy="60960"/>
            </a:xfrm>
            <a:custGeom>
              <a:avLst/>
              <a:gdLst/>
              <a:ahLst/>
              <a:cxnLst/>
              <a:rect l="l" t="t" r="r" b="b"/>
              <a:pathLst>
                <a:path w="22859" h="60959">
                  <a:moveTo>
                    <a:pt x="437" y="60437"/>
                  </a:moveTo>
                  <a:lnTo>
                    <a:pt x="138" y="58531"/>
                  </a:lnTo>
                  <a:lnTo>
                    <a:pt x="0" y="56533"/>
                  </a:lnTo>
                  <a:lnTo>
                    <a:pt x="0" y="54467"/>
                  </a:lnTo>
                  <a:lnTo>
                    <a:pt x="11344" y="16883"/>
                  </a:lnTo>
                  <a:lnTo>
                    <a:pt x="22243" y="0"/>
                  </a:lnTo>
                  <a:lnTo>
                    <a:pt x="22243" y="15063"/>
                  </a:lnTo>
                  <a:lnTo>
                    <a:pt x="15708" y="20351"/>
                  </a:lnTo>
                  <a:lnTo>
                    <a:pt x="9779" y="30379"/>
                  </a:lnTo>
                  <a:lnTo>
                    <a:pt x="4630" y="44093"/>
                  </a:lnTo>
                  <a:lnTo>
                    <a:pt x="437" y="60437"/>
                  </a:lnTo>
                  <a:close/>
                </a:path>
              </a:pathLst>
            </a:custGeom>
            <a:solidFill>
              <a:srgbClr val="6667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001415" y="9102677"/>
              <a:ext cx="27305" cy="130810"/>
            </a:xfrm>
            <a:custGeom>
              <a:avLst/>
              <a:gdLst/>
              <a:ahLst/>
              <a:cxnLst/>
              <a:rect l="l" t="t" r="r" b="b"/>
              <a:pathLst>
                <a:path w="27304" h="130809">
                  <a:moveTo>
                    <a:pt x="4853" y="130611"/>
                  </a:moveTo>
                  <a:lnTo>
                    <a:pt x="2794" y="123442"/>
                  </a:lnTo>
                  <a:lnTo>
                    <a:pt x="1270" y="115094"/>
                  </a:lnTo>
                  <a:lnTo>
                    <a:pt x="324" y="105514"/>
                  </a:lnTo>
                  <a:lnTo>
                    <a:pt x="0" y="94651"/>
                  </a:lnTo>
                  <a:lnTo>
                    <a:pt x="354" y="82389"/>
                  </a:lnTo>
                  <a:lnTo>
                    <a:pt x="9461" y="29029"/>
                  </a:lnTo>
                  <a:lnTo>
                    <a:pt x="27074" y="0"/>
                  </a:lnTo>
                  <a:lnTo>
                    <a:pt x="27074" y="119359"/>
                  </a:lnTo>
                  <a:lnTo>
                    <a:pt x="17712" y="123125"/>
                  </a:lnTo>
                  <a:lnTo>
                    <a:pt x="10190" y="126960"/>
                  </a:lnTo>
                  <a:lnTo>
                    <a:pt x="4853" y="130611"/>
                  </a:lnTo>
                  <a:close/>
                </a:path>
              </a:pathLst>
            </a:custGeom>
            <a:solidFill>
              <a:srgbClr val="595C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999713" y="9222037"/>
              <a:ext cx="29209" cy="17145"/>
            </a:xfrm>
            <a:custGeom>
              <a:avLst/>
              <a:gdLst/>
              <a:ahLst/>
              <a:cxnLst/>
              <a:rect l="l" t="t" r="r" b="b"/>
              <a:pathLst>
                <a:path w="29209" h="17145">
                  <a:moveTo>
                    <a:pt x="0" y="16831"/>
                  </a:moveTo>
                  <a:lnTo>
                    <a:pt x="28776" y="0"/>
                  </a:lnTo>
                  <a:lnTo>
                    <a:pt x="28776" y="12262"/>
                  </a:lnTo>
                  <a:lnTo>
                    <a:pt x="19266" y="12882"/>
                  </a:lnTo>
                  <a:lnTo>
                    <a:pt x="11231" y="13814"/>
                  </a:lnTo>
                  <a:lnTo>
                    <a:pt x="4774" y="15113"/>
                  </a:lnTo>
                  <a:lnTo>
                    <a:pt x="0" y="16831"/>
                  </a:lnTo>
                  <a:close/>
                </a:path>
              </a:pathLst>
            </a:custGeom>
            <a:solidFill>
              <a:srgbClr val="7375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995596" y="9234299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32894" y="32469"/>
                  </a:moveTo>
                  <a:lnTo>
                    <a:pt x="19040" y="26352"/>
                  </a:lnTo>
                  <a:lnTo>
                    <a:pt x="8700" y="20319"/>
                  </a:lnTo>
                  <a:lnTo>
                    <a:pt x="2234" y="14660"/>
                  </a:lnTo>
                  <a:lnTo>
                    <a:pt x="0" y="9667"/>
                  </a:lnTo>
                  <a:lnTo>
                    <a:pt x="0" y="7577"/>
                  </a:lnTo>
                  <a:lnTo>
                    <a:pt x="32894" y="0"/>
                  </a:lnTo>
                  <a:lnTo>
                    <a:pt x="32894" y="32469"/>
                  </a:lnTo>
                  <a:close/>
                </a:path>
              </a:pathLst>
            </a:custGeom>
            <a:solidFill>
              <a:srgbClr val="5D3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9" name="object 129"/>
          <p:cNvGrpSpPr/>
          <p:nvPr/>
        </p:nvGrpSpPr>
        <p:grpSpPr>
          <a:xfrm>
            <a:off x="7544943" y="9465004"/>
            <a:ext cx="61594" cy="39370"/>
            <a:chOff x="7544943" y="9465004"/>
            <a:chExt cx="61594" cy="39370"/>
          </a:xfrm>
        </p:grpSpPr>
        <p:sp>
          <p:nvSpPr>
            <p:cNvPr id="130" name="object 130"/>
            <p:cNvSpPr/>
            <p:nvPr/>
          </p:nvSpPr>
          <p:spPr>
            <a:xfrm>
              <a:off x="7544943" y="9472053"/>
              <a:ext cx="61594" cy="32384"/>
            </a:xfrm>
            <a:custGeom>
              <a:avLst/>
              <a:gdLst/>
              <a:ahLst/>
              <a:cxnLst/>
              <a:rect l="l" t="t" r="r" b="b"/>
              <a:pathLst>
                <a:path w="61595" h="32384">
                  <a:moveTo>
                    <a:pt x="61165" y="32009"/>
                  </a:moveTo>
                  <a:lnTo>
                    <a:pt x="0" y="32009"/>
                  </a:lnTo>
                  <a:lnTo>
                    <a:pt x="0" y="0"/>
                  </a:lnTo>
                  <a:lnTo>
                    <a:pt x="61165" y="0"/>
                  </a:lnTo>
                  <a:lnTo>
                    <a:pt x="61165" y="32009"/>
                  </a:lnTo>
                  <a:close/>
                </a:path>
              </a:pathLst>
            </a:custGeom>
            <a:solidFill>
              <a:srgbClr val="ABB4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544943" y="9468334"/>
              <a:ext cx="61594" cy="3810"/>
            </a:xfrm>
            <a:custGeom>
              <a:avLst/>
              <a:gdLst/>
              <a:ahLst/>
              <a:cxnLst/>
              <a:rect l="l" t="t" r="r" b="b"/>
              <a:pathLst>
                <a:path w="61595" h="3809">
                  <a:moveTo>
                    <a:pt x="61165" y="3719"/>
                  </a:moveTo>
                  <a:lnTo>
                    <a:pt x="0" y="3719"/>
                  </a:lnTo>
                  <a:lnTo>
                    <a:pt x="0" y="0"/>
                  </a:lnTo>
                  <a:lnTo>
                    <a:pt x="61165" y="0"/>
                  </a:lnTo>
                  <a:lnTo>
                    <a:pt x="61165" y="3719"/>
                  </a:lnTo>
                  <a:close/>
                </a:path>
              </a:pathLst>
            </a:custGeom>
            <a:solidFill>
              <a:srgbClr val="2D4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544943" y="9465004"/>
              <a:ext cx="61594" cy="3810"/>
            </a:xfrm>
            <a:custGeom>
              <a:avLst/>
              <a:gdLst/>
              <a:ahLst/>
              <a:cxnLst/>
              <a:rect l="l" t="t" r="r" b="b"/>
              <a:pathLst>
                <a:path w="61595" h="3809">
                  <a:moveTo>
                    <a:pt x="61165" y="3329"/>
                  </a:moveTo>
                  <a:lnTo>
                    <a:pt x="0" y="3329"/>
                  </a:lnTo>
                  <a:lnTo>
                    <a:pt x="0" y="0"/>
                  </a:lnTo>
                  <a:lnTo>
                    <a:pt x="61165" y="0"/>
                  </a:lnTo>
                  <a:lnTo>
                    <a:pt x="61165" y="3329"/>
                  </a:lnTo>
                  <a:close/>
                </a:path>
              </a:pathLst>
            </a:custGeom>
            <a:solidFill>
              <a:srgbClr val="1B2A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3" name="object 133"/>
          <p:cNvGrpSpPr/>
          <p:nvPr/>
        </p:nvGrpSpPr>
        <p:grpSpPr>
          <a:xfrm>
            <a:off x="7532199" y="8332165"/>
            <a:ext cx="2429510" cy="196850"/>
            <a:chOff x="7532199" y="8332165"/>
            <a:chExt cx="2429510" cy="196850"/>
          </a:xfrm>
        </p:grpSpPr>
        <p:sp>
          <p:nvSpPr>
            <p:cNvPr id="134" name="object 134"/>
            <p:cNvSpPr/>
            <p:nvPr/>
          </p:nvSpPr>
          <p:spPr>
            <a:xfrm>
              <a:off x="7532192" y="8332177"/>
              <a:ext cx="2429510" cy="196850"/>
            </a:xfrm>
            <a:custGeom>
              <a:avLst/>
              <a:gdLst/>
              <a:ahLst/>
              <a:cxnLst/>
              <a:rect l="l" t="t" r="r" b="b"/>
              <a:pathLst>
                <a:path w="2429509" h="196850">
                  <a:moveTo>
                    <a:pt x="73914" y="75425"/>
                  </a:moveTo>
                  <a:lnTo>
                    <a:pt x="12750" y="75425"/>
                  </a:lnTo>
                  <a:lnTo>
                    <a:pt x="12750" y="196646"/>
                  </a:lnTo>
                  <a:lnTo>
                    <a:pt x="73914" y="196646"/>
                  </a:lnTo>
                  <a:lnTo>
                    <a:pt x="73914" y="75425"/>
                  </a:lnTo>
                  <a:close/>
                </a:path>
                <a:path w="2429509" h="196850">
                  <a:moveTo>
                    <a:pt x="1176007" y="74180"/>
                  </a:moveTo>
                  <a:lnTo>
                    <a:pt x="1175092" y="74180"/>
                  </a:lnTo>
                  <a:lnTo>
                    <a:pt x="1175092" y="75425"/>
                  </a:lnTo>
                  <a:lnTo>
                    <a:pt x="1176007" y="75425"/>
                  </a:lnTo>
                  <a:lnTo>
                    <a:pt x="1176007" y="74180"/>
                  </a:lnTo>
                  <a:close/>
                </a:path>
                <a:path w="2429509" h="196850">
                  <a:moveTo>
                    <a:pt x="1328610" y="74180"/>
                  </a:moveTo>
                  <a:lnTo>
                    <a:pt x="1327696" y="74180"/>
                  </a:lnTo>
                  <a:lnTo>
                    <a:pt x="1327696" y="75425"/>
                  </a:lnTo>
                  <a:lnTo>
                    <a:pt x="1328610" y="75425"/>
                  </a:lnTo>
                  <a:lnTo>
                    <a:pt x="1328610" y="74180"/>
                  </a:lnTo>
                  <a:close/>
                </a:path>
                <a:path w="2429509" h="196850">
                  <a:moveTo>
                    <a:pt x="2429192" y="0"/>
                  </a:moveTo>
                  <a:lnTo>
                    <a:pt x="0" y="0"/>
                  </a:lnTo>
                  <a:lnTo>
                    <a:pt x="0" y="75425"/>
                  </a:lnTo>
                  <a:lnTo>
                    <a:pt x="12750" y="75425"/>
                  </a:lnTo>
                  <a:lnTo>
                    <a:pt x="12750" y="11087"/>
                  </a:lnTo>
                  <a:lnTo>
                    <a:pt x="73914" y="11087"/>
                  </a:lnTo>
                  <a:lnTo>
                    <a:pt x="73914" y="75425"/>
                  </a:lnTo>
                  <a:lnTo>
                    <a:pt x="435127" y="75425"/>
                  </a:lnTo>
                  <a:lnTo>
                    <a:pt x="435127" y="11087"/>
                  </a:lnTo>
                  <a:lnTo>
                    <a:pt x="435127" y="4432"/>
                  </a:lnTo>
                  <a:lnTo>
                    <a:pt x="496290" y="4432"/>
                  </a:lnTo>
                  <a:lnTo>
                    <a:pt x="496290" y="75425"/>
                  </a:lnTo>
                  <a:lnTo>
                    <a:pt x="648868" y="75425"/>
                  </a:lnTo>
                  <a:lnTo>
                    <a:pt x="652716" y="71501"/>
                  </a:lnTo>
                  <a:lnTo>
                    <a:pt x="658075" y="69062"/>
                  </a:lnTo>
                  <a:lnTo>
                    <a:pt x="930109" y="69062"/>
                  </a:lnTo>
                  <a:lnTo>
                    <a:pt x="935469" y="71501"/>
                  </a:lnTo>
                  <a:lnTo>
                    <a:pt x="939304" y="75425"/>
                  </a:lnTo>
                  <a:lnTo>
                    <a:pt x="1023429" y="75425"/>
                  </a:lnTo>
                  <a:lnTo>
                    <a:pt x="1023429" y="74180"/>
                  </a:lnTo>
                  <a:lnTo>
                    <a:pt x="1003020" y="74180"/>
                  </a:lnTo>
                  <a:lnTo>
                    <a:pt x="998169" y="69342"/>
                  </a:lnTo>
                  <a:lnTo>
                    <a:pt x="998169" y="69062"/>
                  </a:lnTo>
                  <a:lnTo>
                    <a:pt x="998169" y="44272"/>
                  </a:lnTo>
                  <a:lnTo>
                    <a:pt x="1505546" y="44272"/>
                  </a:lnTo>
                  <a:lnTo>
                    <a:pt x="1505546" y="69342"/>
                  </a:lnTo>
                  <a:lnTo>
                    <a:pt x="1500670" y="74180"/>
                  </a:lnTo>
                  <a:lnTo>
                    <a:pt x="1480299" y="74180"/>
                  </a:lnTo>
                  <a:lnTo>
                    <a:pt x="1480299" y="75425"/>
                  </a:lnTo>
                  <a:lnTo>
                    <a:pt x="1811794" y="75425"/>
                  </a:lnTo>
                  <a:lnTo>
                    <a:pt x="1813585" y="70446"/>
                  </a:lnTo>
                  <a:lnTo>
                    <a:pt x="1816823" y="66890"/>
                  </a:lnTo>
                  <a:lnTo>
                    <a:pt x="2205990" y="66890"/>
                  </a:lnTo>
                  <a:lnTo>
                    <a:pt x="2209241" y="70446"/>
                  </a:lnTo>
                  <a:lnTo>
                    <a:pt x="2211032" y="75425"/>
                  </a:lnTo>
                  <a:lnTo>
                    <a:pt x="2429192" y="75425"/>
                  </a:lnTo>
                  <a:lnTo>
                    <a:pt x="2429192" y="66890"/>
                  </a:lnTo>
                  <a:lnTo>
                    <a:pt x="2429192" y="44272"/>
                  </a:lnTo>
                  <a:lnTo>
                    <a:pt x="2429192" y="4432"/>
                  </a:lnTo>
                  <a:lnTo>
                    <a:pt x="2429192" y="0"/>
                  </a:lnTo>
                  <a:close/>
                </a:path>
              </a:pathLst>
            </a:custGeom>
            <a:solidFill>
              <a:srgbClr val="2D4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555622" y="8406358"/>
              <a:ext cx="457200" cy="1270"/>
            </a:xfrm>
            <a:custGeom>
              <a:avLst/>
              <a:gdLst/>
              <a:ahLst/>
              <a:cxnLst/>
              <a:rect l="l" t="t" r="r" b="b"/>
              <a:pathLst>
                <a:path w="457200" h="1270">
                  <a:moveTo>
                    <a:pt x="151663" y="0"/>
                  </a:moveTo>
                  <a:lnTo>
                    <a:pt x="0" y="0"/>
                  </a:lnTo>
                  <a:lnTo>
                    <a:pt x="0" y="1244"/>
                  </a:lnTo>
                  <a:lnTo>
                    <a:pt x="151663" y="1244"/>
                  </a:lnTo>
                  <a:lnTo>
                    <a:pt x="151663" y="0"/>
                  </a:lnTo>
                  <a:close/>
                </a:path>
                <a:path w="457200" h="1270">
                  <a:moveTo>
                    <a:pt x="304266" y="0"/>
                  </a:moveTo>
                  <a:lnTo>
                    <a:pt x="152577" y="0"/>
                  </a:lnTo>
                  <a:lnTo>
                    <a:pt x="152577" y="1244"/>
                  </a:lnTo>
                  <a:lnTo>
                    <a:pt x="304266" y="1244"/>
                  </a:lnTo>
                  <a:lnTo>
                    <a:pt x="304266" y="0"/>
                  </a:lnTo>
                  <a:close/>
                </a:path>
                <a:path w="457200" h="1270">
                  <a:moveTo>
                    <a:pt x="456869" y="0"/>
                  </a:moveTo>
                  <a:lnTo>
                    <a:pt x="305181" y="0"/>
                  </a:lnTo>
                  <a:lnTo>
                    <a:pt x="305181" y="1244"/>
                  </a:lnTo>
                  <a:lnTo>
                    <a:pt x="456869" y="1244"/>
                  </a:lnTo>
                  <a:lnTo>
                    <a:pt x="456869" y="0"/>
                  </a:lnTo>
                  <a:close/>
                </a:path>
              </a:pathLst>
            </a:custGeom>
            <a:solidFill>
              <a:srgbClr val="6E41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530371" y="8376437"/>
              <a:ext cx="508000" cy="30480"/>
            </a:xfrm>
            <a:custGeom>
              <a:avLst/>
              <a:gdLst/>
              <a:ahLst/>
              <a:cxnLst/>
              <a:rect l="l" t="t" r="r" b="b"/>
              <a:pathLst>
                <a:path w="508000" h="30479">
                  <a:moveTo>
                    <a:pt x="502501" y="29920"/>
                  </a:moveTo>
                  <a:lnTo>
                    <a:pt x="496497" y="29920"/>
                  </a:lnTo>
                  <a:lnTo>
                    <a:pt x="4853" y="29920"/>
                  </a:lnTo>
                  <a:lnTo>
                    <a:pt x="0" y="25075"/>
                  </a:lnTo>
                  <a:lnTo>
                    <a:pt x="0" y="0"/>
                  </a:lnTo>
                  <a:lnTo>
                    <a:pt x="507378" y="0"/>
                  </a:lnTo>
                  <a:lnTo>
                    <a:pt x="507378" y="25075"/>
                  </a:lnTo>
                  <a:lnTo>
                    <a:pt x="502501" y="29920"/>
                  </a:lnTo>
                  <a:close/>
                </a:path>
              </a:pathLst>
            </a:custGeom>
            <a:solidFill>
              <a:srgbClr val="745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181069" y="8401237"/>
              <a:ext cx="290830" cy="6985"/>
            </a:xfrm>
            <a:custGeom>
              <a:avLst/>
              <a:gdLst/>
              <a:ahLst/>
              <a:cxnLst/>
              <a:rect l="l" t="t" r="r" b="b"/>
              <a:pathLst>
                <a:path w="290829" h="6984">
                  <a:moveTo>
                    <a:pt x="290436" y="6360"/>
                  </a:moveTo>
                  <a:lnTo>
                    <a:pt x="0" y="6360"/>
                  </a:lnTo>
                  <a:lnTo>
                    <a:pt x="3841" y="2434"/>
                  </a:lnTo>
                  <a:lnTo>
                    <a:pt x="9201" y="0"/>
                  </a:lnTo>
                  <a:lnTo>
                    <a:pt x="281235" y="0"/>
                  </a:lnTo>
                  <a:lnTo>
                    <a:pt x="286595" y="2434"/>
                  </a:lnTo>
                  <a:lnTo>
                    <a:pt x="290436" y="6360"/>
                  </a:lnTo>
                  <a:close/>
                </a:path>
              </a:pathLst>
            </a:custGeom>
            <a:solidFill>
              <a:srgbClr val="611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343989" y="8399056"/>
              <a:ext cx="399415" cy="8890"/>
            </a:xfrm>
            <a:custGeom>
              <a:avLst/>
              <a:gdLst/>
              <a:ahLst/>
              <a:cxnLst/>
              <a:rect l="l" t="t" r="r" b="b"/>
              <a:pathLst>
                <a:path w="399415" h="8890">
                  <a:moveTo>
                    <a:pt x="399240" y="8542"/>
                  </a:moveTo>
                  <a:lnTo>
                    <a:pt x="0" y="8542"/>
                  </a:lnTo>
                  <a:lnTo>
                    <a:pt x="1794" y="3559"/>
                  </a:lnTo>
                  <a:lnTo>
                    <a:pt x="5037" y="0"/>
                  </a:lnTo>
                  <a:lnTo>
                    <a:pt x="394203" y="0"/>
                  </a:lnTo>
                  <a:lnTo>
                    <a:pt x="397446" y="3559"/>
                  </a:lnTo>
                  <a:lnTo>
                    <a:pt x="399240" y="8542"/>
                  </a:lnTo>
                  <a:close/>
                </a:path>
              </a:pathLst>
            </a:custGeom>
            <a:solidFill>
              <a:srgbClr val="6637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544943" y="8349919"/>
              <a:ext cx="483870" cy="57785"/>
            </a:xfrm>
            <a:custGeom>
              <a:avLst/>
              <a:gdLst/>
              <a:ahLst/>
              <a:cxnLst/>
              <a:rect l="l" t="t" r="r" b="b"/>
              <a:pathLst>
                <a:path w="483870" h="57784">
                  <a:moveTo>
                    <a:pt x="61163" y="0"/>
                  </a:moveTo>
                  <a:lnTo>
                    <a:pt x="0" y="0"/>
                  </a:lnTo>
                  <a:lnTo>
                    <a:pt x="0" y="57683"/>
                  </a:lnTo>
                  <a:lnTo>
                    <a:pt x="61163" y="57683"/>
                  </a:lnTo>
                  <a:lnTo>
                    <a:pt x="61163" y="0"/>
                  </a:lnTo>
                  <a:close/>
                </a:path>
                <a:path w="483870" h="57784">
                  <a:moveTo>
                    <a:pt x="483539" y="0"/>
                  </a:moveTo>
                  <a:lnTo>
                    <a:pt x="430199" y="0"/>
                  </a:lnTo>
                  <a:lnTo>
                    <a:pt x="430199" y="57683"/>
                  </a:lnTo>
                  <a:lnTo>
                    <a:pt x="483539" y="57683"/>
                  </a:lnTo>
                  <a:lnTo>
                    <a:pt x="483539" y="0"/>
                  </a:lnTo>
                  <a:close/>
                </a:path>
              </a:pathLst>
            </a:custGeom>
            <a:solidFill>
              <a:srgbClr val="1D2F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0" name="object 140"/>
          <p:cNvGrpSpPr/>
          <p:nvPr/>
        </p:nvGrpSpPr>
        <p:grpSpPr>
          <a:xfrm>
            <a:off x="9596332" y="9038168"/>
            <a:ext cx="286385" cy="396875"/>
            <a:chOff x="9596332" y="9038168"/>
            <a:chExt cx="286385" cy="396875"/>
          </a:xfrm>
        </p:grpSpPr>
        <p:sp>
          <p:nvSpPr>
            <p:cNvPr id="141" name="object 141"/>
            <p:cNvSpPr/>
            <p:nvPr/>
          </p:nvSpPr>
          <p:spPr>
            <a:xfrm>
              <a:off x="9729244" y="9271934"/>
              <a:ext cx="20320" cy="134620"/>
            </a:xfrm>
            <a:custGeom>
              <a:avLst/>
              <a:gdLst/>
              <a:ahLst/>
              <a:cxnLst/>
              <a:rect l="l" t="t" r="r" b="b"/>
              <a:pathLst>
                <a:path w="20320" h="134620">
                  <a:moveTo>
                    <a:pt x="19966" y="134055"/>
                  </a:moveTo>
                  <a:lnTo>
                    <a:pt x="0" y="134055"/>
                  </a:lnTo>
                  <a:lnTo>
                    <a:pt x="0" y="0"/>
                  </a:lnTo>
                  <a:lnTo>
                    <a:pt x="19966" y="0"/>
                  </a:lnTo>
                  <a:lnTo>
                    <a:pt x="19966" y="134055"/>
                  </a:lnTo>
                  <a:close/>
                </a:path>
              </a:pathLst>
            </a:custGeom>
            <a:solidFill>
              <a:srgbClr val="CF8B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630377" y="9038168"/>
              <a:ext cx="217804" cy="245110"/>
            </a:xfrm>
            <a:custGeom>
              <a:avLst/>
              <a:gdLst/>
              <a:ahLst/>
              <a:cxnLst/>
              <a:rect l="l" t="t" r="r" b="b"/>
              <a:pathLst>
                <a:path w="217804" h="245109">
                  <a:moveTo>
                    <a:pt x="107838" y="244604"/>
                  </a:moveTo>
                  <a:lnTo>
                    <a:pt x="43803" y="196312"/>
                  </a:lnTo>
                  <a:lnTo>
                    <a:pt x="20492" y="149276"/>
                  </a:lnTo>
                  <a:lnTo>
                    <a:pt x="5310" y="98571"/>
                  </a:lnTo>
                  <a:lnTo>
                    <a:pt x="0" y="52889"/>
                  </a:lnTo>
                  <a:lnTo>
                    <a:pt x="8753" y="16499"/>
                  </a:lnTo>
                  <a:lnTo>
                    <a:pt x="32161" y="1927"/>
                  </a:lnTo>
                  <a:lnTo>
                    <a:pt x="66769" y="0"/>
                  </a:lnTo>
                  <a:lnTo>
                    <a:pt x="109126" y="1545"/>
                  </a:lnTo>
                  <a:lnTo>
                    <a:pt x="151510" y="444"/>
                  </a:lnTo>
                  <a:lnTo>
                    <a:pt x="186100" y="2742"/>
                  </a:lnTo>
                  <a:lnTo>
                    <a:pt x="209347" y="17564"/>
                  </a:lnTo>
                  <a:lnTo>
                    <a:pt x="217700" y="54037"/>
                  </a:lnTo>
                  <a:lnTo>
                    <a:pt x="211904" y="99661"/>
                  </a:lnTo>
                  <a:lnTo>
                    <a:pt x="196181" y="150205"/>
                  </a:lnTo>
                  <a:lnTo>
                    <a:pt x="172370" y="196994"/>
                  </a:lnTo>
                  <a:lnTo>
                    <a:pt x="142309" y="231352"/>
                  </a:lnTo>
                  <a:lnTo>
                    <a:pt x="107838" y="244604"/>
                  </a:lnTo>
                  <a:close/>
                </a:path>
              </a:pathLst>
            </a:custGeom>
            <a:solidFill>
              <a:srgbClr val="9794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9596332" y="9187386"/>
              <a:ext cx="286385" cy="104775"/>
            </a:xfrm>
            <a:custGeom>
              <a:avLst/>
              <a:gdLst/>
              <a:ahLst/>
              <a:cxnLst/>
              <a:rect l="l" t="t" r="r" b="b"/>
              <a:pathLst>
                <a:path w="286384" h="104775">
                  <a:moveTo>
                    <a:pt x="222393" y="104479"/>
                  </a:moveTo>
                  <a:lnTo>
                    <a:pt x="64408" y="104479"/>
                  </a:lnTo>
                  <a:lnTo>
                    <a:pt x="62384" y="104365"/>
                  </a:lnTo>
                  <a:lnTo>
                    <a:pt x="57231" y="103377"/>
                  </a:lnTo>
                  <a:lnTo>
                    <a:pt x="53620" y="100920"/>
                  </a:lnTo>
                  <a:lnTo>
                    <a:pt x="51296" y="97522"/>
                  </a:lnTo>
                  <a:lnTo>
                    <a:pt x="29976" y="79629"/>
                  </a:lnTo>
                  <a:lnTo>
                    <a:pt x="13787" y="60538"/>
                  </a:lnTo>
                  <a:lnTo>
                    <a:pt x="3528" y="41855"/>
                  </a:lnTo>
                  <a:lnTo>
                    <a:pt x="0" y="25190"/>
                  </a:lnTo>
                  <a:lnTo>
                    <a:pt x="1938" y="15674"/>
                  </a:lnTo>
                  <a:lnTo>
                    <a:pt x="7418" y="8513"/>
                  </a:lnTo>
                  <a:lnTo>
                    <a:pt x="16141" y="3393"/>
                  </a:lnTo>
                  <a:lnTo>
                    <a:pt x="27810" y="0"/>
                  </a:lnTo>
                  <a:lnTo>
                    <a:pt x="32526" y="3077"/>
                  </a:lnTo>
                  <a:lnTo>
                    <a:pt x="36896" y="6682"/>
                  </a:lnTo>
                  <a:lnTo>
                    <a:pt x="40830" y="10677"/>
                  </a:lnTo>
                  <a:lnTo>
                    <a:pt x="42883" y="22373"/>
                  </a:lnTo>
                  <a:lnTo>
                    <a:pt x="48369" y="35336"/>
                  </a:lnTo>
                  <a:lnTo>
                    <a:pt x="56952" y="48778"/>
                  </a:lnTo>
                  <a:lnTo>
                    <a:pt x="68296" y="61907"/>
                  </a:lnTo>
                  <a:lnTo>
                    <a:pt x="217355" y="61907"/>
                  </a:lnTo>
                  <a:lnTo>
                    <a:pt x="227210" y="50849"/>
                  </a:lnTo>
                  <a:lnTo>
                    <a:pt x="235105" y="39489"/>
                  </a:lnTo>
                  <a:lnTo>
                    <a:pt x="240830" y="28311"/>
                  </a:lnTo>
                  <a:lnTo>
                    <a:pt x="244177" y="17796"/>
                  </a:lnTo>
                  <a:lnTo>
                    <a:pt x="246776" y="15476"/>
                  </a:lnTo>
                  <a:lnTo>
                    <a:pt x="252090" y="9782"/>
                  </a:lnTo>
                  <a:lnTo>
                    <a:pt x="256391" y="5901"/>
                  </a:lnTo>
                  <a:lnTo>
                    <a:pt x="259773" y="1239"/>
                  </a:lnTo>
                  <a:lnTo>
                    <a:pt x="270799" y="4780"/>
                  </a:lnTo>
                  <a:lnTo>
                    <a:pt x="278992" y="9945"/>
                  </a:lnTo>
                  <a:lnTo>
                    <a:pt x="284079" y="17027"/>
                  </a:lnTo>
                  <a:lnTo>
                    <a:pt x="285789" y="26315"/>
                  </a:lnTo>
                  <a:lnTo>
                    <a:pt x="282106" y="42762"/>
                  </a:lnTo>
                  <a:lnTo>
                    <a:pt x="271795" y="61143"/>
                  </a:lnTo>
                  <a:lnTo>
                    <a:pt x="255657" y="79912"/>
                  </a:lnTo>
                  <a:lnTo>
                    <a:pt x="234493" y="97522"/>
                  </a:lnTo>
                  <a:lnTo>
                    <a:pt x="232169" y="100943"/>
                  </a:lnTo>
                  <a:lnTo>
                    <a:pt x="228535" y="103400"/>
                  </a:lnTo>
                  <a:lnTo>
                    <a:pt x="224325" y="104204"/>
                  </a:lnTo>
                  <a:lnTo>
                    <a:pt x="222393" y="104479"/>
                  </a:lnTo>
                  <a:close/>
                </a:path>
              </a:pathLst>
            </a:custGeom>
            <a:solidFill>
              <a:srgbClr val="ABA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635806" y="9214987"/>
              <a:ext cx="207010" cy="38100"/>
            </a:xfrm>
            <a:custGeom>
              <a:avLst/>
              <a:gdLst/>
              <a:ahLst/>
              <a:cxnLst/>
              <a:rect l="l" t="t" r="r" b="b"/>
              <a:pathLst>
                <a:path w="207009" h="38100">
                  <a:moveTo>
                    <a:pt x="176562" y="37690"/>
                  </a:moveTo>
                  <a:lnTo>
                    <a:pt x="143680" y="35802"/>
                  </a:lnTo>
                  <a:lnTo>
                    <a:pt x="103421" y="34398"/>
                  </a:lnTo>
                  <a:lnTo>
                    <a:pt x="63166" y="35802"/>
                  </a:lnTo>
                  <a:lnTo>
                    <a:pt x="30292" y="37690"/>
                  </a:lnTo>
                  <a:lnTo>
                    <a:pt x="8127" y="36577"/>
                  </a:lnTo>
                  <a:lnTo>
                    <a:pt x="0" y="28978"/>
                  </a:lnTo>
                  <a:lnTo>
                    <a:pt x="8127" y="17698"/>
                  </a:lnTo>
                  <a:lnTo>
                    <a:pt x="30292" y="8487"/>
                  </a:lnTo>
                  <a:lnTo>
                    <a:pt x="63166" y="2277"/>
                  </a:lnTo>
                  <a:lnTo>
                    <a:pt x="103421" y="0"/>
                  </a:lnTo>
                  <a:lnTo>
                    <a:pt x="143680" y="2277"/>
                  </a:lnTo>
                  <a:lnTo>
                    <a:pt x="176562" y="8487"/>
                  </a:lnTo>
                  <a:lnTo>
                    <a:pt x="198735" y="17698"/>
                  </a:lnTo>
                  <a:lnTo>
                    <a:pt x="206866" y="28978"/>
                  </a:lnTo>
                  <a:lnTo>
                    <a:pt x="198735" y="36577"/>
                  </a:lnTo>
                  <a:lnTo>
                    <a:pt x="176562" y="37690"/>
                  </a:lnTo>
                  <a:close/>
                </a:path>
              </a:pathLst>
            </a:custGeom>
            <a:solidFill>
              <a:srgbClr val="D0D0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9658487" y="9387873"/>
              <a:ext cx="161925" cy="46990"/>
            </a:xfrm>
            <a:custGeom>
              <a:avLst/>
              <a:gdLst/>
              <a:ahLst/>
              <a:cxnLst/>
              <a:rect l="l" t="t" r="r" b="b"/>
              <a:pathLst>
                <a:path w="161925" h="46990">
                  <a:moveTo>
                    <a:pt x="155157" y="46757"/>
                  </a:moveTo>
                  <a:lnTo>
                    <a:pt x="137848" y="45425"/>
                  </a:lnTo>
                  <a:lnTo>
                    <a:pt x="112176" y="42018"/>
                  </a:lnTo>
                  <a:lnTo>
                    <a:pt x="80740" y="40092"/>
                  </a:lnTo>
                  <a:lnTo>
                    <a:pt x="49308" y="42018"/>
                  </a:lnTo>
                  <a:lnTo>
                    <a:pt x="23644" y="45425"/>
                  </a:lnTo>
                  <a:lnTo>
                    <a:pt x="6343" y="46757"/>
                  </a:lnTo>
                  <a:lnTo>
                    <a:pt x="49308" y="5077"/>
                  </a:lnTo>
                  <a:lnTo>
                    <a:pt x="80740" y="0"/>
                  </a:lnTo>
                  <a:lnTo>
                    <a:pt x="112176" y="5077"/>
                  </a:lnTo>
                  <a:lnTo>
                    <a:pt x="137848" y="17078"/>
                  </a:lnTo>
                  <a:lnTo>
                    <a:pt x="155157" y="31154"/>
                  </a:lnTo>
                  <a:lnTo>
                    <a:pt x="161504" y="42457"/>
                  </a:lnTo>
                  <a:lnTo>
                    <a:pt x="155157" y="46757"/>
                  </a:lnTo>
                  <a:close/>
                </a:path>
              </a:pathLst>
            </a:custGeom>
            <a:solidFill>
              <a:srgbClr val="CF8B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6" name="object 146"/>
          <p:cNvGrpSpPr/>
          <p:nvPr/>
        </p:nvGrpSpPr>
        <p:grpSpPr>
          <a:xfrm>
            <a:off x="7468297" y="8163505"/>
            <a:ext cx="507365" cy="1313180"/>
            <a:chOff x="7468297" y="8163505"/>
            <a:chExt cx="507365" cy="1313180"/>
          </a:xfrm>
        </p:grpSpPr>
        <p:sp>
          <p:nvSpPr>
            <p:cNvPr id="147" name="object 147"/>
            <p:cNvSpPr/>
            <p:nvPr/>
          </p:nvSpPr>
          <p:spPr>
            <a:xfrm>
              <a:off x="7543076" y="8528240"/>
              <a:ext cx="356870" cy="936625"/>
            </a:xfrm>
            <a:custGeom>
              <a:avLst/>
              <a:gdLst/>
              <a:ahLst/>
              <a:cxnLst/>
              <a:rect l="l" t="t" r="r" b="b"/>
              <a:pathLst>
                <a:path w="356870" h="936625">
                  <a:moveTo>
                    <a:pt x="356476" y="0"/>
                  </a:moveTo>
                  <a:lnTo>
                    <a:pt x="320294" y="0"/>
                  </a:lnTo>
                  <a:lnTo>
                    <a:pt x="320294" y="29184"/>
                  </a:lnTo>
                  <a:lnTo>
                    <a:pt x="320294" y="574814"/>
                  </a:lnTo>
                  <a:lnTo>
                    <a:pt x="41630" y="574814"/>
                  </a:lnTo>
                  <a:lnTo>
                    <a:pt x="41630" y="29184"/>
                  </a:lnTo>
                  <a:lnTo>
                    <a:pt x="320294" y="29184"/>
                  </a:lnTo>
                  <a:lnTo>
                    <a:pt x="320294" y="0"/>
                  </a:lnTo>
                  <a:lnTo>
                    <a:pt x="0" y="0"/>
                  </a:lnTo>
                  <a:lnTo>
                    <a:pt x="0" y="29184"/>
                  </a:lnTo>
                  <a:lnTo>
                    <a:pt x="774" y="29184"/>
                  </a:lnTo>
                  <a:lnTo>
                    <a:pt x="774" y="574814"/>
                  </a:lnTo>
                  <a:lnTo>
                    <a:pt x="0" y="574814"/>
                  </a:lnTo>
                  <a:lnTo>
                    <a:pt x="0" y="936434"/>
                  </a:lnTo>
                  <a:lnTo>
                    <a:pt x="356476" y="936434"/>
                  </a:lnTo>
                  <a:lnTo>
                    <a:pt x="356476" y="574967"/>
                  </a:lnTo>
                  <a:lnTo>
                    <a:pt x="356476" y="574814"/>
                  </a:lnTo>
                  <a:lnTo>
                    <a:pt x="356476" y="29184"/>
                  </a:lnTo>
                  <a:lnTo>
                    <a:pt x="356476" y="28714"/>
                  </a:lnTo>
                  <a:lnTo>
                    <a:pt x="356476" y="0"/>
                  </a:lnTo>
                  <a:close/>
                </a:path>
              </a:pathLst>
            </a:custGeom>
            <a:solidFill>
              <a:srgbClr val="C46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7542574" y="9134021"/>
              <a:ext cx="357505" cy="29845"/>
            </a:xfrm>
            <a:custGeom>
              <a:avLst/>
              <a:gdLst/>
              <a:ahLst/>
              <a:cxnLst/>
              <a:rect l="l" t="t" r="r" b="b"/>
              <a:pathLst>
                <a:path w="357504" h="29845">
                  <a:moveTo>
                    <a:pt x="0" y="29254"/>
                  </a:moveTo>
                  <a:lnTo>
                    <a:pt x="356984" y="29254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29254"/>
                  </a:lnTo>
                  <a:close/>
                </a:path>
              </a:pathLst>
            </a:custGeom>
            <a:solidFill>
              <a:srgbClr val="A23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542574" y="9116822"/>
              <a:ext cx="357505" cy="37465"/>
            </a:xfrm>
            <a:custGeom>
              <a:avLst/>
              <a:gdLst/>
              <a:ahLst/>
              <a:cxnLst/>
              <a:rect l="l" t="t" r="r" b="b"/>
              <a:pathLst>
                <a:path w="357504" h="37465">
                  <a:moveTo>
                    <a:pt x="0" y="37268"/>
                  </a:moveTo>
                  <a:lnTo>
                    <a:pt x="356984" y="37268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37268"/>
                  </a:lnTo>
                  <a:close/>
                </a:path>
              </a:pathLst>
            </a:custGeom>
            <a:solidFill>
              <a:srgbClr val="DA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542574" y="9189085"/>
              <a:ext cx="357505" cy="29845"/>
            </a:xfrm>
            <a:custGeom>
              <a:avLst/>
              <a:gdLst/>
              <a:ahLst/>
              <a:cxnLst/>
              <a:rect l="l" t="t" r="r" b="b"/>
              <a:pathLst>
                <a:path w="357504" h="29845">
                  <a:moveTo>
                    <a:pt x="0" y="29254"/>
                  </a:moveTo>
                  <a:lnTo>
                    <a:pt x="356984" y="29254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29254"/>
                  </a:lnTo>
                  <a:close/>
                </a:path>
              </a:pathLst>
            </a:custGeom>
            <a:solidFill>
              <a:srgbClr val="A23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7542574" y="9171886"/>
              <a:ext cx="357505" cy="37465"/>
            </a:xfrm>
            <a:custGeom>
              <a:avLst/>
              <a:gdLst/>
              <a:ahLst/>
              <a:cxnLst/>
              <a:rect l="l" t="t" r="r" b="b"/>
              <a:pathLst>
                <a:path w="357504" h="37465">
                  <a:moveTo>
                    <a:pt x="0" y="37291"/>
                  </a:moveTo>
                  <a:lnTo>
                    <a:pt x="356984" y="37291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37291"/>
                  </a:lnTo>
                  <a:close/>
                </a:path>
              </a:pathLst>
            </a:custGeom>
            <a:solidFill>
              <a:srgbClr val="DA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542574" y="9244172"/>
              <a:ext cx="357505" cy="29845"/>
            </a:xfrm>
            <a:custGeom>
              <a:avLst/>
              <a:gdLst/>
              <a:ahLst/>
              <a:cxnLst/>
              <a:rect l="l" t="t" r="r" b="b"/>
              <a:pathLst>
                <a:path w="357504" h="29845">
                  <a:moveTo>
                    <a:pt x="0" y="29254"/>
                  </a:moveTo>
                  <a:lnTo>
                    <a:pt x="356984" y="29254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29254"/>
                  </a:lnTo>
                  <a:close/>
                </a:path>
              </a:pathLst>
            </a:custGeom>
            <a:solidFill>
              <a:srgbClr val="A23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542574" y="9226951"/>
              <a:ext cx="357505" cy="37465"/>
            </a:xfrm>
            <a:custGeom>
              <a:avLst/>
              <a:gdLst/>
              <a:ahLst/>
              <a:cxnLst/>
              <a:rect l="l" t="t" r="r" b="b"/>
              <a:pathLst>
                <a:path w="357504" h="37465">
                  <a:moveTo>
                    <a:pt x="0" y="37291"/>
                  </a:moveTo>
                  <a:lnTo>
                    <a:pt x="356984" y="37291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37291"/>
                  </a:lnTo>
                  <a:close/>
                </a:path>
              </a:pathLst>
            </a:custGeom>
            <a:solidFill>
              <a:srgbClr val="DA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7542574" y="9299237"/>
              <a:ext cx="357505" cy="29845"/>
            </a:xfrm>
            <a:custGeom>
              <a:avLst/>
              <a:gdLst/>
              <a:ahLst/>
              <a:cxnLst/>
              <a:rect l="l" t="t" r="r" b="b"/>
              <a:pathLst>
                <a:path w="357504" h="29845">
                  <a:moveTo>
                    <a:pt x="0" y="29254"/>
                  </a:moveTo>
                  <a:lnTo>
                    <a:pt x="356984" y="29254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29254"/>
                  </a:lnTo>
                  <a:close/>
                </a:path>
              </a:pathLst>
            </a:custGeom>
            <a:solidFill>
              <a:srgbClr val="A23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7542574" y="9282015"/>
              <a:ext cx="357505" cy="37465"/>
            </a:xfrm>
            <a:custGeom>
              <a:avLst/>
              <a:gdLst/>
              <a:ahLst/>
              <a:cxnLst/>
              <a:rect l="l" t="t" r="r" b="b"/>
              <a:pathLst>
                <a:path w="357504" h="37465">
                  <a:moveTo>
                    <a:pt x="0" y="37291"/>
                  </a:moveTo>
                  <a:lnTo>
                    <a:pt x="356984" y="37291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37291"/>
                  </a:lnTo>
                  <a:close/>
                </a:path>
              </a:pathLst>
            </a:custGeom>
            <a:solidFill>
              <a:srgbClr val="DA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7542574" y="9354301"/>
              <a:ext cx="357505" cy="29845"/>
            </a:xfrm>
            <a:custGeom>
              <a:avLst/>
              <a:gdLst/>
              <a:ahLst/>
              <a:cxnLst/>
              <a:rect l="l" t="t" r="r" b="b"/>
              <a:pathLst>
                <a:path w="357504" h="29845">
                  <a:moveTo>
                    <a:pt x="0" y="29254"/>
                  </a:moveTo>
                  <a:lnTo>
                    <a:pt x="356984" y="29254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29254"/>
                  </a:lnTo>
                  <a:close/>
                </a:path>
              </a:pathLst>
            </a:custGeom>
            <a:solidFill>
              <a:srgbClr val="A23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542574" y="9337079"/>
              <a:ext cx="357505" cy="37465"/>
            </a:xfrm>
            <a:custGeom>
              <a:avLst/>
              <a:gdLst/>
              <a:ahLst/>
              <a:cxnLst/>
              <a:rect l="l" t="t" r="r" b="b"/>
              <a:pathLst>
                <a:path w="357504" h="37465">
                  <a:moveTo>
                    <a:pt x="0" y="37291"/>
                  </a:moveTo>
                  <a:lnTo>
                    <a:pt x="356984" y="37291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37291"/>
                  </a:lnTo>
                  <a:close/>
                </a:path>
              </a:pathLst>
            </a:custGeom>
            <a:solidFill>
              <a:srgbClr val="DA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7542574" y="9409366"/>
              <a:ext cx="357505" cy="29845"/>
            </a:xfrm>
            <a:custGeom>
              <a:avLst/>
              <a:gdLst/>
              <a:ahLst/>
              <a:cxnLst/>
              <a:rect l="l" t="t" r="r" b="b"/>
              <a:pathLst>
                <a:path w="357504" h="29845">
                  <a:moveTo>
                    <a:pt x="0" y="29254"/>
                  </a:moveTo>
                  <a:lnTo>
                    <a:pt x="356984" y="29254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29254"/>
                  </a:lnTo>
                  <a:close/>
                </a:path>
              </a:pathLst>
            </a:custGeom>
            <a:solidFill>
              <a:srgbClr val="A23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7542574" y="9392167"/>
              <a:ext cx="357505" cy="37465"/>
            </a:xfrm>
            <a:custGeom>
              <a:avLst/>
              <a:gdLst/>
              <a:ahLst/>
              <a:cxnLst/>
              <a:rect l="l" t="t" r="r" b="b"/>
              <a:pathLst>
                <a:path w="357504" h="37465">
                  <a:moveTo>
                    <a:pt x="0" y="37291"/>
                  </a:moveTo>
                  <a:lnTo>
                    <a:pt x="356984" y="37291"/>
                  </a:lnTo>
                  <a:lnTo>
                    <a:pt x="356984" y="0"/>
                  </a:lnTo>
                  <a:lnTo>
                    <a:pt x="0" y="0"/>
                  </a:lnTo>
                  <a:lnTo>
                    <a:pt x="0" y="37291"/>
                  </a:lnTo>
                  <a:close/>
                </a:path>
              </a:pathLst>
            </a:custGeom>
            <a:solidFill>
              <a:srgbClr val="DA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542413" y="8994086"/>
              <a:ext cx="40640" cy="40005"/>
            </a:xfrm>
            <a:custGeom>
              <a:avLst/>
              <a:gdLst/>
              <a:ahLst/>
              <a:cxnLst/>
              <a:rect l="l" t="t" r="r" b="b"/>
              <a:pathLst>
                <a:path w="40640" h="40004">
                  <a:moveTo>
                    <a:pt x="20679" y="40000"/>
                  </a:moveTo>
                  <a:lnTo>
                    <a:pt x="12806" y="38798"/>
                  </a:lnTo>
                  <a:lnTo>
                    <a:pt x="6294" y="34811"/>
                  </a:lnTo>
                  <a:lnTo>
                    <a:pt x="1804" y="28653"/>
                  </a:lnTo>
                  <a:lnTo>
                    <a:pt x="0" y="20941"/>
                  </a:lnTo>
                  <a:lnTo>
                    <a:pt x="1352" y="13084"/>
                  </a:lnTo>
                  <a:lnTo>
                    <a:pt x="5474" y="6527"/>
                  </a:lnTo>
                  <a:lnTo>
                    <a:pt x="11735" y="1941"/>
                  </a:lnTo>
                  <a:lnTo>
                    <a:pt x="19506" y="0"/>
                  </a:lnTo>
                  <a:lnTo>
                    <a:pt x="27379" y="1211"/>
                  </a:lnTo>
                  <a:lnTo>
                    <a:pt x="33892" y="5201"/>
                  </a:lnTo>
                  <a:lnTo>
                    <a:pt x="38381" y="11360"/>
                  </a:lnTo>
                  <a:lnTo>
                    <a:pt x="40186" y="19081"/>
                  </a:lnTo>
                  <a:lnTo>
                    <a:pt x="38833" y="26939"/>
                  </a:lnTo>
                  <a:lnTo>
                    <a:pt x="34711" y="33493"/>
                  </a:lnTo>
                  <a:lnTo>
                    <a:pt x="28450" y="38072"/>
                  </a:lnTo>
                  <a:lnTo>
                    <a:pt x="20679" y="40000"/>
                  </a:lnTo>
                  <a:close/>
                </a:path>
              </a:pathLst>
            </a:custGeom>
            <a:solidFill>
              <a:srgbClr val="212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553684" y="9012755"/>
              <a:ext cx="20320" cy="80645"/>
            </a:xfrm>
            <a:custGeom>
              <a:avLst/>
              <a:gdLst/>
              <a:ahLst/>
              <a:cxnLst/>
              <a:rect l="l" t="t" r="r" b="b"/>
              <a:pathLst>
                <a:path w="20320" h="80645">
                  <a:moveTo>
                    <a:pt x="6210" y="80461"/>
                  </a:moveTo>
                  <a:lnTo>
                    <a:pt x="2024" y="75547"/>
                  </a:lnTo>
                  <a:lnTo>
                    <a:pt x="0" y="5740"/>
                  </a:lnTo>
                  <a:lnTo>
                    <a:pt x="3887" y="459"/>
                  </a:lnTo>
                  <a:lnTo>
                    <a:pt x="13709" y="0"/>
                  </a:lnTo>
                  <a:lnTo>
                    <a:pt x="17873" y="4914"/>
                  </a:lnTo>
                  <a:lnTo>
                    <a:pt x="18057" y="11136"/>
                  </a:lnTo>
                  <a:lnTo>
                    <a:pt x="19897" y="74720"/>
                  </a:lnTo>
                  <a:lnTo>
                    <a:pt x="16033" y="80024"/>
                  </a:lnTo>
                  <a:lnTo>
                    <a:pt x="6210" y="80461"/>
                  </a:lnTo>
                  <a:close/>
                </a:path>
              </a:pathLst>
            </a:custGeom>
            <a:solidFill>
              <a:srgbClr val="2542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7606108" y="8601150"/>
              <a:ext cx="13970" cy="490220"/>
            </a:xfrm>
            <a:custGeom>
              <a:avLst/>
              <a:gdLst/>
              <a:ahLst/>
              <a:cxnLst/>
              <a:rect l="l" t="t" r="r" b="b"/>
              <a:pathLst>
                <a:path w="13970" h="490220">
                  <a:moveTo>
                    <a:pt x="13571" y="489953"/>
                  </a:moveTo>
                  <a:lnTo>
                    <a:pt x="0" y="489953"/>
                  </a:lnTo>
                  <a:lnTo>
                    <a:pt x="0" y="0"/>
                  </a:lnTo>
                  <a:lnTo>
                    <a:pt x="13571" y="0"/>
                  </a:lnTo>
                  <a:lnTo>
                    <a:pt x="13571" y="489953"/>
                  </a:lnTo>
                  <a:close/>
                </a:path>
              </a:pathLst>
            </a:custGeom>
            <a:solidFill>
              <a:srgbClr val="203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7606108" y="9091104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13571" y="12101"/>
                  </a:moveTo>
                  <a:lnTo>
                    <a:pt x="0" y="12101"/>
                  </a:lnTo>
                  <a:lnTo>
                    <a:pt x="0" y="0"/>
                  </a:lnTo>
                  <a:lnTo>
                    <a:pt x="13571" y="0"/>
                  </a:lnTo>
                  <a:lnTo>
                    <a:pt x="13571" y="12101"/>
                  </a:lnTo>
                  <a:close/>
                </a:path>
              </a:pathLst>
            </a:custGeom>
            <a:solidFill>
              <a:srgbClr val="132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7584716" y="8601150"/>
              <a:ext cx="21590" cy="490220"/>
            </a:xfrm>
            <a:custGeom>
              <a:avLst/>
              <a:gdLst/>
              <a:ahLst/>
              <a:cxnLst/>
              <a:rect l="l" t="t" r="r" b="b"/>
              <a:pathLst>
                <a:path w="21590" h="490220">
                  <a:moveTo>
                    <a:pt x="21392" y="489953"/>
                  </a:moveTo>
                  <a:lnTo>
                    <a:pt x="0" y="489953"/>
                  </a:lnTo>
                  <a:lnTo>
                    <a:pt x="0" y="0"/>
                  </a:lnTo>
                  <a:lnTo>
                    <a:pt x="21392" y="0"/>
                  </a:lnTo>
                  <a:lnTo>
                    <a:pt x="21392" y="489953"/>
                  </a:lnTo>
                  <a:close/>
                </a:path>
              </a:pathLst>
            </a:custGeom>
            <a:solidFill>
              <a:srgbClr val="1628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7584716" y="9091104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90" h="12700">
                  <a:moveTo>
                    <a:pt x="21392" y="12101"/>
                  </a:moveTo>
                  <a:lnTo>
                    <a:pt x="0" y="12101"/>
                  </a:lnTo>
                  <a:lnTo>
                    <a:pt x="0" y="0"/>
                  </a:lnTo>
                  <a:lnTo>
                    <a:pt x="21392" y="0"/>
                  </a:lnTo>
                  <a:lnTo>
                    <a:pt x="21392" y="12101"/>
                  </a:lnTo>
                  <a:close/>
                </a:path>
              </a:pathLst>
            </a:custGeom>
            <a:solidFill>
              <a:srgbClr val="0D1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7583970" y="8556154"/>
              <a:ext cx="1270" cy="547370"/>
            </a:xfrm>
            <a:custGeom>
              <a:avLst/>
              <a:gdLst/>
              <a:ahLst/>
              <a:cxnLst/>
              <a:rect l="l" t="t" r="r" b="b"/>
              <a:pathLst>
                <a:path w="1270" h="547370">
                  <a:moveTo>
                    <a:pt x="736" y="44411"/>
                  </a:moveTo>
                  <a:lnTo>
                    <a:pt x="228" y="44411"/>
                  </a:lnTo>
                  <a:lnTo>
                    <a:pt x="228" y="0"/>
                  </a:lnTo>
                  <a:lnTo>
                    <a:pt x="0" y="0"/>
                  </a:lnTo>
                  <a:lnTo>
                    <a:pt x="0" y="44411"/>
                  </a:lnTo>
                  <a:lnTo>
                    <a:pt x="0" y="546900"/>
                  </a:lnTo>
                  <a:lnTo>
                    <a:pt x="736" y="546900"/>
                  </a:lnTo>
                  <a:lnTo>
                    <a:pt x="736" y="44411"/>
                  </a:lnTo>
                  <a:close/>
                </a:path>
              </a:pathLst>
            </a:custGeom>
            <a:solidFill>
              <a:srgbClr val="5E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7619680" y="8556947"/>
              <a:ext cx="242570" cy="44450"/>
            </a:xfrm>
            <a:custGeom>
              <a:avLst/>
              <a:gdLst/>
              <a:ahLst/>
              <a:cxnLst/>
              <a:rect l="l" t="t" r="r" b="b"/>
              <a:pathLst>
                <a:path w="242570" h="44450">
                  <a:moveTo>
                    <a:pt x="242084" y="44203"/>
                  </a:moveTo>
                  <a:lnTo>
                    <a:pt x="0" y="44203"/>
                  </a:lnTo>
                  <a:lnTo>
                    <a:pt x="0" y="0"/>
                  </a:lnTo>
                  <a:lnTo>
                    <a:pt x="242084" y="0"/>
                  </a:lnTo>
                  <a:lnTo>
                    <a:pt x="242084" y="44203"/>
                  </a:lnTo>
                  <a:close/>
                </a:path>
              </a:pathLst>
            </a:custGeom>
            <a:solidFill>
              <a:srgbClr val="203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7584209" y="8555753"/>
              <a:ext cx="278130" cy="1270"/>
            </a:xfrm>
            <a:custGeom>
              <a:avLst/>
              <a:gdLst/>
              <a:ahLst/>
              <a:cxnLst/>
              <a:rect l="l" t="t" r="r" b="b"/>
              <a:pathLst>
                <a:path w="278129" h="1270">
                  <a:moveTo>
                    <a:pt x="277554" y="1194"/>
                  </a:moveTo>
                  <a:lnTo>
                    <a:pt x="35470" y="1194"/>
                  </a:lnTo>
                  <a:lnTo>
                    <a:pt x="35470" y="964"/>
                  </a:lnTo>
                  <a:lnTo>
                    <a:pt x="0" y="964"/>
                  </a:lnTo>
                  <a:lnTo>
                    <a:pt x="0" y="0"/>
                  </a:lnTo>
                  <a:lnTo>
                    <a:pt x="277554" y="0"/>
                  </a:lnTo>
                  <a:lnTo>
                    <a:pt x="277554" y="1194"/>
                  </a:lnTo>
                  <a:close/>
                </a:path>
              </a:pathLst>
            </a:custGeom>
            <a:solidFill>
              <a:srgbClr val="5E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7606108" y="8556947"/>
              <a:ext cx="13970" cy="44450"/>
            </a:xfrm>
            <a:custGeom>
              <a:avLst/>
              <a:gdLst/>
              <a:ahLst/>
              <a:cxnLst/>
              <a:rect l="l" t="t" r="r" b="b"/>
              <a:pathLst>
                <a:path w="13970" h="44450">
                  <a:moveTo>
                    <a:pt x="13571" y="44203"/>
                  </a:moveTo>
                  <a:lnTo>
                    <a:pt x="0" y="44203"/>
                  </a:lnTo>
                  <a:lnTo>
                    <a:pt x="0" y="0"/>
                  </a:lnTo>
                  <a:lnTo>
                    <a:pt x="13571" y="0"/>
                  </a:lnTo>
                  <a:lnTo>
                    <a:pt x="13571" y="44203"/>
                  </a:lnTo>
                  <a:close/>
                </a:path>
              </a:pathLst>
            </a:custGeom>
            <a:solidFill>
              <a:srgbClr val="0E20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7584716" y="8556947"/>
              <a:ext cx="21590" cy="44450"/>
            </a:xfrm>
            <a:custGeom>
              <a:avLst/>
              <a:gdLst/>
              <a:ahLst/>
              <a:cxnLst/>
              <a:rect l="l" t="t" r="r" b="b"/>
              <a:pathLst>
                <a:path w="21590" h="44450">
                  <a:moveTo>
                    <a:pt x="21392" y="44203"/>
                  </a:moveTo>
                  <a:lnTo>
                    <a:pt x="0" y="44203"/>
                  </a:lnTo>
                  <a:lnTo>
                    <a:pt x="0" y="0"/>
                  </a:lnTo>
                  <a:lnTo>
                    <a:pt x="21392" y="0"/>
                  </a:lnTo>
                  <a:lnTo>
                    <a:pt x="21392" y="44203"/>
                  </a:lnTo>
                  <a:close/>
                </a:path>
              </a:pathLst>
            </a:custGeom>
            <a:solidFill>
              <a:srgbClr val="0A1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7584209" y="8556717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59" h="44450">
                  <a:moveTo>
                    <a:pt x="506" y="44432"/>
                  </a:moveTo>
                  <a:lnTo>
                    <a:pt x="0" y="44432"/>
                  </a:lnTo>
                  <a:lnTo>
                    <a:pt x="0" y="0"/>
                  </a:lnTo>
                  <a:lnTo>
                    <a:pt x="35470" y="0"/>
                  </a:lnTo>
                  <a:lnTo>
                    <a:pt x="35470" y="229"/>
                  </a:lnTo>
                  <a:lnTo>
                    <a:pt x="506" y="229"/>
                  </a:lnTo>
                  <a:lnTo>
                    <a:pt x="506" y="44432"/>
                  </a:lnTo>
                  <a:close/>
                </a:path>
              </a:pathLst>
            </a:custGeom>
            <a:solidFill>
              <a:srgbClr val="2E2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7468286" y="8163508"/>
              <a:ext cx="507365" cy="1313180"/>
            </a:xfrm>
            <a:custGeom>
              <a:avLst/>
              <a:gdLst/>
              <a:ahLst/>
              <a:cxnLst/>
              <a:rect l="l" t="t" r="r" b="b"/>
              <a:pathLst>
                <a:path w="507365" h="1313179">
                  <a:moveTo>
                    <a:pt x="75565" y="0"/>
                  </a:moveTo>
                  <a:lnTo>
                    <a:pt x="0" y="0"/>
                  </a:lnTo>
                  <a:lnTo>
                    <a:pt x="0" y="1313167"/>
                  </a:lnTo>
                  <a:lnTo>
                    <a:pt x="75565" y="1313167"/>
                  </a:lnTo>
                  <a:lnTo>
                    <a:pt x="75565" y="0"/>
                  </a:lnTo>
                  <a:close/>
                </a:path>
                <a:path w="507365" h="1313179">
                  <a:moveTo>
                    <a:pt x="506857" y="0"/>
                  </a:moveTo>
                  <a:lnTo>
                    <a:pt x="431266" y="0"/>
                  </a:lnTo>
                  <a:lnTo>
                    <a:pt x="431266" y="1313167"/>
                  </a:lnTo>
                  <a:lnTo>
                    <a:pt x="506857" y="1313167"/>
                  </a:lnTo>
                  <a:lnTo>
                    <a:pt x="506857" y="0"/>
                  </a:lnTo>
                  <a:close/>
                </a:path>
              </a:pathLst>
            </a:custGeom>
            <a:solidFill>
              <a:srgbClr val="FE53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3" name="object 173"/>
          <p:cNvGrpSpPr/>
          <p:nvPr/>
        </p:nvGrpSpPr>
        <p:grpSpPr>
          <a:xfrm>
            <a:off x="7408834" y="8159074"/>
            <a:ext cx="2678430" cy="1376045"/>
            <a:chOff x="7408834" y="8159074"/>
            <a:chExt cx="2678430" cy="1376045"/>
          </a:xfrm>
        </p:grpSpPr>
        <p:sp>
          <p:nvSpPr>
            <p:cNvPr id="174" name="object 174"/>
            <p:cNvSpPr/>
            <p:nvPr/>
          </p:nvSpPr>
          <p:spPr>
            <a:xfrm>
              <a:off x="7468286" y="8159076"/>
              <a:ext cx="2566670" cy="1317625"/>
            </a:xfrm>
            <a:custGeom>
              <a:avLst/>
              <a:gdLst/>
              <a:ahLst/>
              <a:cxnLst/>
              <a:rect l="l" t="t" r="r" b="b"/>
              <a:pathLst>
                <a:path w="2566670" h="1317625">
                  <a:moveTo>
                    <a:pt x="475729" y="335076"/>
                  </a:moveTo>
                  <a:lnTo>
                    <a:pt x="44475" y="335076"/>
                  </a:lnTo>
                  <a:lnTo>
                    <a:pt x="44475" y="370598"/>
                  </a:lnTo>
                  <a:lnTo>
                    <a:pt x="475729" y="370598"/>
                  </a:lnTo>
                  <a:lnTo>
                    <a:pt x="475729" y="335076"/>
                  </a:lnTo>
                  <a:close/>
                </a:path>
                <a:path w="2566670" h="1317625">
                  <a:moveTo>
                    <a:pt x="2566403" y="4432"/>
                  </a:moveTo>
                  <a:lnTo>
                    <a:pt x="2560917" y="4432"/>
                  </a:lnTo>
                  <a:lnTo>
                    <a:pt x="2560917" y="0"/>
                  </a:lnTo>
                  <a:lnTo>
                    <a:pt x="0" y="0"/>
                  </a:lnTo>
                  <a:lnTo>
                    <a:pt x="0" y="190842"/>
                  </a:lnTo>
                  <a:lnTo>
                    <a:pt x="2490825" y="190842"/>
                  </a:lnTo>
                  <a:lnTo>
                    <a:pt x="2490825" y="1317599"/>
                  </a:lnTo>
                  <a:lnTo>
                    <a:pt x="2566403" y="1317599"/>
                  </a:lnTo>
                  <a:lnTo>
                    <a:pt x="2566403" y="4432"/>
                  </a:lnTo>
                  <a:close/>
                </a:path>
              </a:pathLst>
            </a:custGeom>
            <a:solidFill>
              <a:srgbClr val="FE53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408834" y="9463902"/>
              <a:ext cx="2678430" cy="71120"/>
            </a:xfrm>
            <a:custGeom>
              <a:avLst/>
              <a:gdLst/>
              <a:ahLst/>
              <a:cxnLst/>
              <a:rect l="l" t="t" r="r" b="b"/>
              <a:pathLst>
                <a:path w="2678429" h="71120">
                  <a:moveTo>
                    <a:pt x="2678153" y="71023"/>
                  </a:moveTo>
                  <a:lnTo>
                    <a:pt x="0" y="71023"/>
                  </a:lnTo>
                  <a:lnTo>
                    <a:pt x="4893" y="43380"/>
                  </a:lnTo>
                  <a:lnTo>
                    <a:pt x="18238" y="20804"/>
                  </a:lnTo>
                  <a:lnTo>
                    <a:pt x="38031" y="5582"/>
                  </a:lnTo>
                  <a:lnTo>
                    <a:pt x="62269" y="0"/>
                  </a:lnTo>
                  <a:lnTo>
                    <a:pt x="2615883" y="0"/>
                  </a:lnTo>
                  <a:lnTo>
                    <a:pt x="2640121" y="5582"/>
                  </a:lnTo>
                  <a:lnTo>
                    <a:pt x="2659914" y="20804"/>
                  </a:lnTo>
                  <a:lnTo>
                    <a:pt x="2673259" y="43380"/>
                  </a:lnTo>
                  <a:lnTo>
                    <a:pt x="2678153" y="71023"/>
                  </a:lnTo>
                  <a:close/>
                </a:path>
              </a:pathLst>
            </a:custGeom>
            <a:solidFill>
              <a:srgbClr val="A75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6" name="object 176"/>
          <p:cNvGrpSpPr/>
          <p:nvPr/>
        </p:nvGrpSpPr>
        <p:grpSpPr>
          <a:xfrm>
            <a:off x="8049400" y="7963133"/>
            <a:ext cx="868680" cy="129539"/>
            <a:chOff x="8049400" y="7963133"/>
            <a:chExt cx="868680" cy="129539"/>
          </a:xfrm>
        </p:grpSpPr>
        <p:sp>
          <p:nvSpPr>
            <p:cNvPr id="177" name="object 177"/>
            <p:cNvSpPr/>
            <p:nvPr/>
          </p:nvSpPr>
          <p:spPr>
            <a:xfrm>
              <a:off x="8049399" y="7963585"/>
              <a:ext cx="68580" cy="127000"/>
            </a:xfrm>
            <a:custGeom>
              <a:avLst/>
              <a:gdLst/>
              <a:ahLst/>
              <a:cxnLst/>
              <a:rect l="l" t="t" r="r" b="b"/>
              <a:pathLst>
                <a:path w="68579" h="127000">
                  <a:moveTo>
                    <a:pt x="68084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55841"/>
                  </a:lnTo>
                  <a:lnTo>
                    <a:pt x="0" y="69799"/>
                  </a:lnTo>
                  <a:lnTo>
                    <a:pt x="0" y="126898"/>
                  </a:lnTo>
                  <a:lnTo>
                    <a:pt x="16306" y="126898"/>
                  </a:lnTo>
                  <a:lnTo>
                    <a:pt x="16306" y="69799"/>
                  </a:lnTo>
                  <a:lnTo>
                    <a:pt x="64147" y="69799"/>
                  </a:lnTo>
                  <a:lnTo>
                    <a:pt x="64147" y="55841"/>
                  </a:lnTo>
                  <a:lnTo>
                    <a:pt x="16306" y="55841"/>
                  </a:lnTo>
                  <a:lnTo>
                    <a:pt x="16306" y="13970"/>
                  </a:lnTo>
                  <a:lnTo>
                    <a:pt x="68084" y="13970"/>
                  </a:lnTo>
                  <a:lnTo>
                    <a:pt x="68084" y="0"/>
                  </a:lnTo>
                  <a:close/>
                </a:path>
              </a:pathLst>
            </a:custGeom>
            <a:solidFill>
              <a:srgbClr val="FE53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40561" y="7964074"/>
              <a:ext cx="93208" cy="128269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62086" y="7963133"/>
              <a:ext cx="195824" cy="127144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86412" y="7963585"/>
              <a:ext cx="231088" cy="12875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745817" y="7963133"/>
              <a:ext cx="171993" cy="127340"/>
            </a:xfrm>
            <a:prstGeom prst="rect">
              <a:avLst/>
            </a:prstGeom>
          </p:spPr>
        </p:pic>
      </p:grpSp>
      <p:grpSp>
        <p:nvGrpSpPr>
          <p:cNvPr id="182" name="object 182"/>
          <p:cNvGrpSpPr/>
          <p:nvPr/>
        </p:nvGrpSpPr>
        <p:grpSpPr>
          <a:xfrm>
            <a:off x="8972398" y="7962008"/>
            <a:ext cx="488315" cy="130810"/>
            <a:chOff x="8972398" y="7962008"/>
            <a:chExt cx="488315" cy="130810"/>
          </a:xfrm>
        </p:grpSpPr>
        <p:pic>
          <p:nvPicPr>
            <p:cNvPr id="183" name="object 18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72398" y="7962008"/>
              <a:ext cx="295037" cy="130335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288620" y="7963133"/>
              <a:ext cx="172016" cy="127340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10333368" y="7756868"/>
            <a:ext cx="3342004" cy="1776730"/>
            <a:chOff x="10333368" y="7756868"/>
            <a:chExt cx="3342004" cy="1776730"/>
          </a:xfrm>
        </p:grpSpPr>
        <p:sp>
          <p:nvSpPr>
            <p:cNvPr id="186" name="object 186"/>
            <p:cNvSpPr/>
            <p:nvPr/>
          </p:nvSpPr>
          <p:spPr>
            <a:xfrm>
              <a:off x="10458767" y="7756868"/>
              <a:ext cx="3076575" cy="474345"/>
            </a:xfrm>
            <a:custGeom>
              <a:avLst/>
              <a:gdLst/>
              <a:ahLst/>
              <a:cxnLst/>
              <a:rect l="l" t="t" r="r" b="b"/>
              <a:pathLst>
                <a:path w="3076575" h="474345">
                  <a:moveTo>
                    <a:pt x="50200" y="473707"/>
                  </a:moveTo>
                  <a:lnTo>
                    <a:pt x="7743" y="466469"/>
                  </a:lnTo>
                  <a:lnTo>
                    <a:pt x="0" y="452450"/>
                  </a:lnTo>
                  <a:lnTo>
                    <a:pt x="610" y="446370"/>
                  </a:lnTo>
                  <a:lnTo>
                    <a:pt x="12951" y="407543"/>
                  </a:lnTo>
                  <a:lnTo>
                    <a:pt x="34563" y="371497"/>
                  </a:lnTo>
                  <a:lnTo>
                    <a:pt x="58701" y="335649"/>
                  </a:lnTo>
                  <a:lnTo>
                    <a:pt x="83801" y="300352"/>
                  </a:lnTo>
                  <a:lnTo>
                    <a:pt x="109709" y="265486"/>
                  </a:lnTo>
                  <a:lnTo>
                    <a:pt x="136271" y="230928"/>
                  </a:lnTo>
                  <a:lnTo>
                    <a:pt x="164932" y="193226"/>
                  </a:lnTo>
                  <a:lnTo>
                    <a:pt x="193086" y="155276"/>
                  </a:lnTo>
                  <a:lnTo>
                    <a:pt x="221454" y="117448"/>
                  </a:lnTo>
                  <a:lnTo>
                    <a:pt x="250759" y="80111"/>
                  </a:lnTo>
                  <a:lnTo>
                    <a:pt x="283426" y="41130"/>
                  </a:lnTo>
                  <a:lnTo>
                    <a:pt x="316797" y="13116"/>
                  </a:lnTo>
                  <a:lnTo>
                    <a:pt x="365249" y="8161"/>
                  </a:lnTo>
                  <a:lnTo>
                    <a:pt x="414637" y="5359"/>
                  </a:lnTo>
                  <a:lnTo>
                    <a:pt x="464459" y="4082"/>
                  </a:lnTo>
                  <a:lnTo>
                    <a:pt x="514213" y="3703"/>
                  </a:lnTo>
                  <a:lnTo>
                    <a:pt x="839947" y="2638"/>
                  </a:lnTo>
                  <a:lnTo>
                    <a:pt x="1493303" y="1721"/>
                  </a:lnTo>
                  <a:lnTo>
                    <a:pt x="1902525" y="0"/>
                  </a:lnTo>
                  <a:lnTo>
                    <a:pt x="1959495" y="172"/>
                  </a:lnTo>
                  <a:lnTo>
                    <a:pt x="2016465" y="544"/>
                  </a:lnTo>
                  <a:lnTo>
                    <a:pt x="2275858" y="3011"/>
                  </a:lnTo>
                  <a:lnTo>
                    <a:pt x="2427673" y="4025"/>
                  </a:lnTo>
                  <a:lnTo>
                    <a:pt x="2491695" y="4092"/>
                  </a:lnTo>
                  <a:lnTo>
                    <a:pt x="2588158" y="2817"/>
                  </a:lnTo>
                  <a:lnTo>
                    <a:pt x="2643258" y="3963"/>
                  </a:lnTo>
                  <a:lnTo>
                    <a:pt x="2696638" y="8724"/>
                  </a:lnTo>
                  <a:lnTo>
                    <a:pt x="2746253" y="18910"/>
                  </a:lnTo>
                  <a:lnTo>
                    <a:pt x="2790057" y="36327"/>
                  </a:lnTo>
                  <a:lnTo>
                    <a:pt x="2828026" y="70757"/>
                  </a:lnTo>
                  <a:lnTo>
                    <a:pt x="2853997" y="106726"/>
                  </a:lnTo>
                  <a:lnTo>
                    <a:pt x="2863242" y="119900"/>
                  </a:lnTo>
                  <a:lnTo>
                    <a:pt x="2883601" y="147949"/>
                  </a:lnTo>
                  <a:lnTo>
                    <a:pt x="2897871" y="169620"/>
                  </a:lnTo>
                  <a:lnTo>
                    <a:pt x="2926139" y="213107"/>
                  </a:lnTo>
                  <a:lnTo>
                    <a:pt x="2940559" y="234714"/>
                  </a:lnTo>
                  <a:lnTo>
                    <a:pt x="2966382" y="269262"/>
                  </a:lnTo>
                  <a:lnTo>
                    <a:pt x="2993978" y="302766"/>
                  </a:lnTo>
                  <a:lnTo>
                    <a:pt x="3020817" y="336622"/>
                  </a:lnTo>
                  <a:lnTo>
                    <a:pt x="3044365" y="372224"/>
                  </a:lnTo>
                  <a:lnTo>
                    <a:pt x="3055566" y="390065"/>
                  </a:lnTo>
                  <a:lnTo>
                    <a:pt x="3065958" y="405855"/>
                  </a:lnTo>
                  <a:lnTo>
                    <a:pt x="3073603" y="420728"/>
                  </a:lnTo>
                  <a:lnTo>
                    <a:pt x="3076564" y="435816"/>
                  </a:lnTo>
                  <a:lnTo>
                    <a:pt x="3052438" y="451623"/>
                  </a:lnTo>
                  <a:lnTo>
                    <a:pt x="3039165" y="458891"/>
                  </a:lnTo>
                  <a:lnTo>
                    <a:pt x="3026511" y="462928"/>
                  </a:lnTo>
                  <a:lnTo>
                    <a:pt x="3019567" y="461857"/>
                  </a:lnTo>
                  <a:lnTo>
                    <a:pt x="2973727" y="464958"/>
                  </a:lnTo>
                  <a:lnTo>
                    <a:pt x="2927018" y="466450"/>
                  </a:lnTo>
                  <a:lnTo>
                    <a:pt x="2879764" y="466736"/>
                  </a:lnTo>
                  <a:lnTo>
                    <a:pt x="2832286" y="466219"/>
                  </a:lnTo>
                  <a:lnTo>
                    <a:pt x="2705518" y="463955"/>
                  </a:lnTo>
                  <a:lnTo>
                    <a:pt x="2679613" y="463846"/>
                  </a:lnTo>
                  <a:lnTo>
                    <a:pt x="2626691" y="464003"/>
                  </a:lnTo>
                  <a:lnTo>
                    <a:pt x="2415020" y="465655"/>
                  </a:lnTo>
                  <a:lnTo>
                    <a:pt x="2309177" y="466140"/>
                  </a:lnTo>
                  <a:lnTo>
                    <a:pt x="2155529" y="466034"/>
                  </a:lnTo>
                  <a:lnTo>
                    <a:pt x="1336110" y="462416"/>
                  </a:lnTo>
                  <a:lnTo>
                    <a:pt x="1080158" y="462823"/>
                  </a:lnTo>
                  <a:lnTo>
                    <a:pt x="625734" y="465290"/>
                  </a:lnTo>
                  <a:lnTo>
                    <a:pt x="386520" y="465438"/>
                  </a:lnTo>
                  <a:lnTo>
                    <a:pt x="281966" y="465949"/>
                  </a:lnTo>
                  <a:lnTo>
                    <a:pt x="222681" y="466752"/>
                  </a:lnTo>
                  <a:lnTo>
                    <a:pt x="183362" y="468901"/>
                  </a:lnTo>
                  <a:lnTo>
                    <a:pt x="104123" y="471549"/>
                  </a:lnTo>
                  <a:lnTo>
                    <a:pt x="50200" y="473707"/>
                  </a:lnTo>
                  <a:close/>
                </a:path>
              </a:pathLst>
            </a:custGeom>
            <a:solidFill>
              <a:srgbClr val="201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0477804" y="7771551"/>
              <a:ext cx="3029585" cy="459105"/>
            </a:xfrm>
            <a:custGeom>
              <a:avLst/>
              <a:gdLst/>
              <a:ahLst/>
              <a:cxnLst/>
              <a:rect l="l" t="t" r="r" b="b"/>
              <a:pathLst>
                <a:path w="3029584" h="459104">
                  <a:moveTo>
                    <a:pt x="49413" y="459028"/>
                  </a:moveTo>
                  <a:lnTo>
                    <a:pt x="7611" y="452006"/>
                  </a:lnTo>
                  <a:lnTo>
                    <a:pt x="0" y="438417"/>
                  </a:lnTo>
                  <a:lnTo>
                    <a:pt x="572" y="432566"/>
                  </a:lnTo>
                  <a:lnTo>
                    <a:pt x="12723" y="394929"/>
                  </a:lnTo>
                  <a:lnTo>
                    <a:pt x="34029" y="359988"/>
                  </a:lnTo>
                  <a:lnTo>
                    <a:pt x="57788" y="325251"/>
                  </a:lnTo>
                  <a:lnTo>
                    <a:pt x="82499" y="291051"/>
                  </a:lnTo>
                  <a:lnTo>
                    <a:pt x="108010" y="257268"/>
                  </a:lnTo>
                  <a:lnTo>
                    <a:pt x="134173" y="223778"/>
                  </a:lnTo>
                  <a:lnTo>
                    <a:pt x="162382" y="187235"/>
                  </a:lnTo>
                  <a:lnTo>
                    <a:pt x="190091" y="150459"/>
                  </a:lnTo>
                  <a:lnTo>
                    <a:pt x="218015" y="113804"/>
                  </a:lnTo>
                  <a:lnTo>
                    <a:pt x="246868" y="77626"/>
                  </a:lnTo>
                  <a:lnTo>
                    <a:pt x="279057" y="39871"/>
                  </a:lnTo>
                  <a:lnTo>
                    <a:pt x="311913" y="12696"/>
                  </a:lnTo>
                  <a:lnTo>
                    <a:pt x="359640" y="7901"/>
                  </a:lnTo>
                  <a:lnTo>
                    <a:pt x="408276" y="5184"/>
                  </a:lnTo>
                  <a:lnTo>
                    <a:pt x="457332" y="3943"/>
                  </a:lnTo>
                  <a:lnTo>
                    <a:pt x="506316" y="3576"/>
                  </a:lnTo>
                  <a:lnTo>
                    <a:pt x="827052" y="2562"/>
                  </a:lnTo>
                  <a:lnTo>
                    <a:pt x="1470408" y="1669"/>
                  </a:lnTo>
                  <a:lnTo>
                    <a:pt x="1873353" y="0"/>
                  </a:lnTo>
                  <a:lnTo>
                    <a:pt x="1985534" y="529"/>
                  </a:lnTo>
                  <a:lnTo>
                    <a:pt x="2240951" y="2935"/>
                  </a:lnTo>
                  <a:lnTo>
                    <a:pt x="2390448" y="3914"/>
                  </a:lnTo>
                  <a:lnTo>
                    <a:pt x="2453468" y="3978"/>
                  </a:lnTo>
                  <a:lnTo>
                    <a:pt x="2548412" y="2717"/>
                  </a:lnTo>
                  <a:lnTo>
                    <a:pt x="2602681" y="3823"/>
                  </a:lnTo>
                  <a:lnTo>
                    <a:pt x="2655261" y="8439"/>
                  </a:lnTo>
                  <a:lnTo>
                    <a:pt x="2704136" y="18320"/>
                  </a:lnTo>
                  <a:lnTo>
                    <a:pt x="2747291" y="35219"/>
                  </a:lnTo>
                  <a:lnTo>
                    <a:pt x="2784654" y="68588"/>
                  </a:lnTo>
                  <a:lnTo>
                    <a:pt x="2810239" y="103438"/>
                  </a:lnTo>
                  <a:lnTo>
                    <a:pt x="2819337" y="116177"/>
                  </a:lnTo>
                  <a:lnTo>
                    <a:pt x="2839385" y="143360"/>
                  </a:lnTo>
                  <a:lnTo>
                    <a:pt x="2881285" y="206508"/>
                  </a:lnTo>
                  <a:lnTo>
                    <a:pt x="2895466" y="227449"/>
                  </a:lnTo>
                  <a:lnTo>
                    <a:pt x="2920893" y="260914"/>
                  </a:lnTo>
                  <a:lnTo>
                    <a:pt x="2948070" y="293379"/>
                  </a:lnTo>
                  <a:lnTo>
                    <a:pt x="2974495" y="326195"/>
                  </a:lnTo>
                  <a:lnTo>
                    <a:pt x="2997669" y="360714"/>
                  </a:lnTo>
                  <a:lnTo>
                    <a:pt x="3008697" y="377992"/>
                  </a:lnTo>
                  <a:lnTo>
                    <a:pt x="3018933" y="393280"/>
                  </a:lnTo>
                  <a:lnTo>
                    <a:pt x="3026473" y="407686"/>
                  </a:lnTo>
                  <a:lnTo>
                    <a:pt x="3029410" y="422318"/>
                  </a:lnTo>
                  <a:lnTo>
                    <a:pt x="3005652" y="437633"/>
                  </a:lnTo>
                  <a:lnTo>
                    <a:pt x="2992586" y="444678"/>
                  </a:lnTo>
                  <a:lnTo>
                    <a:pt x="2980121" y="448589"/>
                  </a:lnTo>
                  <a:lnTo>
                    <a:pt x="2973292" y="447556"/>
                  </a:lnTo>
                  <a:lnTo>
                    <a:pt x="2928123" y="450567"/>
                  </a:lnTo>
                  <a:lnTo>
                    <a:pt x="2882097" y="452015"/>
                  </a:lnTo>
                  <a:lnTo>
                    <a:pt x="2835529" y="452289"/>
                  </a:lnTo>
                  <a:lnTo>
                    <a:pt x="2788734" y="451782"/>
                  </a:lnTo>
                  <a:lnTo>
                    <a:pt x="2689776" y="449903"/>
                  </a:lnTo>
                  <a:lnTo>
                    <a:pt x="2638526" y="449468"/>
                  </a:lnTo>
                  <a:lnTo>
                    <a:pt x="2586406" y="449621"/>
                  </a:lnTo>
                  <a:lnTo>
                    <a:pt x="2377982" y="451216"/>
                  </a:lnTo>
                  <a:lnTo>
                    <a:pt x="2273774" y="451686"/>
                  </a:lnTo>
                  <a:lnTo>
                    <a:pt x="2122486" y="451587"/>
                  </a:lnTo>
                  <a:lnTo>
                    <a:pt x="1315615" y="448088"/>
                  </a:lnTo>
                  <a:lnTo>
                    <a:pt x="1113986" y="448313"/>
                  </a:lnTo>
                  <a:lnTo>
                    <a:pt x="616023" y="450869"/>
                  </a:lnTo>
                  <a:lnTo>
                    <a:pt x="380359" y="451022"/>
                  </a:lnTo>
                  <a:lnTo>
                    <a:pt x="277617" y="451533"/>
                  </a:lnTo>
                  <a:lnTo>
                    <a:pt x="219247" y="452260"/>
                  </a:lnTo>
                  <a:lnTo>
                    <a:pt x="180535" y="454363"/>
                  </a:lnTo>
                  <a:lnTo>
                    <a:pt x="102508" y="456949"/>
                  </a:lnTo>
                  <a:lnTo>
                    <a:pt x="49413" y="459028"/>
                  </a:lnTo>
                  <a:close/>
                </a:path>
              </a:pathLst>
            </a:custGeom>
            <a:solidFill>
              <a:srgbClr val="AB3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0609062" y="7774496"/>
              <a:ext cx="2764790" cy="224790"/>
            </a:xfrm>
            <a:custGeom>
              <a:avLst/>
              <a:gdLst/>
              <a:ahLst/>
              <a:cxnLst/>
              <a:rect l="l" t="t" r="r" b="b"/>
              <a:pathLst>
                <a:path w="2764790" h="224790">
                  <a:moveTo>
                    <a:pt x="2732863" y="177622"/>
                  </a:moveTo>
                  <a:lnTo>
                    <a:pt x="395707" y="177622"/>
                  </a:lnTo>
                  <a:lnTo>
                    <a:pt x="461481" y="177438"/>
                  </a:lnTo>
                  <a:lnTo>
                    <a:pt x="452026" y="177438"/>
                  </a:lnTo>
                  <a:lnTo>
                    <a:pt x="557805" y="176204"/>
                  </a:lnTo>
                  <a:lnTo>
                    <a:pt x="555713" y="176204"/>
                  </a:lnTo>
                  <a:lnTo>
                    <a:pt x="607637" y="175166"/>
                  </a:lnTo>
                  <a:lnTo>
                    <a:pt x="606406" y="175166"/>
                  </a:lnTo>
                  <a:lnTo>
                    <a:pt x="653822" y="173939"/>
                  </a:lnTo>
                  <a:lnTo>
                    <a:pt x="808610" y="168082"/>
                  </a:lnTo>
                  <a:lnTo>
                    <a:pt x="1518445" y="128057"/>
                  </a:lnTo>
                  <a:lnTo>
                    <a:pt x="1720608" y="111476"/>
                  </a:lnTo>
                  <a:lnTo>
                    <a:pt x="1873662" y="95799"/>
                  </a:lnTo>
                  <a:lnTo>
                    <a:pt x="1977880" y="83183"/>
                  </a:lnTo>
                  <a:lnTo>
                    <a:pt x="2081921" y="68714"/>
                  </a:lnTo>
                  <a:lnTo>
                    <a:pt x="2133837" y="60710"/>
                  </a:lnTo>
                  <a:lnTo>
                    <a:pt x="2185665" y="52151"/>
                  </a:lnTo>
                  <a:lnTo>
                    <a:pt x="2237388" y="43009"/>
                  </a:lnTo>
                  <a:lnTo>
                    <a:pt x="2288993" y="33253"/>
                  </a:lnTo>
                  <a:lnTo>
                    <a:pt x="2340464" y="22853"/>
                  </a:lnTo>
                  <a:lnTo>
                    <a:pt x="2391787" y="11778"/>
                  </a:lnTo>
                  <a:lnTo>
                    <a:pt x="2442947" y="0"/>
                  </a:lnTo>
                  <a:lnTo>
                    <a:pt x="2489933" y="2025"/>
                  </a:lnTo>
                  <a:lnTo>
                    <a:pt x="2535113" y="7169"/>
                  </a:lnTo>
                  <a:lnTo>
                    <a:pt x="2577138" y="16616"/>
                  </a:lnTo>
                  <a:lnTo>
                    <a:pt x="2614660" y="31547"/>
                  </a:lnTo>
                  <a:lnTo>
                    <a:pt x="2653397" y="65643"/>
                  </a:lnTo>
                  <a:lnTo>
                    <a:pt x="2676463" y="96440"/>
                  </a:lnTo>
                  <a:lnTo>
                    <a:pt x="2678981" y="100493"/>
                  </a:lnTo>
                  <a:lnTo>
                    <a:pt x="2688079" y="113232"/>
                  </a:lnTo>
                  <a:lnTo>
                    <a:pt x="2694694" y="122314"/>
                  </a:lnTo>
                  <a:lnTo>
                    <a:pt x="2701387" y="131373"/>
                  </a:lnTo>
                  <a:lnTo>
                    <a:pt x="2708127" y="140415"/>
                  </a:lnTo>
                  <a:lnTo>
                    <a:pt x="2722180" y="161421"/>
                  </a:lnTo>
                  <a:lnTo>
                    <a:pt x="2732742" y="177438"/>
                  </a:lnTo>
                  <a:lnTo>
                    <a:pt x="2732863" y="177622"/>
                  </a:lnTo>
                  <a:close/>
                </a:path>
                <a:path w="2764790" h="224790">
                  <a:moveTo>
                    <a:pt x="2764208" y="224504"/>
                  </a:moveTo>
                  <a:lnTo>
                    <a:pt x="0" y="224504"/>
                  </a:lnTo>
                  <a:lnTo>
                    <a:pt x="1923" y="222057"/>
                  </a:lnTo>
                  <a:lnTo>
                    <a:pt x="2915" y="220833"/>
                  </a:lnTo>
                  <a:lnTo>
                    <a:pt x="12599" y="208473"/>
                  </a:lnTo>
                  <a:lnTo>
                    <a:pt x="22162" y="196063"/>
                  </a:lnTo>
                  <a:lnTo>
                    <a:pt x="31638" y="183611"/>
                  </a:lnTo>
                  <a:lnTo>
                    <a:pt x="41065" y="171122"/>
                  </a:lnTo>
                  <a:lnTo>
                    <a:pt x="67477" y="173053"/>
                  </a:lnTo>
                  <a:lnTo>
                    <a:pt x="93931" y="174353"/>
                  </a:lnTo>
                  <a:lnTo>
                    <a:pt x="120400" y="175166"/>
                  </a:lnTo>
                  <a:lnTo>
                    <a:pt x="275512" y="177040"/>
                  </a:lnTo>
                  <a:lnTo>
                    <a:pt x="272262" y="177040"/>
                  </a:lnTo>
                  <a:lnTo>
                    <a:pt x="2732863" y="177622"/>
                  </a:lnTo>
                  <a:lnTo>
                    <a:pt x="2750027" y="203563"/>
                  </a:lnTo>
                  <a:lnTo>
                    <a:pt x="2764208" y="224504"/>
                  </a:lnTo>
                  <a:close/>
                </a:path>
              </a:pathLst>
            </a:custGeom>
            <a:solidFill>
              <a:srgbClr val="9928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0365262" y="8165458"/>
              <a:ext cx="3286760" cy="1368425"/>
            </a:xfrm>
            <a:custGeom>
              <a:avLst/>
              <a:gdLst/>
              <a:ahLst/>
              <a:cxnLst/>
              <a:rect l="l" t="t" r="r" b="b"/>
              <a:pathLst>
                <a:path w="3286759" h="1368425">
                  <a:moveTo>
                    <a:pt x="3286655" y="1367906"/>
                  </a:moveTo>
                  <a:lnTo>
                    <a:pt x="30176" y="1367906"/>
                  </a:lnTo>
                  <a:lnTo>
                    <a:pt x="0" y="0"/>
                  </a:lnTo>
                  <a:lnTo>
                    <a:pt x="3286655" y="0"/>
                  </a:lnTo>
                  <a:lnTo>
                    <a:pt x="3286655" y="1367906"/>
                  </a:lnTo>
                  <a:close/>
                </a:path>
              </a:pathLst>
            </a:custGeom>
            <a:solidFill>
              <a:srgbClr val="201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0395439" y="8140526"/>
              <a:ext cx="3220720" cy="1368425"/>
            </a:xfrm>
            <a:custGeom>
              <a:avLst/>
              <a:gdLst/>
              <a:ahLst/>
              <a:cxnLst/>
              <a:rect l="l" t="t" r="r" b="b"/>
              <a:pathLst>
                <a:path w="3220719" h="1368425">
                  <a:moveTo>
                    <a:pt x="3220236" y="1367868"/>
                  </a:moveTo>
                  <a:lnTo>
                    <a:pt x="29604" y="1367868"/>
                  </a:lnTo>
                  <a:lnTo>
                    <a:pt x="0" y="0"/>
                  </a:lnTo>
                  <a:lnTo>
                    <a:pt x="3220236" y="0"/>
                  </a:lnTo>
                  <a:lnTo>
                    <a:pt x="3220236" y="1367868"/>
                  </a:lnTo>
                  <a:close/>
                </a:path>
              </a:pathLst>
            </a:custGeom>
            <a:solidFill>
              <a:srgbClr val="F041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116216" y="8388815"/>
              <a:ext cx="469244" cy="1029524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12620801" y="8388815"/>
              <a:ext cx="469265" cy="1029969"/>
            </a:xfrm>
            <a:custGeom>
              <a:avLst/>
              <a:gdLst/>
              <a:ahLst/>
              <a:cxnLst/>
              <a:rect l="l" t="t" r="r" b="b"/>
              <a:pathLst>
                <a:path w="469265" h="1029970">
                  <a:moveTo>
                    <a:pt x="469244" y="1029524"/>
                  </a:moveTo>
                  <a:lnTo>
                    <a:pt x="4310" y="1029524"/>
                  </a:lnTo>
                  <a:lnTo>
                    <a:pt x="0" y="0"/>
                  </a:lnTo>
                  <a:lnTo>
                    <a:pt x="469244" y="0"/>
                  </a:lnTo>
                  <a:lnTo>
                    <a:pt x="469244" y="1029524"/>
                  </a:lnTo>
                  <a:close/>
                </a:path>
              </a:pathLst>
            </a:custGeom>
            <a:solidFill>
              <a:srgbClr val="201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2626829" y="8417189"/>
              <a:ext cx="457200" cy="976630"/>
            </a:xfrm>
            <a:custGeom>
              <a:avLst/>
              <a:gdLst/>
              <a:ahLst/>
              <a:cxnLst/>
              <a:rect l="l" t="t" r="r" b="b"/>
              <a:pathLst>
                <a:path w="457200" h="976629">
                  <a:moveTo>
                    <a:pt x="3547" y="821463"/>
                  </a:moveTo>
                  <a:lnTo>
                    <a:pt x="0" y="0"/>
                  </a:lnTo>
                  <a:lnTo>
                    <a:pt x="12093" y="0"/>
                  </a:lnTo>
                  <a:lnTo>
                    <a:pt x="15336" y="791521"/>
                  </a:lnTo>
                  <a:lnTo>
                    <a:pt x="12185" y="799098"/>
                  </a:lnTo>
                  <a:lnTo>
                    <a:pt x="9213" y="806678"/>
                  </a:lnTo>
                  <a:lnTo>
                    <a:pt x="3547" y="821463"/>
                  </a:lnTo>
                  <a:close/>
                </a:path>
                <a:path w="457200" h="976629">
                  <a:moveTo>
                    <a:pt x="456998" y="651679"/>
                  </a:moveTo>
                  <a:lnTo>
                    <a:pt x="454289" y="644451"/>
                  </a:lnTo>
                  <a:lnTo>
                    <a:pt x="450360" y="637377"/>
                  </a:lnTo>
                  <a:lnTo>
                    <a:pt x="448376" y="632253"/>
                  </a:lnTo>
                  <a:lnTo>
                    <a:pt x="448147" y="631756"/>
                  </a:lnTo>
                  <a:lnTo>
                    <a:pt x="447956" y="631259"/>
                  </a:lnTo>
                  <a:lnTo>
                    <a:pt x="447956" y="328669"/>
                  </a:lnTo>
                  <a:lnTo>
                    <a:pt x="448605" y="328057"/>
                  </a:lnTo>
                  <a:lnTo>
                    <a:pt x="449215" y="327369"/>
                  </a:lnTo>
                  <a:lnTo>
                    <a:pt x="449749" y="326719"/>
                  </a:lnTo>
                  <a:lnTo>
                    <a:pt x="451867" y="321758"/>
                  </a:lnTo>
                  <a:lnTo>
                    <a:pt x="451900" y="315859"/>
                  </a:lnTo>
                  <a:lnTo>
                    <a:pt x="450409" y="309414"/>
                  </a:lnTo>
                  <a:lnTo>
                    <a:pt x="447956" y="302819"/>
                  </a:lnTo>
                  <a:lnTo>
                    <a:pt x="447956" y="0"/>
                  </a:lnTo>
                  <a:lnTo>
                    <a:pt x="456998" y="0"/>
                  </a:lnTo>
                  <a:lnTo>
                    <a:pt x="456998" y="651679"/>
                  </a:lnTo>
                  <a:close/>
                </a:path>
                <a:path w="457200" h="976629">
                  <a:moveTo>
                    <a:pt x="456998" y="976180"/>
                  </a:moveTo>
                  <a:lnTo>
                    <a:pt x="447956" y="976180"/>
                  </a:lnTo>
                  <a:lnTo>
                    <a:pt x="447956" y="679823"/>
                  </a:lnTo>
                  <a:lnTo>
                    <a:pt x="451657" y="677949"/>
                  </a:lnTo>
                  <a:lnTo>
                    <a:pt x="454823" y="675808"/>
                  </a:lnTo>
                  <a:lnTo>
                    <a:pt x="456998" y="673246"/>
                  </a:lnTo>
                  <a:lnTo>
                    <a:pt x="456998" y="976180"/>
                  </a:lnTo>
                  <a:close/>
                </a:path>
                <a:path w="457200" h="976629">
                  <a:moveTo>
                    <a:pt x="16099" y="976180"/>
                  </a:moveTo>
                  <a:lnTo>
                    <a:pt x="4196" y="976180"/>
                  </a:lnTo>
                  <a:lnTo>
                    <a:pt x="3606" y="838403"/>
                  </a:lnTo>
                  <a:lnTo>
                    <a:pt x="3586" y="833699"/>
                  </a:lnTo>
                  <a:lnTo>
                    <a:pt x="10720" y="836644"/>
                  </a:lnTo>
                  <a:lnTo>
                    <a:pt x="15526" y="838403"/>
                  </a:lnTo>
                  <a:lnTo>
                    <a:pt x="16099" y="976180"/>
                  </a:lnTo>
                  <a:close/>
                </a:path>
              </a:pathLst>
            </a:custGeom>
            <a:solidFill>
              <a:srgbClr val="334D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638922" y="8417189"/>
              <a:ext cx="435863" cy="9761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12018642" y="8388815"/>
              <a:ext cx="548005" cy="1124585"/>
            </a:xfrm>
            <a:custGeom>
              <a:avLst/>
              <a:gdLst/>
              <a:ahLst/>
              <a:cxnLst/>
              <a:rect l="l" t="t" r="r" b="b"/>
              <a:pathLst>
                <a:path w="548004" h="1124584">
                  <a:moveTo>
                    <a:pt x="547795" y="1124205"/>
                  </a:moveTo>
                  <a:lnTo>
                    <a:pt x="5035" y="1124205"/>
                  </a:lnTo>
                  <a:lnTo>
                    <a:pt x="0" y="0"/>
                  </a:lnTo>
                  <a:lnTo>
                    <a:pt x="547795" y="0"/>
                  </a:lnTo>
                  <a:lnTo>
                    <a:pt x="547795" y="1124205"/>
                  </a:lnTo>
                  <a:close/>
                </a:path>
              </a:pathLst>
            </a:custGeom>
            <a:solidFill>
              <a:srgbClr val="201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2025700" y="8419833"/>
              <a:ext cx="14604" cy="9525"/>
            </a:xfrm>
            <a:custGeom>
              <a:avLst/>
              <a:gdLst/>
              <a:ahLst/>
              <a:cxnLst/>
              <a:rect l="l" t="t" r="r" b="b"/>
              <a:pathLst>
                <a:path w="14604" h="9525">
                  <a:moveTo>
                    <a:pt x="0" y="0"/>
                  </a:moveTo>
                  <a:lnTo>
                    <a:pt x="14096" y="0"/>
                  </a:lnTo>
                  <a:lnTo>
                    <a:pt x="14096" y="8900"/>
                  </a:lnTo>
                  <a:lnTo>
                    <a:pt x="0" y="8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4D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028142" y="8419828"/>
              <a:ext cx="531046" cy="1065928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383165" y="8878970"/>
              <a:ext cx="165456" cy="237812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041799" y="8878970"/>
              <a:ext cx="306076" cy="237812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073655" y="9116783"/>
              <a:ext cx="309510" cy="368973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347876" y="8463880"/>
              <a:ext cx="200745" cy="415090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11477905" y="8388815"/>
              <a:ext cx="548005" cy="1124585"/>
            </a:xfrm>
            <a:custGeom>
              <a:avLst/>
              <a:gdLst/>
              <a:ahLst/>
              <a:cxnLst/>
              <a:rect l="l" t="t" r="r" b="b"/>
              <a:pathLst>
                <a:path w="548004" h="1124584">
                  <a:moveTo>
                    <a:pt x="547795" y="1124205"/>
                  </a:moveTo>
                  <a:lnTo>
                    <a:pt x="5035" y="1124205"/>
                  </a:lnTo>
                  <a:lnTo>
                    <a:pt x="0" y="0"/>
                  </a:lnTo>
                  <a:lnTo>
                    <a:pt x="547795" y="0"/>
                  </a:lnTo>
                  <a:lnTo>
                    <a:pt x="547795" y="1124205"/>
                  </a:lnTo>
                  <a:close/>
                </a:path>
              </a:pathLst>
            </a:custGeom>
            <a:solidFill>
              <a:srgbClr val="201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1486045" y="8419845"/>
              <a:ext cx="16510" cy="1065530"/>
            </a:xfrm>
            <a:custGeom>
              <a:avLst/>
              <a:gdLst/>
              <a:ahLst/>
              <a:cxnLst/>
              <a:rect l="l" t="t" r="r" b="b"/>
              <a:pathLst>
                <a:path w="16509" h="1065529">
                  <a:moveTo>
                    <a:pt x="16395" y="476808"/>
                  </a:moveTo>
                  <a:lnTo>
                    <a:pt x="14058" y="476808"/>
                  </a:lnTo>
                  <a:lnTo>
                    <a:pt x="14058" y="0"/>
                  </a:lnTo>
                  <a:lnTo>
                    <a:pt x="0" y="0"/>
                  </a:lnTo>
                  <a:lnTo>
                    <a:pt x="0" y="476808"/>
                  </a:lnTo>
                  <a:lnTo>
                    <a:pt x="2438" y="476808"/>
                  </a:lnTo>
                  <a:lnTo>
                    <a:pt x="2438" y="1065504"/>
                  </a:lnTo>
                  <a:lnTo>
                    <a:pt x="16395" y="1065504"/>
                  </a:lnTo>
                  <a:lnTo>
                    <a:pt x="16395" y="476808"/>
                  </a:lnTo>
                  <a:close/>
                </a:path>
              </a:pathLst>
            </a:custGeom>
            <a:solidFill>
              <a:srgbClr val="334D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499040" y="8419828"/>
              <a:ext cx="519411" cy="1065928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842427" y="8878970"/>
              <a:ext cx="165456" cy="237812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501062" y="8878970"/>
              <a:ext cx="303444" cy="237812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532879" y="9116783"/>
              <a:ext cx="309548" cy="368973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812328" y="8463880"/>
              <a:ext cx="195556" cy="415090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695513" y="8878970"/>
              <a:ext cx="265351" cy="237812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935146" y="8388815"/>
              <a:ext cx="469244" cy="1029524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236250" y="8878970"/>
              <a:ext cx="268650" cy="237812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10439731" y="8388815"/>
              <a:ext cx="469900" cy="1029969"/>
            </a:xfrm>
            <a:custGeom>
              <a:avLst/>
              <a:gdLst/>
              <a:ahLst/>
              <a:cxnLst/>
              <a:rect l="l" t="t" r="r" b="b"/>
              <a:pathLst>
                <a:path w="469900" h="1029970">
                  <a:moveTo>
                    <a:pt x="469282" y="1029524"/>
                  </a:moveTo>
                  <a:lnTo>
                    <a:pt x="4310" y="1029524"/>
                  </a:lnTo>
                  <a:lnTo>
                    <a:pt x="0" y="0"/>
                  </a:lnTo>
                  <a:lnTo>
                    <a:pt x="469282" y="0"/>
                  </a:lnTo>
                  <a:lnTo>
                    <a:pt x="469282" y="1029524"/>
                  </a:lnTo>
                  <a:close/>
                </a:path>
              </a:pathLst>
            </a:custGeom>
            <a:solidFill>
              <a:srgbClr val="201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0445788" y="8417191"/>
              <a:ext cx="457200" cy="976630"/>
            </a:xfrm>
            <a:custGeom>
              <a:avLst/>
              <a:gdLst/>
              <a:ahLst/>
              <a:cxnLst/>
              <a:rect l="l" t="t" r="r" b="b"/>
              <a:pathLst>
                <a:path w="457200" h="976629">
                  <a:moveTo>
                    <a:pt x="16103" y="976185"/>
                  </a:moveTo>
                  <a:lnTo>
                    <a:pt x="12052" y="0"/>
                  </a:lnTo>
                  <a:lnTo>
                    <a:pt x="0" y="0"/>
                  </a:lnTo>
                  <a:lnTo>
                    <a:pt x="4203" y="976185"/>
                  </a:lnTo>
                  <a:lnTo>
                    <a:pt x="16103" y="976185"/>
                  </a:lnTo>
                  <a:close/>
                </a:path>
                <a:path w="457200" h="976629">
                  <a:moveTo>
                    <a:pt x="456996" y="0"/>
                  </a:moveTo>
                  <a:lnTo>
                    <a:pt x="447916" y="0"/>
                  </a:lnTo>
                  <a:lnTo>
                    <a:pt x="447916" y="976185"/>
                  </a:lnTo>
                  <a:lnTo>
                    <a:pt x="456996" y="976185"/>
                  </a:lnTo>
                  <a:lnTo>
                    <a:pt x="456996" y="0"/>
                  </a:lnTo>
                  <a:close/>
                </a:path>
              </a:pathLst>
            </a:custGeom>
            <a:solidFill>
              <a:srgbClr val="334D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457852" y="8418010"/>
              <a:ext cx="435863" cy="975359"/>
            </a:xfrm>
            <a:prstGeom prst="rect">
              <a:avLst/>
            </a:prstGeom>
          </p:spPr>
        </p:pic>
        <p:sp>
          <p:nvSpPr>
            <p:cNvPr id="215" name="object 215"/>
            <p:cNvSpPr/>
            <p:nvPr/>
          </p:nvSpPr>
          <p:spPr>
            <a:xfrm>
              <a:off x="10333368" y="7999078"/>
              <a:ext cx="3342004" cy="308610"/>
            </a:xfrm>
            <a:custGeom>
              <a:avLst/>
              <a:gdLst/>
              <a:ahLst/>
              <a:cxnLst/>
              <a:rect l="l" t="t" r="r" b="b"/>
              <a:pathLst>
                <a:path w="3342005" h="308609">
                  <a:moveTo>
                    <a:pt x="3208639" y="308364"/>
                  </a:moveTo>
                  <a:lnTo>
                    <a:pt x="108857" y="308333"/>
                  </a:lnTo>
                  <a:lnTo>
                    <a:pt x="43436" y="297087"/>
                  </a:lnTo>
                  <a:lnTo>
                    <a:pt x="6247" y="256540"/>
                  </a:lnTo>
                  <a:lnTo>
                    <a:pt x="53" y="204387"/>
                  </a:lnTo>
                  <a:lnTo>
                    <a:pt x="153" y="179228"/>
                  </a:lnTo>
                  <a:lnTo>
                    <a:pt x="0" y="142873"/>
                  </a:lnTo>
                  <a:lnTo>
                    <a:pt x="305" y="33765"/>
                  </a:lnTo>
                  <a:lnTo>
                    <a:pt x="41283" y="9884"/>
                  </a:lnTo>
                  <a:lnTo>
                    <a:pt x="85751" y="2651"/>
                  </a:lnTo>
                  <a:lnTo>
                    <a:pt x="140201" y="0"/>
                  </a:lnTo>
                  <a:lnTo>
                    <a:pt x="3208639" y="0"/>
                  </a:lnTo>
                  <a:lnTo>
                    <a:pt x="3271959" y="3661"/>
                  </a:lnTo>
                  <a:lnTo>
                    <a:pt x="3320228" y="13460"/>
                  </a:lnTo>
                  <a:lnTo>
                    <a:pt x="3337423" y="57480"/>
                  </a:lnTo>
                  <a:lnTo>
                    <a:pt x="3338573" y="76307"/>
                  </a:lnTo>
                  <a:lnTo>
                    <a:pt x="3341592" y="113954"/>
                  </a:lnTo>
                  <a:lnTo>
                    <a:pt x="3341821" y="119728"/>
                  </a:lnTo>
                  <a:lnTo>
                    <a:pt x="3339150" y="149172"/>
                  </a:lnTo>
                  <a:lnTo>
                    <a:pt x="3339145" y="183202"/>
                  </a:lnTo>
                  <a:lnTo>
                    <a:pt x="3341058" y="219304"/>
                  </a:lnTo>
                  <a:lnTo>
                    <a:pt x="3340824" y="255377"/>
                  </a:lnTo>
                  <a:lnTo>
                    <a:pt x="3334381" y="289320"/>
                  </a:lnTo>
                  <a:lnTo>
                    <a:pt x="3312942" y="297039"/>
                  </a:lnTo>
                  <a:lnTo>
                    <a:pt x="3283756" y="303058"/>
                  </a:lnTo>
                  <a:lnTo>
                    <a:pt x="3248447" y="306969"/>
                  </a:lnTo>
                  <a:lnTo>
                    <a:pt x="3208639" y="308364"/>
                  </a:lnTo>
                  <a:close/>
                </a:path>
              </a:pathLst>
            </a:custGeom>
            <a:solidFill>
              <a:srgbClr val="201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0359530" y="8012772"/>
              <a:ext cx="3276600" cy="278765"/>
            </a:xfrm>
            <a:custGeom>
              <a:avLst/>
              <a:gdLst/>
              <a:ahLst/>
              <a:cxnLst/>
              <a:rect l="l" t="t" r="r" b="b"/>
              <a:pathLst>
                <a:path w="3276600" h="278765">
                  <a:moveTo>
                    <a:pt x="3276511" y="30480"/>
                  </a:moveTo>
                  <a:lnTo>
                    <a:pt x="3265754" y="18618"/>
                  </a:lnTo>
                  <a:lnTo>
                    <a:pt x="3236417" y="8928"/>
                  </a:lnTo>
                  <a:lnTo>
                    <a:pt x="3192894" y="2400"/>
                  </a:lnTo>
                  <a:lnTo>
                    <a:pt x="3139630" y="0"/>
                  </a:lnTo>
                  <a:lnTo>
                    <a:pt x="2928048" y="0"/>
                  </a:lnTo>
                  <a:lnTo>
                    <a:pt x="136880" y="0"/>
                  </a:lnTo>
                  <a:lnTo>
                    <a:pt x="83616" y="2400"/>
                  </a:lnTo>
                  <a:lnTo>
                    <a:pt x="40106" y="8928"/>
                  </a:lnTo>
                  <a:lnTo>
                    <a:pt x="10769" y="18618"/>
                  </a:lnTo>
                  <a:lnTo>
                    <a:pt x="0" y="30480"/>
                  </a:lnTo>
                  <a:lnTo>
                    <a:pt x="0" y="205232"/>
                  </a:lnTo>
                  <a:lnTo>
                    <a:pt x="0" y="248208"/>
                  </a:lnTo>
                  <a:lnTo>
                    <a:pt x="10769" y="260083"/>
                  </a:lnTo>
                  <a:lnTo>
                    <a:pt x="40106" y="269786"/>
                  </a:lnTo>
                  <a:lnTo>
                    <a:pt x="83616" y="276326"/>
                  </a:lnTo>
                  <a:lnTo>
                    <a:pt x="136880" y="278726"/>
                  </a:lnTo>
                  <a:lnTo>
                    <a:pt x="3139630" y="278726"/>
                  </a:lnTo>
                  <a:lnTo>
                    <a:pt x="3192894" y="276326"/>
                  </a:lnTo>
                  <a:lnTo>
                    <a:pt x="3236417" y="269786"/>
                  </a:lnTo>
                  <a:lnTo>
                    <a:pt x="3265754" y="260083"/>
                  </a:lnTo>
                  <a:lnTo>
                    <a:pt x="3276511" y="248208"/>
                  </a:lnTo>
                  <a:lnTo>
                    <a:pt x="3276511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0359530" y="8012772"/>
              <a:ext cx="3276600" cy="219710"/>
            </a:xfrm>
            <a:custGeom>
              <a:avLst/>
              <a:gdLst/>
              <a:ahLst/>
              <a:cxnLst/>
              <a:rect l="l" t="t" r="r" b="b"/>
              <a:pathLst>
                <a:path w="3276600" h="219709">
                  <a:moveTo>
                    <a:pt x="3276511" y="153987"/>
                  </a:moveTo>
                  <a:lnTo>
                    <a:pt x="0" y="153987"/>
                  </a:lnTo>
                  <a:lnTo>
                    <a:pt x="0" y="219265"/>
                  </a:lnTo>
                  <a:lnTo>
                    <a:pt x="3276511" y="219265"/>
                  </a:lnTo>
                  <a:lnTo>
                    <a:pt x="3276511" y="153987"/>
                  </a:lnTo>
                  <a:close/>
                </a:path>
                <a:path w="3276600" h="219709">
                  <a:moveTo>
                    <a:pt x="3276511" y="30480"/>
                  </a:moveTo>
                  <a:lnTo>
                    <a:pt x="3265754" y="18618"/>
                  </a:lnTo>
                  <a:lnTo>
                    <a:pt x="3236417" y="8928"/>
                  </a:lnTo>
                  <a:lnTo>
                    <a:pt x="3192894" y="2400"/>
                  </a:lnTo>
                  <a:lnTo>
                    <a:pt x="3139630" y="0"/>
                  </a:lnTo>
                  <a:lnTo>
                    <a:pt x="136880" y="0"/>
                  </a:lnTo>
                  <a:lnTo>
                    <a:pt x="83616" y="2400"/>
                  </a:lnTo>
                  <a:lnTo>
                    <a:pt x="40106" y="8928"/>
                  </a:lnTo>
                  <a:lnTo>
                    <a:pt x="10769" y="18618"/>
                  </a:lnTo>
                  <a:lnTo>
                    <a:pt x="0" y="30480"/>
                  </a:lnTo>
                  <a:lnTo>
                    <a:pt x="0" y="68681"/>
                  </a:lnTo>
                  <a:lnTo>
                    <a:pt x="3276511" y="68681"/>
                  </a:lnTo>
                  <a:lnTo>
                    <a:pt x="3276511" y="30480"/>
                  </a:lnTo>
                  <a:close/>
                </a:path>
              </a:pathLst>
            </a:custGeom>
            <a:solidFill>
              <a:srgbClr val="F041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0359539" y="8081446"/>
              <a:ext cx="3276600" cy="210185"/>
            </a:xfrm>
            <a:custGeom>
              <a:avLst/>
              <a:gdLst/>
              <a:ahLst/>
              <a:cxnLst/>
              <a:rect l="l" t="t" r="r" b="b"/>
              <a:pathLst>
                <a:path w="3276600" h="210184">
                  <a:moveTo>
                    <a:pt x="3139625" y="210050"/>
                  </a:moveTo>
                  <a:lnTo>
                    <a:pt x="136881" y="210050"/>
                  </a:lnTo>
                  <a:lnTo>
                    <a:pt x="83610" y="207648"/>
                  </a:lnTo>
                  <a:lnTo>
                    <a:pt x="40100" y="201102"/>
                  </a:lnTo>
                  <a:lnTo>
                    <a:pt x="10760" y="191401"/>
                  </a:lnTo>
                  <a:lnTo>
                    <a:pt x="0" y="179534"/>
                  </a:lnTo>
                  <a:lnTo>
                    <a:pt x="0" y="150587"/>
                  </a:lnTo>
                  <a:lnTo>
                    <a:pt x="57301" y="150587"/>
                  </a:lnTo>
                  <a:lnTo>
                    <a:pt x="107293" y="153959"/>
                  </a:lnTo>
                  <a:lnTo>
                    <a:pt x="157751" y="156109"/>
                  </a:lnTo>
                  <a:lnTo>
                    <a:pt x="353463" y="160113"/>
                  </a:lnTo>
                  <a:lnTo>
                    <a:pt x="569250" y="164151"/>
                  </a:lnTo>
                  <a:lnTo>
                    <a:pt x="798730" y="164473"/>
                  </a:lnTo>
                  <a:lnTo>
                    <a:pt x="804773" y="174104"/>
                  </a:lnTo>
                  <a:lnTo>
                    <a:pt x="3276507" y="174104"/>
                  </a:lnTo>
                  <a:lnTo>
                    <a:pt x="3276507" y="179534"/>
                  </a:lnTo>
                  <a:lnTo>
                    <a:pt x="3265747" y="191401"/>
                  </a:lnTo>
                  <a:lnTo>
                    <a:pt x="3236407" y="201102"/>
                  </a:lnTo>
                  <a:lnTo>
                    <a:pt x="3192896" y="207648"/>
                  </a:lnTo>
                  <a:lnTo>
                    <a:pt x="3139625" y="210050"/>
                  </a:lnTo>
                  <a:close/>
                </a:path>
                <a:path w="3276600" h="210184">
                  <a:moveTo>
                    <a:pt x="1535185" y="168904"/>
                  </a:moveTo>
                  <a:lnTo>
                    <a:pt x="1160101" y="168904"/>
                  </a:lnTo>
                  <a:lnTo>
                    <a:pt x="1159976" y="167604"/>
                  </a:lnTo>
                  <a:lnTo>
                    <a:pt x="1159891" y="166307"/>
                  </a:lnTo>
                  <a:lnTo>
                    <a:pt x="1159768" y="162335"/>
                  </a:lnTo>
                  <a:lnTo>
                    <a:pt x="1159643" y="156285"/>
                  </a:lnTo>
                  <a:lnTo>
                    <a:pt x="1241235" y="153493"/>
                  </a:lnTo>
                  <a:lnTo>
                    <a:pt x="1241043" y="153493"/>
                  </a:lnTo>
                  <a:lnTo>
                    <a:pt x="1316249" y="150587"/>
                  </a:lnTo>
                  <a:lnTo>
                    <a:pt x="1465415" y="150587"/>
                  </a:lnTo>
                  <a:lnTo>
                    <a:pt x="1491787" y="160113"/>
                  </a:lnTo>
                  <a:lnTo>
                    <a:pt x="1521724" y="167068"/>
                  </a:lnTo>
                  <a:lnTo>
                    <a:pt x="1520873" y="167068"/>
                  </a:lnTo>
                  <a:lnTo>
                    <a:pt x="1535185" y="168904"/>
                  </a:lnTo>
                  <a:close/>
                </a:path>
                <a:path w="3276600" h="210184">
                  <a:moveTo>
                    <a:pt x="1611194" y="151910"/>
                  </a:moveTo>
                  <a:lnTo>
                    <a:pt x="1595428" y="151910"/>
                  </a:lnTo>
                  <a:lnTo>
                    <a:pt x="1587867" y="151639"/>
                  </a:lnTo>
                  <a:lnTo>
                    <a:pt x="1580492" y="151195"/>
                  </a:lnTo>
                  <a:lnTo>
                    <a:pt x="1573303" y="150587"/>
                  </a:lnTo>
                  <a:lnTo>
                    <a:pt x="1634114" y="150587"/>
                  </a:lnTo>
                  <a:lnTo>
                    <a:pt x="1626708" y="151195"/>
                  </a:lnTo>
                  <a:lnTo>
                    <a:pt x="1619066" y="151639"/>
                  </a:lnTo>
                  <a:lnTo>
                    <a:pt x="1619241" y="151639"/>
                  </a:lnTo>
                  <a:lnTo>
                    <a:pt x="1611194" y="151910"/>
                  </a:lnTo>
                  <a:close/>
                </a:path>
                <a:path w="3276600" h="210184">
                  <a:moveTo>
                    <a:pt x="2175322" y="173454"/>
                  </a:moveTo>
                  <a:lnTo>
                    <a:pt x="1598215" y="173454"/>
                  </a:lnTo>
                  <a:lnTo>
                    <a:pt x="1641358" y="171812"/>
                  </a:lnTo>
                  <a:lnTo>
                    <a:pt x="1680030" y="167068"/>
                  </a:lnTo>
                  <a:lnTo>
                    <a:pt x="1679668" y="167068"/>
                  </a:lnTo>
                  <a:lnTo>
                    <a:pt x="1712009" y="159952"/>
                  </a:lnTo>
                  <a:lnTo>
                    <a:pt x="1739980" y="150587"/>
                  </a:lnTo>
                  <a:lnTo>
                    <a:pt x="1930272" y="150587"/>
                  </a:lnTo>
                  <a:lnTo>
                    <a:pt x="1930159" y="156285"/>
                  </a:lnTo>
                  <a:lnTo>
                    <a:pt x="1930065" y="160606"/>
                  </a:lnTo>
                  <a:lnTo>
                    <a:pt x="1929956" y="163091"/>
                  </a:lnTo>
                  <a:lnTo>
                    <a:pt x="1929896" y="164473"/>
                  </a:lnTo>
                  <a:lnTo>
                    <a:pt x="1929783" y="167068"/>
                  </a:lnTo>
                  <a:lnTo>
                    <a:pt x="1929663" y="167604"/>
                  </a:lnTo>
                  <a:lnTo>
                    <a:pt x="1929280" y="168904"/>
                  </a:lnTo>
                  <a:lnTo>
                    <a:pt x="2168198" y="168904"/>
                  </a:lnTo>
                  <a:lnTo>
                    <a:pt x="2175322" y="173454"/>
                  </a:lnTo>
                  <a:close/>
                </a:path>
                <a:path w="3276600" h="210184">
                  <a:moveTo>
                    <a:pt x="2168198" y="168904"/>
                  </a:moveTo>
                  <a:lnTo>
                    <a:pt x="1987764" y="168904"/>
                  </a:lnTo>
                  <a:lnTo>
                    <a:pt x="1987383" y="167604"/>
                  </a:lnTo>
                  <a:lnTo>
                    <a:pt x="1987307" y="166307"/>
                  </a:lnTo>
                  <a:lnTo>
                    <a:pt x="1987201" y="164473"/>
                  </a:lnTo>
                  <a:lnTo>
                    <a:pt x="1987147" y="163550"/>
                  </a:lnTo>
                  <a:lnTo>
                    <a:pt x="1987033" y="161576"/>
                  </a:lnTo>
                  <a:lnTo>
                    <a:pt x="1986907" y="159076"/>
                  </a:lnTo>
                  <a:lnTo>
                    <a:pt x="1986788" y="156285"/>
                  </a:lnTo>
                  <a:lnTo>
                    <a:pt x="1986668" y="153493"/>
                  </a:lnTo>
                  <a:lnTo>
                    <a:pt x="1986543" y="150587"/>
                  </a:lnTo>
                  <a:lnTo>
                    <a:pt x="2139525" y="150587"/>
                  </a:lnTo>
                  <a:lnTo>
                    <a:pt x="2168198" y="168904"/>
                  </a:lnTo>
                  <a:close/>
                </a:path>
                <a:path w="3276600" h="210184">
                  <a:moveTo>
                    <a:pt x="3276507" y="174104"/>
                  </a:moveTo>
                  <a:lnTo>
                    <a:pt x="2176339" y="174104"/>
                  </a:lnTo>
                  <a:lnTo>
                    <a:pt x="2219258" y="154258"/>
                  </a:lnTo>
                  <a:lnTo>
                    <a:pt x="2217694" y="153493"/>
                  </a:lnTo>
                  <a:lnTo>
                    <a:pt x="2215169" y="152144"/>
                  </a:lnTo>
                  <a:lnTo>
                    <a:pt x="2212315" y="150587"/>
                  </a:lnTo>
                  <a:lnTo>
                    <a:pt x="2379259" y="150587"/>
                  </a:lnTo>
                  <a:lnTo>
                    <a:pt x="2379180" y="152144"/>
                  </a:lnTo>
                  <a:lnTo>
                    <a:pt x="2379072" y="154258"/>
                  </a:lnTo>
                  <a:lnTo>
                    <a:pt x="2378969" y="156285"/>
                  </a:lnTo>
                  <a:lnTo>
                    <a:pt x="2378867" y="158283"/>
                  </a:lnTo>
                  <a:lnTo>
                    <a:pt x="2378774" y="160113"/>
                  </a:lnTo>
                  <a:lnTo>
                    <a:pt x="2378188" y="166307"/>
                  </a:lnTo>
                  <a:lnTo>
                    <a:pt x="2378114" y="167068"/>
                  </a:lnTo>
                  <a:lnTo>
                    <a:pt x="2377313" y="168904"/>
                  </a:lnTo>
                  <a:lnTo>
                    <a:pt x="3276507" y="168904"/>
                  </a:lnTo>
                  <a:lnTo>
                    <a:pt x="3276507" y="174104"/>
                  </a:lnTo>
                  <a:close/>
                </a:path>
                <a:path w="3276600" h="210184">
                  <a:moveTo>
                    <a:pt x="3276507" y="168904"/>
                  </a:moveTo>
                  <a:lnTo>
                    <a:pt x="2442054" y="168904"/>
                  </a:lnTo>
                  <a:lnTo>
                    <a:pt x="2441776" y="167604"/>
                  </a:lnTo>
                  <a:lnTo>
                    <a:pt x="2441684" y="167068"/>
                  </a:lnTo>
                  <a:lnTo>
                    <a:pt x="2441388" y="164473"/>
                  </a:lnTo>
                  <a:lnTo>
                    <a:pt x="2441351" y="164151"/>
                  </a:lnTo>
                  <a:lnTo>
                    <a:pt x="2441231" y="163091"/>
                  </a:lnTo>
                  <a:lnTo>
                    <a:pt x="2441144" y="162335"/>
                  </a:lnTo>
                  <a:lnTo>
                    <a:pt x="2441058" y="161576"/>
                  </a:lnTo>
                  <a:lnTo>
                    <a:pt x="2440947" y="160606"/>
                  </a:lnTo>
                  <a:lnTo>
                    <a:pt x="2440836" y="159276"/>
                  </a:lnTo>
                  <a:lnTo>
                    <a:pt x="2440753" y="158283"/>
                  </a:lnTo>
                  <a:lnTo>
                    <a:pt x="2440681" y="157422"/>
                  </a:lnTo>
                  <a:lnTo>
                    <a:pt x="2440585" y="156285"/>
                  </a:lnTo>
                  <a:lnTo>
                    <a:pt x="2440476" y="154986"/>
                  </a:lnTo>
                  <a:lnTo>
                    <a:pt x="2440351" y="153493"/>
                  </a:lnTo>
                  <a:lnTo>
                    <a:pt x="2440238" y="152144"/>
                  </a:lnTo>
                  <a:lnTo>
                    <a:pt x="2440219" y="151910"/>
                  </a:lnTo>
                  <a:lnTo>
                    <a:pt x="2440108" y="150587"/>
                  </a:lnTo>
                  <a:lnTo>
                    <a:pt x="3276507" y="150587"/>
                  </a:lnTo>
                  <a:lnTo>
                    <a:pt x="3276507" y="168904"/>
                  </a:lnTo>
                  <a:close/>
                </a:path>
                <a:path w="3276600" h="210184">
                  <a:moveTo>
                    <a:pt x="2176339" y="174104"/>
                  </a:moveTo>
                  <a:lnTo>
                    <a:pt x="804773" y="174104"/>
                  </a:lnTo>
                  <a:lnTo>
                    <a:pt x="824161" y="171812"/>
                  </a:lnTo>
                  <a:lnTo>
                    <a:pt x="842183" y="169229"/>
                  </a:lnTo>
                  <a:lnTo>
                    <a:pt x="859317" y="166307"/>
                  </a:lnTo>
                  <a:lnTo>
                    <a:pt x="875388" y="163091"/>
                  </a:lnTo>
                  <a:lnTo>
                    <a:pt x="1004495" y="160606"/>
                  </a:lnTo>
                  <a:lnTo>
                    <a:pt x="1005399" y="160606"/>
                  </a:lnTo>
                  <a:lnTo>
                    <a:pt x="1104135" y="158006"/>
                  </a:lnTo>
                  <a:lnTo>
                    <a:pt x="1104010" y="160606"/>
                  </a:lnTo>
                  <a:lnTo>
                    <a:pt x="1103891" y="163091"/>
                  </a:lnTo>
                  <a:lnTo>
                    <a:pt x="1103825" y="164473"/>
                  </a:lnTo>
                  <a:lnTo>
                    <a:pt x="1103699" y="166915"/>
                  </a:lnTo>
                  <a:lnTo>
                    <a:pt x="1103487" y="168904"/>
                  </a:lnTo>
                  <a:lnTo>
                    <a:pt x="1535185" y="168904"/>
                  </a:lnTo>
                  <a:lnTo>
                    <a:pt x="1557861" y="171812"/>
                  </a:lnTo>
                  <a:lnTo>
                    <a:pt x="1556929" y="171812"/>
                  </a:lnTo>
                  <a:lnTo>
                    <a:pt x="1598215" y="173454"/>
                  </a:lnTo>
                  <a:lnTo>
                    <a:pt x="2175322" y="173454"/>
                  </a:lnTo>
                  <a:lnTo>
                    <a:pt x="2176339" y="174104"/>
                  </a:lnTo>
                  <a:close/>
                </a:path>
                <a:path w="3276600" h="210184">
                  <a:moveTo>
                    <a:pt x="798730" y="164473"/>
                  </a:moveTo>
                  <a:lnTo>
                    <a:pt x="737037" y="164473"/>
                  </a:lnTo>
                  <a:lnTo>
                    <a:pt x="798440" y="164009"/>
                  </a:lnTo>
                  <a:lnTo>
                    <a:pt x="798528" y="164151"/>
                  </a:lnTo>
                  <a:lnTo>
                    <a:pt x="798611" y="164282"/>
                  </a:lnTo>
                  <a:lnTo>
                    <a:pt x="798730" y="164473"/>
                  </a:lnTo>
                  <a:close/>
                </a:path>
                <a:path w="3276600" h="210184">
                  <a:moveTo>
                    <a:pt x="3276507" y="85312"/>
                  </a:moveTo>
                  <a:lnTo>
                    <a:pt x="2436140" y="85312"/>
                  </a:lnTo>
                  <a:lnTo>
                    <a:pt x="2435835" y="77282"/>
                  </a:lnTo>
                  <a:lnTo>
                    <a:pt x="2435568" y="69098"/>
                  </a:lnTo>
                  <a:lnTo>
                    <a:pt x="2435415" y="60915"/>
                  </a:lnTo>
                  <a:lnTo>
                    <a:pt x="2494939" y="50959"/>
                  </a:lnTo>
                  <a:lnTo>
                    <a:pt x="2554062" y="40113"/>
                  </a:lnTo>
                  <a:lnTo>
                    <a:pt x="2598979" y="31081"/>
                  </a:lnTo>
                  <a:lnTo>
                    <a:pt x="2643466" y="21375"/>
                  </a:lnTo>
                  <a:lnTo>
                    <a:pt x="2687496" y="11010"/>
                  </a:lnTo>
                  <a:lnTo>
                    <a:pt x="2731039" y="0"/>
                  </a:lnTo>
                  <a:lnTo>
                    <a:pt x="3276507" y="0"/>
                  </a:lnTo>
                  <a:lnTo>
                    <a:pt x="3276507" y="85312"/>
                  </a:lnTo>
                  <a:close/>
                </a:path>
                <a:path w="3276600" h="210184">
                  <a:moveTo>
                    <a:pt x="2380823" y="85312"/>
                  </a:moveTo>
                  <a:lnTo>
                    <a:pt x="2259849" y="85312"/>
                  </a:lnTo>
                  <a:lnTo>
                    <a:pt x="2290235" y="81577"/>
                  </a:lnTo>
                  <a:lnTo>
                    <a:pt x="2380976" y="69251"/>
                  </a:lnTo>
                  <a:lnTo>
                    <a:pt x="2380876" y="81577"/>
                  </a:lnTo>
                  <a:lnTo>
                    <a:pt x="2380823" y="85312"/>
                  </a:lnTo>
                  <a:close/>
                </a:path>
              </a:pathLst>
            </a:custGeom>
            <a:solidFill>
              <a:srgbClr val="DDDD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0359530" y="8012772"/>
              <a:ext cx="3276600" cy="219710"/>
            </a:xfrm>
            <a:custGeom>
              <a:avLst/>
              <a:gdLst/>
              <a:ahLst/>
              <a:cxnLst/>
              <a:rect l="l" t="t" r="r" b="b"/>
              <a:pathLst>
                <a:path w="3276600" h="219709">
                  <a:moveTo>
                    <a:pt x="57302" y="219265"/>
                  </a:moveTo>
                  <a:lnTo>
                    <a:pt x="42837" y="218008"/>
                  </a:lnTo>
                  <a:lnTo>
                    <a:pt x="28473" y="216598"/>
                  </a:lnTo>
                  <a:lnTo>
                    <a:pt x="14185" y="215036"/>
                  </a:lnTo>
                  <a:lnTo>
                    <a:pt x="0" y="213296"/>
                  </a:lnTo>
                  <a:lnTo>
                    <a:pt x="0" y="219265"/>
                  </a:lnTo>
                  <a:lnTo>
                    <a:pt x="57302" y="219265"/>
                  </a:lnTo>
                  <a:close/>
                </a:path>
                <a:path w="3276600" h="219709">
                  <a:moveTo>
                    <a:pt x="1465414" y="219265"/>
                  </a:moveTo>
                  <a:lnTo>
                    <a:pt x="1461071" y="217360"/>
                  </a:lnTo>
                  <a:lnTo>
                    <a:pt x="1456982" y="215366"/>
                  </a:lnTo>
                  <a:lnTo>
                    <a:pt x="1453095" y="213258"/>
                  </a:lnTo>
                  <a:lnTo>
                    <a:pt x="1316253" y="219265"/>
                  </a:lnTo>
                  <a:lnTo>
                    <a:pt x="1465414" y="219265"/>
                  </a:lnTo>
                  <a:close/>
                </a:path>
                <a:path w="3276600" h="219709">
                  <a:moveTo>
                    <a:pt x="1712937" y="199186"/>
                  </a:moveTo>
                  <a:lnTo>
                    <a:pt x="1525549" y="209664"/>
                  </a:lnTo>
                  <a:lnTo>
                    <a:pt x="1536357" y="212852"/>
                  </a:lnTo>
                  <a:lnTo>
                    <a:pt x="1547939" y="215531"/>
                  </a:lnTo>
                  <a:lnTo>
                    <a:pt x="1560258" y="217678"/>
                  </a:lnTo>
                  <a:lnTo>
                    <a:pt x="1573301" y="219265"/>
                  </a:lnTo>
                  <a:lnTo>
                    <a:pt x="1634121" y="219265"/>
                  </a:lnTo>
                  <a:lnTo>
                    <a:pt x="1656016" y="216446"/>
                  </a:lnTo>
                  <a:lnTo>
                    <a:pt x="1676641" y="212140"/>
                  </a:lnTo>
                  <a:lnTo>
                    <a:pt x="1695716" y="206375"/>
                  </a:lnTo>
                  <a:lnTo>
                    <a:pt x="1712937" y="199186"/>
                  </a:lnTo>
                  <a:close/>
                </a:path>
                <a:path w="3276600" h="219709">
                  <a:moveTo>
                    <a:pt x="1930615" y="184886"/>
                  </a:moveTo>
                  <a:lnTo>
                    <a:pt x="1783702" y="194792"/>
                  </a:lnTo>
                  <a:lnTo>
                    <a:pt x="1774532" y="201409"/>
                  </a:lnTo>
                  <a:lnTo>
                    <a:pt x="1764207" y="207733"/>
                  </a:lnTo>
                  <a:lnTo>
                    <a:pt x="1752701" y="213702"/>
                  </a:lnTo>
                  <a:lnTo>
                    <a:pt x="1739988" y="219265"/>
                  </a:lnTo>
                  <a:lnTo>
                    <a:pt x="1930273" y="219265"/>
                  </a:lnTo>
                  <a:lnTo>
                    <a:pt x="1930374" y="213702"/>
                  </a:lnTo>
                  <a:lnTo>
                    <a:pt x="1930400" y="211493"/>
                  </a:lnTo>
                  <a:lnTo>
                    <a:pt x="1930501" y="202996"/>
                  </a:lnTo>
                  <a:lnTo>
                    <a:pt x="1930615" y="184886"/>
                  </a:lnTo>
                  <a:close/>
                </a:path>
                <a:path w="3276600" h="219709">
                  <a:moveTo>
                    <a:pt x="2139531" y="219265"/>
                  </a:moveTo>
                  <a:lnTo>
                    <a:pt x="2068690" y="173799"/>
                  </a:lnTo>
                  <a:lnTo>
                    <a:pt x="1985251" y="180759"/>
                  </a:lnTo>
                  <a:lnTo>
                    <a:pt x="1985302" y="182714"/>
                  </a:lnTo>
                  <a:lnTo>
                    <a:pt x="1985530" y="190576"/>
                  </a:lnTo>
                  <a:lnTo>
                    <a:pt x="1985835" y="200583"/>
                  </a:lnTo>
                  <a:lnTo>
                    <a:pt x="1986178" y="210312"/>
                  </a:lnTo>
                  <a:lnTo>
                    <a:pt x="1986546" y="219265"/>
                  </a:lnTo>
                  <a:lnTo>
                    <a:pt x="2139531" y="219265"/>
                  </a:lnTo>
                  <a:close/>
                </a:path>
                <a:path w="3276600" h="219709">
                  <a:moveTo>
                    <a:pt x="2380831" y="153987"/>
                  </a:moveTo>
                  <a:lnTo>
                    <a:pt x="2259850" y="153987"/>
                  </a:lnTo>
                  <a:lnTo>
                    <a:pt x="2157628" y="165328"/>
                  </a:lnTo>
                  <a:lnTo>
                    <a:pt x="2123427" y="168719"/>
                  </a:lnTo>
                  <a:lnTo>
                    <a:pt x="2172309" y="196888"/>
                  </a:lnTo>
                  <a:lnTo>
                    <a:pt x="2195118" y="209765"/>
                  </a:lnTo>
                  <a:lnTo>
                    <a:pt x="2212314" y="219265"/>
                  </a:lnTo>
                  <a:lnTo>
                    <a:pt x="2379268" y="219265"/>
                  </a:lnTo>
                  <a:lnTo>
                    <a:pt x="2380538" y="175628"/>
                  </a:lnTo>
                  <a:lnTo>
                    <a:pt x="2380729" y="161759"/>
                  </a:lnTo>
                  <a:lnTo>
                    <a:pt x="2380831" y="153987"/>
                  </a:lnTo>
                  <a:close/>
                </a:path>
                <a:path w="3276600" h="219709">
                  <a:moveTo>
                    <a:pt x="3276511" y="153987"/>
                  </a:moveTo>
                  <a:lnTo>
                    <a:pt x="2436139" y="153987"/>
                  </a:lnTo>
                  <a:lnTo>
                    <a:pt x="2436990" y="172808"/>
                  </a:lnTo>
                  <a:lnTo>
                    <a:pt x="2437993" y="190373"/>
                  </a:lnTo>
                  <a:lnTo>
                    <a:pt x="2439073" y="206057"/>
                  </a:lnTo>
                  <a:lnTo>
                    <a:pt x="2440114" y="219265"/>
                  </a:lnTo>
                  <a:lnTo>
                    <a:pt x="3276511" y="219265"/>
                  </a:lnTo>
                  <a:lnTo>
                    <a:pt x="3276511" y="153987"/>
                  </a:lnTo>
                  <a:close/>
                </a:path>
                <a:path w="3276600" h="219709">
                  <a:moveTo>
                    <a:pt x="3276511" y="30480"/>
                  </a:moveTo>
                  <a:lnTo>
                    <a:pt x="3265754" y="18618"/>
                  </a:lnTo>
                  <a:lnTo>
                    <a:pt x="3236417" y="8928"/>
                  </a:lnTo>
                  <a:lnTo>
                    <a:pt x="3192894" y="2400"/>
                  </a:lnTo>
                  <a:lnTo>
                    <a:pt x="3139630" y="0"/>
                  </a:lnTo>
                  <a:lnTo>
                    <a:pt x="2952470" y="0"/>
                  </a:lnTo>
                  <a:lnTo>
                    <a:pt x="2909519" y="15087"/>
                  </a:lnTo>
                  <a:lnTo>
                    <a:pt x="2865882" y="29514"/>
                  </a:lnTo>
                  <a:lnTo>
                    <a:pt x="2821559" y="43268"/>
                  </a:lnTo>
                  <a:lnTo>
                    <a:pt x="2776601" y="56324"/>
                  </a:lnTo>
                  <a:lnTo>
                    <a:pt x="2731046" y="68681"/>
                  </a:lnTo>
                  <a:lnTo>
                    <a:pt x="3276511" y="68681"/>
                  </a:lnTo>
                  <a:lnTo>
                    <a:pt x="3276511" y="30480"/>
                  </a:lnTo>
                  <a:close/>
                </a:path>
              </a:pathLst>
            </a:custGeom>
            <a:solidFill>
              <a:srgbClr val="D03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0445795" y="8081446"/>
              <a:ext cx="2294890" cy="85725"/>
            </a:xfrm>
            <a:custGeom>
              <a:avLst/>
              <a:gdLst/>
              <a:ahLst/>
              <a:cxnLst/>
              <a:rect l="l" t="t" r="r" b="b"/>
              <a:pathLst>
                <a:path w="2294890" h="85725">
                  <a:moveTo>
                    <a:pt x="1320370" y="85312"/>
                  </a:moveTo>
                  <a:lnTo>
                    <a:pt x="1197527" y="85312"/>
                  </a:lnTo>
                  <a:lnTo>
                    <a:pt x="1220965" y="74016"/>
                  </a:lnTo>
                  <a:lnTo>
                    <a:pt x="1238419" y="61283"/>
                  </a:lnTo>
                  <a:lnTo>
                    <a:pt x="1249314" y="47267"/>
                  </a:lnTo>
                  <a:lnTo>
                    <a:pt x="1253074" y="32121"/>
                  </a:lnTo>
                  <a:lnTo>
                    <a:pt x="1251387" y="22821"/>
                  </a:lnTo>
                  <a:lnTo>
                    <a:pt x="1246417" y="14368"/>
                  </a:lnTo>
                  <a:lnTo>
                    <a:pt x="1238299" y="6761"/>
                  </a:lnTo>
                  <a:lnTo>
                    <a:pt x="1227170" y="0"/>
                  </a:lnTo>
                  <a:lnTo>
                    <a:pt x="1387857" y="0"/>
                  </a:lnTo>
                  <a:lnTo>
                    <a:pt x="1359049" y="16824"/>
                  </a:lnTo>
                  <a:lnTo>
                    <a:pt x="1337852" y="36480"/>
                  </a:lnTo>
                  <a:lnTo>
                    <a:pt x="1324767" y="58431"/>
                  </a:lnTo>
                  <a:lnTo>
                    <a:pt x="1320294" y="82138"/>
                  </a:lnTo>
                  <a:lnTo>
                    <a:pt x="1320370" y="85312"/>
                  </a:lnTo>
                  <a:close/>
                </a:path>
                <a:path w="2294890" h="85725">
                  <a:moveTo>
                    <a:pt x="1672494" y="85312"/>
                  </a:moveTo>
                  <a:lnTo>
                    <a:pt x="1378129" y="85312"/>
                  </a:lnTo>
                  <a:lnTo>
                    <a:pt x="1377710" y="82903"/>
                  </a:lnTo>
                  <a:lnTo>
                    <a:pt x="1377519" y="80417"/>
                  </a:lnTo>
                  <a:lnTo>
                    <a:pt x="1377519" y="77932"/>
                  </a:lnTo>
                  <a:lnTo>
                    <a:pt x="1383386" y="53043"/>
                  </a:lnTo>
                  <a:lnTo>
                    <a:pt x="1400509" y="31021"/>
                  </a:lnTo>
                  <a:lnTo>
                    <a:pt x="1428168" y="12972"/>
                  </a:lnTo>
                  <a:lnTo>
                    <a:pt x="1465645" y="0"/>
                  </a:lnTo>
                  <a:lnTo>
                    <a:pt x="1602108" y="0"/>
                  </a:lnTo>
                  <a:lnTo>
                    <a:pt x="1631701" y="10202"/>
                  </a:lnTo>
                  <a:lnTo>
                    <a:pt x="1654959" y="24693"/>
                  </a:lnTo>
                  <a:lnTo>
                    <a:pt x="1670171" y="43471"/>
                  </a:lnTo>
                  <a:lnTo>
                    <a:pt x="1675622" y="66536"/>
                  </a:lnTo>
                  <a:lnTo>
                    <a:pt x="1675622" y="73152"/>
                  </a:lnTo>
                  <a:lnTo>
                    <a:pt x="1674554" y="79423"/>
                  </a:lnTo>
                  <a:lnTo>
                    <a:pt x="1672494" y="85312"/>
                  </a:lnTo>
                  <a:close/>
                </a:path>
                <a:path w="2294890" h="85725">
                  <a:moveTo>
                    <a:pt x="1109935" y="85312"/>
                  </a:moveTo>
                  <a:lnTo>
                    <a:pt x="1073235" y="85312"/>
                  </a:lnTo>
                  <a:lnTo>
                    <a:pt x="1073235" y="0"/>
                  </a:lnTo>
                  <a:lnTo>
                    <a:pt x="1123478" y="0"/>
                  </a:lnTo>
                  <a:lnTo>
                    <a:pt x="1161755" y="7408"/>
                  </a:lnTo>
                  <a:lnTo>
                    <a:pt x="1183622" y="17284"/>
                  </a:lnTo>
                  <a:lnTo>
                    <a:pt x="1193500" y="27360"/>
                  </a:lnTo>
                  <a:lnTo>
                    <a:pt x="1195811" y="35371"/>
                  </a:lnTo>
                  <a:lnTo>
                    <a:pt x="1189361" y="52838"/>
                  </a:lnTo>
                  <a:lnTo>
                    <a:pt x="1171457" y="66780"/>
                  </a:lnTo>
                  <a:lnTo>
                    <a:pt x="1144260" y="77503"/>
                  </a:lnTo>
                  <a:lnTo>
                    <a:pt x="1109935" y="85312"/>
                  </a:lnTo>
                  <a:close/>
                </a:path>
                <a:path w="2294890" h="85725">
                  <a:moveTo>
                    <a:pt x="794397" y="85312"/>
                  </a:moveTo>
                  <a:lnTo>
                    <a:pt x="32886" y="85312"/>
                  </a:lnTo>
                  <a:lnTo>
                    <a:pt x="17045" y="74366"/>
                  </a:lnTo>
                  <a:lnTo>
                    <a:pt x="5876" y="61814"/>
                  </a:lnTo>
                  <a:lnTo>
                    <a:pt x="0" y="47541"/>
                  </a:lnTo>
                  <a:lnTo>
                    <a:pt x="124" y="31127"/>
                  </a:lnTo>
                  <a:lnTo>
                    <a:pt x="2506" y="22574"/>
                  </a:lnTo>
                  <a:lnTo>
                    <a:pt x="6415" y="14397"/>
                  </a:lnTo>
                  <a:lnTo>
                    <a:pt x="11675" y="6879"/>
                  </a:lnTo>
                  <a:lnTo>
                    <a:pt x="18198" y="0"/>
                  </a:lnTo>
                  <a:lnTo>
                    <a:pt x="728817" y="0"/>
                  </a:lnTo>
                  <a:lnTo>
                    <a:pt x="712758" y="8155"/>
                  </a:lnTo>
                  <a:lnTo>
                    <a:pt x="700491" y="16892"/>
                  </a:lnTo>
                  <a:lnTo>
                    <a:pt x="692658" y="26102"/>
                  </a:lnTo>
                  <a:lnTo>
                    <a:pt x="689904" y="35677"/>
                  </a:lnTo>
                  <a:lnTo>
                    <a:pt x="696206" y="49349"/>
                  </a:lnTo>
                  <a:lnTo>
                    <a:pt x="713680" y="60686"/>
                  </a:lnTo>
                  <a:lnTo>
                    <a:pt x="740312" y="70598"/>
                  </a:lnTo>
                  <a:lnTo>
                    <a:pt x="773910" y="79882"/>
                  </a:lnTo>
                  <a:lnTo>
                    <a:pt x="781464" y="81794"/>
                  </a:lnTo>
                  <a:lnTo>
                    <a:pt x="788293" y="83591"/>
                  </a:lnTo>
                  <a:lnTo>
                    <a:pt x="794397" y="85312"/>
                  </a:lnTo>
                  <a:close/>
                </a:path>
                <a:path w="2294890" h="85725">
                  <a:moveTo>
                    <a:pt x="1019596" y="85312"/>
                  </a:moveTo>
                  <a:lnTo>
                    <a:pt x="880044" y="85312"/>
                  </a:lnTo>
                  <a:lnTo>
                    <a:pt x="867256" y="78388"/>
                  </a:lnTo>
                  <a:lnTo>
                    <a:pt x="851078" y="72282"/>
                  </a:lnTo>
                  <a:lnTo>
                    <a:pt x="832339" y="66534"/>
                  </a:lnTo>
                  <a:lnTo>
                    <a:pt x="811870" y="60686"/>
                  </a:lnTo>
                  <a:lnTo>
                    <a:pt x="791524" y="55169"/>
                  </a:lnTo>
                  <a:lnTo>
                    <a:pt x="770420" y="48846"/>
                  </a:lnTo>
                  <a:lnTo>
                    <a:pt x="753865" y="41053"/>
                  </a:lnTo>
                  <a:lnTo>
                    <a:pt x="747167" y="31127"/>
                  </a:lnTo>
                  <a:lnTo>
                    <a:pt x="752914" y="20762"/>
                  </a:lnTo>
                  <a:lnTo>
                    <a:pt x="768102" y="12193"/>
                  </a:lnTo>
                  <a:lnTo>
                    <a:pt x="789657" y="5309"/>
                  </a:lnTo>
                  <a:lnTo>
                    <a:pt x="814502" y="0"/>
                  </a:lnTo>
                  <a:lnTo>
                    <a:pt x="1018947" y="0"/>
                  </a:lnTo>
                  <a:lnTo>
                    <a:pt x="1019052" y="5309"/>
                  </a:lnTo>
                  <a:lnTo>
                    <a:pt x="1019109" y="8155"/>
                  </a:lnTo>
                  <a:lnTo>
                    <a:pt x="1019232" y="14397"/>
                  </a:lnTo>
                  <a:lnTo>
                    <a:pt x="1019358" y="20762"/>
                  </a:lnTo>
                  <a:lnTo>
                    <a:pt x="1019463" y="26102"/>
                  </a:lnTo>
                  <a:lnTo>
                    <a:pt x="1019569" y="31432"/>
                  </a:lnTo>
                  <a:lnTo>
                    <a:pt x="1019596" y="85312"/>
                  </a:lnTo>
                  <a:close/>
                </a:path>
                <a:path w="2294890" h="85725">
                  <a:moveTo>
                    <a:pt x="1730711" y="82176"/>
                  </a:moveTo>
                  <a:lnTo>
                    <a:pt x="1732517" y="76525"/>
                  </a:lnTo>
                  <a:lnTo>
                    <a:pt x="1732580" y="76326"/>
                  </a:lnTo>
                  <a:lnTo>
                    <a:pt x="1733496" y="70628"/>
                  </a:lnTo>
                  <a:lnTo>
                    <a:pt x="1733496" y="65236"/>
                  </a:lnTo>
                  <a:lnTo>
                    <a:pt x="1730410" y="45778"/>
                  </a:lnTo>
                  <a:lnTo>
                    <a:pt x="1721460" y="28359"/>
                  </a:lnTo>
                  <a:lnTo>
                    <a:pt x="1707101" y="13070"/>
                  </a:lnTo>
                  <a:lnTo>
                    <a:pt x="1687792" y="0"/>
                  </a:lnTo>
                  <a:lnTo>
                    <a:pt x="1843024" y="0"/>
                  </a:lnTo>
                  <a:lnTo>
                    <a:pt x="1843492" y="13070"/>
                  </a:lnTo>
                  <a:lnTo>
                    <a:pt x="1843921" y="28216"/>
                  </a:lnTo>
                  <a:lnTo>
                    <a:pt x="1844162" y="39604"/>
                  </a:lnTo>
                  <a:lnTo>
                    <a:pt x="1844283" y="72196"/>
                  </a:lnTo>
                  <a:lnTo>
                    <a:pt x="1800056" y="76525"/>
                  </a:lnTo>
                  <a:lnTo>
                    <a:pt x="1730711" y="82176"/>
                  </a:lnTo>
                  <a:close/>
                </a:path>
                <a:path w="2294890" h="85725">
                  <a:moveTo>
                    <a:pt x="1898380" y="65810"/>
                  </a:moveTo>
                  <a:lnTo>
                    <a:pt x="1898380" y="0"/>
                  </a:lnTo>
                  <a:lnTo>
                    <a:pt x="1965524" y="0"/>
                  </a:lnTo>
                  <a:lnTo>
                    <a:pt x="1994632" y="5147"/>
                  </a:lnTo>
                  <a:lnTo>
                    <a:pt x="2012324" y="11782"/>
                  </a:lnTo>
                  <a:lnTo>
                    <a:pt x="2021104" y="19170"/>
                  </a:lnTo>
                  <a:lnTo>
                    <a:pt x="2023474" y="26576"/>
                  </a:lnTo>
                  <a:lnTo>
                    <a:pt x="2022383" y="33118"/>
                  </a:lnTo>
                  <a:lnTo>
                    <a:pt x="1953502" y="58234"/>
                  </a:lnTo>
                  <a:lnTo>
                    <a:pt x="1898380" y="65810"/>
                  </a:lnTo>
                  <a:close/>
                </a:path>
                <a:path w="2294890" h="85725">
                  <a:moveTo>
                    <a:pt x="2076922" y="38392"/>
                  </a:moveTo>
                  <a:lnTo>
                    <a:pt x="2080622" y="33268"/>
                  </a:lnTo>
                  <a:lnTo>
                    <a:pt x="2082606" y="27914"/>
                  </a:lnTo>
                  <a:lnTo>
                    <a:pt x="2082606" y="22370"/>
                  </a:lnTo>
                  <a:lnTo>
                    <a:pt x="2081676" y="16691"/>
                  </a:lnTo>
                  <a:lnTo>
                    <a:pt x="2081591" y="16169"/>
                  </a:lnTo>
                  <a:lnTo>
                    <a:pt x="2078576" y="10367"/>
                  </a:lnTo>
                  <a:lnTo>
                    <a:pt x="2073609" y="4974"/>
                  </a:lnTo>
                  <a:lnTo>
                    <a:pt x="2066736" y="0"/>
                  </a:lnTo>
                  <a:lnTo>
                    <a:pt x="2142349" y="0"/>
                  </a:lnTo>
                  <a:lnTo>
                    <a:pt x="2142349" y="1261"/>
                  </a:lnTo>
                  <a:lnTo>
                    <a:pt x="2294796" y="1261"/>
                  </a:lnTo>
                  <a:lnTo>
                    <a:pt x="2294796" y="3250"/>
                  </a:lnTo>
                  <a:lnTo>
                    <a:pt x="2165085" y="23308"/>
                  </a:lnTo>
                  <a:lnTo>
                    <a:pt x="2122740" y="30362"/>
                  </a:lnTo>
                  <a:lnTo>
                    <a:pt x="2076922" y="38392"/>
                  </a:lnTo>
                  <a:close/>
                </a:path>
                <a:path w="2294890" h="85725">
                  <a:moveTo>
                    <a:pt x="2294796" y="1261"/>
                  </a:moveTo>
                  <a:lnTo>
                    <a:pt x="2142349" y="1261"/>
                  </a:lnTo>
                  <a:lnTo>
                    <a:pt x="2145782" y="924"/>
                  </a:lnTo>
                  <a:lnTo>
                    <a:pt x="2151877" y="602"/>
                  </a:lnTo>
                  <a:lnTo>
                    <a:pt x="2170847" y="0"/>
                  </a:lnTo>
                  <a:lnTo>
                    <a:pt x="2294796" y="0"/>
                  </a:lnTo>
                  <a:lnTo>
                    <a:pt x="2294796" y="12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0463987" y="8024507"/>
              <a:ext cx="2368550" cy="200025"/>
            </a:xfrm>
            <a:custGeom>
              <a:avLst/>
              <a:gdLst/>
              <a:ahLst/>
              <a:cxnLst/>
              <a:rect l="l" t="t" r="r" b="b"/>
              <a:pathLst>
                <a:path w="2368550" h="200025">
                  <a:moveTo>
                    <a:pt x="816063" y="168338"/>
                  </a:moveTo>
                  <a:lnTo>
                    <a:pt x="813638" y="160426"/>
                  </a:lnTo>
                  <a:lnTo>
                    <a:pt x="806272" y="153822"/>
                  </a:lnTo>
                  <a:lnTo>
                    <a:pt x="793838" y="147955"/>
                  </a:lnTo>
                  <a:lnTo>
                    <a:pt x="776198" y="142252"/>
                  </a:lnTo>
                  <a:lnTo>
                    <a:pt x="14693" y="142252"/>
                  </a:lnTo>
                  <a:lnTo>
                    <a:pt x="51777" y="157962"/>
                  </a:lnTo>
                  <a:lnTo>
                    <a:pt x="97866" y="169773"/>
                  </a:lnTo>
                  <a:lnTo>
                    <a:pt x="149593" y="178333"/>
                  </a:lnTo>
                  <a:lnTo>
                    <a:pt x="203581" y="184315"/>
                  </a:lnTo>
                  <a:lnTo>
                    <a:pt x="256451" y="188353"/>
                  </a:lnTo>
                  <a:lnTo>
                    <a:pt x="392468" y="195592"/>
                  </a:lnTo>
                  <a:lnTo>
                    <a:pt x="439610" y="197358"/>
                  </a:lnTo>
                  <a:lnTo>
                    <a:pt x="486791" y="198577"/>
                  </a:lnTo>
                  <a:lnTo>
                    <a:pt x="534009" y="199275"/>
                  </a:lnTo>
                  <a:lnTo>
                    <a:pt x="581253" y="199504"/>
                  </a:lnTo>
                  <a:lnTo>
                    <a:pt x="633958" y="199275"/>
                  </a:lnTo>
                  <a:lnTo>
                    <a:pt x="629246" y="199275"/>
                  </a:lnTo>
                  <a:lnTo>
                    <a:pt x="672236" y="198742"/>
                  </a:lnTo>
                  <a:lnTo>
                    <a:pt x="763193" y="196634"/>
                  </a:lnTo>
                  <a:lnTo>
                    <a:pt x="784148" y="191109"/>
                  </a:lnTo>
                  <a:lnTo>
                    <a:pt x="800912" y="184594"/>
                  </a:lnTo>
                  <a:lnTo>
                    <a:pt x="812038" y="177025"/>
                  </a:lnTo>
                  <a:lnTo>
                    <a:pt x="816063" y="168338"/>
                  </a:lnTo>
                  <a:close/>
                </a:path>
                <a:path w="2368550" h="200025">
                  <a:moveTo>
                    <a:pt x="1001395" y="142252"/>
                  </a:moveTo>
                  <a:lnTo>
                    <a:pt x="861847" y="142252"/>
                  </a:lnTo>
                  <a:lnTo>
                    <a:pt x="869480" y="147574"/>
                  </a:lnTo>
                  <a:lnTo>
                    <a:pt x="873937" y="153847"/>
                  </a:lnTo>
                  <a:lnTo>
                    <a:pt x="873937" y="161836"/>
                  </a:lnTo>
                  <a:lnTo>
                    <a:pt x="872236" y="170002"/>
                  </a:lnTo>
                  <a:lnTo>
                    <a:pt x="867181" y="178117"/>
                  </a:lnTo>
                  <a:lnTo>
                    <a:pt x="858837" y="186055"/>
                  </a:lnTo>
                  <a:lnTo>
                    <a:pt x="847305" y="193725"/>
                  </a:lnTo>
                  <a:lnTo>
                    <a:pt x="1000556" y="186842"/>
                  </a:lnTo>
                  <a:lnTo>
                    <a:pt x="1000582" y="186055"/>
                  </a:lnTo>
                  <a:lnTo>
                    <a:pt x="1000937" y="170002"/>
                  </a:lnTo>
                  <a:lnTo>
                    <a:pt x="1001090" y="161836"/>
                  </a:lnTo>
                  <a:lnTo>
                    <a:pt x="1001395" y="142252"/>
                  </a:lnTo>
                  <a:close/>
                </a:path>
                <a:path w="2368550" h="200025">
                  <a:moveTo>
                    <a:pt x="1091742" y="142252"/>
                  </a:moveTo>
                  <a:lnTo>
                    <a:pt x="1055039" y="142252"/>
                  </a:lnTo>
                  <a:lnTo>
                    <a:pt x="1055039" y="147231"/>
                  </a:lnTo>
                  <a:lnTo>
                    <a:pt x="1064514" y="146189"/>
                  </a:lnTo>
                  <a:lnTo>
                    <a:pt x="1073810" y="145021"/>
                  </a:lnTo>
                  <a:lnTo>
                    <a:pt x="1082903" y="143700"/>
                  </a:lnTo>
                  <a:lnTo>
                    <a:pt x="1091742" y="142252"/>
                  </a:lnTo>
                  <a:close/>
                </a:path>
                <a:path w="2368550" h="200025">
                  <a:moveTo>
                    <a:pt x="1105281" y="56946"/>
                  </a:moveTo>
                  <a:lnTo>
                    <a:pt x="1094333" y="55892"/>
                  </a:lnTo>
                  <a:lnTo>
                    <a:pt x="1082332" y="55079"/>
                  </a:lnTo>
                  <a:lnTo>
                    <a:pt x="1068717" y="54521"/>
                  </a:lnTo>
                  <a:lnTo>
                    <a:pt x="1067981" y="54521"/>
                  </a:lnTo>
                  <a:lnTo>
                    <a:pt x="1055039" y="54305"/>
                  </a:lnTo>
                  <a:lnTo>
                    <a:pt x="1055039" y="56946"/>
                  </a:lnTo>
                  <a:lnTo>
                    <a:pt x="1105281" y="56946"/>
                  </a:lnTo>
                  <a:close/>
                </a:path>
                <a:path w="2368550" h="200025">
                  <a:moveTo>
                    <a:pt x="1311173" y="169024"/>
                  </a:moveTo>
                  <a:lnTo>
                    <a:pt x="1307566" y="162560"/>
                  </a:lnTo>
                  <a:lnTo>
                    <a:pt x="1304861" y="155930"/>
                  </a:lnTo>
                  <a:lnTo>
                    <a:pt x="1303058" y="149148"/>
                  </a:lnTo>
                  <a:lnTo>
                    <a:pt x="1302169" y="142252"/>
                  </a:lnTo>
                  <a:lnTo>
                    <a:pt x="1179334" y="142252"/>
                  </a:lnTo>
                  <a:lnTo>
                    <a:pt x="1153718" y="151053"/>
                  </a:lnTo>
                  <a:lnTo>
                    <a:pt x="1124178" y="158457"/>
                  </a:lnTo>
                  <a:lnTo>
                    <a:pt x="1091145" y="164363"/>
                  </a:lnTo>
                  <a:lnTo>
                    <a:pt x="1055039" y="168643"/>
                  </a:lnTo>
                  <a:lnTo>
                    <a:pt x="1055039" y="184086"/>
                  </a:lnTo>
                  <a:lnTo>
                    <a:pt x="1311173" y="169024"/>
                  </a:lnTo>
                  <a:close/>
                </a:path>
                <a:path w="2368550" h="200025">
                  <a:moveTo>
                    <a:pt x="1583905" y="56946"/>
                  </a:moveTo>
                  <a:lnTo>
                    <a:pt x="1568373" y="53657"/>
                  </a:lnTo>
                  <a:lnTo>
                    <a:pt x="1551990" y="51295"/>
                  </a:lnTo>
                  <a:lnTo>
                    <a:pt x="1534947" y="49885"/>
                  </a:lnTo>
                  <a:lnTo>
                    <a:pt x="1517408" y="49415"/>
                  </a:lnTo>
                  <a:lnTo>
                    <a:pt x="1499298" y="49885"/>
                  </a:lnTo>
                  <a:lnTo>
                    <a:pt x="1498600" y="49885"/>
                  </a:lnTo>
                  <a:lnTo>
                    <a:pt x="1481086" y="51295"/>
                  </a:lnTo>
                  <a:lnTo>
                    <a:pt x="1480718" y="51295"/>
                  </a:lnTo>
                  <a:lnTo>
                    <a:pt x="1463827" y="53657"/>
                  </a:lnTo>
                  <a:lnTo>
                    <a:pt x="1463649" y="53657"/>
                  </a:lnTo>
                  <a:lnTo>
                    <a:pt x="1447444" y="56946"/>
                  </a:lnTo>
                  <a:lnTo>
                    <a:pt x="1583905" y="56946"/>
                  </a:lnTo>
                  <a:close/>
                </a:path>
                <a:path w="2368550" h="200025">
                  <a:moveTo>
                    <a:pt x="1654302" y="142252"/>
                  </a:moveTo>
                  <a:lnTo>
                    <a:pt x="1359928" y="142252"/>
                  </a:lnTo>
                  <a:lnTo>
                    <a:pt x="1360017" y="142798"/>
                  </a:lnTo>
                  <a:lnTo>
                    <a:pt x="1361186" y="150329"/>
                  </a:lnTo>
                  <a:lnTo>
                    <a:pt x="1364551" y="158013"/>
                  </a:lnTo>
                  <a:lnTo>
                    <a:pt x="1369847" y="165049"/>
                  </a:lnTo>
                  <a:lnTo>
                    <a:pt x="1653768" y="143827"/>
                  </a:lnTo>
                  <a:lnTo>
                    <a:pt x="1654149" y="142798"/>
                  </a:lnTo>
                  <a:lnTo>
                    <a:pt x="1654302" y="142252"/>
                  </a:lnTo>
                  <a:close/>
                </a:path>
                <a:path w="2368550" h="200025">
                  <a:moveTo>
                    <a:pt x="1947329" y="56946"/>
                  </a:moveTo>
                  <a:lnTo>
                    <a:pt x="1933549" y="55600"/>
                  </a:lnTo>
                  <a:lnTo>
                    <a:pt x="1916938" y="54521"/>
                  </a:lnTo>
                  <a:lnTo>
                    <a:pt x="1916277" y="54521"/>
                  </a:lnTo>
                  <a:lnTo>
                    <a:pt x="1900097" y="53924"/>
                  </a:lnTo>
                  <a:lnTo>
                    <a:pt x="1880184" y="53670"/>
                  </a:lnTo>
                  <a:lnTo>
                    <a:pt x="1880184" y="56946"/>
                  </a:lnTo>
                  <a:lnTo>
                    <a:pt x="1947329" y="56946"/>
                  </a:lnTo>
                  <a:close/>
                </a:path>
                <a:path w="2368550" h="200025">
                  <a:moveTo>
                    <a:pt x="2276602" y="55600"/>
                  </a:moveTo>
                  <a:lnTo>
                    <a:pt x="2255977" y="55600"/>
                  </a:lnTo>
                  <a:lnTo>
                    <a:pt x="2217585" y="55892"/>
                  </a:lnTo>
                  <a:lnTo>
                    <a:pt x="2152650" y="56946"/>
                  </a:lnTo>
                  <a:lnTo>
                    <a:pt x="2276602" y="56946"/>
                  </a:lnTo>
                  <a:lnTo>
                    <a:pt x="2276602" y="55600"/>
                  </a:lnTo>
                  <a:close/>
                </a:path>
                <a:path w="2368550" h="200025">
                  <a:moveTo>
                    <a:pt x="2367965" y="24561"/>
                  </a:moveTo>
                  <a:lnTo>
                    <a:pt x="2367165" y="17322"/>
                  </a:lnTo>
                  <a:lnTo>
                    <a:pt x="2361984" y="11404"/>
                  </a:lnTo>
                  <a:lnTo>
                    <a:pt x="2358682" y="11252"/>
                  </a:lnTo>
                  <a:lnTo>
                    <a:pt x="2220163" y="4813"/>
                  </a:lnTo>
                  <a:lnTo>
                    <a:pt x="2219820" y="4813"/>
                  </a:lnTo>
                  <a:lnTo>
                    <a:pt x="2174329" y="3251"/>
                  </a:lnTo>
                  <a:lnTo>
                    <a:pt x="2120874" y="2222"/>
                  </a:lnTo>
                  <a:lnTo>
                    <a:pt x="1857248" y="0"/>
                  </a:lnTo>
                  <a:lnTo>
                    <a:pt x="1744052" y="0"/>
                  </a:lnTo>
                  <a:lnTo>
                    <a:pt x="1678419" y="279"/>
                  </a:lnTo>
                  <a:lnTo>
                    <a:pt x="1539074" y="1206"/>
                  </a:lnTo>
                  <a:lnTo>
                    <a:pt x="251498" y="10337"/>
                  </a:lnTo>
                  <a:lnTo>
                    <a:pt x="261708" y="10337"/>
                  </a:lnTo>
                  <a:lnTo>
                    <a:pt x="261404" y="10350"/>
                  </a:lnTo>
                  <a:lnTo>
                    <a:pt x="251498" y="10337"/>
                  </a:lnTo>
                  <a:lnTo>
                    <a:pt x="258381" y="10388"/>
                  </a:lnTo>
                  <a:lnTo>
                    <a:pt x="198793" y="11252"/>
                  </a:lnTo>
                  <a:lnTo>
                    <a:pt x="197993" y="11252"/>
                  </a:lnTo>
                  <a:lnTo>
                    <a:pt x="138518" y="14782"/>
                  </a:lnTo>
                  <a:lnTo>
                    <a:pt x="82689" y="22555"/>
                  </a:lnTo>
                  <a:lnTo>
                    <a:pt x="35001" y="36106"/>
                  </a:lnTo>
                  <a:lnTo>
                    <a:pt x="0" y="56946"/>
                  </a:lnTo>
                  <a:lnTo>
                    <a:pt x="710615" y="56946"/>
                  </a:lnTo>
                  <a:lnTo>
                    <a:pt x="737831" y="46863"/>
                  </a:lnTo>
                  <a:lnTo>
                    <a:pt x="769340" y="38379"/>
                  </a:lnTo>
                  <a:lnTo>
                    <a:pt x="803452" y="31775"/>
                  </a:lnTo>
                  <a:lnTo>
                    <a:pt x="838492" y="27343"/>
                  </a:lnTo>
                  <a:lnTo>
                    <a:pt x="850290" y="50063"/>
                  </a:lnTo>
                  <a:lnTo>
                    <a:pt x="838923" y="51104"/>
                  </a:lnTo>
                  <a:lnTo>
                    <a:pt x="825715" y="52590"/>
                  </a:lnTo>
                  <a:lnTo>
                    <a:pt x="811288" y="54521"/>
                  </a:lnTo>
                  <a:lnTo>
                    <a:pt x="796302" y="56946"/>
                  </a:lnTo>
                  <a:lnTo>
                    <a:pt x="1000747" y="56946"/>
                  </a:lnTo>
                  <a:lnTo>
                    <a:pt x="1000721" y="55600"/>
                  </a:lnTo>
                  <a:lnTo>
                    <a:pt x="1000594" y="50063"/>
                  </a:lnTo>
                  <a:lnTo>
                    <a:pt x="1000480" y="44500"/>
                  </a:lnTo>
                  <a:lnTo>
                    <a:pt x="1000353" y="39027"/>
                  </a:lnTo>
                  <a:lnTo>
                    <a:pt x="1000252" y="32512"/>
                  </a:lnTo>
                  <a:lnTo>
                    <a:pt x="1016139" y="32512"/>
                  </a:lnTo>
                  <a:lnTo>
                    <a:pt x="1051839" y="33045"/>
                  </a:lnTo>
                  <a:lnTo>
                    <a:pt x="1083157" y="34023"/>
                  </a:lnTo>
                  <a:lnTo>
                    <a:pt x="1111821" y="35737"/>
                  </a:lnTo>
                  <a:lnTo>
                    <a:pt x="1112037" y="35737"/>
                  </a:lnTo>
                  <a:lnTo>
                    <a:pt x="1142288" y="39027"/>
                  </a:lnTo>
                  <a:lnTo>
                    <a:pt x="1168590" y="43637"/>
                  </a:lnTo>
                  <a:lnTo>
                    <a:pt x="1190917" y="49618"/>
                  </a:lnTo>
                  <a:lnTo>
                    <a:pt x="1208976" y="56946"/>
                  </a:lnTo>
                  <a:lnTo>
                    <a:pt x="1369656" y="56946"/>
                  </a:lnTo>
                  <a:lnTo>
                    <a:pt x="1401191" y="44818"/>
                  </a:lnTo>
                  <a:lnTo>
                    <a:pt x="1437830" y="35737"/>
                  </a:lnTo>
                  <a:lnTo>
                    <a:pt x="1461173" y="32512"/>
                  </a:lnTo>
                  <a:lnTo>
                    <a:pt x="1480223" y="29883"/>
                  </a:lnTo>
                  <a:lnTo>
                    <a:pt x="1482013" y="29883"/>
                  </a:lnTo>
                  <a:lnTo>
                    <a:pt x="1525498" y="28003"/>
                  </a:lnTo>
                  <a:lnTo>
                    <a:pt x="1568234" y="29883"/>
                  </a:lnTo>
                  <a:lnTo>
                    <a:pt x="1607007" y="35433"/>
                  </a:lnTo>
                  <a:lnTo>
                    <a:pt x="1641043" y="44500"/>
                  </a:lnTo>
                  <a:lnTo>
                    <a:pt x="1669592" y="56946"/>
                  </a:lnTo>
                  <a:lnTo>
                    <a:pt x="1824824" y="56946"/>
                  </a:lnTo>
                  <a:lnTo>
                    <a:pt x="1824774" y="55600"/>
                  </a:lnTo>
                  <a:lnTo>
                    <a:pt x="1824647" y="52590"/>
                  </a:lnTo>
                  <a:lnTo>
                    <a:pt x="1824532" y="49885"/>
                  </a:lnTo>
                  <a:lnTo>
                    <a:pt x="1824418" y="46863"/>
                  </a:lnTo>
                  <a:lnTo>
                    <a:pt x="1823491" y="34023"/>
                  </a:lnTo>
                  <a:lnTo>
                    <a:pt x="1822958" y="32512"/>
                  </a:lnTo>
                  <a:lnTo>
                    <a:pt x="1871459" y="32512"/>
                  </a:lnTo>
                  <a:lnTo>
                    <a:pt x="1897380" y="32880"/>
                  </a:lnTo>
                  <a:lnTo>
                    <a:pt x="1946186" y="34810"/>
                  </a:lnTo>
                  <a:lnTo>
                    <a:pt x="2008327" y="42646"/>
                  </a:lnTo>
                  <a:lnTo>
                    <a:pt x="2048535" y="56946"/>
                  </a:lnTo>
                  <a:lnTo>
                    <a:pt x="2124151" y="56946"/>
                  </a:lnTo>
                  <a:lnTo>
                    <a:pt x="2124151" y="32512"/>
                  </a:lnTo>
                  <a:lnTo>
                    <a:pt x="2124151" y="31864"/>
                  </a:lnTo>
                  <a:lnTo>
                    <a:pt x="2154504" y="33337"/>
                  </a:lnTo>
                  <a:lnTo>
                    <a:pt x="2204034" y="34302"/>
                  </a:lnTo>
                  <a:lnTo>
                    <a:pt x="2202700" y="34302"/>
                  </a:lnTo>
                  <a:lnTo>
                    <a:pt x="2245258" y="34810"/>
                  </a:lnTo>
                  <a:lnTo>
                    <a:pt x="2360561" y="34810"/>
                  </a:lnTo>
                  <a:lnTo>
                    <a:pt x="2360993" y="34302"/>
                  </a:lnTo>
                  <a:lnTo>
                    <a:pt x="2361552" y="33578"/>
                  </a:lnTo>
                  <a:lnTo>
                    <a:pt x="2362847" y="31775"/>
                  </a:lnTo>
                  <a:lnTo>
                    <a:pt x="2365527" y="28003"/>
                  </a:lnTo>
                  <a:lnTo>
                    <a:pt x="2365984" y="27343"/>
                  </a:lnTo>
                  <a:lnTo>
                    <a:pt x="2367965" y="24561"/>
                  </a:lnTo>
                  <a:close/>
                </a:path>
              </a:pathLst>
            </a:custGeom>
            <a:solidFill>
              <a:srgbClr val="F159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155577" y="8626475"/>
              <a:ext cx="178440" cy="84433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155577" y="8784748"/>
              <a:ext cx="178440" cy="84394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155577" y="8942984"/>
              <a:ext cx="178440" cy="84433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155577" y="9101257"/>
              <a:ext cx="178440" cy="84433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155577" y="9259531"/>
              <a:ext cx="178440" cy="84394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379283" y="8626475"/>
              <a:ext cx="178445" cy="84433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384166" y="8784748"/>
              <a:ext cx="178445" cy="84394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379283" y="8942984"/>
              <a:ext cx="178445" cy="84433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379283" y="9101257"/>
              <a:ext cx="178445" cy="84433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379283" y="9259531"/>
              <a:ext cx="178445" cy="84394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609966" y="8491451"/>
              <a:ext cx="701234" cy="1008970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11241024" y="9434029"/>
              <a:ext cx="2314575" cy="66675"/>
            </a:xfrm>
            <a:custGeom>
              <a:avLst/>
              <a:gdLst/>
              <a:ahLst/>
              <a:cxnLst/>
              <a:rect l="l" t="t" r="r" b="b"/>
              <a:pathLst>
                <a:path w="2314575" h="66675">
                  <a:moveTo>
                    <a:pt x="41465" y="8140"/>
                  </a:moveTo>
                  <a:lnTo>
                    <a:pt x="34340" y="5918"/>
                  </a:lnTo>
                  <a:lnTo>
                    <a:pt x="27736" y="3822"/>
                  </a:lnTo>
                  <a:lnTo>
                    <a:pt x="20256" y="4394"/>
                  </a:lnTo>
                  <a:lnTo>
                    <a:pt x="9690" y="5422"/>
                  </a:lnTo>
                  <a:lnTo>
                    <a:pt x="0" y="10096"/>
                  </a:lnTo>
                  <a:lnTo>
                    <a:pt x="3937" y="23241"/>
                  </a:lnTo>
                  <a:lnTo>
                    <a:pt x="8547" y="23088"/>
                  </a:lnTo>
                  <a:lnTo>
                    <a:pt x="19227" y="23545"/>
                  </a:lnTo>
                  <a:lnTo>
                    <a:pt x="25412" y="23393"/>
                  </a:lnTo>
                  <a:lnTo>
                    <a:pt x="35712" y="20535"/>
                  </a:lnTo>
                  <a:lnTo>
                    <a:pt x="41465" y="8140"/>
                  </a:lnTo>
                  <a:close/>
                </a:path>
                <a:path w="2314575" h="66675">
                  <a:moveTo>
                    <a:pt x="56692" y="52273"/>
                  </a:moveTo>
                  <a:lnTo>
                    <a:pt x="55968" y="46875"/>
                  </a:lnTo>
                  <a:lnTo>
                    <a:pt x="52311" y="46228"/>
                  </a:lnTo>
                  <a:lnTo>
                    <a:pt x="46583" y="45237"/>
                  </a:lnTo>
                  <a:lnTo>
                    <a:pt x="40665" y="44856"/>
                  </a:lnTo>
                  <a:lnTo>
                    <a:pt x="29146" y="46761"/>
                  </a:lnTo>
                  <a:lnTo>
                    <a:pt x="20523" y="51269"/>
                  </a:lnTo>
                  <a:lnTo>
                    <a:pt x="22123" y="59309"/>
                  </a:lnTo>
                  <a:lnTo>
                    <a:pt x="26111" y="64795"/>
                  </a:lnTo>
                  <a:lnTo>
                    <a:pt x="33324" y="66395"/>
                  </a:lnTo>
                  <a:lnTo>
                    <a:pt x="41427" y="65773"/>
                  </a:lnTo>
                  <a:lnTo>
                    <a:pt x="51930" y="63779"/>
                  </a:lnTo>
                  <a:lnTo>
                    <a:pt x="55130" y="59270"/>
                  </a:lnTo>
                  <a:lnTo>
                    <a:pt x="56692" y="52273"/>
                  </a:lnTo>
                  <a:close/>
                </a:path>
                <a:path w="2314575" h="66675">
                  <a:moveTo>
                    <a:pt x="82448" y="31127"/>
                  </a:moveTo>
                  <a:lnTo>
                    <a:pt x="80264" y="26530"/>
                  </a:lnTo>
                  <a:lnTo>
                    <a:pt x="79463" y="24777"/>
                  </a:lnTo>
                  <a:lnTo>
                    <a:pt x="77749" y="23431"/>
                  </a:lnTo>
                  <a:lnTo>
                    <a:pt x="71259" y="24282"/>
                  </a:lnTo>
                  <a:lnTo>
                    <a:pt x="66268" y="23660"/>
                  </a:lnTo>
                  <a:lnTo>
                    <a:pt x="58940" y="24130"/>
                  </a:lnTo>
                  <a:lnTo>
                    <a:pt x="56007" y="23749"/>
                  </a:lnTo>
                  <a:lnTo>
                    <a:pt x="50660" y="25958"/>
                  </a:lnTo>
                  <a:lnTo>
                    <a:pt x="49593" y="27686"/>
                  </a:lnTo>
                  <a:lnTo>
                    <a:pt x="46316" y="30861"/>
                  </a:lnTo>
                  <a:lnTo>
                    <a:pt x="45745" y="32842"/>
                  </a:lnTo>
                  <a:lnTo>
                    <a:pt x="46888" y="35102"/>
                  </a:lnTo>
                  <a:lnTo>
                    <a:pt x="46659" y="36398"/>
                  </a:lnTo>
                  <a:lnTo>
                    <a:pt x="48336" y="39954"/>
                  </a:lnTo>
                  <a:lnTo>
                    <a:pt x="56388" y="43662"/>
                  </a:lnTo>
                  <a:lnTo>
                    <a:pt x="61849" y="42748"/>
                  </a:lnTo>
                  <a:lnTo>
                    <a:pt x="70002" y="42824"/>
                  </a:lnTo>
                  <a:lnTo>
                    <a:pt x="74282" y="43815"/>
                  </a:lnTo>
                  <a:lnTo>
                    <a:pt x="80492" y="36779"/>
                  </a:lnTo>
                  <a:lnTo>
                    <a:pt x="82448" y="31127"/>
                  </a:lnTo>
                  <a:close/>
                </a:path>
                <a:path w="2314575" h="66675">
                  <a:moveTo>
                    <a:pt x="99377" y="48983"/>
                  </a:moveTo>
                  <a:lnTo>
                    <a:pt x="92557" y="46494"/>
                  </a:lnTo>
                  <a:lnTo>
                    <a:pt x="86220" y="44157"/>
                  </a:lnTo>
                  <a:lnTo>
                    <a:pt x="79082" y="44780"/>
                  </a:lnTo>
                  <a:lnTo>
                    <a:pt x="68935" y="45961"/>
                  </a:lnTo>
                  <a:lnTo>
                    <a:pt x="59626" y="51155"/>
                  </a:lnTo>
                  <a:lnTo>
                    <a:pt x="63373" y="65811"/>
                  </a:lnTo>
                  <a:lnTo>
                    <a:pt x="67792" y="65620"/>
                  </a:lnTo>
                  <a:lnTo>
                    <a:pt x="78054" y="66154"/>
                  </a:lnTo>
                  <a:lnTo>
                    <a:pt x="84010" y="65963"/>
                  </a:lnTo>
                  <a:lnTo>
                    <a:pt x="93853" y="62788"/>
                  </a:lnTo>
                  <a:lnTo>
                    <a:pt x="99377" y="48983"/>
                  </a:lnTo>
                  <a:close/>
                </a:path>
                <a:path w="2314575" h="66675">
                  <a:moveTo>
                    <a:pt x="107353" y="4813"/>
                  </a:moveTo>
                  <a:lnTo>
                    <a:pt x="100533" y="2324"/>
                  </a:lnTo>
                  <a:lnTo>
                    <a:pt x="94195" y="0"/>
                  </a:lnTo>
                  <a:lnTo>
                    <a:pt x="87058" y="609"/>
                  </a:lnTo>
                  <a:lnTo>
                    <a:pt x="76911" y="1790"/>
                  </a:lnTo>
                  <a:lnTo>
                    <a:pt x="67602" y="6997"/>
                  </a:lnTo>
                  <a:lnTo>
                    <a:pt x="71386" y="21678"/>
                  </a:lnTo>
                  <a:lnTo>
                    <a:pt x="75768" y="21450"/>
                  </a:lnTo>
                  <a:lnTo>
                    <a:pt x="86029" y="22021"/>
                  </a:lnTo>
                  <a:lnTo>
                    <a:pt x="91986" y="21831"/>
                  </a:lnTo>
                  <a:lnTo>
                    <a:pt x="101828" y="18618"/>
                  </a:lnTo>
                  <a:lnTo>
                    <a:pt x="107353" y="4813"/>
                  </a:lnTo>
                  <a:close/>
                </a:path>
                <a:path w="2314575" h="66675">
                  <a:moveTo>
                    <a:pt x="177050" y="32613"/>
                  </a:moveTo>
                  <a:lnTo>
                    <a:pt x="170192" y="30124"/>
                  </a:lnTo>
                  <a:lnTo>
                    <a:pt x="163893" y="27800"/>
                  </a:lnTo>
                  <a:lnTo>
                    <a:pt x="156718" y="28409"/>
                  </a:lnTo>
                  <a:lnTo>
                    <a:pt x="146570" y="29591"/>
                  </a:lnTo>
                  <a:lnTo>
                    <a:pt x="137261" y="34798"/>
                  </a:lnTo>
                  <a:lnTo>
                    <a:pt x="141046" y="49441"/>
                  </a:lnTo>
                  <a:lnTo>
                    <a:pt x="145465" y="49250"/>
                  </a:lnTo>
                  <a:lnTo>
                    <a:pt x="155727" y="49784"/>
                  </a:lnTo>
                  <a:lnTo>
                    <a:pt x="161645" y="49593"/>
                  </a:lnTo>
                  <a:lnTo>
                    <a:pt x="171526" y="46418"/>
                  </a:lnTo>
                  <a:lnTo>
                    <a:pt x="177050" y="32613"/>
                  </a:lnTo>
                  <a:close/>
                </a:path>
                <a:path w="2314575" h="66675">
                  <a:moveTo>
                    <a:pt x="2178672" y="8140"/>
                  </a:moveTo>
                  <a:lnTo>
                    <a:pt x="2171535" y="5918"/>
                  </a:lnTo>
                  <a:lnTo>
                    <a:pt x="2164969" y="3822"/>
                  </a:lnTo>
                  <a:lnTo>
                    <a:pt x="2157501" y="4394"/>
                  </a:lnTo>
                  <a:lnTo>
                    <a:pt x="2146884" y="5422"/>
                  </a:lnTo>
                  <a:lnTo>
                    <a:pt x="2137194" y="10096"/>
                  </a:lnTo>
                  <a:lnTo>
                    <a:pt x="2141131" y="23241"/>
                  </a:lnTo>
                  <a:lnTo>
                    <a:pt x="2145741" y="23088"/>
                  </a:lnTo>
                  <a:lnTo>
                    <a:pt x="2156422" y="23545"/>
                  </a:lnTo>
                  <a:lnTo>
                    <a:pt x="2162645" y="23393"/>
                  </a:lnTo>
                  <a:lnTo>
                    <a:pt x="2172944" y="20535"/>
                  </a:lnTo>
                  <a:lnTo>
                    <a:pt x="2178672" y="8140"/>
                  </a:lnTo>
                  <a:close/>
                </a:path>
                <a:path w="2314575" h="66675">
                  <a:moveTo>
                    <a:pt x="2193925" y="52273"/>
                  </a:moveTo>
                  <a:lnTo>
                    <a:pt x="2193201" y="46875"/>
                  </a:lnTo>
                  <a:lnTo>
                    <a:pt x="2189505" y="46228"/>
                  </a:lnTo>
                  <a:lnTo>
                    <a:pt x="2183777" y="45237"/>
                  </a:lnTo>
                  <a:lnTo>
                    <a:pt x="2177872" y="44856"/>
                  </a:lnTo>
                  <a:lnTo>
                    <a:pt x="2166340" y="46761"/>
                  </a:lnTo>
                  <a:lnTo>
                    <a:pt x="2157730" y="51269"/>
                  </a:lnTo>
                  <a:lnTo>
                    <a:pt x="2159330" y="59309"/>
                  </a:lnTo>
                  <a:lnTo>
                    <a:pt x="2163330" y="64795"/>
                  </a:lnTo>
                  <a:lnTo>
                    <a:pt x="2170557" y="66395"/>
                  </a:lnTo>
                  <a:lnTo>
                    <a:pt x="2178672" y="65773"/>
                  </a:lnTo>
                  <a:lnTo>
                    <a:pt x="2185301" y="64541"/>
                  </a:lnTo>
                  <a:lnTo>
                    <a:pt x="2189124" y="63779"/>
                  </a:lnTo>
                  <a:lnTo>
                    <a:pt x="2192324" y="59270"/>
                  </a:lnTo>
                  <a:lnTo>
                    <a:pt x="2193925" y="52273"/>
                  </a:lnTo>
                  <a:close/>
                </a:path>
                <a:path w="2314575" h="66675">
                  <a:moveTo>
                    <a:pt x="2219642" y="31127"/>
                  </a:moveTo>
                  <a:lnTo>
                    <a:pt x="2217509" y="26530"/>
                  </a:lnTo>
                  <a:lnTo>
                    <a:pt x="2216670" y="24777"/>
                  </a:lnTo>
                  <a:lnTo>
                    <a:pt x="2214981" y="23431"/>
                  </a:lnTo>
                  <a:lnTo>
                    <a:pt x="2208504" y="24282"/>
                  </a:lnTo>
                  <a:lnTo>
                    <a:pt x="2203500" y="23660"/>
                  </a:lnTo>
                  <a:lnTo>
                    <a:pt x="2196147" y="24130"/>
                  </a:lnTo>
                  <a:lnTo>
                    <a:pt x="2193239" y="23749"/>
                  </a:lnTo>
                  <a:lnTo>
                    <a:pt x="2187867" y="25958"/>
                  </a:lnTo>
                  <a:lnTo>
                    <a:pt x="2186800" y="27686"/>
                  </a:lnTo>
                  <a:lnTo>
                    <a:pt x="2183549" y="30861"/>
                  </a:lnTo>
                  <a:lnTo>
                    <a:pt x="2182939" y="32842"/>
                  </a:lnTo>
                  <a:lnTo>
                    <a:pt x="2184082" y="35102"/>
                  </a:lnTo>
                  <a:lnTo>
                    <a:pt x="2183854" y="36398"/>
                  </a:lnTo>
                  <a:lnTo>
                    <a:pt x="2185530" y="39954"/>
                  </a:lnTo>
                  <a:lnTo>
                    <a:pt x="2193620" y="43662"/>
                  </a:lnTo>
                  <a:lnTo>
                    <a:pt x="2199043" y="42748"/>
                  </a:lnTo>
                  <a:lnTo>
                    <a:pt x="2207247" y="42824"/>
                  </a:lnTo>
                  <a:lnTo>
                    <a:pt x="2211514" y="43815"/>
                  </a:lnTo>
                  <a:lnTo>
                    <a:pt x="2217699" y="36779"/>
                  </a:lnTo>
                  <a:lnTo>
                    <a:pt x="2219642" y="31127"/>
                  </a:lnTo>
                  <a:close/>
                </a:path>
                <a:path w="2314575" h="66675">
                  <a:moveTo>
                    <a:pt x="2236584" y="48983"/>
                  </a:moveTo>
                  <a:lnTo>
                    <a:pt x="2229751" y="46494"/>
                  </a:lnTo>
                  <a:lnTo>
                    <a:pt x="2223414" y="44157"/>
                  </a:lnTo>
                  <a:lnTo>
                    <a:pt x="2216289" y="44780"/>
                  </a:lnTo>
                  <a:lnTo>
                    <a:pt x="2206142" y="45961"/>
                  </a:lnTo>
                  <a:lnTo>
                    <a:pt x="2196833" y="51155"/>
                  </a:lnTo>
                  <a:lnTo>
                    <a:pt x="2200605" y="65811"/>
                  </a:lnTo>
                  <a:lnTo>
                    <a:pt x="2205024" y="65620"/>
                  </a:lnTo>
                  <a:lnTo>
                    <a:pt x="2215261" y="66154"/>
                  </a:lnTo>
                  <a:lnTo>
                    <a:pt x="2221204" y="65963"/>
                  </a:lnTo>
                  <a:lnTo>
                    <a:pt x="2231085" y="62788"/>
                  </a:lnTo>
                  <a:lnTo>
                    <a:pt x="2236584" y="48983"/>
                  </a:lnTo>
                  <a:close/>
                </a:path>
                <a:path w="2314575" h="66675">
                  <a:moveTo>
                    <a:pt x="2244560" y="4813"/>
                  </a:moveTo>
                  <a:lnTo>
                    <a:pt x="2237727" y="2324"/>
                  </a:lnTo>
                  <a:lnTo>
                    <a:pt x="2231428" y="0"/>
                  </a:lnTo>
                  <a:lnTo>
                    <a:pt x="2224252" y="609"/>
                  </a:lnTo>
                  <a:lnTo>
                    <a:pt x="2214105" y="1790"/>
                  </a:lnTo>
                  <a:lnTo>
                    <a:pt x="2204834" y="6997"/>
                  </a:lnTo>
                  <a:lnTo>
                    <a:pt x="2208580" y="21678"/>
                  </a:lnTo>
                  <a:lnTo>
                    <a:pt x="2213000" y="21450"/>
                  </a:lnTo>
                  <a:lnTo>
                    <a:pt x="2223262" y="22021"/>
                  </a:lnTo>
                  <a:lnTo>
                    <a:pt x="2229180" y="21831"/>
                  </a:lnTo>
                  <a:lnTo>
                    <a:pt x="2239060" y="18618"/>
                  </a:lnTo>
                  <a:lnTo>
                    <a:pt x="2244560" y="4813"/>
                  </a:lnTo>
                  <a:close/>
                </a:path>
                <a:path w="2314575" h="66675">
                  <a:moveTo>
                    <a:pt x="2314257" y="32613"/>
                  </a:moveTo>
                  <a:lnTo>
                    <a:pt x="2307425" y="30124"/>
                  </a:lnTo>
                  <a:lnTo>
                    <a:pt x="2301087" y="27800"/>
                  </a:lnTo>
                  <a:lnTo>
                    <a:pt x="2293924" y="28409"/>
                  </a:lnTo>
                  <a:lnTo>
                    <a:pt x="2283777" y="29591"/>
                  </a:lnTo>
                  <a:lnTo>
                    <a:pt x="2274506" y="34798"/>
                  </a:lnTo>
                  <a:lnTo>
                    <a:pt x="2278240" y="49441"/>
                  </a:lnTo>
                  <a:lnTo>
                    <a:pt x="2282660" y="49250"/>
                  </a:lnTo>
                  <a:lnTo>
                    <a:pt x="2292934" y="49784"/>
                  </a:lnTo>
                  <a:lnTo>
                    <a:pt x="2298877" y="49593"/>
                  </a:lnTo>
                  <a:lnTo>
                    <a:pt x="2308720" y="46418"/>
                  </a:lnTo>
                  <a:lnTo>
                    <a:pt x="2314257" y="32613"/>
                  </a:lnTo>
                  <a:close/>
                </a:path>
              </a:pathLst>
            </a:custGeom>
            <a:solidFill>
              <a:srgbClr val="BD3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0724901" y="7789716"/>
              <a:ext cx="682625" cy="133985"/>
            </a:xfrm>
            <a:custGeom>
              <a:avLst/>
              <a:gdLst/>
              <a:ahLst/>
              <a:cxnLst/>
              <a:rect l="l" t="t" r="r" b="b"/>
              <a:pathLst>
                <a:path w="682625" h="133984">
                  <a:moveTo>
                    <a:pt x="44139" y="133915"/>
                  </a:moveTo>
                  <a:lnTo>
                    <a:pt x="38111" y="133915"/>
                  </a:lnTo>
                  <a:lnTo>
                    <a:pt x="23487" y="132796"/>
                  </a:lnTo>
                  <a:lnTo>
                    <a:pt x="10071" y="128781"/>
                  </a:lnTo>
                  <a:lnTo>
                    <a:pt x="1148" y="120880"/>
                  </a:lnTo>
                  <a:lnTo>
                    <a:pt x="0" y="108103"/>
                  </a:lnTo>
                  <a:lnTo>
                    <a:pt x="7167" y="91130"/>
                  </a:lnTo>
                  <a:lnTo>
                    <a:pt x="32575" y="60281"/>
                  </a:lnTo>
                  <a:lnTo>
                    <a:pt x="68712" y="32096"/>
                  </a:lnTo>
                  <a:lnTo>
                    <a:pt x="76452" y="28067"/>
                  </a:lnTo>
                  <a:lnTo>
                    <a:pt x="85729" y="22333"/>
                  </a:lnTo>
                  <a:lnTo>
                    <a:pt x="135810" y="9427"/>
                  </a:lnTo>
                  <a:lnTo>
                    <a:pt x="174689" y="7184"/>
                  </a:lnTo>
                  <a:lnTo>
                    <a:pt x="194335" y="6959"/>
                  </a:lnTo>
                  <a:lnTo>
                    <a:pt x="221260" y="7270"/>
                  </a:lnTo>
                  <a:lnTo>
                    <a:pt x="288063" y="8862"/>
                  </a:lnTo>
                  <a:lnTo>
                    <a:pt x="302338" y="8948"/>
                  </a:lnTo>
                  <a:lnTo>
                    <a:pt x="353170" y="8449"/>
                  </a:lnTo>
                  <a:lnTo>
                    <a:pt x="454806" y="6334"/>
                  </a:lnTo>
                  <a:lnTo>
                    <a:pt x="505639" y="5621"/>
                  </a:lnTo>
                  <a:lnTo>
                    <a:pt x="537573" y="4613"/>
                  </a:lnTo>
                  <a:lnTo>
                    <a:pt x="602013" y="835"/>
                  </a:lnTo>
                  <a:lnTo>
                    <a:pt x="634204" y="0"/>
                  </a:lnTo>
                  <a:lnTo>
                    <a:pt x="679946" y="2523"/>
                  </a:lnTo>
                  <a:lnTo>
                    <a:pt x="682349" y="4397"/>
                  </a:lnTo>
                  <a:lnTo>
                    <a:pt x="682006" y="7418"/>
                  </a:lnTo>
                  <a:lnTo>
                    <a:pt x="649860" y="38709"/>
                  </a:lnTo>
                  <a:lnTo>
                    <a:pt x="604737" y="47727"/>
                  </a:lnTo>
                  <a:lnTo>
                    <a:pt x="515558" y="61106"/>
                  </a:lnTo>
                  <a:lnTo>
                    <a:pt x="463177" y="67955"/>
                  </a:lnTo>
                  <a:lnTo>
                    <a:pt x="410627" y="72942"/>
                  </a:lnTo>
                  <a:lnTo>
                    <a:pt x="357999" y="77105"/>
                  </a:lnTo>
                  <a:lnTo>
                    <a:pt x="305383" y="81481"/>
                  </a:lnTo>
                  <a:lnTo>
                    <a:pt x="252871" y="87108"/>
                  </a:lnTo>
                  <a:lnTo>
                    <a:pt x="200554" y="95025"/>
                  </a:lnTo>
                  <a:lnTo>
                    <a:pt x="163420" y="103427"/>
                  </a:lnTo>
                  <a:lnTo>
                    <a:pt x="90312" y="124203"/>
                  </a:lnTo>
                  <a:lnTo>
                    <a:pt x="53371" y="132691"/>
                  </a:lnTo>
                  <a:lnTo>
                    <a:pt x="49633" y="133379"/>
                  </a:lnTo>
                  <a:lnTo>
                    <a:pt x="44139" y="133915"/>
                  </a:lnTo>
                  <a:close/>
                </a:path>
              </a:pathLst>
            </a:custGeom>
            <a:solidFill>
              <a:srgbClr val="C742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5" name="object 23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477575" y="9029692"/>
              <a:ext cx="374699" cy="158131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471929" y="8454473"/>
              <a:ext cx="920972" cy="1045948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480017" y="8469845"/>
              <a:ext cx="406525" cy="474047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163332" y="8457570"/>
              <a:ext cx="406869" cy="935799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316999" y="8983212"/>
              <a:ext cx="17145" cy="39370"/>
            </a:xfrm>
            <a:custGeom>
              <a:avLst/>
              <a:gdLst/>
              <a:ahLst/>
              <a:cxnLst/>
              <a:rect l="l" t="t" r="r" b="b"/>
              <a:pathLst>
                <a:path w="17144" h="39370">
                  <a:moveTo>
                    <a:pt x="0" y="38813"/>
                  </a:moveTo>
                  <a:lnTo>
                    <a:pt x="16824" y="0"/>
                  </a:lnTo>
                  <a:lnTo>
                    <a:pt x="17011" y="11931"/>
                  </a:lnTo>
                  <a:lnTo>
                    <a:pt x="14234" y="22719"/>
                  </a:lnTo>
                  <a:lnTo>
                    <a:pt x="8546" y="31850"/>
                  </a:lnTo>
                  <a:lnTo>
                    <a:pt x="0" y="38813"/>
                  </a:lnTo>
                  <a:close/>
                </a:path>
              </a:pathLst>
            </a:custGeom>
            <a:solidFill>
              <a:srgbClr val="5C5C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24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3247719" y="9104967"/>
              <a:ext cx="86304" cy="80594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184848" y="9259913"/>
              <a:ext cx="145580" cy="83935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456056" y="8628463"/>
              <a:ext cx="101679" cy="82358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390590" y="8785131"/>
              <a:ext cx="163892" cy="83950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379288" y="8944246"/>
              <a:ext cx="101870" cy="81756"/>
            </a:xfrm>
            <a:prstGeom prst="rect">
              <a:avLst/>
            </a:prstGeom>
          </p:spPr>
        </p:pic>
        <p:sp>
          <p:nvSpPr>
            <p:cNvPr id="245" name="object 245"/>
            <p:cNvSpPr/>
            <p:nvPr/>
          </p:nvSpPr>
          <p:spPr>
            <a:xfrm>
              <a:off x="13377848" y="9148789"/>
              <a:ext cx="8255" cy="15240"/>
            </a:xfrm>
            <a:custGeom>
              <a:avLst/>
              <a:gdLst/>
              <a:ahLst/>
              <a:cxnLst/>
              <a:rect l="l" t="t" r="r" b="b"/>
              <a:pathLst>
                <a:path w="8255" h="15240">
                  <a:moveTo>
                    <a:pt x="1182" y="15066"/>
                  </a:moveTo>
                  <a:lnTo>
                    <a:pt x="0" y="11892"/>
                  </a:lnTo>
                  <a:lnTo>
                    <a:pt x="610" y="8298"/>
                  </a:lnTo>
                  <a:lnTo>
                    <a:pt x="3967" y="4282"/>
                  </a:lnTo>
                  <a:lnTo>
                    <a:pt x="5226" y="2829"/>
                  </a:lnTo>
                  <a:lnTo>
                    <a:pt x="6561" y="1376"/>
                  </a:lnTo>
                  <a:lnTo>
                    <a:pt x="7935" y="0"/>
                  </a:lnTo>
                  <a:lnTo>
                    <a:pt x="5684" y="5047"/>
                  </a:lnTo>
                  <a:lnTo>
                    <a:pt x="3433" y="10018"/>
                  </a:lnTo>
                  <a:lnTo>
                    <a:pt x="1182" y="15066"/>
                  </a:lnTo>
                  <a:close/>
                </a:path>
              </a:pathLst>
            </a:custGeom>
            <a:solidFill>
              <a:srgbClr val="5C5C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6" name="object 24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2667916" y="8457570"/>
              <a:ext cx="406869" cy="935799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688822" y="8657946"/>
              <a:ext cx="385962" cy="722942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982261" y="9301786"/>
              <a:ext cx="132570" cy="91583"/>
            </a:xfrm>
            <a:prstGeom prst="rect">
              <a:avLst/>
            </a:prstGeom>
          </p:spPr>
        </p:pic>
        <p:sp>
          <p:nvSpPr>
            <p:cNvPr id="249" name="object 249"/>
            <p:cNvSpPr/>
            <p:nvPr/>
          </p:nvSpPr>
          <p:spPr>
            <a:xfrm>
              <a:off x="11018656" y="9283622"/>
              <a:ext cx="99695" cy="70485"/>
            </a:xfrm>
            <a:custGeom>
              <a:avLst/>
              <a:gdLst/>
              <a:ahLst/>
              <a:cxnLst/>
              <a:rect l="l" t="t" r="r" b="b"/>
              <a:pathLst>
                <a:path w="99695" h="70484">
                  <a:moveTo>
                    <a:pt x="67220" y="70246"/>
                  </a:moveTo>
                  <a:lnTo>
                    <a:pt x="64206" y="70246"/>
                  </a:lnTo>
                  <a:lnTo>
                    <a:pt x="57301" y="70246"/>
                  </a:lnTo>
                  <a:lnTo>
                    <a:pt x="29528" y="68525"/>
                  </a:lnTo>
                  <a:lnTo>
                    <a:pt x="17510" y="68525"/>
                  </a:lnTo>
                  <a:lnTo>
                    <a:pt x="12398" y="68754"/>
                  </a:lnTo>
                  <a:lnTo>
                    <a:pt x="7134" y="69443"/>
                  </a:lnTo>
                  <a:lnTo>
                    <a:pt x="5836" y="69443"/>
                  </a:lnTo>
                  <a:lnTo>
                    <a:pt x="5073" y="68066"/>
                  </a:lnTo>
                  <a:lnTo>
                    <a:pt x="4356" y="54649"/>
                  </a:lnTo>
                  <a:lnTo>
                    <a:pt x="2937" y="42479"/>
                  </a:lnTo>
                  <a:lnTo>
                    <a:pt x="1318" y="30330"/>
                  </a:lnTo>
                  <a:lnTo>
                    <a:pt x="0" y="18163"/>
                  </a:lnTo>
                  <a:lnTo>
                    <a:pt x="7439" y="0"/>
                  </a:lnTo>
                  <a:lnTo>
                    <a:pt x="7987" y="19736"/>
                  </a:lnTo>
                  <a:lnTo>
                    <a:pt x="8517" y="29613"/>
                  </a:lnTo>
                  <a:lnTo>
                    <a:pt x="47540" y="62928"/>
                  </a:lnTo>
                  <a:lnTo>
                    <a:pt x="58941" y="63057"/>
                  </a:lnTo>
                  <a:lnTo>
                    <a:pt x="74926" y="62292"/>
                  </a:lnTo>
                  <a:lnTo>
                    <a:pt x="85761" y="62292"/>
                  </a:lnTo>
                  <a:lnTo>
                    <a:pt x="99151" y="62827"/>
                  </a:lnTo>
                  <a:lnTo>
                    <a:pt x="96176" y="69710"/>
                  </a:lnTo>
                  <a:lnTo>
                    <a:pt x="82098" y="69557"/>
                  </a:lnTo>
                  <a:lnTo>
                    <a:pt x="67220" y="70246"/>
                  </a:lnTo>
                  <a:close/>
                </a:path>
              </a:pathLst>
            </a:custGeom>
            <a:solidFill>
              <a:srgbClr val="5C5C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1026100" y="9283852"/>
              <a:ext cx="119380" cy="62865"/>
            </a:xfrm>
            <a:custGeom>
              <a:avLst/>
              <a:gdLst/>
              <a:ahLst/>
              <a:cxnLst/>
              <a:rect l="l" t="t" r="r" b="b"/>
              <a:pathLst>
                <a:path w="119379" h="62865">
                  <a:moveTo>
                    <a:pt x="60639" y="62368"/>
                  </a:moveTo>
                  <a:lnTo>
                    <a:pt x="32441" y="62368"/>
                  </a:lnTo>
                  <a:lnTo>
                    <a:pt x="17124" y="61450"/>
                  </a:lnTo>
                  <a:lnTo>
                    <a:pt x="543" y="19506"/>
                  </a:lnTo>
                  <a:lnTo>
                    <a:pt x="0" y="0"/>
                  </a:lnTo>
                  <a:lnTo>
                    <a:pt x="118908" y="0"/>
                  </a:lnTo>
                  <a:lnTo>
                    <a:pt x="91999" y="61924"/>
                  </a:lnTo>
                  <a:lnTo>
                    <a:pt x="91939" y="62062"/>
                  </a:lnTo>
                  <a:lnTo>
                    <a:pt x="64873" y="62062"/>
                  </a:lnTo>
                  <a:lnTo>
                    <a:pt x="60639" y="62368"/>
                  </a:lnTo>
                  <a:close/>
                </a:path>
                <a:path w="119379" h="62865">
                  <a:moveTo>
                    <a:pt x="91807" y="62368"/>
                  </a:moveTo>
                  <a:lnTo>
                    <a:pt x="85968" y="62368"/>
                  </a:lnTo>
                  <a:lnTo>
                    <a:pt x="78316" y="62062"/>
                  </a:lnTo>
                  <a:lnTo>
                    <a:pt x="91939" y="62062"/>
                  </a:lnTo>
                  <a:lnTo>
                    <a:pt x="91807" y="62368"/>
                  </a:lnTo>
                  <a:close/>
                </a:path>
              </a:pathLst>
            </a:custGeom>
            <a:solidFill>
              <a:srgbClr val="E464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1158171" y="9243547"/>
              <a:ext cx="2326" cy="8412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1066267" y="8457570"/>
              <a:ext cx="322901" cy="734506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11164427" y="8926847"/>
              <a:ext cx="131445" cy="190500"/>
            </a:xfrm>
            <a:custGeom>
              <a:avLst/>
              <a:gdLst/>
              <a:ahLst/>
              <a:cxnLst/>
              <a:rect l="l" t="t" r="r" b="b"/>
              <a:pathLst>
                <a:path w="131445" h="190500">
                  <a:moveTo>
                    <a:pt x="54668" y="190127"/>
                  </a:moveTo>
                  <a:lnTo>
                    <a:pt x="53600" y="189897"/>
                  </a:lnTo>
                  <a:lnTo>
                    <a:pt x="52990" y="188674"/>
                  </a:lnTo>
                  <a:lnTo>
                    <a:pt x="52012" y="172691"/>
                  </a:lnTo>
                  <a:lnTo>
                    <a:pt x="48296" y="142976"/>
                  </a:lnTo>
                  <a:lnTo>
                    <a:pt x="47382" y="128026"/>
                  </a:lnTo>
                  <a:lnTo>
                    <a:pt x="47414" y="95863"/>
                  </a:lnTo>
                  <a:lnTo>
                    <a:pt x="47229" y="85159"/>
                  </a:lnTo>
                  <a:lnTo>
                    <a:pt x="45131" y="89365"/>
                  </a:lnTo>
                  <a:lnTo>
                    <a:pt x="42270" y="92960"/>
                  </a:lnTo>
                  <a:lnTo>
                    <a:pt x="36814" y="94413"/>
                  </a:lnTo>
                  <a:lnTo>
                    <a:pt x="34716" y="94528"/>
                  </a:lnTo>
                  <a:lnTo>
                    <a:pt x="26917" y="93450"/>
                  </a:lnTo>
                  <a:lnTo>
                    <a:pt x="17878" y="90866"/>
                  </a:lnTo>
                  <a:lnTo>
                    <a:pt x="9217" y="87752"/>
                  </a:lnTo>
                  <a:lnTo>
                    <a:pt x="0" y="84012"/>
                  </a:lnTo>
                  <a:lnTo>
                    <a:pt x="0" y="81297"/>
                  </a:lnTo>
                  <a:lnTo>
                    <a:pt x="21838" y="32080"/>
                  </a:lnTo>
                  <a:lnTo>
                    <a:pt x="56451" y="5866"/>
                  </a:lnTo>
                  <a:lnTo>
                    <a:pt x="64525" y="4459"/>
                  </a:lnTo>
                  <a:lnTo>
                    <a:pt x="72392" y="2772"/>
                  </a:lnTo>
                  <a:lnTo>
                    <a:pt x="79161" y="0"/>
                  </a:lnTo>
                  <a:lnTo>
                    <a:pt x="80305" y="650"/>
                  </a:lnTo>
                  <a:lnTo>
                    <a:pt x="81183" y="650"/>
                  </a:lnTo>
                  <a:lnTo>
                    <a:pt x="81831" y="1185"/>
                  </a:lnTo>
                  <a:lnTo>
                    <a:pt x="81831" y="2562"/>
                  </a:lnTo>
                  <a:lnTo>
                    <a:pt x="85008" y="13689"/>
                  </a:lnTo>
                  <a:lnTo>
                    <a:pt x="93367" y="22064"/>
                  </a:lnTo>
                  <a:lnTo>
                    <a:pt x="104980" y="27341"/>
                  </a:lnTo>
                  <a:lnTo>
                    <a:pt x="117921" y="29176"/>
                  </a:lnTo>
                  <a:lnTo>
                    <a:pt x="122575" y="29176"/>
                  </a:lnTo>
                  <a:lnTo>
                    <a:pt x="127115" y="28450"/>
                  </a:lnTo>
                  <a:lnTo>
                    <a:pt x="131121" y="26920"/>
                  </a:lnTo>
                  <a:lnTo>
                    <a:pt x="127230" y="35027"/>
                  </a:lnTo>
                  <a:lnTo>
                    <a:pt x="124101" y="35945"/>
                  </a:lnTo>
                  <a:lnTo>
                    <a:pt x="120782" y="36442"/>
                  </a:lnTo>
                  <a:lnTo>
                    <a:pt x="114220" y="36365"/>
                  </a:lnTo>
                  <a:lnTo>
                    <a:pt x="80178" y="18046"/>
                  </a:lnTo>
                  <a:lnTo>
                    <a:pt x="76719" y="6309"/>
                  </a:lnTo>
                  <a:lnTo>
                    <a:pt x="76872" y="3900"/>
                  </a:lnTo>
                  <a:lnTo>
                    <a:pt x="77177" y="2867"/>
                  </a:lnTo>
                  <a:lnTo>
                    <a:pt x="71683" y="6003"/>
                  </a:lnTo>
                  <a:lnTo>
                    <a:pt x="36004" y="22699"/>
                  </a:lnTo>
                  <a:lnTo>
                    <a:pt x="11177" y="74873"/>
                  </a:lnTo>
                  <a:lnTo>
                    <a:pt x="11216" y="79385"/>
                  </a:lnTo>
                  <a:lnTo>
                    <a:pt x="17129" y="78199"/>
                  </a:lnTo>
                  <a:lnTo>
                    <a:pt x="25980" y="81526"/>
                  </a:lnTo>
                  <a:lnTo>
                    <a:pt x="30596" y="84433"/>
                  </a:lnTo>
                  <a:lnTo>
                    <a:pt x="38302" y="84433"/>
                  </a:lnTo>
                  <a:lnTo>
                    <a:pt x="41507" y="81718"/>
                  </a:lnTo>
                  <a:lnTo>
                    <a:pt x="44978" y="70972"/>
                  </a:lnTo>
                  <a:lnTo>
                    <a:pt x="47534" y="65580"/>
                  </a:lnTo>
                  <a:lnTo>
                    <a:pt x="49060" y="64548"/>
                  </a:lnTo>
                  <a:lnTo>
                    <a:pt x="50510" y="64319"/>
                  </a:lnTo>
                  <a:lnTo>
                    <a:pt x="52494" y="70819"/>
                  </a:lnTo>
                  <a:lnTo>
                    <a:pt x="52341" y="70819"/>
                  </a:lnTo>
                  <a:lnTo>
                    <a:pt x="53753" y="75332"/>
                  </a:lnTo>
                  <a:lnTo>
                    <a:pt x="54287" y="77626"/>
                  </a:lnTo>
                  <a:lnTo>
                    <a:pt x="55063" y="103003"/>
                  </a:lnTo>
                  <a:lnTo>
                    <a:pt x="55365" y="122070"/>
                  </a:lnTo>
                  <a:lnTo>
                    <a:pt x="55938" y="141151"/>
                  </a:lnTo>
                  <a:lnTo>
                    <a:pt x="57263" y="160262"/>
                  </a:lnTo>
                  <a:lnTo>
                    <a:pt x="58026" y="168407"/>
                  </a:lnTo>
                  <a:lnTo>
                    <a:pt x="57911" y="174104"/>
                  </a:lnTo>
                  <a:lnTo>
                    <a:pt x="60353" y="177699"/>
                  </a:lnTo>
                  <a:lnTo>
                    <a:pt x="54668" y="190127"/>
                  </a:lnTo>
                  <a:close/>
                </a:path>
              </a:pathLst>
            </a:custGeom>
            <a:solidFill>
              <a:srgbClr val="5C5C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1175643" y="8929715"/>
              <a:ext cx="116205" cy="175260"/>
            </a:xfrm>
            <a:custGeom>
              <a:avLst/>
              <a:gdLst/>
              <a:ahLst/>
              <a:cxnLst/>
              <a:rect l="l" t="t" r="r" b="b"/>
              <a:pathLst>
                <a:path w="116204" h="175259">
                  <a:moveTo>
                    <a:pt x="0" y="76517"/>
                  </a:moveTo>
                  <a:lnTo>
                    <a:pt x="76" y="71316"/>
                  </a:lnTo>
                  <a:lnTo>
                    <a:pt x="2529" y="63479"/>
                  </a:lnTo>
                  <a:lnTo>
                    <a:pt x="4611" y="56484"/>
                  </a:lnTo>
                  <a:lnTo>
                    <a:pt x="24787" y="19832"/>
                  </a:lnTo>
                  <a:lnTo>
                    <a:pt x="60467" y="3135"/>
                  </a:lnTo>
                  <a:lnTo>
                    <a:pt x="65961" y="0"/>
                  </a:lnTo>
                  <a:lnTo>
                    <a:pt x="65656" y="1032"/>
                  </a:lnTo>
                  <a:lnTo>
                    <a:pt x="65579" y="1835"/>
                  </a:lnTo>
                  <a:lnTo>
                    <a:pt x="65503" y="3441"/>
                  </a:lnTo>
                  <a:lnTo>
                    <a:pt x="68961" y="15178"/>
                  </a:lnTo>
                  <a:lnTo>
                    <a:pt x="77720" y="24148"/>
                  </a:lnTo>
                  <a:lnTo>
                    <a:pt x="89244" y="30163"/>
                  </a:lnTo>
                  <a:lnTo>
                    <a:pt x="101440" y="33268"/>
                  </a:lnTo>
                  <a:lnTo>
                    <a:pt x="103004" y="33497"/>
                  </a:lnTo>
                  <a:lnTo>
                    <a:pt x="115376" y="33497"/>
                  </a:lnTo>
                  <a:lnTo>
                    <a:pt x="102060" y="61451"/>
                  </a:lnTo>
                  <a:lnTo>
                    <a:pt x="39294" y="61451"/>
                  </a:lnTo>
                  <a:lnTo>
                    <a:pt x="37844" y="61680"/>
                  </a:lnTo>
                  <a:lnTo>
                    <a:pt x="36318" y="62712"/>
                  </a:lnTo>
                  <a:lnTo>
                    <a:pt x="35670" y="64204"/>
                  </a:lnTo>
                  <a:lnTo>
                    <a:pt x="34640" y="66116"/>
                  </a:lnTo>
                  <a:lnTo>
                    <a:pt x="33863" y="67875"/>
                  </a:lnTo>
                  <a:lnTo>
                    <a:pt x="33762" y="68104"/>
                  </a:lnTo>
                  <a:lnTo>
                    <a:pt x="33037" y="70169"/>
                  </a:lnTo>
                  <a:lnTo>
                    <a:pt x="31404" y="75332"/>
                  </a:lnTo>
                  <a:lnTo>
                    <a:pt x="5913" y="75332"/>
                  </a:lnTo>
                  <a:lnTo>
                    <a:pt x="0" y="76517"/>
                  </a:lnTo>
                  <a:close/>
                </a:path>
                <a:path w="116204" h="175259">
                  <a:moveTo>
                    <a:pt x="115376" y="33497"/>
                  </a:moveTo>
                  <a:lnTo>
                    <a:pt x="110077" y="33497"/>
                  </a:lnTo>
                  <a:lnTo>
                    <a:pt x="112885" y="33077"/>
                  </a:lnTo>
                  <a:lnTo>
                    <a:pt x="116013" y="32159"/>
                  </a:lnTo>
                  <a:lnTo>
                    <a:pt x="115576" y="33077"/>
                  </a:lnTo>
                  <a:lnTo>
                    <a:pt x="115485" y="33268"/>
                  </a:lnTo>
                  <a:lnTo>
                    <a:pt x="115376" y="33497"/>
                  </a:lnTo>
                  <a:close/>
                </a:path>
                <a:path w="116204" h="175259">
                  <a:moveTo>
                    <a:pt x="42460" y="67875"/>
                  </a:moveTo>
                  <a:lnTo>
                    <a:pt x="41256" y="67875"/>
                  </a:lnTo>
                  <a:lnTo>
                    <a:pt x="40764" y="66116"/>
                  </a:lnTo>
                  <a:lnTo>
                    <a:pt x="39367" y="61680"/>
                  </a:lnTo>
                  <a:lnTo>
                    <a:pt x="39294" y="61451"/>
                  </a:lnTo>
                  <a:lnTo>
                    <a:pt x="102060" y="61451"/>
                  </a:lnTo>
                  <a:lnTo>
                    <a:pt x="99419" y="66993"/>
                  </a:lnTo>
                  <a:lnTo>
                    <a:pt x="77412" y="66993"/>
                  </a:lnTo>
                  <a:lnTo>
                    <a:pt x="65756" y="67129"/>
                  </a:lnTo>
                  <a:lnTo>
                    <a:pt x="54106" y="67409"/>
                  </a:lnTo>
                  <a:lnTo>
                    <a:pt x="42460" y="67875"/>
                  </a:lnTo>
                  <a:close/>
                </a:path>
                <a:path w="116204" h="175259">
                  <a:moveTo>
                    <a:pt x="27086" y="81565"/>
                  </a:moveTo>
                  <a:lnTo>
                    <a:pt x="19380" y="81565"/>
                  </a:lnTo>
                  <a:lnTo>
                    <a:pt x="14764" y="78658"/>
                  </a:lnTo>
                  <a:lnTo>
                    <a:pt x="5913" y="75332"/>
                  </a:lnTo>
                  <a:lnTo>
                    <a:pt x="31404" y="75332"/>
                  </a:lnTo>
                  <a:lnTo>
                    <a:pt x="30351" y="78658"/>
                  </a:lnTo>
                  <a:lnTo>
                    <a:pt x="30291" y="78850"/>
                  </a:lnTo>
                  <a:lnTo>
                    <a:pt x="27086" y="81565"/>
                  </a:lnTo>
                  <a:close/>
                </a:path>
                <a:path w="116204" h="175259">
                  <a:moveTo>
                    <a:pt x="49137" y="174831"/>
                  </a:moveTo>
                  <a:lnTo>
                    <a:pt x="46695" y="171236"/>
                  </a:lnTo>
                  <a:lnTo>
                    <a:pt x="46809" y="165539"/>
                  </a:lnTo>
                  <a:lnTo>
                    <a:pt x="46046" y="157394"/>
                  </a:lnTo>
                  <a:lnTo>
                    <a:pt x="44722" y="138283"/>
                  </a:lnTo>
                  <a:lnTo>
                    <a:pt x="44149" y="119202"/>
                  </a:lnTo>
                  <a:lnTo>
                    <a:pt x="44131" y="118083"/>
                  </a:lnTo>
                  <a:lnTo>
                    <a:pt x="75346" y="118083"/>
                  </a:lnTo>
                  <a:lnTo>
                    <a:pt x="68772" y="132188"/>
                  </a:lnTo>
                  <a:lnTo>
                    <a:pt x="62213" y="146342"/>
                  </a:lnTo>
                  <a:lnTo>
                    <a:pt x="55667" y="160554"/>
                  </a:lnTo>
                  <a:lnTo>
                    <a:pt x="49137" y="174831"/>
                  </a:lnTo>
                  <a:close/>
                </a:path>
              </a:pathLst>
            </a:custGeom>
            <a:solidFill>
              <a:srgbClr val="5C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1216769" y="8996710"/>
              <a:ext cx="58419" cy="51435"/>
            </a:xfrm>
            <a:custGeom>
              <a:avLst/>
              <a:gdLst/>
              <a:ahLst/>
              <a:cxnLst/>
              <a:rect l="l" t="t" r="r" b="b"/>
              <a:pathLst>
                <a:path w="58420" h="51434">
                  <a:moveTo>
                    <a:pt x="34220" y="51088"/>
                  </a:moveTo>
                  <a:lnTo>
                    <a:pt x="3013" y="51088"/>
                  </a:lnTo>
                  <a:lnTo>
                    <a:pt x="2536" y="23329"/>
                  </a:lnTo>
                  <a:lnTo>
                    <a:pt x="1945" y="7762"/>
                  </a:lnTo>
                  <a:lnTo>
                    <a:pt x="1411" y="5468"/>
                  </a:lnTo>
                  <a:lnTo>
                    <a:pt x="0" y="955"/>
                  </a:lnTo>
                  <a:lnTo>
                    <a:pt x="12981" y="413"/>
                  </a:lnTo>
                  <a:lnTo>
                    <a:pt x="24630" y="133"/>
                  </a:lnTo>
                  <a:lnTo>
                    <a:pt x="58293" y="0"/>
                  </a:lnTo>
                  <a:lnTo>
                    <a:pt x="34220" y="51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1063711" y="9162976"/>
              <a:ext cx="122555" cy="109220"/>
            </a:xfrm>
            <a:custGeom>
              <a:avLst/>
              <a:gdLst/>
              <a:ahLst/>
              <a:cxnLst/>
              <a:rect l="l" t="t" r="r" b="b"/>
              <a:pathLst>
                <a:path w="122554" h="109220">
                  <a:moveTo>
                    <a:pt x="86524" y="108868"/>
                  </a:moveTo>
                  <a:lnTo>
                    <a:pt x="86295" y="100464"/>
                  </a:lnTo>
                  <a:lnTo>
                    <a:pt x="86195" y="95598"/>
                  </a:lnTo>
                  <a:lnTo>
                    <a:pt x="86123" y="92061"/>
                  </a:lnTo>
                  <a:lnTo>
                    <a:pt x="86052" y="86842"/>
                  </a:lnTo>
                  <a:lnTo>
                    <a:pt x="85951" y="75255"/>
                  </a:lnTo>
                  <a:lnTo>
                    <a:pt x="86403" y="73687"/>
                  </a:lnTo>
                  <a:lnTo>
                    <a:pt x="86524" y="71852"/>
                  </a:lnTo>
                  <a:lnTo>
                    <a:pt x="86752" y="70552"/>
                  </a:lnTo>
                  <a:lnTo>
                    <a:pt x="86867" y="69251"/>
                  </a:lnTo>
                  <a:lnTo>
                    <a:pt x="86676" y="69251"/>
                  </a:lnTo>
                  <a:lnTo>
                    <a:pt x="86829" y="67760"/>
                  </a:lnTo>
                  <a:lnTo>
                    <a:pt x="87020" y="66307"/>
                  </a:lnTo>
                  <a:lnTo>
                    <a:pt x="87287" y="64816"/>
                  </a:lnTo>
                  <a:lnTo>
                    <a:pt x="86409" y="63515"/>
                  </a:lnTo>
                  <a:lnTo>
                    <a:pt x="86028" y="62407"/>
                  </a:lnTo>
                  <a:lnTo>
                    <a:pt x="86829" y="60686"/>
                  </a:lnTo>
                  <a:lnTo>
                    <a:pt x="88774" y="60189"/>
                  </a:lnTo>
                  <a:lnTo>
                    <a:pt x="90529" y="59539"/>
                  </a:lnTo>
                  <a:lnTo>
                    <a:pt x="93085" y="64204"/>
                  </a:lnTo>
                  <a:lnTo>
                    <a:pt x="94681" y="69251"/>
                  </a:lnTo>
                  <a:lnTo>
                    <a:pt x="94802" y="69634"/>
                  </a:lnTo>
                  <a:lnTo>
                    <a:pt x="98159" y="73687"/>
                  </a:lnTo>
                  <a:lnTo>
                    <a:pt x="98928" y="75255"/>
                  </a:lnTo>
                  <a:lnTo>
                    <a:pt x="99495" y="76899"/>
                  </a:lnTo>
                  <a:lnTo>
                    <a:pt x="99876" y="78391"/>
                  </a:lnTo>
                  <a:lnTo>
                    <a:pt x="98919" y="80570"/>
                  </a:lnTo>
                  <a:lnTo>
                    <a:pt x="94459" y="80570"/>
                  </a:lnTo>
                  <a:lnTo>
                    <a:pt x="94535" y="82635"/>
                  </a:lnTo>
                  <a:lnTo>
                    <a:pt x="94644" y="83658"/>
                  </a:lnTo>
                  <a:lnTo>
                    <a:pt x="94764" y="84777"/>
                  </a:lnTo>
                  <a:lnTo>
                    <a:pt x="95069" y="86842"/>
                  </a:lnTo>
                  <a:lnTo>
                    <a:pt x="95260" y="88983"/>
                  </a:lnTo>
                  <a:lnTo>
                    <a:pt x="92322" y="95598"/>
                  </a:lnTo>
                  <a:lnTo>
                    <a:pt x="86524" y="108868"/>
                  </a:lnTo>
                  <a:close/>
                </a:path>
                <a:path w="122554" h="109220">
                  <a:moveTo>
                    <a:pt x="96786" y="85427"/>
                  </a:moveTo>
                  <a:lnTo>
                    <a:pt x="95222" y="85427"/>
                  </a:lnTo>
                  <a:lnTo>
                    <a:pt x="95060" y="84777"/>
                  </a:lnTo>
                  <a:lnTo>
                    <a:pt x="94984" y="83658"/>
                  </a:lnTo>
                  <a:lnTo>
                    <a:pt x="95260" y="82635"/>
                  </a:lnTo>
                  <a:lnTo>
                    <a:pt x="94459" y="80570"/>
                  </a:lnTo>
                  <a:lnTo>
                    <a:pt x="98919" y="80570"/>
                  </a:lnTo>
                  <a:lnTo>
                    <a:pt x="96786" y="85427"/>
                  </a:lnTo>
                  <a:close/>
                </a:path>
                <a:path w="122554" h="109220">
                  <a:moveTo>
                    <a:pt x="44968" y="29100"/>
                  </a:moveTo>
                  <a:lnTo>
                    <a:pt x="24950" y="29100"/>
                  </a:lnTo>
                  <a:lnTo>
                    <a:pt x="35298" y="27776"/>
                  </a:lnTo>
                  <a:lnTo>
                    <a:pt x="44163" y="23675"/>
                  </a:lnTo>
                  <a:lnTo>
                    <a:pt x="50459" y="16597"/>
                  </a:lnTo>
                  <a:lnTo>
                    <a:pt x="53104" y="6347"/>
                  </a:lnTo>
                  <a:lnTo>
                    <a:pt x="53142" y="4818"/>
                  </a:lnTo>
                  <a:lnTo>
                    <a:pt x="54478" y="3518"/>
                  </a:lnTo>
                  <a:lnTo>
                    <a:pt x="55813" y="2944"/>
                  </a:lnTo>
                  <a:lnTo>
                    <a:pt x="56538" y="1911"/>
                  </a:lnTo>
                  <a:lnTo>
                    <a:pt x="57720" y="803"/>
                  </a:lnTo>
                  <a:lnTo>
                    <a:pt x="59323" y="611"/>
                  </a:lnTo>
                  <a:lnTo>
                    <a:pt x="63405" y="611"/>
                  </a:lnTo>
                  <a:lnTo>
                    <a:pt x="72092" y="0"/>
                  </a:lnTo>
                  <a:lnTo>
                    <a:pt x="80534" y="0"/>
                  </a:lnTo>
                  <a:lnTo>
                    <a:pt x="87210" y="1070"/>
                  </a:lnTo>
                  <a:lnTo>
                    <a:pt x="92635" y="2944"/>
                  </a:lnTo>
                  <a:lnTo>
                    <a:pt x="93962" y="3518"/>
                  </a:lnTo>
                  <a:lnTo>
                    <a:pt x="98896" y="5735"/>
                  </a:lnTo>
                  <a:lnTo>
                    <a:pt x="58636" y="5735"/>
                  </a:lnTo>
                  <a:lnTo>
                    <a:pt x="54930" y="17910"/>
                  </a:lnTo>
                  <a:lnTo>
                    <a:pt x="47386" y="27618"/>
                  </a:lnTo>
                  <a:lnTo>
                    <a:pt x="44968" y="29100"/>
                  </a:lnTo>
                  <a:close/>
                </a:path>
                <a:path w="122554" h="109220">
                  <a:moveTo>
                    <a:pt x="118341" y="36557"/>
                  </a:moveTo>
                  <a:lnTo>
                    <a:pt x="75709" y="7524"/>
                  </a:lnTo>
                  <a:lnTo>
                    <a:pt x="58636" y="5735"/>
                  </a:lnTo>
                  <a:lnTo>
                    <a:pt x="98896" y="5735"/>
                  </a:lnTo>
                  <a:lnTo>
                    <a:pt x="102325" y="7277"/>
                  </a:lnTo>
                  <a:lnTo>
                    <a:pt x="110205" y="12953"/>
                  </a:lnTo>
                  <a:lnTo>
                    <a:pt x="116698" y="19992"/>
                  </a:lnTo>
                  <a:lnTo>
                    <a:pt x="122003" y="28335"/>
                  </a:lnTo>
                  <a:lnTo>
                    <a:pt x="118341" y="36557"/>
                  </a:lnTo>
                  <a:close/>
                </a:path>
                <a:path w="122554" h="109220">
                  <a:moveTo>
                    <a:pt x="24996" y="36251"/>
                  </a:moveTo>
                  <a:lnTo>
                    <a:pt x="21249" y="36251"/>
                  </a:lnTo>
                  <a:lnTo>
                    <a:pt x="13428" y="35256"/>
                  </a:lnTo>
                  <a:lnTo>
                    <a:pt x="6256" y="33000"/>
                  </a:lnTo>
                  <a:lnTo>
                    <a:pt x="0" y="29482"/>
                  </a:lnTo>
                  <a:lnTo>
                    <a:pt x="693" y="27776"/>
                  </a:lnTo>
                  <a:lnTo>
                    <a:pt x="2556" y="23326"/>
                  </a:lnTo>
                  <a:lnTo>
                    <a:pt x="9117" y="27035"/>
                  </a:lnTo>
                  <a:lnTo>
                    <a:pt x="17205" y="29100"/>
                  </a:lnTo>
                  <a:lnTo>
                    <a:pt x="44968" y="29100"/>
                  </a:lnTo>
                  <a:lnTo>
                    <a:pt x="36903" y="34042"/>
                  </a:lnTo>
                  <a:lnTo>
                    <a:pt x="24996" y="36251"/>
                  </a:lnTo>
                  <a:close/>
                </a:path>
              </a:pathLst>
            </a:custGeom>
            <a:solidFill>
              <a:srgbClr val="5C5C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1022927" y="9168712"/>
              <a:ext cx="159385" cy="73025"/>
            </a:xfrm>
            <a:custGeom>
              <a:avLst/>
              <a:gdLst/>
              <a:ahLst/>
              <a:cxnLst/>
              <a:rect l="l" t="t" r="r" b="b"/>
              <a:pathLst>
                <a:path w="159384" h="73025">
                  <a:moveTo>
                    <a:pt x="158969" y="30515"/>
                  </a:moveTo>
                  <a:lnTo>
                    <a:pt x="65780" y="30515"/>
                  </a:lnTo>
                  <a:lnTo>
                    <a:pt x="77687" y="28306"/>
                  </a:lnTo>
                  <a:lnTo>
                    <a:pt x="88171" y="21882"/>
                  </a:lnTo>
                  <a:lnTo>
                    <a:pt x="95714" y="12174"/>
                  </a:lnTo>
                  <a:lnTo>
                    <a:pt x="99420" y="0"/>
                  </a:lnTo>
                  <a:lnTo>
                    <a:pt x="116493" y="1788"/>
                  </a:lnTo>
                  <a:lnTo>
                    <a:pt x="156531" y="26347"/>
                  </a:lnTo>
                  <a:lnTo>
                    <a:pt x="158324" y="29253"/>
                  </a:lnTo>
                  <a:lnTo>
                    <a:pt x="158969" y="30515"/>
                  </a:lnTo>
                  <a:close/>
                </a:path>
                <a:path w="159384" h="73025">
                  <a:moveTo>
                    <a:pt x="104540" y="63898"/>
                  </a:moveTo>
                  <a:lnTo>
                    <a:pt x="24125" y="63898"/>
                  </a:lnTo>
                  <a:lnTo>
                    <a:pt x="40784" y="23746"/>
                  </a:lnTo>
                  <a:lnTo>
                    <a:pt x="47040" y="27264"/>
                  </a:lnTo>
                  <a:lnTo>
                    <a:pt x="54213" y="29520"/>
                  </a:lnTo>
                  <a:lnTo>
                    <a:pt x="62033" y="30515"/>
                  </a:lnTo>
                  <a:lnTo>
                    <a:pt x="158969" y="30515"/>
                  </a:lnTo>
                  <a:lnTo>
                    <a:pt x="159125" y="30821"/>
                  </a:lnTo>
                  <a:lnTo>
                    <a:pt x="148967" y="53803"/>
                  </a:lnTo>
                  <a:lnTo>
                    <a:pt x="131314" y="53803"/>
                  </a:lnTo>
                  <a:lnTo>
                    <a:pt x="129559" y="54453"/>
                  </a:lnTo>
                  <a:lnTo>
                    <a:pt x="127613" y="54950"/>
                  </a:lnTo>
                  <a:lnTo>
                    <a:pt x="126812" y="56671"/>
                  </a:lnTo>
                  <a:lnTo>
                    <a:pt x="127193" y="57780"/>
                  </a:lnTo>
                  <a:lnTo>
                    <a:pt x="128071" y="59080"/>
                  </a:lnTo>
                  <a:lnTo>
                    <a:pt x="127804" y="60571"/>
                  </a:lnTo>
                  <a:lnTo>
                    <a:pt x="127613" y="62024"/>
                  </a:lnTo>
                  <a:lnTo>
                    <a:pt x="127460" y="63515"/>
                  </a:lnTo>
                  <a:lnTo>
                    <a:pt x="104540" y="63898"/>
                  </a:lnTo>
                  <a:close/>
                </a:path>
                <a:path w="159384" h="73025">
                  <a:moveTo>
                    <a:pt x="144509" y="63898"/>
                  </a:moveTo>
                  <a:lnTo>
                    <a:pt x="135586" y="63898"/>
                  </a:lnTo>
                  <a:lnTo>
                    <a:pt x="133870" y="58468"/>
                  </a:lnTo>
                  <a:lnTo>
                    <a:pt x="131314" y="53803"/>
                  </a:lnTo>
                  <a:lnTo>
                    <a:pt x="148967" y="53803"/>
                  </a:lnTo>
                  <a:lnTo>
                    <a:pt x="144677" y="63515"/>
                  </a:lnTo>
                  <a:lnTo>
                    <a:pt x="144576" y="63744"/>
                  </a:lnTo>
                  <a:lnTo>
                    <a:pt x="144509" y="63898"/>
                  </a:lnTo>
                  <a:close/>
                </a:path>
                <a:path w="159384" h="73025">
                  <a:moveTo>
                    <a:pt x="23998" y="64204"/>
                  </a:moveTo>
                  <a:lnTo>
                    <a:pt x="0" y="64204"/>
                  </a:lnTo>
                  <a:lnTo>
                    <a:pt x="64095" y="63898"/>
                  </a:lnTo>
                  <a:lnTo>
                    <a:pt x="24125" y="63898"/>
                  </a:lnTo>
                  <a:lnTo>
                    <a:pt x="23998" y="64204"/>
                  </a:lnTo>
                  <a:close/>
                </a:path>
                <a:path w="159384" h="73025">
                  <a:moveTo>
                    <a:pt x="135840" y="64204"/>
                  </a:moveTo>
                  <a:lnTo>
                    <a:pt x="23998" y="64204"/>
                  </a:lnTo>
                  <a:lnTo>
                    <a:pt x="40097" y="63898"/>
                  </a:lnTo>
                  <a:lnTo>
                    <a:pt x="135586" y="63898"/>
                  </a:lnTo>
                  <a:lnTo>
                    <a:pt x="135840" y="64204"/>
                  </a:lnTo>
                  <a:close/>
                </a:path>
                <a:path w="159384" h="73025">
                  <a:moveTo>
                    <a:pt x="140660" y="72655"/>
                  </a:moveTo>
                  <a:lnTo>
                    <a:pt x="140279" y="71163"/>
                  </a:lnTo>
                  <a:lnTo>
                    <a:pt x="139745" y="69596"/>
                  </a:lnTo>
                  <a:lnTo>
                    <a:pt x="138944" y="67951"/>
                  </a:lnTo>
                  <a:lnTo>
                    <a:pt x="135840" y="64204"/>
                  </a:lnTo>
                  <a:lnTo>
                    <a:pt x="144374" y="64204"/>
                  </a:lnTo>
                  <a:lnTo>
                    <a:pt x="140660" y="72655"/>
                  </a:lnTo>
                  <a:close/>
                </a:path>
              </a:pathLst>
            </a:custGeom>
            <a:solidFill>
              <a:srgbClr val="E464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1026095" y="9232228"/>
              <a:ext cx="124460" cy="52069"/>
            </a:xfrm>
            <a:custGeom>
              <a:avLst/>
              <a:gdLst/>
              <a:ahLst/>
              <a:cxnLst/>
              <a:rect l="l" t="t" r="r" b="b"/>
              <a:pathLst>
                <a:path w="124459" h="52070">
                  <a:moveTo>
                    <a:pt x="118913" y="51623"/>
                  </a:moveTo>
                  <a:lnTo>
                    <a:pt x="0" y="51623"/>
                  </a:lnTo>
                  <a:lnTo>
                    <a:pt x="0" y="51355"/>
                  </a:lnTo>
                  <a:lnTo>
                    <a:pt x="20829" y="688"/>
                  </a:lnTo>
                  <a:lnTo>
                    <a:pt x="100348" y="396"/>
                  </a:lnTo>
                  <a:lnTo>
                    <a:pt x="124445" y="0"/>
                  </a:lnTo>
                  <a:lnTo>
                    <a:pt x="124139" y="2600"/>
                  </a:lnTo>
                  <a:lnTo>
                    <a:pt x="124139" y="4015"/>
                  </a:lnTo>
                  <a:lnTo>
                    <a:pt x="123567" y="6003"/>
                  </a:lnTo>
                  <a:lnTo>
                    <a:pt x="124139" y="39616"/>
                  </a:lnTo>
                  <a:lnTo>
                    <a:pt x="118913" y="516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486846" y="8909983"/>
              <a:ext cx="328165" cy="483386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745693" y="8457570"/>
              <a:ext cx="148022" cy="387349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821192" y="8492674"/>
              <a:ext cx="65248" cy="126228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789229" y="8711061"/>
              <a:ext cx="34748" cy="27646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689460" y="8704139"/>
              <a:ext cx="163281" cy="236779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135700" y="8051848"/>
              <a:ext cx="202232" cy="203702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1463027" y="8057010"/>
              <a:ext cx="235842" cy="193339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12137327" y="8163622"/>
              <a:ext cx="39370" cy="3175"/>
            </a:xfrm>
            <a:custGeom>
              <a:avLst/>
              <a:gdLst/>
              <a:ahLst/>
              <a:cxnLst/>
              <a:rect l="l" t="t" r="r" b="b"/>
              <a:pathLst>
                <a:path w="39370" h="3175">
                  <a:moveTo>
                    <a:pt x="38073" y="3135"/>
                  </a:moveTo>
                  <a:lnTo>
                    <a:pt x="0" y="3135"/>
                  </a:lnTo>
                  <a:lnTo>
                    <a:pt x="39180" y="0"/>
                  </a:lnTo>
                  <a:lnTo>
                    <a:pt x="38493" y="2103"/>
                  </a:lnTo>
                  <a:lnTo>
                    <a:pt x="38073" y="3135"/>
                  </a:lnTo>
                  <a:close/>
                </a:path>
              </a:pathLst>
            </a:custGeom>
            <a:solidFill>
              <a:srgbClr val="DDDD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1775169" y="8166758"/>
              <a:ext cx="400685" cy="59690"/>
            </a:xfrm>
            <a:custGeom>
              <a:avLst/>
              <a:gdLst/>
              <a:ahLst/>
              <a:cxnLst/>
              <a:rect l="l" t="t" r="r" b="b"/>
              <a:pathLst>
                <a:path w="400684" h="59690">
                  <a:moveTo>
                    <a:pt x="37463" y="59271"/>
                  </a:moveTo>
                  <a:lnTo>
                    <a:pt x="25456" y="51961"/>
                  </a:lnTo>
                  <a:lnTo>
                    <a:pt x="15197" y="44066"/>
                  </a:lnTo>
                  <a:lnTo>
                    <a:pt x="6706" y="35648"/>
                  </a:lnTo>
                  <a:lnTo>
                    <a:pt x="0" y="26767"/>
                  </a:lnTo>
                  <a:lnTo>
                    <a:pt x="58674" y="22790"/>
                  </a:lnTo>
                  <a:lnTo>
                    <a:pt x="67683" y="32613"/>
                  </a:lnTo>
                  <a:lnTo>
                    <a:pt x="79299" y="41456"/>
                  </a:lnTo>
                  <a:lnTo>
                    <a:pt x="93411" y="49188"/>
                  </a:lnTo>
                  <a:lnTo>
                    <a:pt x="109909" y="55676"/>
                  </a:lnTo>
                  <a:lnTo>
                    <a:pt x="37463" y="59271"/>
                  </a:lnTo>
                  <a:close/>
                </a:path>
                <a:path w="400684" h="59690">
                  <a:moveTo>
                    <a:pt x="297302" y="45199"/>
                  </a:moveTo>
                  <a:lnTo>
                    <a:pt x="312757" y="36392"/>
                  </a:lnTo>
                  <a:lnTo>
                    <a:pt x="325666" y="26165"/>
                  </a:lnTo>
                  <a:lnTo>
                    <a:pt x="335714" y="14547"/>
                  </a:lnTo>
                  <a:lnTo>
                    <a:pt x="342586" y="1567"/>
                  </a:lnTo>
                  <a:lnTo>
                    <a:pt x="362157" y="0"/>
                  </a:lnTo>
                  <a:lnTo>
                    <a:pt x="400230" y="0"/>
                  </a:lnTo>
                  <a:lnTo>
                    <a:pt x="395393" y="10257"/>
                  </a:lnTo>
                  <a:lnTo>
                    <a:pt x="388485" y="20601"/>
                  </a:lnTo>
                  <a:lnTo>
                    <a:pt x="379410" y="30845"/>
                  </a:lnTo>
                  <a:lnTo>
                    <a:pt x="368070" y="40801"/>
                  </a:lnTo>
                  <a:lnTo>
                    <a:pt x="297302" y="45199"/>
                  </a:lnTo>
                  <a:close/>
                </a:path>
              </a:pathLst>
            </a:custGeom>
            <a:solidFill>
              <a:srgbClr val="D03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1824955" y="8232033"/>
              <a:ext cx="274955" cy="23495"/>
            </a:xfrm>
            <a:custGeom>
              <a:avLst/>
              <a:gdLst/>
              <a:ahLst/>
              <a:cxnLst/>
              <a:rect l="l" t="t" r="r" b="b"/>
              <a:pathLst>
                <a:path w="274954" h="23495">
                  <a:moveTo>
                    <a:pt x="132799" y="22867"/>
                  </a:moveTo>
                  <a:lnTo>
                    <a:pt x="92865" y="21278"/>
                  </a:lnTo>
                  <a:lnTo>
                    <a:pt x="57358" y="16725"/>
                  </a:lnTo>
                  <a:lnTo>
                    <a:pt x="26372" y="9525"/>
                  </a:lnTo>
                  <a:lnTo>
                    <a:pt x="0" y="0"/>
                  </a:lnTo>
                  <a:lnTo>
                    <a:pt x="107888" y="0"/>
                  </a:lnTo>
                  <a:lnTo>
                    <a:pt x="122451" y="1051"/>
                  </a:lnTo>
                  <a:lnTo>
                    <a:pt x="137759" y="1414"/>
                  </a:lnTo>
                  <a:lnTo>
                    <a:pt x="153400" y="1065"/>
                  </a:lnTo>
                  <a:lnTo>
                    <a:pt x="168699" y="0"/>
                  </a:lnTo>
                  <a:lnTo>
                    <a:pt x="274565" y="0"/>
                  </a:lnTo>
                  <a:lnTo>
                    <a:pt x="246593" y="9364"/>
                  </a:lnTo>
                  <a:lnTo>
                    <a:pt x="213797" y="16581"/>
                  </a:lnTo>
                  <a:lnTo>
                    <a:pt x="175943" y="21224"/>
                  </a:lnTo>
                  <a:lnTo>
                    <a:pt x="132799" y="22867"/>
                  </a:lnTo>
                  <a:close/>
                </a:path>
              </a:pathLst>
            </a:custGeom>
            <a:solidFill>
              <a:srgbClr val="B9B9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1812633" y="8207560"/>
              <a:ext cx="330835" cy="24765"/>
            </a:xfrm>
            <a:custGeom>
              <a:avLst/>
              <a:gdLst/>
              <a:ahLst/>
              <a:cxnLst/>
              <a:rect l="l" t="t" r="r" b="b"/>
              <a:pathLst>
                <a:path w="330834" h="24765">
                  <a:moveTo>
                    <a:pt x="286887" y="24473"/>
                  </a:moveTo>
                  <a:lnTo>
                    <a:pt x="181021" y="24473"/>
                  </a:lnTo>
                  <a:lnTo>
                    <a:pt x="202918" y="21653"/>
                  </a:lnTo>
                  <a:lnTo>
                    <a:pt x="223549" y="17346"/>
                  </a:lnTo>
                  <a:lnTo>
                    <a:pt x="242620" y="11583"/>
                  </a:lnTo>
                  <a:lnTo>
                    <a:pt x="259839" y="4397"/>
                  </a:lnTo>
                  <a:lnTo>
                    <a:pt x="330607" y="0"/>
                  </a:lnTo>
                  <a:lnTo>
                    <a:pt x="321431" y="6614"/>
                  </a:lnTo>
                  <a:lnTo>
                    <a:pt x="311108" y="12939"/>
                  </a:lnTo>
                  <a:lnTo>
                    <a:pt x="299604" y="18912"/>
                  </a:lnTo>
                  <a:lnTo>
                    <a:pt x="286887" y="24473"/>
                  </a:lnTo>
                  <a:close/>
                </a:path>
                <a:path w="330834" h="24765">
                  <a:moveTo>
                    <a:pt x="120210" y="24473"/>
                  </a:moveTo>
                  <a:lnTo>
                    <a:pt x="12322" y="24473"/>
                  </a:lnTo>
                  <a:lnTo>
                    <a:pt x="7973" y="22561"/>
                  </a:lnTo>
                  <a:lnTo>
                    <a:pt x="3891" y="20572"/>
                  </a:lnTo>
                  <a:lnTo>
                    <a:pt x="0" y="18469"/>
                  </a:lnTo>
                  <a:lnTo>
                    <a:pt x="72446" y="14875"/>
                  </a:lnTo>
                  <a:lnTo>
                    <a:pt x="83257" y="18052"/>
                  </a:lnTo>
                  <a:lnTo>
                    <a:pt x="94840" y="20735"/>
                  </a:lnTo>
                  <a:lnTo>
                    <a:pt x="107167" y="22887"/>
                  </a:lnTo>
                  <a:lnTo>
                    <a:pt x="120210" y="24473"/>
                  </a:lnTo>
                  <a:close/>
                </a:path>
              </a:pathLst>
            </a:custGeom>
            <a:solidFill>
              <a:srgbClr val="AF3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1766090" y="8081446"/>
              <a:ext cx="413384" cy="85725"/>
            </a:xfrm>
            <a:custGeom>
              <a:avLst/>
              <a:gdLst/>
              <a:ahLst/>
              <a:cxnLst/>
              <a:rect l="l" t="t" r="r" b="b"/>
              <a:pathLst>
                <a:path w="413384" h="85725">
                  <a:moveTo>
                    <a:pt x="371237" y="85312"/>
                  </a:moveTo>
                  <a:lnTo>
                    <a:pt x="352200" y="85312"/>
                  </a:lnTo>
                  <a:lnTo>
                    <a:pt x="354260" y="79423"/>
                  </a:lnTo>
                  <a:lnTo>
                    <a:pt x="355328" y="73152"/>
                  </a:lnTo>
                  <a:lnTo>
                    <a:pt x="355328" y="66536"/>
                  </a:lnTo>
                  <a:lnTo>
                    <a:pt x="349877" y="43471"/>
                  </a:lnTo>
                  <a:lnTo>
                    <a:pt x="334665" y="24693"/>
                  </a:lnTo>
                  <a:lnTo>
                    <a:pt x="311406" y="10202"/>
                  </a:lnTo>
                  <a:lnTo>
                    <a:pt x="281813" y="0"/>
                  </a:lnTo>
                  <a:lnTo>
                    <a:pt x="367498" y="0"/>
                  </a:lnTo>
                  <a:lnTo>
                    <a:pt x="386807" y="13070"/>
                  </a:lnTo>
                  <a:lnTo>
                    <a:pt x="401165" y="28359"/>
                  </a:lnTo>
                  <a:lnTo>
                    <a:pt x="410116" y="45778"/>
                  </a:lnTo>
                  <a:lnTo>
                    <a:pt x="413201" y="65236"/>
                  </a:lnTo>
                  <a:lnTo>
                    <a:pt x="413201" y="70628"/>
                  </a:lnTo>
                  <a:lnTo>
                    <a:pt x="412286" y="76326"/>
                  </a:lnTo>
                  <a:lnTo>
                    <a:pt x="410417" y="82176"/>
                  </a:lnTo>
                  <a:lnTo>
                    <a:pt x="371237" y="85312"/>
                  </a:lnTo>
                  <a:close/>
                </a:path>
                <a:path w="413384" h="85725">
                  <a:moveTo>
                    <a:pt x="57835" y="85312"/>
                  </a:moveTo>
                  <a:lnTo>
                    <a:pt x="76" y="85312"/>
                  </a:lnTo>
                  <a:lnTo>
                    <a:pt x="0" y="82138"/>
                  </a:lnTo>
                  <a:lnTo>
                    <a:pt x="4473" y="58431"/>
                  </a:lnTo>
                  <a:lnTo>
                    <a:pt x="17558" y="36480"/>
                  </a:lnTo>
                  <a:lnTo>
                    <a:pt x="38755" y="16824"/>
                  </a:lnTo>
                  <a:lnTo>
                    <a:pt x="67563" y="0"/>
                  </a:lnTo>
                  <a:lnTo>
                    <a:pt x="145351" y="0"/>
                  </a:lnTo>
                  <a:lnTo>
                    <a:pt x="107874" y="12972"/>
                  </a:lnTo>
                  <a:lnTo>
                    <a:pt x="80215" y="31021"/>
                  </a:lnTo>
                  <a:lnTo>
                    <a:pt x="63092" y="53043"/>
                  </a:lnTo>
                  <a:lnTo>
                    <a:pt x="57224" y="77932"/>
                  </a:lnTo>
                  <a:lnTo>
                    <a:pt x="57224" y="80417"/>
                  </a:lnTo>
                  <a:lnTo>
                    <a:pt x="57356" y="82138"/>
                  </a:lnTo>
                  <a:lnTo>
                    <a:pt x="57415" y="82903"/>
                  </a:lnTo>
                  <a:lnTo>
                    <a:pt x="57835" y="85312"/>
                  </a:lnTo>
                  <a:close/>
                </a:path>
              </a:pathLst>
            </a:custGeom>
            <a:solidFill>
              <a:srgbClr val="DDDD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1766157" y="8052510"/>
              <a:ext cx="371475" cy="141605"/>
            </a:xfrm>
            <a:custGeom>
              <a:avLst/>
              <a:gdLst/>
              <a:ahLst/>
              <a:cxnLst/>
              <a:rect l="l" t="t" r="r" b="b"/>
              <a:pathLst>
                <a:path w="371475" h="141604">
                  <a:moveTo>
                    <a:pt x="67678" y="137045"/>
                  </a:moveTo>
                  <a:lnTo>
                    <a:pt x="62382" y="130009"/>
                  </a:lnTo>
                  <a:lnTo>
                    <a:pt x="59016" y="122326"/>
                  </a:lnTo>
                  <a:lnTo>
                    <a:pt x="57759" y="114249"/>
                  </a:lnTo>
                  <a:lnTo>
                    <a:pt x="0" y="114249"/>
                  </a:lnTo>
                  <a:lnTo>
                    <a:pt x="889" y="121145"/>
                  </a:lnTo>
                  <a:lnTo>
                    <a:pt x="2692" y="127927"/>
                  </a:lnTo>
                  <a:lnTo>
                    <a:pt x="5397" y="134556"/>
                  </a:lnTo>
                  <a:lnTo>
                    <a:pt x="9004" y="141020"/>
                  </a:lnTo>
                  <a:lnTo>
                    <a:pt x="67678" y="137045"/>
                  </a:lnTo>
                  <a:close/>
                </a:path>
                <a:path w="371475" h="141604">
                  <a:moveTo>
                    <a:pt x="367423" y="28943"/>
                  </a:moveTo>
                  <a:lnTo>
                    <a:pt x="338874" y="16497"/>
                  </a:lnTo>
                  <a:lnTo>
                    <a:pt x="304838" y="7429"/>
                  </a:lnTo>
                  <a:lnTo>
                    <a:pt x="266065" y="1879"/>
                  </a:lnTo>
                  <a:lnTo>
                    <a:pt x="223329" y="0"/>
                  </a:lnTo>
                  <a:lnTo>
                    <a:pt x="177228" y="1993"/>
                  </a:lnTo>
                  <a:lnTo>
                    <a:pt x="135661" y="7734"/>
                  </a:lnTo>
                  <a:lnTo>
                    <a:pt x="98958" y="16840"/>
                  </a:lnTo>
                  <a:lnTo>
                    <a:pt x="67487" y="28943"/>
                  </a:lnTo>
                  <a:lnTo>
                    <a:pt x="145275" y="28943"/>
                  </a:lnTo>
                  <a:lnTo>
                    <a:pt x="161086" y="25730"/>
                  </a:lnTo>
                  <a:lnTo>
                    <a:pt x="178028" y="23368"/>
                  </a:lnTo>
                  <a:lnTo>
                    <a:pt x="196088" y="21907"/>
                  </a:lnTo>
                  <a:lnTo>
                    <a:pt x="215239" y="21412"/>
                  </a:lnTo>
                  <a:lnTo>
                    <a:pt x="232778" y="21882"/>
                  </a:lnTo>
                  <a:lnTo>
                    <a:pt x="249821" y="23291"/>
                  </a:lnTo>
                  <a:lnTo>
                    <a:pt x="266204" y="25654"/>
                  </a:lnTo>
                  <a:lnTo>
                    <a:pt x="281736" y="28943"/>
                  </a:lnTo>
                  <a:lnTo>
                    <a:pt x="367423" y="28943"/>
                  </a:lnTo>
                  <a:close/>
                </a:path>
                <a:path w="371475" h="141604">
                  <a:moveTo>
                    <a:pt x="371170" y="114249"/>
                  </a:moveTo>
                  <a:lnTo>
                    <a:pt x="352132" y="114249"/>
                  </a:lnTo>
                  <a:lnTo>
                    <a:pt x="351980" y="114795"/>
                  </a:lnTo>
                  <a:lnTo>
                    <a:pt x="351599" y="115824"/>
                  </a:lnTo>
                  <a:lnTo>
                    <a:pt x="371170" y="114249"/>
                  </a:lnTo>
                  <a:close/>
                </a:path>
              </a:pathLst>
            </a:custGeom>
            <a:solidFill>
              <a:srgbClr val="D14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2" name="object 27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2290079" y="8119838"/>
              <a:ext cx="232638" cy="77817"/>
            </a:xfrm>
            <a:prstGeom prst="rect">
              <a:avLst/>
            </a:prstGeom>
          </p:spPr>
        </p:pic>
        <p:sp>
          <p:nvSpPr>
            <p:cNvPr id="273" name="object 273"/>
            <p:cNvSpPr/>
            <p:nvPr/>
          </p:nvSpPr>
          <p:spPr>
            <a:xfrm>
              <a:off x="12288820" y="8232033"/>
              <a:ext cx="290195" cy="24130"/>
            </a:xfrm>
            <a:custGeom>
              <a:avLst/>
              <a:gdLst/>
              <a:ahLst/>
              <a:cxnLst/>
              <a:rect l="l" t="t" r="r" b="b"/>
              <a:pathLst>
                <a:path w="290195" h="24129">
                  <a:moveTo>
                    <a:pt x="247058" y="23517"/>
                  </a:moveTo>
                  <a:lnTo>
                    <a:pt x="210244" y="0"/>
                  </a:lnTo>
                  <a:lnTo>
                    <a:pt x="283034" y="0"/>
                  </a:lnTo>
                  <a:lnTo>
                    <a:pt x="286048" y="1644"/>
                  </a:lnTo>
                  <a:lnTo>
                    <a:pt x="288413" y="2906"/>
                  </a:lnTo>
                  <a:lnTo>
                    <a:pt x="289977" y="3671"/>
                  </a:lnTo>
                  <a:lnTo>
                    <a:pt x="247058" y="23517"/>
                  </a:lnTo>
                  <a:close/>
                </a:path>
                <a:path w="290195" h="24129">
                  <a:moveTo>
                    <a:pt x="58483" y="18316"/>
                  </a:moveTo>
                  <a:lnTo>
                    <a:pt x="0" y="18316"/>
                  </a:lnTo>
                  <a:lnTo>
                    <a:pt x="383" y="17016"/>
                  </a:lnTo>
                  <a:lnTo>
                    <a:pt x="495" y="16634"/>
                  </a:lnTo>
                  <a:lnTo>
                    <a:pt x="794" y="9789"/>
                  </a:lnTo>
                  <a:lnTo>
                    <a:pt x="991" y="0"/>
                  </a:lnTo>
                  <a:lnTo>
                    <a:pt x="57263" y="0"/>
                  </a:lnTo>
                  <a:lnTo>
                    <a:pt x="57676" y="9636"/>
                  </a:lnTo>
                  <a:lnTo>
                    <a:pt x="58080" y="16634"/>
                  </a:lnTo>
                  <a:lnTo>
                    <a:pt x="58102" y="17016"/>
                  </a:lnTo>
                  <a:lnTo>
                    <a:pt x="58483" y="18316"/>
                  </a:lnTo>
                  <a:close/>
                </a:path>
              </a:pathLst>
            </a:custGeom>
            <a:solidFill>
              <a:srgbClr val="B9B9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2289812" y="8181480"/>
              <a:ext cx="282575" cy="50800"/>
            </a:xfrm>
            <a:custGeom>
              <a:avLst/>
              <a:gdLst/>
              <a:ahLst/>
              <a:cxnLst/>
              <a:rect l="l" t="t" r="r" b="b"/>
              <a:pathLst>
                <a:path w="282575" h="50800">
                  <a:moveTo>
                    <a:pt x="282042" y="50552"/>
                  </a:moveTo>
                  <a:lnTo>
                    <a:pt x="209252" y="50552"/>
                  </a:lnTo>
                  <a:lnTo>
                    <a:pt x="138407" y="5085"/>
                  </a:lnTo>
                  <a:lnTo>
                    <a:pt x="193153" y="0"/>
                  </a:lnTo>
                  <a:lnTo>
                    <a:pt x="242037" y="28177"/>
                  </a:lnTo>
                  <a:lnTo>
                    <a:pt x="264838" y="41046"/>
                  </a:lnTo>
                  <a:lnTo>
                    <a:pt x="282042" y="50552"/>
                  </a:lnTo>
                  <a:close/>
                </a:path>
                <a:path w="282575" h="50800">
                  <a:moveTo>
                    <a:pt x="56271" y="50552"/>
                  </a:moveTo>
                  <a:lnTo>
                    <a:pt x="0" y="50552"/>
                  </a:lnTo>
                  <a:lnTo>
                    <a:pt x="128" y="42782"/>
                  </a:lnTo>
                  <a:lnTo>
                    <a:pt x="228" y="34281"/>
                  </a:lnTo>
                  <a:lnTo>
                    <a:pt x="343" y="16175"/>
                  </a:lnTo>
                  <a:lnTo>
                    <a:pt x="54974" y="12045"/>
                  </a:lnTo>
                  <a:lnTo>
                    <a:pt x="55251" y="21858"/>
                  </a:lnTo>
                  <a:lnTo>
                    <a:pt x="55565" y="31872"/>
                  </a:lnTo>
                  <a:lnTo>
                    <a:pt x="55907" y="41599"/>
                  </a:lnTo>
                  <a:lnTo>
                    <a:pt x="56271" y="50552"/>
                  </a:lnTo>
                  <a:close/>
                </a:path>
              </a:pathLst>
            </a:custGeom>
            <a:solidFill>
              <a:srgbClr val="AF3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2286951" y="8057010"/>
              <a:ext cx="241450" cy="96631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2588145" y="8056360"/>
              <a:ext cx="357808" cy="193989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1112925" y="8050204"/>
              <a:ext cx="202232" cy="203702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440213" y="8055404"/>
              <a:ext cx="235881" cy="193301"/>
            </a:xfrm>
            <a:prstGeom prst="rect">
              <a:avLst/>
            </a:prstGeom>
          </p:spPr>
        </p:pic>
        <p:sp>
          <p:nvSpPr>
            <p:cNvPr id="279" name="object 279"/>
            <p:cNvSpPr/>
            <p:nvPr/>
          </p:nvSpPr>
          <p:spPr>
            <a:xfrm>
              <a:off x="11743271" y="8050859"/>
              <a:ext cx="1180465" cy="203200"/>
            </a:xfrm>
            <a:custGeom>
              <a:avLst/>
              <a:gdLst/>
              <a:ahLst/>
              <a:cxnLst/>
              <a:rect l="l" t="t" r="r" b="b"/>
              <a:pathLst>
                <a:path w="1180465" h="203200">
                  <a:moveTo>
                    <a:pt x="413245" y="94221"/>
                  </a:moveTo>
                  <a:lnTo>
                    <a:pt x="404012" y="61595"/>
                  </a:lnTo>
                  <a:lnTo>
                    <a:pt x="377977" y="35369"/>
                  </a:lnTo>
                  <a:lnTo>
                    <a:pt x="355371" y="24561"/>
                  </a:lnTo>
                  <a:lnTo>
                    <a:pt x="355371" y="95529"/>
                  </a:lnTo>
                  <a:lnTo>
                    <a:pt x="342557" y="131889"/>
                  </a:lnTo>
                  <a:lnTo>
                    <a:pt x="307987" y="158699"/>
                  </a:lnTo>
                  <a:lnTo>
                    <a:pt x="257721" y="175183"/>
                  </a:lnTo>
                  <a:lnTo>
                    <a:pt x="258470" y="175183"/>
                  </a:lnTo>
                  <a:lnTo>
                    <a:pt x="196659" y="180949"/>
                  </a:lnTo>
                  <a:lnTo>
                    <a:pt x="138391" y="175183"/>
                  </a:lnTo>
                  <a:lnTo>
                    <a:pt x="94526" y="159385"/>
                  </a:lnTo>
                  <a:lnTo>
                    <a:pt x="66878" y="135864"/>
                  </a:lnTo>
                  <a:lnTo>
                    <a:pt x="57264" y="106883"/>
                  </a:lnTo>
                  <a:lnTo>
                    <a:pt x="68046" y="73660"/>
                  </a:lnTo>
                  <a:lnTo>
                    <a:pt x="99199" y="46494"/>
                  </a:lnTo>
                  <a:lnTo>
                    <a:pt x="148907" y="28181"/>
                  </a:lnTo>
                  <a:lnTo>
                    <a:pt x="215353" y="21450"/>
                  </a:lnTo>
                  <a:lnTo>
                    <a:pt x="268465" y="26073"/>
                  </a:lnTo>
                  <a:lnTo>
                    <a:pt x="313131" y="39966"/>
                  </a:lnTo>
                  <a:lnTo>
                    <a:pt x="343903" y="63106"/>
                  </a:lnTo>
                  <a:lnTo>
                    <a:pt x="355371" y="95529"/>
                  </a:lnTo>
                  <a:lnTo>
                    <a:pt x="355371" y="24561"/>
                  </a:lnTo>
                  <a:lnTo>
                    <a:pt x="348881" y="21450"/>
                  </a:lnTo>
                  <a:lnTo>
                    <a:pt x="337566" y="16040"/>
                  </a:lnTo>
                  <a:lnTo>
                    <a:pt x="284695" y="3962"/>
                  </a:lnTo>
                  <a:lnTo>
                    <a:pt x="283362" y="3962"/>
                  </a:lnTo>
                  <a:lnTo>
                    <a:pt x="223443" y="0"/>
                  </a:lnTo>
                  <a:lnTo>
                    <a:pt x="159346" y="3962"/>
                  </a:lnTo>
                  <a:lnTo>
                    <a:pt x="104660" y="15163"/>
                  </a:lnTo>
                  <a:lnTo>
                    <a:pt x="60375" y="32537"/>
                  </a:lnTo>
                  <a:lnTo>
                    <a:pt x="27508" y="55016"/>
                  </a:lnTo>
                  <a:lnTo>
                    <a:pt x="0" y="111125"/>
                  </a:lnTo>
                  <a:lnTo>
                    <a:pt x="8039" y="139331"/>
                  </a:lnTo>
                  <a:lnTo>
                    <a:pt x="31800" y="164299"/>
                  </a:lnTo>
                  <a:lnTo>
                    <a:pt x="70713" y="184302"/>
                  </a:lnTo>
                  <a:lnTo>
                    <a:pt x="124193" y="197586"/>
                  </a:lnTo>
                  <a:lnTo>
                    <a:pt x="191706" y="202399"/>
                  </a:lnTo>
                  <a:lnTo>
                    <a:pt x="264731" y="197396"/>
                  </a:lnTo>
                  <a:lnTo>
                    <a:pt x="321602" y="183959"/>
                  </a:lnTo>
                  <a:lnTo>
                    <a:pt x="328104" y="180949"/>
                  </a:lnTo>
                  <a:lnTo>
                    <a:pt x="363613" y="164515"/>
                  </a:lnTo>
                  <a:lnTo>
                    <a:pt x="392036" y="141478"/>
                  </a:lnTo>
                  <a:lnTo>
                    <a:pt x="408152" y="117246"/>
                  </a:lnTo>
                  <a:lnTo>
                    <a:pt x="413245" y="94221"/>
                  </a:lnTo>
                  <a:close/>
                </a:path>
                <a:path w="1180465" h="203200">
                  <a:moveTo>
                    <a:pt x="812749" y="183248"/>
                  </a:moveTo>
                  <a:lnTo>
                    <a:pt x="787514" y="169443"/>
                  </a:lnTo>
                  <a:lnTo>
                    <a:pt x="746709" y="146278"/>
                  </a:lnTo>
                  <a:lnTo>
                    <a:pt x="706247" y="122745"/>
                  </a:lnTo>
                  <a:lnTo>
                    <a:pt x="682040" y="107873"/>
                  </a:lnTo>
                  <a:lnTo>
                    <a:pt x="714286" y="96202"/>
                  </a:lnTo>
                  <a:lnTo>
                    <a:pt x="739711" y="82765"/>
                  </a:lnTo>
                  <a:lnTo>
                    <a:pt x="756373" y="67741"/>
                  </a:lnTo>
                  <a:lnTo>
                    <a:pt x="762355" y="51320"/>
                  </a:lnTo>
                  <a:lnTo>
                    <a:pt x="754380" y="34874"/>
                  </a:lnTo>
                  <a:lnTo>
                    <a:pt x="694080" y="12306"/>
                  </a:lnTo>
                  <a:lnTo>
                    <a:pt x="644080" y="6807"/>
                  </a:lnTo>
                  <a:lnTo>
                    <a:pt x="574789" y="4584"/>
                  </a:lnTo>
                  <a:lnTo>
                    <a:pt x="520903" y="4546"/>
                  </a:lnTo>
                  <a:lnTo>
                    <a:pt x="522147" y="16624"/>
                  </a:lnTo>
                  <a:lnTo>
                    <a:pt x="523125" y="38747"/>
                  </a:lnTo>
                  <a:lnTo>
                    <a:pt x="523760" y="61468"/>
                  </a:lnTo>
                  <a:lnTo>
                    <a:pt x="523989" y="75374"/>
                  </a:lnTo>
                  <a:lnTo>
                    <a:pt x="524065" y="147574"/>
                  </a:lnTo>
                  <a:lnTo>
                    <a:pt x="523709" y="180301"/>
                  </a:lnTo>
                  <a:lnTo>
                    <a:pt x="522732" y="197853"/>
                  </a:lnTo>
                  <a:lnTo>
                    <a:pt x="581253" y="197853"/>
                  </a:lnTo>
                  <a:lnTo>
                    <a:pt x="580237" y="184340"/>
                  </a:lnTo>
                  <a:lnTo>
                    <a:pt x="579221" y="157937"/>
                  </a:lnTo>
                  <a:lnTo>
                    <a:pt x="578434" y="130378"/>
                  </a:lnTo>
                  <a:lnTo>
                    <a:pt x="578129" y="113385"/>
                  </a:lnTo>
                  <a:lnTo>
                    <a:pt x="578129" y="25654"/>
                  </a:lnTo>
                  <a:lnTo>
                    <a:pt x="642302" y="28651"/>
                  </a:lnTo>
                  <a:lnTo>
                    <a:pt x="680339" y="35864"/>
                  </a:lnTo>
                  <a:lnTo>
                    <a:pt x="698550" y="45453"/>
                  </a:lnTo>
                  <a:lnTo>
                    <a:pt x="703211" y="55562"/>
                  </a:lnTo>
                  <a:lnTo>
                    <a:pt x="693928" y="73977"/>
                  </a:lnTo>
                  <a:lnTo>
                    <a:pt x="671410" y="88125"/>
                  </a:lnTo>
                  <a:lnTo>
                    <a:pt x="643636" y="98501"/>
                  </a:lnTo>
                  <a:lnTo>
                    <a:pt x="618604" y="105575"/>
                  </a:lnTo>
                  <a:lnTo>
                    <a:pt x="648436" y="125196"/>
                  </a:lnTo>
                  <a:lnTo>
                    <a:pt x="698157" y="157238"/>
                  </a:lnTo>
                  <a:lnTo>
                    <a:pt x="769823" y="203047"/>
                  </a:lnTo>
                  <a:lnTo>
                    <a:pt x="812749" y="183248"/>
                  </a:lnTo>
                  <a:close/>
                </a:path>
                <a:path w="1180465" h="203200">
                  <a:moveTo>
                    <a:pt x="1179906" y="3898"/>
                  </a:moveTo>
                  <a:lnTo>
                    <a:pt x="1150048" y="5359"/>
                  </a:lnTo>
                  <a:lnTo>
                    <a:pt x="1101178" y="6375"/>
                  </a:lnTo>
                  <a:lnTo>
                    <a:pt x="1028065" y="7150"/>
                  </a:lnTo>
                  <a:lnTo>
                    <a:pt x="978281" y="7150"/>
                  </a:lnTo>
                  <a:lnTo>
                    <a:pt x="903909" y="6375"/>
                  </a:lnTo>
                  <a:lnTo>
                    <a:pt x="852424" y="5359"/>
                  </a:lnTo>
                  <a:lnTo>
                    <a:pt x="822058" y="3898"/>
                  </a:lnTo>
                  <a:lnTo>
                    <a:pt x="822058" y="30213"/>
                  </a:lnTo>
                  <a:lnTo>
                    <a:pt x="840282" y="29260"/>
                  </a:lnTo>
                  <a:lnTo>
                    <a:pt x="877290" y="28422"/>
                  </a:lnTo>
                  <a:lnTo>
                    <a:pt x="924814" y="27838"/>
                  </a:lnTo>
                  <a:lnTo>
                    <a:pt x="974534" y="27609"/>
                  </a:lnTo>
                  <a:lnTo>
                    <a:pt x="974394" y="104330"/>
                  </a:lnTo>
                  <a:lnTo>
                    <a:pt x="973848" y="145834"/>
                  </a:lnTo>
                  <a:lnTo>
                    <a:pt x="972705" y="180441"/>
                  </a:lnTo>
                  <a:lnTo>
                    <a:pt x="970800" y="197853"/>
                  </a:lnTo>
                  <a:lnTo>
                    <a:pt x="1035545" y="197853"/>
                  </a:lnTo>
                  <a:lnTo>
                    <a:pt x="1033932" y="183527"/>
                  </a:lnTo>
                  <a:lnTo>
                    <a:pt x="1031633" y="153187"/>
                  </a:lnTo>
                  <a:lnTo>
                    <a:pt x="1029576" y="113334"/>
                  </a:lnTo>
                  <a:lnTo>
                    <a:pt x="1028674" y="70510"/>
                  </a:lnTo>
                  <a:lnTo>
                    <a:pt x="1028674" y="27609"/>
                  </a:lnTo>
                  <a:lnTo>
                    <a:pt x="1071295" y="27838"/>
                  </a:lnTo>
                  <a:lnTo>
                    <a:pt x="1120851" y="28422"/>
                  </a:lnTo>
                  <a:lnTo>
                    <a:pt x="1162126" y="29260"/>
                  </a:lnTo>
                  <a:lnTo>
                    <a:pt x="1179906" y="30213"/>
                  </a:lnTo>
                  <a:lnTo>
                    <a:pt x="1179906" y="3898"/>
                  </a:lnTo>
                  <a:close/>
                </a:path>
              </a:pathLst>
            </a:custGeom>
            <a:solidFill>
              <a:srgbClr val="4A13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0" name="object 28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547834" y="8489310"/>
              <a:ext cx="123209" cy="107644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544210" y="8506173"/>
              <a:ext cx="113868" cy="81564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1600367" y="8489615"/>
              <a:ext cx="57647" cy="27494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1544477" y="8492368"/>
              <a:ext cx="119294" cy="98199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1703867" y="8488047"/>
              <a:ext cx="132079" cy="112424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1870006" y="8485791"/>
              <a:ext cx="129810" cy="110780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1940976" y="8589918"/>
              <a:ext cx="3160" cy="3708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1960006" y="8582193"/>
              <a:ext cx="3548" cy="9789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1873940" y="8490342"/>
              <a:ext cx="121240" cy="82100"/>
            </a:xfrm>
            <a:prstGeom prst="rect">
              <a:avLst/>
            </a:prstGeom>
          </p:spPr>
        </p:pic>
        <p:sp>
          <p:nvSpPr>
            <p:cNvPr id="289" name="object 289"/>
            <p:cNvSpPr/>
            <p:nvPr/>
          </p:nvSpPr>
          <p:spPr>
            <a:xfrm>
              <a:off x="11915140" y="8485872"/>
              <a:ext cx="39370" cy="8255"/>
            </a:xfrm>
            <a:custGeom>
              <a:avLst/>
              <a:gdLst/>
              <a:ahLst/>
              <a:cxnLst/>
              <a:rect l="l" t="t" r="r" b="b"/>
              <a:pathLst>
                <a:path w="39370" h="8254">
                  <a:moveTo>
                    <a:pt x="6286" y="2641"/>
                  </a:moveTo>
                  <a:lnTo>
                    <a:pt x="381" y="2641"/>
                  </a:lnTo>
                  <a:lnTo>
                    <a:pt x="279" y="2908"/>
                  </a:lnTo>
                  <a:lnTo>
                    <a:pt x="152" y="3251"/>
                  </a:lnTo>
                  <a:lnTo>
                    <a:pt x="0" y="3670"/>
                  </a:lnTo>
                  <a:lnTo>
                    <a:pt x="876" y="3670"/>
                  </a:lnTo>
                  <a:lnTo>
                    <a:pt x="2667" y="3251"/>
                  </a:lnTo>
                  <a:lnTo>
                    <a:pt x="4457" y="2908"/>
                  </a:lnTo>
                  <a:lnTo>
                    <a:pt x="6286" y="2641"/>
                  </a:lnTo>
                  <a:close/>
                </a:path>
                <a:path w="39370" h="8254">
                  <a:moveTo>
                    <a:pt x="39255" y="5321"/>
                  </a:moveTo>
                  <a:lnTo>
                    <a:pt x="37960" y="4470"/>
                  </a:lnTo>
                  <a:lnTo>
                    <a:pt x="33909" y="1955"/>
                  </a:lnTo>
                  <a:lnTo>
                    <a:pt x="29438" y="1955"/>
                  </a:lnTo>
                  <a:lnTo>
                    <a:pt x="24434" y="0"/>
                  </a:lnTo>
                  <a:lnTo>
                    <a:pt x="22733" y="0"/>
                  </a:lnTo>
                  <a:lnTo>
                    <a:pt x="22123" y="533"/>
                  </a:lnTo>
                  <a:lnTo>
                    <a:pt x="21780" y="1536"/>
                  </a:lnTo>
                  <a:lnTo>
                    <a:pt x="23152" y="2298"/>
                  </a:lnTo>
                  <a:lnTo>
                    <a:pt x="23495" y="2451"/>
                  </a:lnTo>
                  <a:lnTo>
                    <a:pt x="29032" y="3213"/>
                  </a:lnTo>
                  <a:lnTo>
                    <a:pt x="33718" y="4826"/>
                  </a:lnTo>
                  <a:lnTo>
                    <a:pt x="36766" y="7645"/>
                  </a:lnTo>
                  <a:lnTo>
                    <a:pt x="38112" y="7264"/>
                  </a:lnTo>
                  <a:lnTo>
                    <a:pt x="39255" y="5321"/>
                  </a:lnTo>
                  <a:close/>
                </a:path>
              </a:pathLst>
            </a:custGeom>
            <a:solidFill>
              <a:srgbClr val="6986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9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1874207" y="8500666"/>
              <a:ext cx="112237" cy="90054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1952796" y="8494625"/>
              <a:ext cx="40386" cy="87568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901866" y="8497951"/>
              <a:ext cx="89003" cy="91966"/>
            </a:xfrm>
            <a:prstGeom prst="rect">
              <a:avLst/>
            </a:prstGeom>
          </p:spPr>
        </p:pic>
        <p:sp>
          <p:nvSpPr>
            <p:cNvPr id="293" name="object 293"/>
            <p:cNvSpPr/>
            <p:nvPr/>
          </p:nvSpPr>
          <p:spPr>
            <a:xfrm>
              <a:off x="11969887" y="8539901"/>
              <a:ext cx="11430" cy="8255"/>
            </a:xfrm>
            <a:custGeom>
              <a:avLst/>
              <a:gdLst/>
              <a:ahLst/>
              <a:cxnLst/>
              <a:rect l="l" t="t" r="r" b="b"/>
              <a:pathLst>
                <a:path w="11429" h="8254">
                  <a:moveTo>
                    <a:pt x="9919" y="8106"/>
                  </a:moveTo>
                  <a:lnTo>
                    <a:pt x="8669" y="8106"/>
                  </a:lnTo>
                  <a:lnTo>
                    <a:pt x="5722" y="6692"/>
                  </a:lnTo>
                  <a:lnTo>
                    <a:pt x="0" y="3671"/>
                  </a:lnTo>
                  <a:lnTo>
                    <a:pt x="1144" y="1223"/>
                  </a:lnTo>
                  <a:lnTo>
                    <a:pt x="1754" y="0"/>
                  </a:lnTo>
                  <a:lnTo>
                    <a:pt x="4615" y="1605"/>
                  </a:lnTo>
                  <a:lnTo>
                    <a:pt x="7401" y="3403"/>
                  </a:lnTo>
                  <a:lnTo>
                    <a:pt x="10033" y="5468"/>
                  </a:lnTo>
                  <a:lnTo>
                    <a:pt x="10987" y="6194"/>
                  </a:lnTo>
                  <a:lnTo>
                    <a:pt x="9919" y="8106"/>
                  </a:lnTo>
                  <a:close/>
                </a:path>
              </a:pathLst>
            </a:custGeom>
            <a:solidFill>
              <a:srgbClr val="6A7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4" name="object 29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1880044" y="8567509"/>
              <a:ext cx="24606" cy="7265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977479" y="8551104"/>
              <a:ext cx="12628" cy="20228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1877893" y="8487895"/>
              <a:ext cx="78171" cy="61603"/>
            </a:xfrm>
            <a:prstGeom prst="rect">
              <a:avLst/>
            </a:prstGeom>
          </p:spPr>
        </p:pic>
        <p:sp>
          <p:nvSpPr>
            <p:cNvPr id="297" name="object 297"/>
            <p:cNvSpPr/>
            <p:nvPr/>
          </p:nvSpPr>
          <p:spPr>
            <a:xfrm>
              <a:off x="11938642" y="8488315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70" h="5715">
                  <a:moveTo>
                    <a:pt x="13358" y="5276"/>
                  </a:moveTo>
                  <a:lnTo>
                    <a:pt x="12422" y="5276"/>
                  </a:lnTo>
                  <a:lnTo>
                    <a:pt x="8278" y="2867"/>
                  </a:lnTo>
                  <a:lnTo>
                    <a:pt x="3929" y="1950"/>
                  </a:lnTo>
                  <a:lnTo>
                    <a:pt x="0" y="0"/>
                  </a:lnTo>
                  <a:lnTo>
                    <a:pt x="5532" y="764"/>
                  </a:lnTo>
                  <a:lnTo>
                    <a:pt x="10224" y="2370"/>
                  </a:lnTo>
                  <a:lnTo>
                    <a:pt x="13358" y="5276"/>
                  </a:lnTo>
                  <a:close/>
                </a:path>
              </a:pathLst>
            </a:custGeom>
            <a:solidFill>
              <a:srgbClr val="93AF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" name="object 29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1547834" y="8638559"/>
              <a:ext cx="123209" cy="107644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1544210" y="8655422"/>
              <a:ext cx="113868" cy="81564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1600367" y="8638864"/>
              <a:ext cx="57646" cy="27456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1544477" y="8641618"/>
              <a:ext cx="119295" cy="98198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1705317" y="8637297"/>
              <a:ext cx="130630" cy="112462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1766650" y="8637297"/>
              <a:ext cx="35300" cy="17551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1863831" y="8626819"/>
              <a:ext cx="137019" cy="120837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1916019" y="8635193"/>
              <a:ext cx="21867" cy="2409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1873940" y="8635117"/>
              <a:ext cx="105446" cy="107758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1547834" y="8782225"/>
              <a:ext cx="123209" cy="96746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1562788" y="8878970"/>
              <a:ext cx="77673" cy="11930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1566428" y="8782110"/>
              <a:ext cx="60185" cy="13842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1544210" y="8799088"/>
              <a:ext cx="113905" cy="79881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1600367" y="8782531"/>
              <a:ext cx="58199" cy="27494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1544477" y="8819891"/>
              <a:ext cx="63252" cy="59079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1578964" y="8878970"/>
              <a:ext cx="31694" cy="4512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1557639" y="8811822"/>
              <a:ext cx="101860" cy="67148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1612269" y="8878970"/>
              <a:ext cx="14993" cy="3441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1554243" y="8785399"/>
              <a:ext cx="109528" cy="71699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1552894" y="8785284"/>
              <a:ext cx="68073" cy="76134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2075218" y="8478640"/>
              <a:ext cx="123210" cy="107759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2071595" y="8495619"/>
              <a:ext cx="113959" cy="81985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127751" y="8479061"/>
              <a:ext cx="58234" cy="27494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2071862" y="8481929"/>
              <a:ext cx="119294" cy="98046"/>
            </a:xfrm>
            <a:prstGeom prst="rect">
              <a:avLst/>
            </a:prstGeom>
          </p:spPr>
        </p:pic>
        <p:sp>
          <p:nvSpPr>
            <p:cNvPr id="322" name="object 322"/>
            <p:cNvSpPr/>
            <p:nvPr/>
          </p:nvSpPr>
          <p:spPr>
            <a:xfrm>
              <a:off x="12098262" y="8481935"/>
              <a:ext cx="25400" cy="17145"/>
            </a:xfrm>
            <a:custGeom>
              <a:avLst/>
              <a:gdLst/>
              <a:ahLst/>
              <a:cxnLst/>
              <a:rect l="l" t="t" r="r" b="b"/>
              <a:pathLst>
                <a:path w="25400" h="17145">
                  <a:moveTo>
                    <a:pt x="11480" y="13995"/>
                  </a:moveTo>
                  <a:lnTo>
                    <a:pt x="11341" y="12357"/>
                  </a:lnTo>
                  <a:lnTo>
                    <a:pt x="11252" y="4432"/>
                  </a:lnTo>
                  <a:lnTo>
                    <a:pt x="8839" y="5397"/>
                  </a:lnTo>
                  <a:lnTo>
                    <a:pt x="6324" y="6654"/>
                  </a:lnTo>
                  <a:lnTo>
                    <a:pt x="2400" y="8915"/>
                  </a:lnTo>
                  <a:lnTo>
                    <a:pt x="0" y="10515"/>
                  </a:lnTo>
                  <a:lnTo>
                    <a:pt x="1028" y="10896"/>
                  </a:lnTo>
                  <a:lnTo>
                    <a:pt x="1905" y="11430"/>
                  </a:lnTo>
                  <a:lnTo>
                    <a:pt x="2590" y="12357"/>
                  </a:lnTo>
                  <a:lnTo>
                    <a:pt x="3695" y="13766"/>
                  </a:lnTo>
                  <a:lnTo>
                    <a:pt x="4495" y="15176"/>
                  </a:lnTo>
                  <a:lnTo>
                    <a:pt x="5181" y="16637"/>
                  </a:lnTo>
                  <a:lnTo>
                    <a:pt x="7277" y="15646"/>
                  </a:lnTo>
                  <a:lnTo>
                    <a:pt x="9385" y="14795"/>
                  </a:lnTo>
                  <a:lnTo>
                    <a:pt x="11480" y="13995"/>
                  </a:lnTo>
                  <a:close/>
                </a:path>
                <a:path w="25400" h="17145">
                  <a:moveTo>
                    <a:pt x="25095" y="0"/>
                  </a:moveTo>
                  <a:lnTo>
                    <a:pt x="22885" y="266"/>
                  </a:lnTo>
                  <a:lnTo>
                    <a:pt x="20523" y="876"/>
                  </a:lnTo>
                  <a:lnTo>
                    <a:pt x="18034" y="1841"/>
                  </a:lnTo>
                  <a:lnTo>
                    <a:pt x="17043" y="2565"/>
                  </a:lnTo>
                  <a:lnTo>
                    <a:pt x="15709" y="2908"/>
                  </a:lnTo>
                  <a:lnTo>
                    <a:pt x="14376" y="3289"/>
                  </a:lnTo>
                  <a:lnTo>
                    <a:pt x="12890" y="3784"/>
                  </a:lnTo>
                  <a:lnTo>
                    <a:pt x="13106" y="11353"/>
                  </a:lnTo>
                  <a:lnTo>
                    <a:pt x="13271" y="13309"/>
                  </a:lnTo>
                  <a:lnTo>
                    <a:pt x="16281" y="12242"/>
                  </a:lnTo>
                  <a:lnTo>
                    <a:pt x="19189" y="11353"/>
                  </a:lnTo>
                  <a:lnTo>
                    <a:pt x="21856" y="10668"/>
                  </a:lnTo>
                  <a:lnTo>
                    <a:pt x="23304" y="10363"/>
                  </a:lnTo>
                  <a:lnTo>
                    <a:pt x="22580" y="6769"/>
                  </a:lnTo>
                  <a:lnTo>
                    <a:pt x="23152" y="3098"/>
                  </a:lnTo>
                  <a:lnTo>
                    <a:pt x="25095" y="0"/>
                  </a:lnTo>
                  <a:close/>
                </a:path>
              </a:pathLst>
            </a:custGeom>
            <a:solidFill>
              <a:srgbClr val="A6B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3" name="object 323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2083192" y="8496613"/>
              <a:ext cx="16366" cy="14492"/>
            </a:xfrm>
            <a:prstGeom prst="rect">
              <a:avLst/>
            </a:prstGeom>
          </p:spPr>
        </p:pic>
        <p:sp>
          <p:nvSpPr>
            <p:cNvPr id="324" name="object 324"/>
            <p:cNvSpPr/>
            <p:nvPr/>
          </p:nvSpPr>
          <p:spPr>
            <a:xfrm>
              <a:off x="12135534" y="8492483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4">
                  <a:moveTo>
                    <a:pt x="0" y="306"/>
                  </a:moveTo>
                  <a:lnTo>
                    <a:pt x="3497" y="0"/>
                  </a:lnTo>
                  <a:lnTo>
                    <a:pt x="3929" y="0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A6B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5" name="object 32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2080279" y="8481814"/>
              <a:ext cx="68074" cy="76134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2231253" y="8477532"/>
              <a:ext cx="132079" cy="112386"/>
            </a:xfrm>
            <a:prstGeom prst="rect">
              <a:avLst/>
            </a:prstGeom>
          </p:spPr>
        </p:pic>
        <p:sp>
          <p:nvSpPr>
            <p:cNvPr id="327" name="object 327"/>
            <p:cNvSpPr/>
            <p:nvPr/>
          </p:nvSpPr>
          <p:spPr>
            <a:xfrm>
              <a:off x="12294096" y="8483000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29" h="11429">
                  <a:moveTo>
                    <a:pt x="23756" y="11433"/>
                  </a:moveTo>
                  <a:lnTo>
                    <a:pt x="0" y="0"/>
                  </a:lnTo>
                  <a:lnTo>
                    <a:pt x="3193" y="0"/>
                  </a:lnTo>
                  <a:lnTo>
                    <a:pt x="14486" y="994"/>
                  </a:lnTo>
                  <a:lnTo>
                    <a:pt x="21963" y="4244"/>
                  </a:lnTo>
                  <a:lnTo>
                    <a:pt x="23756" y="11433"/>
                  </a:lnTo>
                  <a:close/>
                </a:path>
              </a:pathLst>
            </a:custGeom>
            <a:solidFill>
              <a:srgbClr val="5D7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8" name="object 32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2245063" y="8490839"/>
              <a:ext cx="17701" cy="16443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2397392" y="8474396"/>
              <a:ext cx="130679" cy="109214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404720" y="8555617"/>
              <a:ext cx="5951" cy="5009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2504864" y="8532902"/>
              <a:ext cx="17701" cy="28985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2442534" y="8477952"/>
              <a:ext cx="6286" cy="1032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2464310" y="8475161"/>
              <a:ext cx="17472" cy="7838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2401592" y="8484070"/>
              <a:ext cx="119142" cy="96096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2407428" y="8556956"/>
              <a:ext cx="24607" cy="7303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2504863" y="8540550"/>
              <a:ext cx="12628" cy="20267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2405278" y="8477799"/>
              <a:ext cx="78170" cy="61145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2075218" y="8620586"/>
              <a:ext cx="123210" cy="107759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2071595" y="8637565"/>
              <a:ext cx="113959" cy="81985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127751" y="8621007"/>
              <a:ext cx="58232" cy="27493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2071862" y="8623875"/>
              <a:ext cx="119294" cy="98084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2080279" y="8623760"/>
              <a:ext cx="68074" cy="76134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2231253" y="8619477"/>
              <a:ext cx="132079" cy="112386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2391215" y="8608770"/>
              <a:ext cx="137020" cy="121028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2401325" y="8617183"/>
              <a:ext cx="89614" cy="107989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2402164" y="8671101"/>
              <a:ext cx="9498" cy="3594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404720" y="8697562"/>
              <a:ext cx="5951" cy="5009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2464310" y="8617259"/>
              <a:ext cx="58254" cy="86612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2442534" y="8619898"/>
              <a:ext cx="6286" cy="1032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2401592" y="8626016"/>
              <a:ext cx="118929" cy="96096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2407428" y="8698900"/>
              <a:ext cx="24607" cy="7303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2504863" y="8682496"/>
              <a:ext cx="12628" cy="20228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2405278" y="8619745"/>
              <a:ext cx="78221" cy="61145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2075218" y="8777215"/>
              <a:ext cx="123210" cy="101373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2099062" y="8878970"/>
              <a:ext cx="59705" cy="7036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2071595" y="8794194"/>
              <a:ext cx="113959" cy="82024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127751" y="8777636"/>
              <a:ext cx="58234" cy="27494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2071862" y="8780503"/>
              <a:ext cx="119294" cy="98085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2080279" y="8780389"/>
              <a:ext cx="68074" cy="76135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2232702" y="8776221"/>
              <a:ext cx="130630" cy="102749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2243041" y="8776106"/>
              <a:ext cx="112647" cy="102864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2326741" y="8837366"/>
              <a:ext cx="31855" cy="34568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2262040" y="8869449"/>
              <a:ext cx="32312" cy="9521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2259986" y="8879315"/>
              <a:ext cx="38142" cy="9177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2231253" y="8781460"/>
              <a:ext cx="87324" cy="82712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2447151" y="8772971"/>
              <a:ext cx="81078" cy="105999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2425168" y="8878970"/>
              <a:ext cx="62222" cy="7457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2445007" y="8878015"/>
              <a:ext cx="2212" cy="955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2468354" y="8877938"/>
              <a:ext cx="21440" cy="3862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2487398" y="8870214"/>
              <a:ext cx="3540" cy="8450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2397465" y="8773888"/>
              <a:ext cx="125100" cy="86612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2401592" y="8782645"/>
              <a:ext cx="118929" cy="96096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2407428" y="8855530"/>
              <a:ext cx="24607" cy="7303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2504863" y="8839125"/>
              <a:ext cx="12628" cy="20228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2405278" y="8776374"/>
              <a:ext cx="78220" cy="61144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0471929" y="9255583"/>
              <a:ext cx="385595" cy="156591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0477575" y="9029692"/>
              <a:ext cx="374699" cy="158131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0480017" y="8785776"/>
              <a:ext cx="179371" cy="158117"/>
            </a:xfrm>
            <a:prstGeom prst="rect">
              <a:avLst/>
            </a:prstGeom>
          </p:spPr>
        </p:pic>
        <p:sp>
          <p:nvSpPr>
            <p:cNvPr id="379" name="object 379"/>
            <p:cNvSpPr/>
            <p:nvPr/>
          </p:nvSpPr>
          <p:spPr>
            <a:xfrm>
              <a:off x="11559540" y="9410661"/>
              <a:ext cx="980440" cy="58419"/>
            </a:xfrm>
            <a:custGeom>
              <a:avLst/>
              <a:gdLst/>
              <a:ahLst/>
              <a:cxnLst/>
              <a:rect l="l" t="t" r="r" b="b"/>
              <a:pathLst>
                <a:path w="980440" h="58420">
                  <a:moveTo>
                    <a:pt x="128485" y="22517"/>
                  </a:moveTo>
                  <a:lnTo>
                    <a:pt x="126695" y="15557"/>
                  </a:lnTo>
                  <a:lnTo>
                    <a:pt x="125895" y="12547"/>
                  </a:lnTo>
                  <a:lnTo>
                    <a:pt x="124485" y="9296"/>
                  </a:lnTo>
                  <a:lnTo>
                    <a:pt x="121742" y="7454"/>
                  </a:lnTo>
                  <a:lnTo>
                    <a:pt x="114871" y="7835"/>
                  </a:lnTo>
                  <a:lnTo>
                    <a:pt x="101892" y="9144"/>
                  </a:lnTo>
                  <a:lnTo>
                    <a:pt x="97701" y="14719"/>
                  </a:lnTo>
                  <a:lnTo>
                    <a:pt x="95910" y="22212"/>
                  </a:lnTo>
                  <a:lnTo>
                    <a:pt x="32575" y="22212"/>
                  </a:lnTo>
                  <a:lnTo>
                    <a:pt x="30784" y="14719"/>
                  </a:lnTo>
                  <a:lnTo>
                    <a:pt x="26593" y="9144"/>
                  </a:lnTo>
                  <a:lnTo>
                    <a:pt x="13614" y="7835"/>
                  </a:lnTo>
                  <a:lnTo>
                    <a:pt x="6718" y="7454"/>
                  </a:lnTo>
                  <a:lnTo>
                    <a:pt x="4000" y="9296"/>
                  </a:lnTo>
                  <a:lnTo>
                    <a:pt x="2590" y="12547"/>
                  </a:lnTo>
                  <a:lnTo>
                    <a:pt x="0" y="22517"/>
                  </a:lnTo>
                  <a:lnTo>
                    <a:pt x="685" y="32042"/>
                  </a:lnTo>
                  <a:lnTo>
                    <a:pt x="1295" y="45046"/>
                  </a:lnTo>
                  <a:lnTo>
                    <a:pt x="2819" y="52768"/>
                  </a:lnTo>
                  <a:lnTo>
                    <a:pt x="15455" y="58127"/>
                  </a:lnTo>
                  <a:lnTo>
                    <a:pt x="24803" y="55676"/>
                  </a:lnTo>
                  <a:lnTo>
                    <a:pt x="31508" y="47269"/>
                  </a:lnTo>
                  <a:lnTo>
                    <a:pt x="32804" y="43751"/>
                  </a:lnTo>
                  <a:lnTo>
                    <a:pt x="33756" y="40106"/>
                  </a:lnTo>
                  <a:lnTo>
                    <a:pt x="33718" y="37744"/>
                  </a:lnTo>
                  <a:lnTo>
                    <a:pt x="94729" y="37744"/>
                  </a:lnTo>
                  <a:lnTo>
                    <a:pt x="94729" y="40106"/>
                  </a:lnTo>
                  <a:lnTo>
                    <a:pt x="95681" y="43751"/>
                  </a:lnTo>
                  <a:lnTo>
                    <a:pt x="96977" y="47269"/>
                  </a:lnTo>
                  <a:lnTo>
                    <a:pt x="103695" y="55676"/>
                  </a:lnTo>
                  <a:lnTo>
                    <a:pt x="113042" y="58127"/>
                  </a:lnTo>
                  <a:lnTo>
                    <a:pt x="125666" y="52768"/>
                  </a:lnTo>
                  <a:lnTo>
                    <a:pt x="127190" y="45046"/>
                  </a:lnTo>
                  <a:lnTo>
                    <a:pt x="127800" y="32042"/>
                  </a:lnTo>
                  <a:lnTo>
                    <a:pt x="128485" y="22517"/>
                  </a:lnTo>
                  <a:close/>
                </a:path>
                <a:path w="980440" h="58420">
                  <a:moveTo>
                    <a:pt x="262775" y="22517"/>
                  </a:moveTo>
                  <a:lnTo>
                    <a:pt x="260985" y="15557"/>
                  </a:lnTo>
                  <a:lnTo>
                    <a:pt x="260184" y="12547"/>
                  </a:lnTo>
                  <a:lnTo>
                    <a:pt x="258775" y="9296"/>
                  </a:lnTo>
                  <a:lnTo>
                    <a:pt x="256019" y="7454"/>
                  </a:lnTo>
                  <a:lnTo>
                    <a:pt x="249161" y="7835"/>
                  </a:lnTo>
                  <a:lnTo>
                    <a:pt x="236181" y="9144"/>
                  </a:lnTo>
                  <a:lnTo>
                    <a:pt x="231990" y="14719"/>
                  </a:lnTo>
                  <a:lnTo>
                    <a:pt x="230200" y="22212"/>
                  </a:lnTo>
                  <a:lnTo>
                    <a:pt x="166865" y="22212"/>
                  </a:lnTo>
                  <a:lnTo>
                    <a:pt x="165074" y="14719"/>
                  </a:lnTo>
                  <a:lnTo>
                    <a:pt x="160883" y="9144"/>
                  </a:lnTo>
                  <a:lnTo>
                    <a:pt x="147904" y="7835"/>
                  </a:lnTo>
                  <a:lnTo>
                    <a:pt x="141008" y="7454"/>
                  </a:lnTo>
                  <a:lnTo>
                    <a:pt x="138290" y="9296"/>
                  </a:lnTo>
                  <a:lnTo>
                    <a:pt x="136880" y="12547"/>
                  </a:lnTo>
                  <a:lnTo>
                    <a:pt x="134289" y="22517"/>
                  </a:lnTo>
                  <a:lnTo>
                    <a:pt x="134975" y="32042"/>
                  </a:lnTo>
                  <a:lnTo>
                    <a:pt x="135585" y="45046"/>
                  </a:lnTo>
                  <a:lnTo>
                    <a:pt x="137109" y="52768"/>
                  </a:lnTo>
                  <a:lnTo>
                    <a:pt x="149733" y="58127"/>
                  </a:lnTo>
                  <a:lnTo>
                    <a:pt x="159080" y="55676"/>
                  </a:lnTo>
                  <a:lnTo>
                    <a:pt x="165798" y="47269"/>
                  </a:lnTo>
                  <a:lnTo>
                    <a:pt x="167093" y="43751"/>
                  </a:lnTo>
                  <a:lnTo>
                    <a:pt x="168046" y="40106"/>
                  </a:lnTo>
                  <a:lnTo>
                    <a:pt x="168008" y="37744"/>
                  </a:lnTo>
                  <a:lnTo>
                    <a:pt x="229019" y="37744"/>
                  </a:lnTo>
                  <a:lnTo>
                    <a:pt x="229019" y="40106"/>
                  </a:lnTo>
                  <a:lnTo>
                    <a:pt x="229971" y="43751"/>
                  </a:lnTo>
                  <a:lnTo>
                    <a:pt x="231267" y="47269"/>
                  </a:lnTo>
                  <a:lnTo>
                    <a:pt x="237985" y="55676"/>
                  </a:lnTo>
                  <a:lnTo>
                    <a:pt x="247319" y="58127"/>
                  </a:lnTo>
                  <a:lnTo>
                    <a:pt x="259956" y="52768"/>
                  </a:lnTo>
                  <a:lnTo>
                    <a:pt x="261480" y="45046"/>
                  </a:lnTo>
                  <a:lnTo>
                    <a:pt x="262089" y="32042"/>
                  </a:lnTo>
                  <a:lnTo>
                    <a:pt x="262775" y="22517"/>
                  </a:lnTo>
                  <a:close/>
                </a:path>
                <a:path w="980440" h="58420">
                  <a:moveTo>
                    <a:pt x="401942" y="22517"/>
                  </a:moveTo>
                  <a:lnTo>
                    <a:pt x="400151" y="15557"/>
                  </a:lnTo>
                  <a:lnTo>
                    <a:pt x="399351" y="12547"/>
                  </a:lnTo>
                  <a:lnTo>
                    <a:pt x="397941" y="9296"/>
                  </a:lnTo>
                  <a:lnTo>
                    <a:pt x="395198" y="7454"/>
                  </a:lnTo>
                  <a:lnTo>
                    <a:pt x="388327" y="7835"/>
                  </a:lnTo>
                  <a:lnTo>
                    <a:pt x="375361" y="9144"/>
                  </a:lnTo>
                  <a:lnTo>
                    <a:pt x="371157" y="14719"/>
                  </a:lnTo>
                  <a:lnTo>
                    <a:pt x="369366" y="22212"/>
                  </a:lnTo>
                  <a:lnTo>
                    <a:pt x="306044" y="22212"/>
                  </a:lnTo>
                  <a:lnTo>
                    <a:pt x="304241" y="14719"/>
                  </a:lnTo>
                  <a:lnTo>
                    <a:pt x="300050" y="9144"/>
                  </a:lnTo>
                  <a:lnTo>
                    <a:pt x="287083" y="7835"/>
                  </a:lnTo>
                  <a:lnTo>
                    <a:pt x="280174" y="7454"/>
                  </a:lnTo>
                  <a:lnTo>
                    <a:pt x="277469" y="9296"/>
                  </a:lnTo>
                  <a:lnTo>
                    <a:pt x="276047" y="12547"/>
                  </a:lnTo>
                  <a:lnTo>
                    <a:pt x="273456" y="22517"/>
                  </a:lnTo>
                  <a:lnTo>
                    <a:pt x="274142" y="32042"/>
                  </a:lnTo>
                  <a:lnTo>
                    <a:pt x="274751" y="45046"/>
                  </a:lnTo>
                  <a:lnTo>
                    <a:pt x="276275" y="52768"/>
                  </a:lnTo>
                  <a:lnTo>
                    <a:pt x="288912" y="58127"/>
                  </a:lnTo>
                  <a:lnTo>
                    <a:pt x="298259" y="55676"/>
                  </a:lnTo>
                  <a:lnTo>
                    <a:pt x="304965" y="47269"/>
                  </a:lnTo>
                  <a:lnTo>
                    <a:pt x="306273" y="43751"/>
                  </a:lnTo>
                  <a:lnTo>
                    <a:pt x="307225" y="40106"/>
                  </a:lnTo>
                  <a:lnTo>
                    <a:pt x="307187" y="37744"/>
                  </a:lnTo>
                  <a:lnTo>
                    <a:pt x="368185" y="37744"/>
                  </a:lnTo>
                  <a:lnTo>
                    <a:pt x="368185" y="40106"/>
                  </a:lnTo>
                  <a:lnTo>
                    <a:pt x="369138" y="43751"/>
                  </a:lnTo>
                  <a:lnTo>
                    <a:pt x="370433" y="47269"/>
                  </a:lnTo>
                  <a:lnTo>
                    <a:pt x="377151" y="55676"/>
                  </a:lnTo>
                  <a:lnTo>
                    <a:pt x="386499" y="58127"/>
                  </a:lnTo>
                  <a:lnTo>
                    <a:pt x="399122" y="52768"/>
                  </a:lnTo>
                  <a:lnTo>
                    <a:pt x="400646" y="45046"/>
                  </a:lnTo>
                  <a:lnTo>
                    <a:pt x="401256" y="32042"/>
                  </a:lnTo>
                  <a:lnTo>
                    <a:pt x="401942" y="22517"/>
                  </a:lnTo>
                  <a:close/>
                </a:path>
                <a:path w="980440" h="58420">
                  <a:moveTo>
                    <a:pt x="652716" y="22860"/>
                  </a:moveTo>
                  <a:lnTo>
                    <a:pt x="645655" y="0"/>
                  </a:lnTo>
                  <a:lnTo>
                    <a:pt x="637717" y="419"/>
                  </a:lnTo>
                  <a:lnTo>
                    <a:pt x="622757" y="1917"/>
                  </a:lnTo>
                  <a:lnTo>
                    <a:pt x="617918" y="8369"/>
                  </a:lnTo>
                  <a:lnTo>
                    <a:pt x="615848" y="17018"/>
                  </a:lnTo>
                  <a:lnTo>
                    <a:pt x="542874" y="17018"/>
                  </a:lnTo>
                  <a:lnTo>
                    <a:pt x="540778" y="8369"/>
                  </a:lnTo>
                  <a:lnTo>
                    <a:pt x="535965" y="1917"/>
                  </a:lnTo>
                  <a:lnTo>
                    <a:pt x="521017" y="419"/>
                  </a:lnTo>
                  <a:lnTo>
                    <a:pt x="513080" y="0"/>
                  </a:lnTo>
                  <a:lnTo>
                    <a:pt x="509955" y="2070"/>
                  </a:lnTo>
                  <a:lnTo>
                    <a:pt x="508304" y="5854"/>
                  </a:lnTo>
                  <a:lnTo>
                    <a:pt x="507390" y="9334"/>
                  </a:lnTo>
                  <a:lnTo>
                    <a:pt x="506310" y="15798"/>
                  </a:lnTo>
                  <a:lnTo>
                    <a:pt x="506006" y="22860"/>
                  </a:lnTo>
                  <a:lnTo>
                    <a:pt x="506818" y="43281"/>
                  </a:lnTo>
                  <a:lnTo>
                    <a:pt x="508571" y="52197"/>
                  </a:lnTo>
                  <a:lnTo>
                    <a:pt x="515518" y="55143"/>
                  </a:lnTo>
                  <a:lnTo>
                    <a:pt x="521677" y="56476"/>
                  </a:lnTo>
                  <a:lnTo>
                    <a:pt x="528205" y="55765"/>
                  </a:lnTo>
                  <a:lnTo>
                    <a:pt x="544207" y="37630"/>
                  </a:lnTo>
                  <a:lnTo>
                    <a:pt x="544207" y="34874"/>
                  </a:lnTo>
                  <a:lnTo>
                    <a:pt x="614514" y="34874"/>
                  </a:lnTo>
                  <a:lnTo>
                    <a:pt x="637032" y="56476"/>
                  </a:lnTo>
                  <a:lnTo>
                    <a:pt x="643166" y="55143"/>
                  </a:lnTo>
                  <a:lnTo>
                    <a:pt x="650151" y="52197"/>
                  </a:lnTo>
                  <a:lnTo>
                    <a:pt x="651903" y="43281"/>
                  </a:lnTo>
                  <a:lnTo>
                    <a:pt x="652551" y="29959"/>
                  </a:lnTo>
                  <a:lnTo>
                    <a:pt x="652716" y="22860"/>
                  </a:lnTo>
                  <a:close/>
                </a:path>
                <a:path w="980440" h="58420">
                  <a:moveTo>
                    <a:pt x="816305" y="22860"/>
                  </a:moveTo>
                  <a:lnTo>
                    <a:pt x="809231" y="0"/>
                  </a:lnTo>
                  <a:lnTo>
                    <a:pt x="801306" y="419"/>
                  </a:lnTo>
                  <a:lnTo>
                    <a:pt x="786345" y="1917"/>
                  </a:lnTo>
                  <a:lnTo>
                    <a:pt x="781507" y="8369"/>
                  </a:lnTo>
                  <a:lnTo>
                    <a:pt x="779437" y="17018"/>
                  </a:lnTo>
                  <a:lnTo>
                    <a:pt x="706462" y="17018"/>
                  </a:lnTo>
                  <a:lnTo>
                    <a:pt x="704367" y="8369"/>
                  </a:lnTo>
                  <a:lnTo>
                    <a:pt x="699554" y="1917"/>
                  </a:lnTo>
                  <a:lnTo>
                    <a:pt x="684606" y="419"/>
                  </a:lnTo>
                  <a:lnTo>
                    <a:pt x="676668" y="0"/>
                  </a:lnTo>
                  <a:lnTo>
                    <a:pt x="673531" y="2070"/>
                  </a:lnTo>
                  <a:lnTo>
                    <a:pt x="671893" y="5854"/>
                  </a:lnTo>
                  <a:lnTo>
                    <a:pt x="670979" y="9334"/>
                  </a:lnTo>
                  <a:lnTo>
                    <a:pt x="669899" y="15798"/>
                  </a:lnTo>
                  <a:lnTo>
                    <a:pt x="669594" y="22860"/>
                  </a:lnTo>
                  <a:lnTo>
                    <a:pt x="670407" y="43281"/>
                  </a:lnTo>
                  <a:lnTo>
                    <a:pt x="672160" y="52197"/>
                  </a:lnTo>
                  <a:lnTo>
                    <a:pt x="679107" y="55143"/>
                  </a:lnTo>
                  <a:lnTo>
                    <a:pt x="685266" y="56476"/>
                  </a:lnTo>
                  <a:lnTo>
                    <a:pt x="691794" y="55765"/>
                  </a:lnTo>
                  <a:lnTo>
                    <a:pt x="707796" y="37630"/>
                  </a:lnTo>
                  <a:lnTo>
                    <a:pt x="707796" y="34874"/>
                  </a:lnTo>
                  <a:lnTo>
                    <a:pt x="778103" y="34874"/>
                  </a:lnTo>
                  <a:lnTo>
                    <a:pt x="800620" y="56476"/>
                  </a:lnTo>
                  <a:lnTo>
                    <a:pt x="806754" y="55143"/>
                  </a:lnTo>
                  <a:lnTo>
                    <a:pt x="813739" y="52197"/>
                  </a:lnTo>
                  <a:lnTo>
                    <a:pt x="815492" y="43281"/>
                  </a:lnTo>
                  <a:lnTo>
                    <a:pt x="816127" y="29959"/>
                  </a:lnTo>
                  <a:lnTo>
                    <a:pt x="816305" y="22860"/>
                  </a:lnTo>
                  <a:close/>
                </a:path>
                <a:path w="980440" h="58420">
                  <a:moveTo>
                    <a:pt x="979893" y="22860"/>
                  </a:moveTo>
                  <a:lnTo>
                    <a:pt x="972820" y="0"/>
                  </a:lnTo>
                  <a:lnTo>
                    <a:pt x="964882" y="419"/>
                  </a:lnTo>
                  <a:lnTo>
                    <a:pt x="949934" y="1917"/>
                  </a:lnTo>
                  <a:lnTo>
                    <a:pt x="945083" y="8369"/>
                  </a:lnTo>
                  <a:lnTo>
                    <a:pt x="943025" y="17018"/>
                  </a:lnTo>
                  <a:lnTo>
                    <a:pt x="870051" y="17018"/>
                  </a:lnTo>
                  <a:lnTo>
                    <a:pt x="867943" y="8369"/>
                  </a:lnTo>
                  <a:lnTo>
                    <a:pt x="863142" y="1917"/>
                  </a:lnTo>
                  <a:lnTo>
                    <a:pt x="848182" y="419"/>
                  </a:lnTo>
                  <a:lnTo>
                    <a:pt x="840257" y="0"/>
                  </a:lnTo>
                  <a:lnTo>
                    <a:pt x="837120" y="2070"/>
                  </a:lnTo>
                  <a:lnTo>
                    <a:pt x="835482" y="5854"/>
                  </a:lnTo>
                  <a:lnTo>
                    <a:pt x="834567" y="9334"/>
                  </a:lnTo>
                  <a:lnTo>
                    <a:pt x="833488" y="15798"/>
                  </a:lnTo>
                  <a:lnTo>
                    <a:pt x="833183" y="22860"/>
                  </a:lnTo>
                  <a:lnTo>
                    <a:pt x="833996" y="43281"/>
                  </a:lnTo>
                  <a:lnTo>
                    <a:pt x="835748" y="52197"/>
                  </a:lnTo>
                  <a:lnTo>
                    <a:pt x="842695" y="55143"/>
                  </a:lnTo>
                  <a:lnTo>
                    <a:pt x="848855" y="56476"/>
                  </a:lnTo>
                  <a:lnTo>
                    <a:pt x="855383" y="55765"/>
                  </a:lnTo>
                  <a:lnTo>
                    <a:pt x="871385" y="37630"/>
                  </a:lnTo>
                  <a:lnTo>
                    <a:pt x="871385" y="34874"/>
                  </a:lnTo>
                  <a:lnTo>
                    <a:pt x="941692" y="34874"/>
                  </a:lnTo>
                  <a:lnTo>
                    <a:pt x="964209" y="56476"/>
                  </a:lnTo>
                  <a:lnTo>
                    <a:pt x="970343" y="55143"/>
                  </a:lnTo>
                  <a:lnTo>
                    <a:pt x="977328" y="52197"/>
                  </a:lnTo>
                  <a:lnTo>
                    <a:pt x="979081" y="43281"/>
                  </a:lnTo>
                  <a:lnTo>
                    <a:pt x="979716" y="29959"/>
                  </a:lnTo>
                  <a:lnTo>
                    <a:pt x="979893" y="22860"/>
                  </a:lnTo>
                  <a:close/>
                </a:path>
              </a:pathLst>
            </a:custGeom>
            <a:solidFill>
              <a:srgbClr val="5952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0" name="object 380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1698908" y="8775929"/>
              <a:ext cx="137043" cy="121014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1863869" y="8770313"/>
              <a:ext cx="136972" cy="121086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1703829" y="8642769"/>
              <a:ext cx="127344" cy="106951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1874246" y="8643912"/>
              <a:ext cx="120972" cy="96019"/>
            </a:xfrm>
            <a:prstGeom prst="rect">
              <a:avLst/>
            </a:prstGeom>
          </p:spPr>
        </p:pic>
      </p:grpSp>
      <p:grpSp>
        <p:nvGrpSpPr>
          <p:cNvPr id="384" name="object 384"/>
          <p:cNvGrpSpPr/>
          <p:nvPr/>
        </p:nvGrpSpPr>
        <p:grpSpPr>
          <a:xfrm>
            <a:off x="14002477" y="9053316"/>
            <a:ext cx="195580" cy="495300"/>
            <a:chOff x="14002477" y="9053316"/>
            <a:chExt cx="195580" cy="495300"/>
          </a:xfrm>
        </p:grpSpPr>
        <p:sp>
          <p:nvSpPr>
            <p:cNvPr id="385" name="object 385"/>
            <p:cNvSpPr/>
            <p:nvPr/>
          </p:nvSpPr>
          <p:spPr>
            <a:xfrm>
              <a:off x="14036273" y="9322582"/>
              <a:ext cx="40005" cy="226060"/>
            </a:xfrm>
            <a:custGeom>
              <a:avLst/>
              <a:gdLst/>
              <a:ahLst/>
              <a:cxnLst/>
              <a:rect l="l" t="t" r="r" b="b"/>
              <a:pathLst>
                <a:path w="40005" h="226059">
                  <a:moveTo>
                    <a:pt x="39933" y="225713"/>
                  </a:moveTo>
                  <a:lnTo>
                    <a:pt x="0" y="225713"/>
                  </a:lnTo>
                  <a:lnTo>
                    <a:pt x="0" y="0"/>
                  </a:lnTo>
                  <a:lnTo>
                    <a:pt x="39933" y="0"/>
                  </a:lnTo>
                  <a:lnTo>
                    <a:pt x="39933" y="225713"/>
                  </a:lnTo>
                  <a:close/>
                </a:path>
              </a:pathLst>
            </a:custGeom>
            <a:solidFill>
              <a:srgbClr val="6A5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4002477" y="9053316"/>
              <a:ext cx="195580" cy="269875"/>
            </a:xfrm>
            <a:custGeom>
              <a:avLst/>
              <a:gdLst/>
              <a:ahLst/>
              <a:cxnLst/>
              <a:rect l="l" t="t" r="r" b="b"/>
              <a:pathLst>
                <a:path w="195580" h="269875">
                  <a:moveTo>
                    <a:pt x="195087" y="269265"/>
                  </a:moveTo>
                  <a:lnTo>
                    <a:pt x="161290" y="269265"/>
                  </a:lnTo>
                  <a:lnTo>
                    <a:pt x="161290" y="85977"/>
                  </a:lnTo>
                  <a:lnTo>
                    <a:pt x="159720" y="78183"/>
                  </a:lnTo>
                  <a:lnTo>
                    <a:pt x="155441" y="71817"/>
                  </a:lnTo>
                  <a:lnTo>
                    <a:pt x="149094" y="67523"/>
                  </a:lnTo>
                  <a:lnTo>
                    <a:pt x="141323" y="65949"/>
                  </a:lnTo>
                  <a:lnTo>
                    <a:pt x="133548" y="67523"/>
                  </a:lnTo>
                  <a:lnTo>
                    <a:pt x="127199" y="71817"/>
                  </a:lnTo>
                  <a:lnTo>
                    <a:pt x="122918" y="78183"/>
                  </a:lnTo>
                  <a:lnTo>
                    <a:pt x="121349" y="85977"/>
                  </a:lnTo>
                  <a:lnTo>
                    <a:pt x="121349" y="269265"/>
                  </a:lnTo>
                  <a:lnTo>
                    <a:pt x="0" y="269265"/>
                  </a:lnTo>
                  <a:lnTo>
                    <a:pt x="0" y="0"/>
                  </a:lnTo>
                  <a:lnTo>
                    <a:pt x="195087" y="0"/>
                  </a:lnTo>
                  <a:lnTo>
                    <a:pt x="195087" y="269265"/>
                  </a:lnTo>
                  <a:close/>
                </a:path>
              </a:pathLst>
            </a:custGeom>
            <a:solidFill>
              <a:srgbClr val="8A7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4123826" y="9119265"/>
              <a:ext cx="40005" cy="429259"/>
            </a:xfrm>
            <a:custGeom>
              <a:avLst/>
              <a:gdLst/>
              <a:ahLst/>
              <a:cxnLst/>
              <a:rect l="l" t="t" r="r" b="b"/>
              <a:pathLst>
                <a:path w="40005" h="429259">
                  <a:moveTo>
                    <a:pt x="39940" y="429030"/>
                  </a:moveTo>
                  <a:lnTo>
                    <a:pt x="0" y="429030"/>
                  </a:lnTo>
                  <a:lnTo>
                    <a:pt x="0" y="20027"/>
                  </a:lnTo>
                  <a:lnTo>
                    <a:pt x="1569" y="12234"/>
                  </a:lnTo>
                  <a:lnTo>
                    <a:pt x="5849" y="5868"/>
                  </a:lnTo>
                  <a:lnTo>
                    <a:pt x="12198" y="1574"/>
                  </a:lnTo>
                  <a:lnTo>
                    <a:pt x="19974" y="0"/>
                  </a:lnTo>
                  <a:lnTo>
                    <a:pt x="27745" y="1574"/>
                  </a:lnTo>
                  <a:lnTo>
                    <a:pt x="34092" y="5868"/>
                  </a:lnTo>
                  <a:lnTo>
                    <a:pt x="38371" y="12234"/>
                  </a:lnTo>
                  <a:lnTo>
                    <a:pt x="39940" y="20027"/>
                  </a:lnTo>
                  <a:lnTo>
                    <a:pt x="39940" y="429030"/>
                  </a:lnTo>
                  <a:close/>
                </a:path>
              </a:pathLst>
            </a:custGeom>
            <a:solidFill>
              <a:srgbClr val="BEB1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8" name="object 388"/>
          <p:cNvSpPr/>
          <p:nvPr/>
        </p:nvSpPr>
        <p:spPr>
          <a:xfrm>
            <a:off x="16325949" y="8449317"/>
            <a:ext cx="102235" cy="27305"/>
          </a:xfrm>
          <a:custGeom>
            <a:avLst/>
            <a:gdLst/>
            <a:ahLst/>
            <a:cxnLst/>
            <a:rect l="l" t="t" r="r" b="b"/>
            <a:pathLst>
              <a:path w="102234" h="27304">
                <a:moveTo>
                  <a:pt x="102033" y="27105"/>
                </a:moveTo>
                <a:lnTo>
                  <a:pt x="0" y="27105"/>
                </a:lnTo>
                <a:lnTo>
                  <a:pt x="0" y="0"/>
                </a:lnTo>
                <a:lnTo>
                  <a:pt x="99251" y="0"/>
                </a:lnTo>
                <a:lnTo>
                  <a:pt x="97826" y="3379"/>
                </a:lnTo>
                <a:lnTo>
                  <a:pt x="97036" y="7100"/>
                </a:lnTo>
                <a:lnTo>
                  <a:pt x="97036" y="17005"/>
                </a:lnTo>
                <a:lnTo>
                  <a:pt x="98895" y="22537"/>
                </a:lnTo>
                <a:lnTo>
                  <a:pt x="102033" y="27105"/>
                </a:lnTo>
                <a:close/>
              </a:path>
            </a:pathLst>
          </a:custGeom>
          <a:solidFill>
            <a:srgbClr val="7B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6325949" y="8929458"/>
            <a:ext cx="104775" cy="27305"/>
          </a:xfrm>
          <a:custGeom>
            <a:avLst/>
            <a:gdLst/>
            <a:ahLst/>
            <a:cxnLst/>
            <a:rect l="l" t="t" r="r" b="b"/>
            <a:pathLst>
              <a:path w="104775" h="27304">
                <a:moveTo>
                  <a:pt x="104528" y="27128"/>
                </a:moveTo>
                <a:lnTo>
                  <a:pt x="0" y="27128"/>
                </a:lnTo>
                <a:lnTo>
                  <a:pt x="0" y="0"/>
                </a:lnTo>
                <a:lnTo>
                  <a:pt x="98298" y="0"/>
                </a:lnTo>
                <a:lnTo>
                  <a:pt x="97547" y="2540"/>
                </a:lnTo>
                <a:lnTo>
                  <a:pt x="97036" y="5189"/>
                </a:lnTo>
                <a:lnTo>
                  <a:pt x="97036" y="15374"/>
                </a:lnTo>
                <a:lnTo>
                  <a:pt x="99926" y="22055"/>
                </a:lnTo>
                <a:lnTo>
                  <a:pt x="104528" y="27128"/>
                </a:lnTo>
                <a:close/>
              </a:path>
            </a:pathLst>
          </a:custGeom>
          <a:solidFill>
            <a:srgbClr val="7B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6449786" y="8360350"/>
            <a:ext cx="154305" cy="71755"/>
          </a:xfrm>
          <a:custGeom>
            <a:avLst/>
            <a:gdLst/>
            <a:ahLst/>
            <a:cxnLst/>
            <a:rect l="l" t="t" r="r" b="b"/>
            <a:pathLst>
              <a:path w="154305" h="71754">
                <a:moveTo>
                  <a:pt x="153890" y="71698"/>
                </a:moveTo>
                <a:lnTo>
                  <a:pt x="152333" y="71534"/>
                </a:lnTo>
                <a:lnTo>
                  <a:pt x="1580" y="71534"/>
                </a:lnTo>
                <a:lnTo>
                  <a:pt x="0" y="71698"/>
                </a:lnTo>
                <a:lnTo>
                  <a:pt x="7551" y="43586"/>
                </a:lnTo>
                <a:lnTo>
                  <a:pt x="24322" y="20819"/>
                </a:lnTo>
                <a:lnTo>
                  <a:pt x="48169" y="5566"/>
                </a:lnTo>
                <a:lnTo>
                  <a:pt x="76945" y="0"/>
                </a:lnTo>
                <a:lnTo>
                  <a:pt x="105736" y="5566"/>
                </a:lnTo>
                <a:lnTo>
                  <a:pt x="129591" y="20819"/>
                </a:lnTo>
                <a:lnTo>
                  <a:pt x="146359" y="43586"/>
                </a:lnTo>
                <a:lnTo>
                  <a:pt x="153890" y="71698"/>
                </a:lnTo>
                <a:close/>
              </a:path>
            </a:pathLst>
          </a:custGeom>
          <a:solidFill>
            <a:srgbClr val="7B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6449786" y="8965731"/>
            <a:ext cx="154305" cy="71755"/>
          </a:xfrm>
          <a:custGeom>
            <a:avLst/>
            <a:gdLst/>
            <a:ahLst/>
            <a:cxnLst/>
            <a:rect l="l" t="t" r="r" b="b"/>
            <a:pathLst>
              <a:path w="154305" h="71754">
                <a:moveTo>
                  <a:pt x="76945" y="71682"/>
                </a:moveTo>
                <a:lnTo>
                  <a:pt x="48169" y="66118"/>
                </a:lnTo>
                <a:lnTo>
                  <a:pt x="24322" y="50870"/>
                </a:lnTo>
                <a:lnTo>
                  <a:pt x="7551" y="28108"/>
                </a:lnTo>
                <a:lnTo>
                  <a:pt x="0" y="0"/>
                </a:lnTo>
                <a:lnTo>
                  <a:pt x="1580" y="163"/>
                </a:lnTo>
                <a:lnTo>
                  <a:pt x="152333" y="163"/>
                </a:lnTo>
                <a:lnTo>
                  <a:pt x="153890" y="0"/>
                </a:lnTo>
                <a:lnTo>
                  <a:pt x="146359" y="28108"/>
                </a:lnTo>
                <a:lnTo>
                  <a:pt x="129591" y="50870"/>
                </a:lnTo>
                <a:lnTo>
                  <a:pt x="105736" y="66118"/>
                </a:lnTo>
                <a:lnTo>
                  <a:pt x="76945" y="71682"/>
                </a:lnTo>
                <a:close/>
              </a:path>
            </a:pathLst>
          </a:custGeom>
          <a:solidFill>
            <a:srgbClr val="7B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6422985" y="8431876"/>
            <a:ext cx="207645" cy="57150"/>
          </a:xfrm>
          <a:custGeom>
            <a:avLst/>
            <a:gdLst/>
            <a:ahLst/>
            <a:cxnLst/>
            <a:rect l="l" t="t" r="r" b="b"/>
            <a:pathLst>
              <a:path w="207644" h="57150">
                <a:moveTo>
                  <a:pt x="180985" y="56712"/>
                </a:moveTo>
                <a:lnTo>
                  <a:pt x="180985" y="56401"/>
                </a:lnTo>
                <a:lnTo>
                  <a:pt x="24754" y="56401"/>
                </a:lnTo>
                <a:lnTo>
                  <a:pt x="24754" y="56548"/>
                </a:lnTo>
                <a:lnTo>
                  <a:pt x="16580" y="55476"/>
                </a:lnTo>
                <a:lnTo>
                  <a:pt x="9452" y="51056"/>
                </a:lnTo>
                <a:lnTo>
                  <a:pt x="4997" y="44553"/>
                </a:lnTo>
                <a:lnTo>
                  <a:pt x="1859" y="39985"/>
                </a:lnTo>
                <a:lnTo>
                  <a:pt x="0" y="34446"/>
                </a:lnTo>
                <a:lnTo>
                  <a:pt x="0" y="24557"/>
                </a:lnTo>
                <a:lnTo>
                  <a:pt x="28373" y="0"/>
                </a:lnTo>
                <a:lnTo>
                  <a:pt x="179149" y="0"/>
                </a:lnTo>
                <a:lnTo>
                  <a:pt x="207522" y="28457"/>
                </a:lnTo>
                <a:lnTo>
                  <a:pt x="205455" y="39104"/>
                </a:lnTo>
                <a:lnTo>
                  <a:pt x="199797" y="47883"/>
                </a:lnTo>
                <a:lnTo>
                  <a:pt x="191368" y="54013"/>
                </a:lnTo>
                <a:lnTo>
                  <a:pt x="180985" y="56712"/>
                </a:lnTo>
                <a:close/>
              </a:path>
            </a:pathLst>
          </a:custGeom>
          <a:solidFill>
            <a:srgbClr val="A6A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6422985" y="8909174"/>
            <a:ext cx="207645" cy="57150"/>
          </a:xfrm>
          <a:custGeom>
            <a:avLst/>
            <a:gdLst/>
            <a:ahLst/>
            <a:cxnLst/>
            <a:rect l="l" t="t" r="r" b="b"/>
            <a:pathLst>
              <a:path w="207644" h="57150">
                <a:moveTo>
                  <a:pt x="179149" y="56719"/>
                </a:moveTo>
                <a:lnTo>
                  <a:pt x="28373" y="56719"/>
                </a:lnTo>
                <a:lnTo>
                  <a:pt x="26800" y="56556"/>
                </a:lnTo>
                <a:lnTo>
                  <a:pt x="19168" y="56121"/>
                </a:lnTo>
                <a:lnTo>
                  <a:pt x="12358" y="52718"/>
                </a:lnTo>
                <a:lnTo>
                  <a:pt x="7484" y="47412"/>
                </a:lnTo>
                <a:lnTo>
                  <a:pt x="2882" y="42339"/>
                </a:lnTo>
                <a:lnTo>
                  <a:pt x="0" y="35658"/>
                </a:lnTo>
                <a:lnTo>
                  <a:pt x="0" y="25473"/>
                </a:lnTo>
                <a:lnTo>
                  <a:pt x="26172" y="38"/>
                </a:lnTo>
                <a:lnTo>
                  <a:pt x="170704" y="38"/>
                </a:lnTo>
                <a:lnTo>
                  <a:pt x="180985" y="38"/>
                </a:lnTo>
                <a:lnTo>
                  <a:pt x="207522" y="28262"/>
                </a:lnTo>
                <a:lnTo>
                  <a:pt x="205431" y="38969"/>
                </a:lnTo>
                <a:lnTo>
                  <a:pt x="199709" y="47793"/>
                </a:lnTo>
                <a:lnTo>
                  <a:pt x="191189" y="53925"/>
                </a:lnTo>
                <a:lnTo>
                  <a:pt x="180698" y="56556"/>
                </a:lnTo>
                <a:lnTo>
                  <a:pt x="179149" y="56719"/>
                </a:lnTo>
                <a:close/>
              </a:path>
            </a:pathLst>
          </a:custGeom>
          <a:solidFill>
            <a:srgbClr val="A6A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4" name="object 394"/>
          <p:cNvGrpSpPr/>
          <p:nvPr/>
        </p:nvGrpSpPr>
        <p:grpSpPr>
          <a:xfrm>
            <a:off x="16447724" y="8488270"/>
            <a:ext cx="156845" cy="421005"/>
            <a:chOff x="16447724" y="8488270"/>
            <a:chExt cx="156845" cy="421005"/>
          </a:xfrm>
        </p:grpSpPr>
        <p:sp>
          <p:nvSpPr>
            <p:cNvPr id="395" name="object 395"/>
            <p:cNvSpPr/>
            <p:nvPr/>
          </p:nvSpPr>
          <p:spPr>
            <a:xfrm>
              <a:off x="16447740" y="8488270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0" y="10293"/>
                  </a:moveTo>
                  <a:lnTo>
                    <a:pt x="0" y="0"/>
                  </a:lnTo>
                  <a:lnTo>
                    <a:pt x="10281" y="0"/>
                  </a:lnTo>
                  <a:lnTo>
                    <a:pt x="9770" y="504"/>
                  </a:lnTo>
                  <a:lnTo>
                    <a:pt x="0" y="1029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6447740" y="8488270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40">
                  <a:moveTo>
                    <a:pt x="0" y="66003"/>
                  </a:moveTo>
                  <a:lnTo>
                    <a:pt x="0" y="10309"/>
                  </a:lnTo>
                  <a:lnTo>
                    <a:pt x="10281" y="0"/>
                  </a:lnTo>
                  <a:lnTo>
                    <a:pt x="65827" y="0"/>
                  </a:lnTo>
                  <a:lnTo>
                    <a:pt x="0" y="66003"/>
                  </a:lnTo>
                  <a:close/>
                </a:path>
              </a:pathLst>
            </a:custGeom>
            <a:solidFill>
              <a:srgbClr val="EC1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6447740" y="848827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19" h="121920">
                  <a:moveTo>
                    <a:pt x="0" y="121697"/>
                  </a:moveTo>
                  <a:lnTo>
                    <a:pt x="0" y="66003"/>
                  </a:lnTo>
                  <a:lnTo>
                    <a:pt x="46302" y="19561"/>
                  </a:lnTo>
                  <a:lnTo>
                    <a:pt x="65827" y="0"/>
                  </a:lnTo>
                  <a:lnTo>
                    <a:pt x="121372" y="0"/>
                  </a:lnTo>
                  <a:lnTo>
                    <a:pt x="0" y="121697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6447724" y="8488278"/>
              <a:ext cx="156845" cy="177800"/>
            </a:xfrm>
            <a:custGeom>
              <a:avLst/>
              <a:gdLst/>
              <a:ahLst/>
              <a:cxnLst/>
              <a:rect l="l" t="t" r="r" b="b"/>
              <a:pathLst>
                <a:path w="156844" h="177800">
                  <a:moveTo>
                    <a:pt x="0" y="177376"/>
                  </a:moveTo>
                  <a:lnTo>
                    <a:pt x="0" y="121713"/>
                  </a:lnTo>
                  <a:lnTo>
                    <a:pt x="121364" y="0"/>
                  </a:lnTo>
                  <a:lnTo>
                    <a:pt x="137488" y="0"/>
                  </a:lnTo>
                  <a:lnTo>
                    <a:pt x="156238" y="0"/>
                  </a:lnTo>
                  <a:lnTo>
                    <a:pt x="156238" y="20742"/>
                  </a:lnTo>
                  <a:lnTo>
                    <a:pt x="0" y="177376"/>
                  </a:lnTo>
                  <a:close/>
                </a:path>
              </a:pathLst>
            </a:custGeom>
            <a:solidFill>
              <a:srgbClr val="2B37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6447724" y="8509020"/>
              <a:ext cx="156845" cy="212725"/>
            </a:xfrm>
            <a:custGeom>
              <a:avLst/>
              <a:gdLst/>
              <a:ahLst/>
              <a:cxnLst/>
              <a:rect l="l" t="t" r="r" b="b"/>
              <a:pathLst>
                <a:path w="156844" h="212725">
                  <a:moveTo>
                    <a:pt x="0" y="212343"/>
                  </a:moveTo>
                  <a:lnTo>
                    <a:pt x="0" y="156634"/>
                  </a:lnTo>
                  <a:lnTo>
                    <a:pt x="156238" y="0"/>
                  </a:lnTo>
                  <a:lnTo>
                    <a:pt x="156238" y="55686"/>
                  </a:lnTo>
                  <a:lnTo>
                    <a:pt x="0" y="212343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6447724" y="8564707"/>
              <a:ext cx="156845" cy="212725"/>
            </a:xfrm>
            <a:custGeom>
              <a:avLst/>
              <a:gdLst/>
              <a:ahLst/>
              <a:cxnLst/>
              <a:rect l="l" t="t" r="r" b="b"/>
              <a:pathLst>
                <a:path w="156844" h="212725">
                  <a:moveTo>
                    <a:pt x="0" y="212374"/>
                  </a:moveTo>
                  <a:lnTo>
                    <a:pt x="0" y="156657"/>
                  </a:lnTo>
                  <a:lnTo>
                    <a:pt x="156238" y="0"/>
                  </a:lnTo>
                  <a:lnTo>
                    <a:pt x="156238" y="55709"/>
                  </a:lnTo>
                  <a:lnTo>
                    <a:pt x="0" y="212374"/>
                  </a:lnTo>
                  <a:close/>
                </a:path>
              </a:pathLst>
            </a:custGeom>
            <a:solidFill>
              <a:srgbClr val="EC1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6447724" y="8620417"/>
              <a:ext cx="156845" cy="212725"/>
            </a:xfrm>
            <a:custGeom>
              <a:avLst/>
              <a:gdLst/>
              <a:ahLst/>
              <a:cxnLst/>
              <a:rect l="l" t="t" r="r" b="b"/>
              <a:pathLst>
                <a:path w="156844" h="212725">
                  <a:moveTo>
                    <a:pt x="0" y="212351"/>
                  </a:moveTo>
                  <a:lnTo>
                    <a:pt x="0" y="156665"/>
                  </a:lnTo>
                  <a:lnTo>
                    <a:pt x="156238" y="0"/>
                  </a:lnTo>
                  <a:lnTo>
                    <a:pt x="156238" y="55686"/>
                  </a:lnTo>
                  <a:lnTo>
                    <a:pt x="0" y="212351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6447724" y="8676103"/>
              <a:ext cx="156845" cy="212725"/>
            </a:xfrm>
            <a:custGeom>
              <a:avLst/>
              <a:gdLst/>
              <a:ahLst/>
              <a:cxnLst/>
              <a:rect l="l" t="t" r="r" b="b"/>
              <a:pathLst>
                <a:path w="156844" h="212725">
                  <a:moveTo>
                    <a:pt x="0" y="212367"/>
                  </a:moveTo>
                  <a:lnTo>
                    <a:pt x="0" y="156665"/>
                  </a:lnTo>
                  <a:lnTo>
                    <a:pt x="156238" y="0"/>
                  </a:lnTo>
                  <a:lnTo>
                    <a:pt x="156238" y="55702"/>
                  </a:lnTo>
                  <a:lnTo>
                    <a:pt x="0" y="212367"/>
                  </a:lnTo>
                  <a:close/>
                </a:path>
              </a:pathLst>
            </a:custGeom>
            <a:solidFill>
              <a:srgbClr val="2B37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6447724" y="8731805"/>
              <a:ext cx="156845" cy="177800"/>
            </a:xfrm>
            <a:custGeom>
              <a:avLst/>
              <a:gdLst/>
              <a:ahLst/>
              <a:cxnLst/>
              <a:rect l="l" t="t" r="r" b="b"/>
              <a:pathLst>
                <a:path w="156844" h="177800">
                  <a:moveTo>
                    <a:pt x="34873" y="177415"/>
                  </a:moveTo>
                  <a:lnTo>
                    <a:pt x="0" y="177415"/>
                  </a:lnTo>
                  <a:lnTo>
                    <a:pt x="0" y="156665"/>
                  </a:lnTo>
                  <a:lnTo>
                    <a:pt x="156238" y="0"/>
                  </a:lnTo>
                  <a:lnTo>
                    <a:pt x="156238" y="55694"/>
                  </a:lnTo>
                  <a:lnTo>
                    <a:pt x="35082" y="177174"/>
                  </a:lnTo>
                  <a:lnTo>
                    <a:pt x="34873" y="177415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6482598" y="8787500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19" h="121920">
                  <a:moveTo>
                    <a:pt x="55537" y="121721"/>
                  </a:moveTo>
                  <a:lnTo>
                    <a:pt x="0" y="121721"/>
                  </a:lnTo>
                  <a:lnTo>
                    <a:pt x="209" y="121480"/>
                  </a:lnTo>
                  <a:lnTo>
                    <a:pt x="121364" y="0"/>
                  </a:lnTo>
                  <a:lnTo>
                    <a:pt x="121364" y="55709"/>
                  </a:lnTo>
                  <a:lnTo>
                    <a:pt x="55537" y="121721"/>
                  </a:lnTo>
                  <a:close/>
                </a:path>
              </a:pathLst>
            </a:custGeom>
            <a:solidFill>
              <a:srgbClr val="EC1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6538136" y="8843210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40">
                  <a:moveTo>
                    <a:pt x="55561" y="66011"/>
                  </a:moveTo>
                  <a:lnTo>
                    <a:pt x="0" y="66011"/>
                  </a:lnTo>
                  <a:lnTo>
                    <a:pt x="224" y="65770"/>
                  </a:lnTo>
                  <a:lnTo>
                    <a:pt x="65827" y="0"/>
                  </a:lnTo>
                  <a:lnTo>
                    <a:pt x="65827" y="55702"/>
                  </a:lnTo>
                  <a:lnTo>
                    <a:pt x="55770" y="65770"/>
                  </a:lnTo>
                  <a:lnTo>
                    <a:pt x="55561" y="66011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6593697" y="8898912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10266" y="10309"/>
                  </a:moveTo>
                  <a:lnTo>
                    <a:pt x="0" y="10309"/>
                  </a:lnTo>
                  <a:lnTo>
                    <a:pt x="209" y="10068"/>
                  </a:lnTo>
                  <a:lnTo>
                    <a:pt x="10266" y="0"/>
                  </a:lnTo>
                  <a:lnTo>
                    <a:pt x="10266" y="10309"/>
                  </a:lnTo>
                  <a:close/>
                </a:path>
              </a:pathLst>
            </a:custGeom>
            <a:solidFill>
              <a:srgbClr val="2B37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7" name="object 407"/>
          <p:cNvGrpSpPr/>
          <p:nvPr/>
        </p:nvGrpSpPr>
        <p:grpSpPr>
          <a:xfrm>
            <a:off x="14296389" y="8262828"/>
            <a:ext cx="2030095" cy="1285875"/>
            <a:chOff x="14296389" y="8262828"/>
            <a:chExt cx="2030095" cy="1285875"/>
          </a:xfrm>
        </p:grpSpPr>
        <p:sp>
          <p:nvSpPr>
            <p:cNvPr id="408" name="object 408"/>
            <p:cNvSpPr/>
            <p:nvPr/>
          </p:nvSpPr>
          <p:spPr>
            <a:xfrm>
              <a:off x="14296377" y="8262835"/>
              <a:ext cx="2030095" cy="1285875"/>
            </a:xfrm>
            <a:custGeom>
              <a:avLst/>
              <a:gdLst/>
              <a:ahLst/>
              <a:cxnLst/>
              <a:rect l="l" t="t" r="r" b="b"/>
              <a:pathLst>
                <a:path w="2030094" h="1285875">
                  <a:moveTo>
                    <a:pt x="150609" y="974763"/>
                  </a:moveTo>
                  <a:lnTo>
                    <a:pt x="0" y="974763"/>
                  </a:lnTo>
                  <a:lnTo>
                    <a:pt x="0" y="1140091"/>
                  </a:lnTo>
                  <a:lnTo>
                    <a:pt x="0" y="1231646"/>
                  </a:lnTo>
                  <a:lnTo>
                    <a:pt x="0" y="1285062"/>
                  </a:lnTo>
                  <a:lnTo>
                    <a:pt x="150609" y="1285062"/>
                  </a:lnTo>
                  <a:lnTo>
                    <a:pt x="150609" y="1231646"/>
                  </a:lnTo>
                  <a:lnTo>
                    <a:pt x="58229" y="1231646"/>
                  </a:lnTo>
                  <a:lnTo>
                    <a:pt x="58229" y="1140091"/>
                  </a:lnTo>
                  <a:lnTo>
                    <a:pt x="150609" y="1140091"/>
                  </a:lnTo>
                  <a:lnTo>
                    <a:pt x="150609" y="974763"/>
                  </a:lnTo>
                  <a:close/>
                </a:path>
                <a:path w="2030094" h="1285875">
                  <a:moveTo>
                    <a:pt x="150609" y="581647"/>
                  </a:moveTo>
                  <a:lnTo>
                    <a:pt x="0" y="581647"/>
                  </a:lnTo>
                  <a:lnTo>
                    <a:pt x="0" y="882459"/>
                  </a:lnTo>
                  <a:lnTo>
                    <a:pt x="150609" y="882459"/>
                  </a:lnTo>
                  <a:lnTo>
                    <a:pt x="150609" y="581647"/>
                  </a:lnTo>
                  <a:close/>
                </a:path>
                <a:path w="2030094" h="1285875">
                  <a:moveTo>
                    <a:pt x="2029561" y="0"/>
                  </a:moveTo>
                  <a:lnTo>
                    <a:pt x="1627670" y="0"/>
                  </a:lnTo>
                  <a:lnTo>
                    <a:pt x="1627670" y="46266"/>
                  </a:lnTo>
                  <a:lnTo>
                    <a:pt x="1627670" y="138099"/>
                  </a:lnTo>
                  <a:lnTo>
                    <a:pt x="1444510" y="138099"/>
                  </a:lnTo>
                  <a:lnTo>
                    <a:pt x="1444510" y="102806"/>
                  </a:lnTo>
                  <a:lnTo>
                    <a:pt x="1444510" y="46266"/>
                  </a:lnTo>
                  <a:lnTo>
                    <a:pt x="1627670" y="46266"/>
                  </a:lnTo>
                  <a:lnTo>
                    <a:pt x="1627670" y="0"/>
                  </a:lnTo>
                  <a:lnTo>
                    <a:pt x="1114856" y="0"/>
                  </a:lnTo>
                  <a:lnTo>
                    <a:pt x="1114856" y="102806"/>
                  </a:lnTo>
                  <a:lnTo>
                    <a:pt x="1114856" y="194627"/>
                  </a:lnTo>
                  <a:lnTo>
                    <a:pt x="931710" y="194627"/>
                  </a:lnTo>
                  <a:lnTo>
                    <a:pt x="931710" y="102806"/>
                  </a:lnTo>
                  <a:lnTo>
                    <a:pt x="1114856" y="102806"/>
                  </a:lnTo>
                  <a:lnTo>
                    <a:pt x="1114856" y="0"/>
                  </a:lnTo>
                  <a:lnTo>
                    <a:pt x="873125" y="0"/>
                  </a:lnTo>
                  <a:lnTo>
                    <a:pt x="873125" y="102806"/>
                  </a:lnTo>
                  <a:lnTo>
                    <a:pt x="873125" y="194627"/>
                  </a:lnTo>
                  <a:lnTo>
                    <a:pt x="689978" y="194627"/>
                  </a:lnTo>
                  <a:lnTo>
                    <a:pt x="689978" y="105270"/>
                  </a:lnTo>
                  <a:lnTo>
                    <a:pt x="689978" y="102806"/>
                  </a:lnTo>
                  <a:lnTo>
                    <a:pt x="873125" y="102806"/>
                  </a:lnTo>
                  <a:lnTo>
                    <a:pt x="873125" y="0"/>
                  </a:lnTo>
                  <a:lnTo>
                    <a:pt x="453986" y="0"/>
                  </a:lnTo>
                  <a:lnTo>
                    <a:pt x="453986" y="105270"/>
                  </a:lnTo>
                  <a:lnTo>
                    <a:pt x="453986" y="197091"/>
                  </a:lnTo>
                  <a:lnTo>
                    <a:pt x="270827" y="197091"/>
                  </a:lnTo>
                  <a:lnTo>
                    <a:pt x="270827" y="105270"/>
                  </a:lnTo>
                  <a:lnTo>
                    <a:pt x="453986" y="105270"/>
                  </a:lnTo>
                  <a:lnTo>
                    <a:pt x="453986" y="0"/>
                  </a:lnTo>
                  <a:lnTo>
                    <a:pt x="0" y="0"/>
                  </a:lnTo>
                  <a:lnTo>
                    <a:pt x="0" y="28257"/>
                  </a:lnTo>
                  <a:lnTo>
                    <a:pt x="183172" y="28257"/>
                  </a:lnTo>
                  <a:lnTo>
                    <a:pt x="183172" y="120078"/>
                  </a:lnTo>
                  <a:lnTo>
                    <a:pt x="0" y="120078"/>
                  </a:lnTo>
                  <a:lnTo>
                    <a:pt x="0" y="489826"/>
                  </a:lnTo>
                  <a:lnTo>
                    <a:pt x="150609" y="489826"/>
                  </a:lnTo>
                  <a:lnTo>
                    <a:pt x="150609" y="428091"/>
                  </a:lnTo>
                  <a:lnTo>
                    <a:pt x="150609" y="427456"/>
                  </a:lnTo>
                  <a:lnTo>
                    <a:pt x="148666" y="427710"/>
                  </a:lnTo>
                  <a:lnTo>
                    <a:pt x="146380" y="428091"/>
                  </a:lnTo>
                  <a:lnTo>
                    <a:pt x="144183" y="428091"/>
                  </a:lnTo>
                  <a:lnTo>
                    <a:pt x="125882" y="424383"/>
                  </a:lnTo>
                  <a:lnTo>
                    <a:pt x="110934" y="414286"/>
                  </a:lnTo>
                  <a:lnTo>
                    <a:pt x="100850" y="399288"/>
                  </a:lnTo>
                  <a:lnTo>
                    <a:pt x="97155" y="380936"/>
                  </a:lnTo>
                  <a:lnTo>
                    <a:pt x="97155" y="221653"/>
                  </a:lnTo>
                  <a:lnTo>
                    <a:pt x="567512" y="221653"/>
                  </a:lnTo>
                  <a:lnTo>
                    <a:pt x="567512" y="380936"/>
                  </a:lnTo>
                  <a:lnTo>
                    <a:pt x="563816" y="399288"/>
                  </a:lnTo>
                  <a:lnTo>
                    <a:pt x="553732" y="414286"/>
                  </a:lnTo>
                  <a:lnTo>
                    <a:pt x="538784" y="424383"/>
                  </a:lnTo>
                  <a:lnTo>
                    <a:pt x="520484" y="428091"/>
                  </a:lnTo>
                  <a:lnTo>
                    <a:pt x="517105" y="428091"/>
                  </a:lnTo>
                  <a:lnTo>
                    <a:pt x="513842" y="427710"/>
                  </a:lnTo>
                  <a:lnTo>
                    <a:pt x="510667" y="427037"/>
                  </a:lnTo>
                  <a:lnTo>
                    <a:pt x="510667" y="1285468"/>
                  </a:lnTo>
                  <a:lnTo>
                    <a:pt x="2029561" y="1285468"/>
                  </a:lnTo>
                  <a:lnTo>
                    <a:pt x="2029561" y="1231595"/>
                  </a:lnTo>
                  <a:lnTo>
                    <a:pt x="2029561" y="1199667"/>
                  </a:lnTo>
                  <a:lnTo>
                    <a:pt x="2029561" y="535736"/>
                  </a:lnTo>
                  <a:lnTo>
                    <a:pt x="1896732" y="535736"/>
                  </a:lnTo>
                  <a:lnTo>
                    <a:pt x="1896732" y="947737"/>
                  </a:lnTo>
                  <a:lnTo>
                    <a:pt x="1896732" y="993648"/>
                  </a:lnTo>
                  <a:lnTo>
                    <a:pt x="1886648" y="993648"/>
                  </a:lnTo>
                  <a:lnTo>
                    <a:pt x="1886648" y="1107846"/>
                  </a:lnTo>
                  <a:lnTo>
                    <a:pt x="1886648" y="1199667"/>
                  </a:lnTo>
                  <a:lnTo>
                    <a:pt x="1703501" y="1199667"/>
                  </a:lnTo>
                  <a:lnTo>
                    <a:pt x="1703501" y="1107846"/>
                  </a:lnTo>
                  <a:lnTo>
                    <a:pt x="1886648" y="1107846"/>
                  </a:lnTo>
                  <a:lnTo>
                    <a:pt x="1886648" y="993648"/>
                  </a:lnTo>
                  <a:lnTo>
                    <a:pt x="1767370" y="993648"/>
                  </a:lnTo>
                  <a:lnTo>
                    <a:pt x="1767370" y="1055077"/>
                  </a:lnTo>
                  <a:lnTo>
                    <a:pt x="1644904" y="1055077"/>
                  </a:lnTo>
                  <a:lnTo>
                    <a:pt x="1644904" y="1107846"/>
                  </a:lnTo>
                  <a:lnTo>
                    <a:pt x="1644904" y="1199667"/>
                  </a:lnTo>
                  <a:lnTo>
                    <a:pt x="1461757" y="1199667"/>
                  </a:lnTo>
                  <a:lnTo>
                    <a:pt x="1461757" y="1139761"/>
                  </a:lnTo>
                  <a:lnTo>
                    <a:pt x="1461757" y="1107846"/>
                  </a:lnTo>
                  <a:lnTo>
                    <a:pt x="1644904" y="1107846"/>
                  </a:lnTo>
                  <a:lnTo>
                    <a:pt x="1644904" y="1055077"/>
                  </a:lnTo>
                  <a:lnTo>
                    <a:pt x="1584210" y="1055077"/>
                  </a:lnTo>
                  <a:lnTo>
                    <a:pt x="1584210" y="993648"/>
                  </a:lnTo>
                  <a:lnTo>
                    <a:pt x="1108290" y="993648"/>
                  </a:lnTo>
                  <a:lnTo>
                    <a:pt x="1108290" y="1139761"/>
                  </a:lnTo>
                  <a:lnTo>
                    <a:pt x="1108290" y="1231595"/>
                  </a:lnTo>
                  <a:lnTo>
                    <a:pt x="925144" y="1231595"/>
                  </a:lnTo>
                  <a:lnTo>
                    <a:pt x="925144" y="1139761"/>
                  </a:lnTo>
                  <a:lnTo>
                    <a:pt x="1108290" y="1139761"/>
                  </a:lnTo>
                  <a:lnTo>
                    <a:pt x="1108290" y="993648"/>
                  </a:lnTo>
                  <a:lnTo>
                    <a:pt x="637159" y="993648"/>
                  </a:lnTo>
                  <a:lnTo>
                    <a:pt x="637159" y="947737"/>
                  </a:lnTo>
                  <a:lnTo>
                    <a:pt x="1896732" y="947737"/>
                  </a:lnTo>
                  <a:lnTo>
                    <a:pt x="1896732" y="535736"/>
                  </a:lnTo>
                  <a:lnTo>
                    <a:pt x="1859838" y="535736"/>
                  </a:lnTo>
                  <a:lnTo>
                    <a:pt x="1859838" y="580275"/>
                  </a:lnTo>
                  <a:lnTo>
                    <a:pt x="1880285" y="580275"/>
                  </a:lnTo>
                  <a:lnTo>
                    <a:pt x="1880285" y="672096"/>
                  </a:lnTo>
                  <a:lnTo>
                    <a:pt x="1859838" y="672096"/>
                  </a:lnTo>
                  <a:lnTo>
                    <a:pt x="1859838" y="946035"/>
                  </a:lnTo>
                  <a:lnTo>
                    <a:pt x="686142" y="946035"/>
                  </a:lnTo>
                  <a:lnTo>
                    <a:pt x="686142" y="631228"/>
                  </a:lnTo>
                  <a:lnTo>
                    <a:pt x="644296" y="631228"/>
                  </a:lnTo>
                  <a:lnTo>
                    <a:pt x="644296" y="539419"/>
                  </a:lnTo>
                  <a:lnTo>
                    <a:pt x="686142" y="539419"/>
                  </a:lnTo>
                  <a:lnTo>
                    <a:pt x="686142" y="428091"/>
                  </a:lnTo>
                  <a:lnTo>
                    <a:pt x="686142" y="228422"/>
                  </a:lnTo>
                  <a:lnTo>
                    <a:pt x="1859838" y="228422"/>
                  </a:lnTo>
                  <a:lnTo>
                    <a:pt x="1859838" y="443928"/>
                  </a:lnTo>
                  <a:lnTo>
                    <a:pt x="2029561" y="443928"/>
                  </a:lnTo>
                  <a:lnTo>
                    <a:pt x="2029561" y="46266"/>
                  </a:lnTo>
                  <a:lnTo>
                    <a:pt x="2029561" y="0"/>
                  </a:lnTo>
                  <a:close/>
                </a:path>
              </a:pathLst>
            </a:custGeom>
            <a:solidFill>
              <a:srgbClr val="B39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4296377" y="8291092"/>
              <a:ext cx="2030095" cy="1203960"/>
            </a:xfrm>
            <a:custGeom>
              <a:avLst/>
              <a:gdLst/>
              <a:ahLst/>
              <a:cxnLst/>
              <a:rect l="l" t="t" r="r" b="b"/>
              <a:pathLst>
                <a:path w="2030094" h="1203959">
                  <a:moveTo>
                    <a:pt x="150609" y="1111504"/>
                  </a:moveTo>
                  <a:lnTo>
                    <a:pt x="58229" y="1111504"/>
                  </a:lnTo>
                  <a:lnTo>
                    <a:pt x="58229" y="1203337"/>
                  </a:lnTo>
                  <a:lnTo>
                    <a:pt x="150609" y="1203337"/>
                  </a:lnTo>
                  <a:lnTo>
                    <a:pt x="150609" y="1111504"/>
                  </a:lnTo>
                  <a:close/>
                </a:path>
                <a:path w="2030094" h="1203959">
                  <a:moveTo>
                    <a:pt x="150609" y="854202"/>
                  </a:moveTo>
                  <a:lnTo>
                    <a:pt x="0" y="854202"/>
                  </a:lnTo>
                  <a:lnTo>
                    <a:pt x="0" y="946035"/>
                  </a:lnTo>
                  <a:lnTo>
                    <a:pt x="150609" y="946035"/>
                  </a:lnTo>
                  <a:lnTo>
                    <a:pt x="150609" y="854202"/>
                  </a:lnTo>
                  <a:close/>
                </a:path>
                <a:path w="2030094" h="1203959">
                  <a:moveTo>
                    <a:pt x="150609" y="461568"/>
                  </a:moveTo>
                  <a:lnTo>
                    <a:pt x="0" y="461568"/>
                  </a:lnTo>
                  <a:lnTo>
                    <a:pt x="0" y="553389"/>
                  </a:lnTo>
                  <a:lnTo>
                    <a:pt x="150609" y="553389"/>
                  </a:lnTo>
                  <a:lnTo>
                    <a:pt x="150609" y="461568"/>
                  </a:lnTo>
                  <a:close/>
                </a:path>
                <a:path w="2030094" h="1203959">
                  <a:moveTo>
                    <a:pt x="183172" y="0"/>
                  </a:moveTo>
                  <a:lnTo>
                    <a:pt x="0" y="0"/>
                  </a:lnTo>
                  <a:lnTo>
                    <a:pt x="0" y="91821"/>
                  </a:lnTo>
                  <a:lnTo>
                    <a:pt x="183172" y="91821"/>
                  </a:lnTo>
                  <a:lnTo>
                    <a:pt x="183172" y="0"/>
                  </a:lnTo>
                  <a:close/>
                </a:path>
                <a:path w="2030094" h="1203959">
                  <a:moveTo>
                    <a:pt x="453986" y="77012"/>
                  </a:moveTo>
                  <a:lnTo>
                    <a:pt x="270827" y="77012"/>
                  </a:lnTo>
                  <a:lnTo>
                    <a:pt x="270827" y="168833"/>
                  </a:lnTo>
                  <a:lnTo>
                    <a:pt x="453986" y="168833"/>
                  </a:lnTo>
                  <a:lnTo>
                    <a:pt x="453986" y="77012"/>
                  </a:lnTo>
                  <a:close/>
                </a:path>
                <a:path w="2030094" h="1203959">
                  <a:moveTo>
                    <a:pt x="686142" y="511162"/>
                  </a:moveTo>
                  <a:lnTo>
                    <a:pt x="644296" y="511162"/>
                  </a:lnTo>
                  <a:lnTo>
                    <a:pt x="644296" y="602970"/>
                  </a:lnTo>
                  <a:lnTo>
                    <a:pt x="686142" y="602970"/>
                  </a:lnTo>
                  <a:lnTo>
                    <a:pt x="686142" y="511162"/>
                  </a:lnTo>
                  <a:close/>
                </a:path>
                <a:path w="2030094" h="1203959">
                  <a:moveTo>
                    <a:pt x="873125" y="74549"/>
                  </a:moveTo>
                  <a:lnTo>
                    <a:pt x="689978" y="74549"/>
                  </a:lnTo>
                  <a:lnTo>
                    <a:pt x="689978" y="166370"/>
                  </a:lnTo>
                  <a:lnTo>
                    <a:pt x="873125" y="166370"/>
                  </a:lnTo>
                  <a:lnTo>
                    <a:pt x="873125" y="74549"/>
                  </a:lnTo>
                  <a:close/>
                </a:path>
                <a:path w="2030094" h="1203959">
                  <a:moveTo>
                    <a:pt x="1108290" y="1111504"/>
                  </a:moveTo>
                  <a:lnTo>
                    <a:pt x="925144" y="1111504"/>
                  </a:lnTo>
                  <a:lnTo>
                    <a:pt x="925144" y="1203337"/>
                  </a:lnTo>
                  <a:lnTo>
                    <a:pt x="1108290" y="1203337"/>
                  </a:lnTo>
                  <a:lnTo>
                    <a:pt x="1108290" y="1111504"/>
                  </a:lnTo>
                  <a:close/>
                </a:path>
                <a:path w="2030094" h="1203959">
                  <a:moveTo>
                    <a:pt x="1114856" y="74549"/>
                  </a:moveTo>
                  <a:lnTo>
                    <a:pt x="931710" y="74549"/>
                  </a:lnTo>
                  <a:lnTo>
                    <a:pt x="931710" y="166370"/>
                  </a:lnTo>
                  <a:lnTo>
                    <a:pt x="1114856" y="166370"/>
                  </a:lnTo>
                  <a:lnTo>
                    <a:pt x="1114856" y="74549"/>
                  </a:lnTo>
                  <a:close/>
                </a:path>
                <a:path w="2030094" h="1203959">
                  <a:moveTo>
                    <a:pt x="1627670" y="18008"/>
                  </a:moveTo>
                  <a:lnTo>
                    <a:pt x="1444510" y="18008"/>
                  </a:lnTo>
                  <a:lnTo>
                    <a:pt x="1444510" y="109842"/>
                  </a:lnTo>
                  <a:lnTo>
                    <a:pt x="1627670" y="109842"/>
                  </a:lnTo>
                  <a:lnTo>
                    <a:pt x="1627670" y="18008"/>
                  </a:lnTo>
                  <a:close/>
                </a:path>
                <a:path w="2030094" h="1203959">
                  <a:moveTo>
                    <a:pt x="1644904" y="1079588"/>
                  </a:moveTo>
                  <a:lnTo>
                    <a:pt x="1461757" y="1079588"/>
                  </a:lnTo>
                  <a:lnTo>
                    <a:pt x="1461757" y="1171409"/>
                  </a:lnTo>
                  <a:lnTo>
                    <a:pt x="1644904" y="1171409"/>
                  </a:lnTo>
                  <a:lnTo>
                    <a:pt x="1644904" y="1079588"/>
                  </a:lnTo>
                  <a:close/>
                </a:path>
                <a:path w="2030094" h="1203959">
                  <a:moveTo>
                    <a:pt x="1767370" y="965390"/>
                  </a:moveTo>
                  <a:lnTo>
                    <a:pt x="1584210" y="965390"/>
                  </a:lnTo>
                  <a:lnTo>
                    <a:pt x="1584210" y="1026820"/>
                  </a:lnTo>
                  <a:lnTo>
                    <a:pt x="1767370" y="1026820"/>
                  </a:lnTo>
                  <a:lnTo>
                    <a:pt x="1767370" y="965390"/>
                  </a:lnTo>
                  <a:close/>
                </a:path>
                <a:path w="2030094" h="1203959">
                  <a:moveTo>
                    <a:pt x="1880285" y="552018"/>
                  </a:moveTo>
                  <a:lnTo>
                    <a:pt x="1859838" y="552018"/>
                  </a:lnTo>
                  <a:lnTo>
                    <a:pt x="1859838" y="643839"/>
                  </a:lnTo>
                  <a:lnTo>
                    <a:pt x="1880285" y="643839"/>
                  </a:lnTo>
                  <a:lnTo>
                    <a:pt x="1880285" y="552018"/>
                  </a:lnTo>
                  <a:close/>
                </a:path>
                <a:path w="2030094" h="1203959">
                  <a:moveTo>
                    <a:pt x="1886648" y="1079588"/>
                  </a:moveTo>
                  <a:lnTo>
                    <a:pt x="1703501" y="1079588"/>
                  </a:lnTo>
                  <a:lnTo>
                    <a:pt x="1703501" y="1171409"/>
                  </a:lnTo>
                  <a:lnTo>
                    <a:pt x="1886648" y="1171409"/>
                  </a:lnTo>
                  <a:lnTo>
                    <a:pt x="1886648" y="1079588"/>
                  </a:lnTo>
                  <a:close/>
                </a:path>
                <a:path w="2030094" h="1203959">
                  <a:moveTo>
                    <a:pt x="2029561" y="415671"/>
                  </a:moveTo>
                  <a:lnTo>
                    <a:pt x="1859838" y="415671"/>
                  </a:lnTo>
                  <a:lnTo>
                    <a:pt x="1859838" y="507479"/>
                  </a:lnTo>
                  <a:lnTo>
                    <a:pt x="2029561" y="507479"/>
                  </a:lnTo>
                  <a:lnTo>
                    <a:pt x="2029561" y="415671"/>
                  </a:lnTo>
                  <a:close/>
                </a:path>
              </a:pathLst>
            </a:custGeom>
            <a:solidFill>
              <a:srgbClr val="8A7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0" name="object 410"/>
          <p:cNvSpPr/>
          <p:nvPr/>
        </p:nvSpPr>
        <p:spPr>
          <a:xfrm>
            <a:off x="14296378" y="7848231"/>
            <a:ext cx="2030095" cy="356870"/>
          </a:xfrm>
          <a:custGeom>
            <a:avLst/>
            <a:gdLst/>
            <a:ahLst/>
            <a:cxnLst/>
            <a:rect l="l" t="t" r="r" b="b"/>
            <a:pathLst>
              <a:path w="2030094" h="356870">
                <a:moveTo>
                  <a:pt x="267284" y="128651"/>
                </a:moveTo>
                <a:lnTo>
                  <a:pt x="265811" y="122643"/>
                </a:lnTo>
                <a:lnTo>
                  <a:pt x="259930" y="115227"/>
                </a:lnTo>
                <a:lnTo>
                  <a:pt x="255308" y="113372"/>
                </a:lnTo>
                <a:lnTo>
                  <a:pt x="231686" y="113372"/>
                </a:lnTo>
                <a:lnTo>
                  <a:pt x="231686" y="173951"/>
                </a:lnTo>
                <a:lnTo>
                  <a:pt x="252907" y="173951"/>
                </a:lnTo>
                <a:lnTo>
                  <a:pt x="258305" y="172110"/>
                </a:lnTo>
                <a:lnTo>
                  <a:pt x="261899" y="168389"/>
                </a:lnTo>
                <a:lnTo>
                  <a:pt x="265480" y="164668"/>
                </a:lnTo>
                <a:lnTo>
                  <a:pt x="267284" y="158445"/>
                </a:lnTo>
                <a:lnTo>
                  <a:pt x="267284" y="128651"/>
                </a:lnTo>
                <a:close/>
              </a:path>
              <a:path w="2030094" h="356870">
                <a:moveTo>
                  <a:pt x="270878" y="224040"/>
                </a:moveTo>
                <a:lnTo>
                  <a:pt x="269074" y="216789"/>
                </a:lnTo>
                <a:lnTo>
                  <a:pt x="261899" y="208724"/>
                </a:lnTo>
                <a:lnTo>
                  <a:pt x="255955" y="206692"/>
                </a:lnTo>
                <a:lnTo>
                  <a:pt x="247688" y="206692"/>
                </a:lnTo>
                <a:lnTo>
                  <a:pt x="231686" y="206692"/>
                </a:lnTo>
                <a:lnTo>
                  <a:pt x="231686" y="277101"/>
                </a:lnTo>
                <a:lnTo>
                  <a:pt x="258572" y="277101"/>
                </a:lnTo>
                <a:lnTo>
                  <a:pt x="263258" y="275412"/>
                </a:lnTo>
                <a:lnTo>
                  <a:pt x="269354" y="268630"/>
                </a:lnTo>
                <a:lnTo>
                  <a:pt x="270878" y="262801"/>
                </a:lnTo>
                <a:lnTo>
                  <a:pt x="270878" y="224040"/>
                </a:lnTo>
                <a:close/>
              </a:path>
              <a:path w="2030094" h="356870">
                <a:moveTo>
                  <a:pt x="429895" y="237147"/>
                </a:moveTo>
                <a:lnTo>
                  <a:pt x="412597" y="121234"/>
                </a:lnTo>
                <a:lnTo>
                  <a:pt x="395287" y="237147"/>
                </a:lnTo>
                <a:lnTo>
                  <a:pt x="429895" y="237147"/>
                </a:lnTo>
                <a:close/>
              </a:path>
              <a:path w="2030094" h="356870">
                <a:moveTo>
                  <a:pt x="598068" y="128651"/>
                </a:moveTo>
                <a:lnTo>
                  <a:pt x="596607" y="122643"/>
                </a:lnTo>
                <a:lnTo>
                  <a:pt x="590727" y="115227"/>
                </a:lnTo>
                <a:lnTo>
                  <a:pt x="586092" y="113372"/>
                </a:lnTo>
                <a:lnTo>
                  <a:pt x="579780" y="113372"/>
                </a:lnTo>
                <a:lnTo>
                  <a:pt x="562483" y="113372"/>
                </a:lnTo>
                <a:lnTo>
                  <a:pt x="562483" y="183781"/>
                </a:lnTo>
                <a:lnTo>
                  <a:pt x="583704" y="183781"/>
                </a:lnTo>
                <a:lnTo>
                  <a:pt x="589089" y="181914"/>
                </a:lnTo>
                <a:lnTo>
                  <a:pt x="596265" y="174498"/>
                </a:lnTo>
                <a:lnTo>
                  <a:pt x="598068" y="168275"/>
                </a:lnTo>
                <a:lnTo>
                  <a:pt x="598068" y="128651"/>
                </a:lnTo>
                <a:close/>
              </a:path>
              <a:path w="2030094" h="356870">
                <a:moveTo>
                  <a:pt x="762012" y="128651"/>
                </a:moveTo>
                <a:lnTo>
                  <a:pt x="760539" y="122643"/>
                </a:lnTo>
                <a:lnTo>
                  <a:pt x="754659" y="115227"/>
                </a:lnTo>
                <a:lnTo>
                  <a:pt x="750023" y="113372"/>
                </a:lnTo>
                <a:lnTo>
                  <a:pt x="726414" y="113372"/>
                </a:lnTo>
                <a:lnTo>
                  <a:pt x="726414" y="173951"/>
                </a:lnTo>
                <a:lnTo>
                  <a:pt x="747636" y="173951"/>
                </a:lnTo>
                <a:lnTo>
                  <a:pt x="753021" y="172110"/>
                </a:lnTo>
                <a:lnTo>
                  <a:pt x="756627" y="168389"/>
                </a:lnTo>
                <a:lnTo>
                  <a:pt x="760209" y="164668"/>
                </a:lnTo>
                <a:lnTo>
                  <a:pt x="762012" y="158445"/>
                </a:lnTo>
                <a:lnTo>
                  <a:pt x="762012" y="128651"/>
                </a:lnTo>
                <a:close/>
              </a:path>
              <a:path w="2030094" h="356870">
                <a:moveTo>
                  <a:pt x="765606" y="224040"/>
                </a:moveTo>
                <a:lnTo>
                  <a:pt x="763803" y="216789"/>
                </a:lnTo>
                <a:lnTo>
                  <a:pt x="756627" y="208724"/>
                </a:lnTo>
                <a:lnTo>
                  <a:pt x="750684" y="206692"/>
                </a:lnTo>
                <a:lnTo>
                  <a:pt x="742416" y="206692"/>
                </a:lnTo>
                <a:lnTo>
                  <a:pt x="726414" y="206692"/>
                </a:lnTo>
                <a:lnTo>
                  <a:pt x="726414" y="277101"/>
                </a:lnTo>
                <a:lnTo>
                  <a:pt x="753300" y="277101"/>
                </a:lnTo>
                <a:lnTo>
                  <a:pt x="757974" y="275412"/>
                </a:lnTo>
                <a:lnTo>
                  <a:pt x="764070" y="268630"/>
                </a:lnTo>
                <a:lnTo>
                  <a:pt x="765606" y="262801"/>
                </a:lnTo>
                <a:lnTo>
                  <a:pt x="765606" y="224040"/>
                </a:lnTo>
                <a:close/>
              </a:path>
              <a:path w="2030094" h="356870">
                <a:moveTo>
                  <a:pt x="1080046" y="128651"/>
                </a:moveTo>
                <a:lnTo>
                  <a:pt x="1078585" y="122643"/>
                </a:lnTo>
                <a:lnTo>
                  <a:pt x="1072705" y="115227"/>
                </a:lnTo>
                <a:lnTo>
                  <a:pt x="1068095" y="113372"/>
                </a:lnTo>
                <a:lnTo>
                  <a:pt x="1061783" y="113372"/>
                </a:lnTo>
                <a:lnTo>
                  <a:pt x="1044473" y="113372"/>
                </a:lnTo>
                <a:lnTo>
                  <a:pt x="1044473" y="183781"/>
                </a:lnTo>
                <a:lnTo>
                  <a:pt x="1065695" y="183781"/>
                </a:lnTo>
                <a:lnTo>
                  <a:pt x="1071079" y="181914"/>
                </a:lnTo>
                <a:lnTo>
                  <a:pt x="1078268" y="174498"/>
                </a:lnTo>
                <a:lnTo>
                  <a:pt x="1080046" y="168275"/>
                </a:lnTo>
                <a:lnTo>
                  <a:pt x="1080046" y="128651"/>
                </a:lnTo>
                <a:close/>
              </a:path>
              <a:path w="2030094" h="356870">
                <a:moveTo>
                  <a:pt x="1652841" y="133350"/>
                </a:moveTo>
                <a:lnTo>
                  <a:pt x="1651673" y="123456"/>
                </a:lnTo>
                <a:lnTo>
                  <a:pt x="1648180" y="116395"/>
                </a:lnTo>
                <a:lnTo>
                  <a:pt x="1642364" y="112166"/>
                </a:lnTo>
                <a:lnTo>
                  <a:pt x="1634210" y="110756"/>
                </a:lnTo>
                <a:lnTo>
                  <a:pt x="1626082" y="112166"/>
                </a:lnTo>
                <a:lnTo>
                  <a:pt x="1620266" y="116395"/>
                </a:lnTo>
                <a:lnTo>
                  <a:pt x="1616773" y="123456"/>
                </a:lnTo>
                <a:lnTo>
                  <a:pt x="1615617" y="133350"/>
                </a:lnTo>
                <a:lnTo>
                  <a:pt x="1615617" y="257111"/>
                </a:lnTo>
                <a:lnTo>
                  <a:pt x="1616773" y="267004"/>
                </a:lnTo>
                <a:lnTo>
                  <a:pt x="1620266" y="274066"/>
                </a:lnTo>
                <a:lnTo>
                  <a:pt x="1626082" y="278307"/>
                </a:lnTo>
                <a:lnTo>
                  <a:pt x="1634210" y="279717"/>
                </a:lnTo>
                <a:lnTo>
                  <a:pt x="1642364" y="278307"/>
                </a:lnTo>
                <a:lnTo>
                  <a:pt x="1648180" y="274066"/>
                </a:lnTo>
                <a:lnTo>
                  <a:pt x="1651673" y="267004"/>
                </a:lnTo>
                <a:lnTo>
                  <a:pt x="1652841" y="257111"/>
                </a:lnTo>
                <a:lnTo>
                  <a:pt x="1652841" y="133350"/>
                </a:lnTo>
                <a:close/>
              </a:path>
              <a:path w="2030094" h="356870">
                <a:moveTo>
                  <a:pt x="1815134" y="127114"/>
                </a:moveTo>
                <a:lnTo>
                  <a:pt x="1813687" y="121551"/>
                </a:lnTo>
                <a:lnTo>
                  <a:pt x="1807794" y="115011"/>
                </a:lnTo>
                <a:lnTo>
                  <a:pt x="1803374" y="113372"/>
                </a:lnTo>
                <a:lnTo>
                  <a:pt x="1797494" y="113372"/>
                </a:lnTo>
                <a:lnTo>
                  <a:pt x="1780540" y="113372"/>
                </a:lnTo>
                <a:lnTo>
                  <a:pt x="1780540" y="190957"/>
                </a:lnTo>
                <a:lnTo>
                  <a:pt x="1803374" y="190957"/>
                </a:lnTo>
                <a:lnTo>
                  <a:pt x="1807794" y="189331"/>
                </a:lnTo>
                <a:lnTo>
                  <a:pt x="1813687" y="182791"/>
                </a:lnTo>
                <a:lnTo>
                  <a:pt x="1815134" y="177215"/>
                </a:lnTo>
                <a:lnTo>
                  <a:pt x="1815134" y="127114"/>
                </a:lnTo>
                <a:close/>
              </a:path>
              <a:path w="2030094" h="356870">
                <a:moveTo>
                  <a:pt x="2029561" y="0"/>
                </a:moveTo>
                <a:lnTo>
                  <a:pt x="1851050" y="0"/>
                </a:lnTo>
                <a:lnTo>
                  <a:pt x="1851050" y="137160"/>
                </a:lnTo>
                <a:lnTo>
                  <a:pt x="1851050" y="166370"/>
                </a:lnTo>
                <a:lnTo>
                  <a:pt x="1837664" y="208280"/>
                </a:lnTo>
                <a:lnTo>
                  <a:pt x="1797494" y="223520"/>
                </a:lnTo>
                <a:lnTo>
                  <a:pt x="1780540" y="223520"/>
                </a:lnTo>
                <a:lnTo>
                  <a:pt x="1780540" y="308610"/>
                </a:lnTo>
                <a:lnTo>
                  <a:pt x="1744599" y="308610"/>
                </a:lnTo>
                <a:lnTo>
                  <a:pt x="1744599" y="80010"/>
                </a:lnTo>
                <a:lnTo>
                  <a:pt x="1797494" y="80010"/>
                </a:lnTo>
                <a:lnTo>
                  <a:pt x="1810054" y="81280"/>
                </a:lnTo>
                <a:lnTo>
                  <a:pt x="1843519" y="102870"/>
                </a:lnTo>
                <a:lnTo>
                  <a:pt x="1850288" y="124460"/>
                </a:lnTo>
                <a:lnTo>
                  <a:pt x="1851050" y="137160"/>
                </a:lnTo>
                <a:lnTo>
                  <a:pt x="1851050" y="0"/>
                </a:lnTo>
                <a:lnTo>
                  <a:pt x="1688668" y="0"/>
                </a:lnTo>
                <a:lnTo>
                  <a:pt x="1688668" y="133350"/>
                </a:lnTo>
                <a:lnTo>
                  <a:pt x="1688592" y="256540"/>
                </a:lnTo>
                <a:lnTo>
                  <a:pt x="1674723" y="297180"/>
                </a:lnTo>
                <a:lnTo>
                  <a:pt x="1634210" y="312420"/>
                </a:lnTo>
                <a:lnTo>
                  <a:pt x="1621764" y="311150"/>
                </a:lnTo>
                <a:lnTo>
                  <a:pt x="1587588" y="288290"/>
                </a:lnTo>
                <a:lnTo>
                  <a:pt x="1579778" y="133350"/>
                </a:lnTo>
                <a:lnTo>
                  <a:pt x="1580565" y="121920"/>
                </a:lnTo>
                <a:lnTo>
                  <a:pt x="1601520" y="86360"/>
                </a:lnTo>
                <a:lnTo>
                  <a:pt x="1616316" y="80010"/>
                </a:lnTo>
                <a:lnTo>
                  <a:pt x="1621764" y="78740"/>
                </a:lnTo>
                <a:lnTo>
                  <a:pt x="1634210" y="77470"/>
                </a:lnTo>
                <a:lnTo>
                  <a:pt x="1646669" y="78740"/>
                </a:lnTo>
                <a:lnTo>
                  <a:pt x="1657578" y="81280"/>
                </a:lnTo>
                <a:lnTo>
                  <a:pt x="1685251" y="110490"/>
                </a:lnTo>
                <a:lnTo>
                  <a:pt x="1687969" y="123190"/>
                </a:lnTo>
                <a:lnTo>
                  <a:pt x="1688058" y="124460"/>
                </a:lnTo>
                <a:lnTo>
                  <a:pt x="1688668" y="133350"/>
                </a:lnTo>
                <a:lnTo>
                  <a:pt x="1688668" y="0"/>
                </a:lnTo>
                <a:lnTo>
                  <a:pt x="1523847" y="0"/>
                </a:lnTo>
                <a:lnTo>
                  <a:pt x="1523847" y="80010"/>
                </a:lnTo>
                <a:lnTo>
                  <a:pt x="1523847" y="308610"/>
                </a:lnTo>
                <a:lnTo>
                  <a:pt x="1487284" y="308610"/>
                </a:lnTo>
                <a:lnTo>
                  <a:pt x="1487284" y="210820"/>
                </a:lnTo>
                <a:lnTo>
                  <a:pt x="1446453" y="210820"/>
                </a:lnTo>
                <a:lnTo>
                  <a:pt x="1446453" y="308610"/>
                </a:lnTo>
                <a:lnTo>
                  <a:pt x="1410538" y="308610"/>
                </a:lnTo>
                <a:lnTo>
                  <a:pt x="1410538" y="142240"/>
                </a:lnTo>
                <a:lnTo>
                  <a:pt x="1410538" y="80010"/>
                </a:lnTo>
                <a:lnTo>
                  <a:pt x="1446453" y="80010"/>
                </a:lnTo>
                <a:lnTo>
                  <a:pt x="1446453" y="177800"/>
                </a:lnTo>
                <a:lnTo>
                  <a:pt x="1487284" y="177800"/>
                </a:lnTo>
                <a:lnTo>
                  <a:pt x="1487284" y="80010"/>
                </a:lnTo>
                <a:lnTo>
                  <a:pt x="1523847" y="80010"/>
                </a:lnTo>
                <a:lnTo>
                  <a:pt x="1523847" y="0"/>
                </a:lnTo>
                <a:lnTo>
                  <a:pt x="1357299" y="0"/>
                </a:lnTo>
                <a:lnTo>
                  <a:pt x="1357299" y="254000"/>
                </a:lnTo>
                <a:lnTo>
                  <a:pt x="1357210" y="255270"/>
                </a:lnTo>
                <a:lnTo>
                  <a:pt x="1343596" y="297180"/>
                </a:lnTo>
                <a:lnTo>
                  <a:pt x="1303743" y="312420"/>
                </a:lnTo>
                <a:lnTo>
                  <a:pt x="1291463" y="311150"/>
                </a:lnTo>
                <a:lnTo>
                  <a:pt x="1257896" y="288290"/>
                </a:lnTo>
                <a:lnTo>
                  <a:pt x="1250188" y="240030"/>
                </a:lnTo>
                <a:lnTo>
                  <a:pt x="1284147" y="240030"/>
                </a:lnTo>
                <a:lnTo>
                  <a:pt x="1284147" y="256540"/>
                </a:lnTo>
                <a:lnTo>
                  <a:pt x="1285316" y="266700"/>
                </a:lnTo>
                <a:lnTo>
                  <a:pt x="1288808" y="273050"/>
                </a:lnTo>
                <a:lnTo>
                  <a:pt x="1294625" y="276860"/>
                </a:lnTo>
                <a:lnTo>
                  <a:pt x="1302766" y="278130"/>
                </a:lnTo>
                <a:lnTo>
                  <a:pt x="1310906" y="276860"/>
                </a:lnTo>
                <a:lnTo>
                  <a:pt x="1316723" y="273050"/>
                </a:lnTo>
                <a:lnTo>
                  <a:pt x="1320215" y="266700"/>
                </a:lnTo>
                <a:lnTo>
                  <a:pt x="1321384" y="256540"/>
                </a:lnTo>
                <a:lnTo>
                  <a:pt x="1321308" y="255270"/>
                </a:lnTo>
                <a:lnTo>
                  <a:pt x="1321219" y="254000"/>
                </a:lnTo>
                <a:lnTo>
                  <a:pt x="1320901" y="248920"/>
                </a:lnTo>
                <a:lnTo>
                  <a:pt x="1319466" y="242570"/>
                </a:lnTo>
                <a:lnTo>
                  <a:pt x="1318260" y="240030"/>
                </a:lnTo>
                <a:lnTo>
                  <a:pt x="1317066" y="237490"/>
                </a:lnTo>
                <a:lnTo>
                  <a:pt x="1313700" y="231140"/>
                </a:lnTo>
                <a:lnTo>
                  <a:pt x="1309382" y="226060"/>
                </a:lnTo>
                <a:lnTo>
                  <a:pt x="1304112" y="219710"/>
                </a:lnTo>
                <a:lnTo>
                  <a:pt x="1297876" y="213360"/>
                </a:lnTo>
                <a:lnTo>
                  <a:pt x="1290675" y="207010"/>
                </a:lnTo>
                <a:lnTo>
                  <a:pt x="1284617" y="200660"/>
                </a:lnTo>
                <a:lnTo>
                  <a:pt x="1279169" y="195580"/>
                </a:lnTo>
                <a:lnTo>
                  <a:pt x="1274330" y="190500"/>
                </a:lnTo>
                <a:lnTo>
                  <a:pt x="1270101" y="185420"/>
                </a:lnTo>
                <a:lnTo>
                  <a:pt x="1266329" y="181610"/>
                </a:lnTo>
                <a:lnTo>
                  <a:pt x="1251534" y="143510"/>
                </a:lnTo>
                <a:lnTo>
                  <a:pt x="1251483" y="142240"/>
                </a:lnTo>
                <a:lnTo>
                  <a:pt x="1251381" y="139700"/>
                </a:lnTo>
                <a:lnTo>
                  <a:pt x="1258697" y="100330"/>
                </a:lnTo>
                <a:lnTo>
                  <a:pt x="1286459" y="80010"/>
                </a:lnTo>
                <a:lnTo>
                  <a:pt x="1291793" y="78740"/>
                </a:lnTo>
                <a:lnTo>
                  <a:pt x="1304061" y="77470"/>
                </a:lnTo>
                <a:lnTo>
                  <a:pt x="1316342" y="78740"/>
                </a:lnTo>
                <a:lnTo>
                  <a:pt x="1327023" y="81280"/>
                </a:lnTo>
                <a:lnTo>
                  <a:pt x="1353629" y="110490"/>
                </a:lnTo>
                <a:lnTo>
                  <a:pt x="1356309" y="124460"/>
                </a:lnTo>
                <a:lnTo>
                  <a:pt x="1356906" y="133350"/>
                </a:lnTo>
                <a:lnTo>
                  <a:pt x="1356982" y="142240"/>
                </a:lnTo>
                <a:lnTo>
                  <a:pt x="1323022" y="142240"/>
                </a:lnTo>
                <a:lnTo>
                  <a:pt x="1323022" y="124460"/>
                </a:lnTo>
                <a:lnTo>
                  <a:pt x="1321498" y="119380"/>
                </a:lnTo>
                <a:lnTo>
                  <a:pt x="1315389" y="111760"/>
                </a:lnTo>
                <a:lnTo>
                  <a:pt x="1310944" y="110490"/>
                </a:lnTo>
                <a:lnTo>
                  <a:pt x="1299184" y="110490"/>
                </a:lnTo>
                <a:lnTo>
                  <a:pt x="1294701" y="111760"/>
                </a:lnTo>
                <a:lnTo>
                  <a:pt x="1288618" y="119380"/>
                </a:lnTo>
                <a:lnTo>
                  <a:pt x="1287106" y="124460"/>
                </a:lnTo>
                <a:lnTo>
                  <a:pt x="1287195" y="134620"/>
                </a:lnTo>
                <a:lnTo>
                  <a:pt x="1304353" y="168910"/>
                </a:lnTo>
                <a:lnTo>
                  <a:pt x="1310589" y="175260"/>
                </a:lnTo>
                <a:lnTo>
                  <a:pt x="1317790" y="182880"/>
                </a:lnTo>
                <a:lnTo>
                  <a:pt x="1323848" y="187960"/>
                </a:lnTo>
                <a:lnTo>
                  <a:pt x="1329296" y="193040"/>
                </a:lnTo>
                <a:lnTo>
                  <a:pt x="1351749" y="224790"/>
                </a:lnTo>
                <a:lnTo>
                  <a:pt x="1357071" y="248920"/>
                </a:lnTo>
                <a:lnTo>
                  <a:pt x="1357299" y="254000"/>
                </a:lnTo>
                <a:lnTo>
                  <a:pt x="1357299" y="0"/>
                </a:lnTo>
                <a:lnTo>
                  <a:pt x="1120241" y="0"/>
                </a:lnTo>
                <a:lnTo>
                  <a:pt x="1120241" y="308610"/>
                </a:lnTo>
                <a:lnTo>
                  <a:pt x="1083652" y="308610"/>
                </a:lnTo>
                <a:lnTo>
                  <a:pt x="1080389" y="289560"/>
                </a:lnTo>
                <a:lnTo>
                  <a:pt x="1080389" y="234950"/>
                </a:lnTo>
                <a:lnTo>
                  <a:pt x="1078522" y="227330"/>
                </a:lnTo>
                <a:lnTo>
                  <a:pt x="1074839" y="222250"/>
                </a:lnTo>
                <a:lnTo>
                  <a:pt x="1071118" y="218440"/>
                </a:lnTo>
                <a:lnTo>
                  <a:pt x="1065161" y="215900"/>
                </a:lnTo>
                <a:lnTo>
                  <a:pt x="1044473" y="215900"/>
                </a:lnTo>
                <a:lnTo>
                  <a:pt x="1044473" y="308610"/>
                </a:lnTo>
                <a:lnTo>
                  <a:pt x="1008545" y="308610"/>
                </a:lnTo>
                <a:lnTo>
                  <a:pt x="1008545" y="80010"/>
                </a:lnTo>
                <a:lnTo>
                  <a:pt x="1062748" y="80010"/>
                </a:lnTo>
                <a:lnTo>
                  <a:pt x="1103236" y="92710"/>
                </a:lnTo>
                <a:lnTo>
                  <a:pt x="1115250" y="121920"/>
                </a:lnTo>
                <a:lnTo>
                  <a:pt x="1115326" y="123190"/>
                </a:lnTo>
                <a:lnTo>
                  <a:pt x="1115415" y="124460"/>
                </a:lnTo>
                <a:lnTo>
                  <a:pt x="1115961" y="133350"/>
                </a:lnTo>
                <a:lnTo>
                  <a:pt x="1115847" y="152400"/>
                </a:lnTo>
                <a:lnTo>
                  <a:pt x="1114501" y="166370"/>
                </a:lnTo>
                <a:lnTo>
                  <a:pt x="1110094" y="180340"/>
                </a:lnTo>
                <a:lnTo>
                  <a:pt x="1102753" y="190500"/>
                </a:lnTo>
                <a:lnTo>
                  <a:pt x="1092466" y="196850"/>
                </a:lnTo>
                <a:lnTo>
                  <a:pt x="1100950" y="200660"/>
                </a:lnTo>
                <a:lnTo>
                  <a:pt x="1115961" y="237490"/>
                </a:lnTo>
                <a:lnTo>
                  <a:pt x="1116152" y="242570"/>
                </a:lnTo>
                <a:lnTo>
                  <a:pt x="1116304" y="246380"/>
                </a:lnTo>
                <a:lnTo>
                  <a:pt x="1116368" y="289560"/>
                </a:lnTo>
                <a:lnTo>
                  <a:pt x="1120241" y="308610"/>
                </a:lnTo>
                <a:lnTo>
                  <a:pt x="1120241" y="0"/>
                </a:lnTo>
                <a:lnTo>
                  <a:pt x="953681" y="0"/>
                </a:lnTo>
                <a:lnTo>
                  <a:pt x="953681" y="80010"/>
                </a:lnTo>
                <a:lnTo>
                  <a:pt x="953681" y="113030"/>
                </a:lnTo>
                <a:lnTo>
                  <a:pt x="891641" y="113030"/>
                </a:lnTo>
                <a:lnTo>
                  <a:pt x="891641" y="176530"/>
                </a:lnTo>
                <a:lnTo>
                  <a:pt x="940943" y="176530"/>
                </a:lnTo>
                <a:lnTo>
                  <a:pt x="940943" y="209550"/>
                </a:lnTo>
                <a:lnTo>
                  <a:pt x="891641" y="209550"/>
                </a:lnTo>
                <a:lnTo>
                  <a:pt x="891641" y="276860"/>
                </a:lnTo>
                <a:lnTo>
                  <a:pt x="953681" y="276860"/>
                </a:lnTo>
                <a:lnTo>
                  <a:pt x="953681" y="308610"/>
                </a:lnTo>
                <a:lnTo>
                  <a:pt x="855726" y="308610"/>
                </a:lnTo>
                <a:lnTo>
                  <a:pt x="855726" y="80010"/>
                </a:lnTo>
                <a:lnTo>
                  <a:pt x="953681" y="80010"/>
                </a:lnTo>
                <a:lnTo>
                  <a:pt x="953681" y="0"/>
                </a:lnTo>
                <a:lnTo>
                  <a:pt x="801420" y="0"/>
                </a:lnTo>
                <a:lnTo>
                  <a:pt x="801420" y="256540"/>
                </a:lnTo>
                <a:lnTo>
                  <a:pt x="800658" y="266700"/>
                </a:lnTo>
                <a:lnTo>
                  <a:pt x="779894" y="300990"/>
                </a:lnTo>
                <a:lnTo>
                  <a:pt x="759561" y="308610"/>
                </a:lnTo>
                <a:lnTo>
                  <a:pt x="690499" y="308610"/>
                </a:lnTo>
                <a:lnTo>
                  <a:pt x="690499" y="80010"/>
                </a:lnTo>
                <a:lnTo>
                  <a:pt x="744702" y="80010"/>
                </a:lnTo>
                <a:lnTo>
                  <a:pt x="785190" y="92710"/>
                </a:lnTo>
                <a:lnTo>
                  <a:pt x="797204" y="121920"/>
                </a:lnTo>
                <a:lnTo>
                  <a:pt x="797293" y="123190"/>
                </a:lnTo>
                <a:lnTo>
                  <a:pt x="797369" y="124460"/>
                </a:lnTo>
                <a:lnTo>
                  <a:pt x="797928" y="133350"/>
                </a:lnTo>
                <a:lnTo>
                  <a:pt x="797826" y="143510"/>
                </a:lnTo>
                <a:lnTo>
                  <a:pt x="797725" y="146050"/>
                </a:lnTo>
                <a:lnTo>
                  <a:pt x="797572" y="149860"/>
                </a:lnTo>
                <a:lnTo>
                  <a:pt x="796493" y="157480"/>
                </a:lnTo>
                <a:lnTo>
                  <a:pt x="774750" y="186690"/>
                </a:lnTo>
                <a:lnTo>
                  <a:pt x="786460" y="194310"/>
                </a:lnTo>
                <a:lnTo>
                  <a:pt x="794829" y="204470"/>
                </a:lnTo>
                <a:lnTo>
                  <a:pt x="799846" y="218440"/>
                </a:lnTo>
                <a:lnTo>
                  <a:pt x="799973" y="219710"/>
                </a:lnTo>
                <a:lnTo>
                  <a:pt x="800087" y="220980"/>
                </a:lnTo>
                <a:lnTo>
                  <a:pt x="800201" y="222250"/>
                </a:lnTo>
                <a:lnTo>
                  <a:pt x="800328" y="223520"/>
                </a:lnTo>
                <a:lnTo>
                  <a:pt x="800442" y="224790"/>
                </a:lnTo>
                <a:lnTo>
                  <a:pt x="800569" y="226060"/>
                </a:lnTo>
                <a:lnTo>
                  <a:pt x="800684" y="227330"/>
                </a:lnTo>
                <a:lnTo>
                  <a:pt x="800798" y="228600"/>
                </a:lnTo>
                <a:lnTo>
                  <a:pt x="801408" y="234950"/>
                </a:lnTo>
                <a:lnTo>
                  <a:pt x="801420" y="256540"/>
                </a:lnTo>
                <a:lnTo>
                  <a:pt x="801420" y="0"/>
                </a:lnTo>
                <a:lnTo>
                  <a:pt x="638238" y="0"/>
                </a:lnTo>
                <a:lnTo>
                  <a:pt x="638238" y="308610"/>
                </a:lnTo>
                <a:lnTo>
                  <a:pt x="601662" y="308610"/>
                </a:lnTo>
                <a:lnTo>
                  <a:pt x="598398" y="234950"/>
                </a:lnTo>
                <a:lnTo>
                  <a:pt x="596544" y="227330"/>
                </a:lnTo>
                <a:lnTo>
                  <a:pt x="589140" y="218440"/>
                </a:lnTo>
                <a:lnTo>
                  <a:pt x="583158" y="215900"/>
                </a:lnTo>
                <a:lnTo>
                  <a:pt x="562483" y="215900"/>
                </a:lnTo>
                <a:lnTo>
                  <a:pt x="562483" y="308610"/>
                </a:lnTo>
                <a:lnTo>
                  <a:pt x="526554" y="308610"/>
                </a:lnTo>
                <a:lnTo>
                  <a:pt x="526554" y="80010"/>
                </a:lnTo>
                <a:lnTo>
                  <a:pt x="580758" y="80010"/>
                </a:lnTo>
                <a:lnTo>
                  <a:pt x="621245" y="92710"/>
                </a:lnTo>
                <a:lnTo>
                  <a:pt x="633272" y="121920"/>
                </a:lnTo>
                <a:lnTo>
                  <a:pt x="633349" y="123190"/>
                </a:lnTo>
                <a:lnTo>
                  <a:pt x="633425" y="124460"/>
                </a:lnTo>
                <a:lnTo>
                  <a:pt x="633984" y="133350"/>
                </a:lnTo>
                <a:lnTo>
                  <a:pt x="633869" y="152400"/>
                </a:lnTo>
                <a:lnTo>
                  <a:pt x="632523" y="166370"/>
                </a:lnTo>
                <a:lnTo>
                  <a:pt x="628116" y="180340"/>
                </a:lnTo>
                <a:lnTo>
                  <a:pt x="620763" y="190500"/>
                </a:lnTo>
                <a:lnTo>
                  <a:pt x="610476" y="196850"/>
                </a:lnTo>
                <a:lnTo>
                  <a:pt x="618972" y="200660"/>
                </a:lnTo>
                <a:lnTo>
                  <a:pt x="633971" y="237490"/>
                </a:lnTo>
                <a:lnTo>
                  <a:pt x="634072" y="240030"/>
                </a:lnTo>
                <a:lnTo>
                  <a:pt x="634174" y="242570"/>
                </a:lnTo>
                <a:lnTo>
                  <a:pt x="634314" y="246380"/>
                </a:lnTo>
                <a:lnTo>
                  <a:pt x="634377" y="289560"/>
                </a:lnTo>
                <a:lnTo>
                  <a:pt x="634530" y="293370"/>
                </a:lnTo>
                <a:lnTo>
                  <a:pt x="635406" y="300990"/>
                </a:lnTo>
                <a:lnTo>
                  <a:pt x="636485" y="304800"/>
                </a:lnTo>
                <a:lnTo>
                  <a:pt x="638238" y="308610"/>
                </a:lnTo>
                <a:lnTo>
                  <a:pt x="638238" y="0"/>
                </a:lnTo>
                <a:lnTo>
                  <a:pt x="477253" y="0"/>
                </a:lnTo>
                <a:lnTo>
                  <a:pt x="477253" y="308610"/>
                </a:lnTo>
                <a:lnTo>
                  <a:pt x="441007" y="308610"/>
                </a:lnTo>
                <a:lnTo>
                  <a:pt x="434797" y="267970"/>
                </a:lnTo>
                <a:lnTo>
                  <a:pt x="390715" y="267970"/>
                </a:lnTo>
                <a:lnTo>
                  <a:pt x="384505" y="308610"/>
                </a:lnTo>
                <a:lnTo>
                  <a:pt x="351523" y="308610"/>
                </a:lnTo>
                <a:lnTo>
                  <a:pt x="388099" y="80010"/>
                </a:lnTo>
                <a:lnTo>
                  <a:pt x="440677" y="80010"/>
                </a:lnTo>
                <a:lnTo>
                  <a:pt x="477253" y="308610"/>
                </a:lnTo>
                <a:lnTo>
                  <a:pt x="477253" y="0"/>
                </a:lnTo>
                <a:lnTo>
                  <a:pt x="306705" y="0"/>
                </a:lnTo>
                <a:lnTo>
                  <a:pt x="306705" y="256540"/>
                </a:lnTo>
                <a:lnTo>
                  <a:pt x="305930" y="266700"/>
                </a:lnTo>
                <a:lnTo>
                  <a:pt x="285165" y="300990"/>
                </a:lnTo>
                <a:lnTo>
                  <a:pt x="264845" y="308610"/>
                </a:lnTo>
                <a:lnTo>
                  <a:pt x="195770" y="308610"/>
                </a:lnTo>
                <a:lnTo>
                  <a:pt x="195770" y="80010"/>
                </a:lnTo>
                <a:lnTo>
                  <a:pt x="249974" y="80010"/>
                </a:lnTo>
                <a:lnTo>
                  <a:pt x="290461" y="92710"/>
                </a:lnTo>
                <a:lnTo>
                  <a:pt x="302564" y="123190"/>
                </a:lnTo>
                <a:lnTo>
                  <a:pt x="302641" y="124460"/>
                </a:lnTo>
                <a:lnTo>
                  <a:pt x="303199" y="133350"/>
                </a:lnTo>
                <a:lnTo>
                  <a:pt x="303098" y="143510"/>
                </a:lnTo>
                <a:lnTo>
                  <a:pt x="302996" y="146050"/>
                </a:lnTo>
                <a:lnTo>
                  <a:pt x="302844" y="149860"/>
                </a:lnTo>
                <a:lnTo>
                  <a:pt x="280022" y="186690"/>
                </a:lnTo>
                <a:lnTo>
                  <a:pt x="291731" y="194310"/>
                </a:lnTo>
                <a:lnTo>
                  <a:pt x="300101" y="204470"/>
                </a:lnTo>
                <a:lnTo>
                  <a:pt x="305117" y="218440"/>
                </a:lnTo>
                <a:lnTo>
                  <a:pt x="305244" y="219710"/>
                </a:lnTo>
                <a:lnTo>
                  <a:pt x="305358" y="220980"/>
                </a:lnTo>
                <a:lnTo>
                  <a:pt x="305485" y="222250"/>
                </a:lnTo>
                <a:lnTo>
                  <a:pt x="305600" y="223520"/>
                </a:lnTo>
                <a:lnTo>
                  <a:pt x="305714" y="224790"/>
                </a:lnTo>
                <a:lnTo>
                  <a:pt x="305841" y="226060"/>
                </a:lnTo>
                <a:lnTo>
                  <a:pt x="305955" y="227330"/>
                </a:lnTo>
                <a:lnTo>
                  <a:pt x="306082" y="228600"/>
                </a:lnTo>
                <a:lnTo>
                  <a:pt x="306679" y="234950"/>
                </a:lnTo>
                <a:lnTo>
                  <a:pt x="306705" y="256540"/>
                </a:lnTo>
                <a:lnTo>
                  <a:pt x="306705" y="0"/>
                </a:lnTo>
                <a:lnTo>
                  <a:pt x="0" y="0"/>
                </a:lnTo>
                <a:lnTo>
                  <a:pt x="0" y="356870"/>
                </a:lnTo>
                <a:lnTo>
                  <a:pt x="2029561" y="356870"/>
                </a:lnTo>
                <a:lnTo>
                  <a:pt x="2029561" y="312420"/>
                </a:lnTo>
                <a:lnTo>
                  <a:pt x="2029561" y="308610"/>
                </a:lnTo>
                <a:lnTo>
                  <a:pt x="2029561" y="80010"/>
                </a:lnTo>
                <a:lnTo>
                  <a:pt x="2029561" y="77470"/>
                </a:lnTo>
                <a:lnTo>
                  <a:pt x="2029561" y="0"/>
                </a:lnTo>
                <a:close/>
              </a:path>
            </a:pathLst>
          </a:custGeom>
          <a:solidFill>
            <a:srgbClr val="2B37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13903123" y="8653046"/>
            <a:ext cx="2846070" cy="976630"/>
          </a:xfrm>
          <a:custGeom>
            <a:avLst/>
            <a:gdLst/>
            <a:ahLst/>
            <a:cxnLst/>
            <a:rect l="l" t="t" r="r" b="b"/>
            <a:pathLst>
              <a:path w="2846069" h="976629">
                <a:moveTo>
                  <a:pt x="600563" y="895250"/>
                </a:moveTo>
                <a:lnTo>
                  <a:pt x="543871" y="895250"/>
                </a:lnTo>
                <a:lnTo>
                  <a:pt x="543871" y="37235"/>
                </a:lnTo>
                <a:lnTo>
                  <a:pt x="557895" y="33006"/>
                </a:lnTo>
                <a:lnTo>
                  <a:pt x="569692" y="24910"/>
                </a:lnTo>
                <a:lnTo>
                  <a:pt x="578498" y="13668"/>
                </a:lnTo>
                <a:lnTo>
                  <a:pt x="583549" y="0"/>
                </a:lnTo>
                <a:lnTo>
                  <a:pt x="585416" y="0"/>
                </a:lnTo>
                <a:lnTo>
                  <a:pt x="591231" y="15032"/>
                </a:lnTo>
                <a:lnTo>
                  <a:pt x="601535" y="27038"/>
                </a:lnTo>
                <a:lnTo>
                  <a:pt x="615306" y="34993"/>
                </a:lnTo>
                <a:lnTo>
                  <a:pt x="631524" y="37872"/>
                </a:lnTo>
                <a:lnTo>
                  <a:pt x="903929" y="37872"/>
                </a:lnTo>
                <a:lnTo>
                  <a:pt x="903929" y="56867"/>
                </a:lnTo>
                <a:lnTo>
                  <a:pt x="600563" y="56867"/>
                </a:lnTo>
                <a:lnTo>
                  <a:pt x="600563" y="895250"/>
                </a:lnTo>
                <a:close/>
              </a:path>
              <a:path w="2846069" h="976629">
                <a:moveTo>
                  <a:pt x="725593" y="37872"/>
                </a:moveTo>
                <a:lnTo>
                  <a:pt x="631524" y="37872"/>
                </a:lnTo>
                <a:lnTo>
                  <a:pt x="647741" y="34993"/>
                </a:lnTo>
                <a:lnTo>
                  <a:pt x="661510" y="27038"/>
                </a:lnTo>
                <a:lnTo>
                  <a:pt x="671811" y="15032"/>
                </a:lnTo>
                <a:lnTo>
                  <a:pt x="677625" y="0"/>
                </a:lnTo>
                <a:lnTo>
                  <a:pt x="679500" y="0"/>
                </a:lnTo>
                <a:lnTo>
                  <a:pt x="685309" y="15032"/>
                </a:lnTo>
                <a:lnTo>
                  <a:pt x="695608" y="27038"/>
                </a:lnTo>
                <a:lnTo>
                  <a:pt x="709376" y="34993"/>
                </a:lnTo>
                <a:lnTo>
                  <a:pt x="725593" y="37872"/>
                </a:lnTo>
                <a:close/>
              </a:path>
              <a:path w="2846069" h="976629">
                <a:moveTo>
                  <a:pt x="819669" y="37872"/>
                </a:moveTo>
                <a:lnTo>
                  <a:pt x="725593" y="37872"/>
                </a:lnTo>
                <a:lnTo>
                  <a:pt x="741811" y="34993"/>
                </a:lnTo>
                <a:lnTo>
                  <a:pt x="755582" y="27038"/>
                </a:lnTo>
                <a:lnTo>
                  <a:pt x="765883" y="15032"/>
                </a:lnTo>
                <a:lnTo>
                  <a:pt x="771693" y="0"/>
                </a:lnTo>
                <a:lnTo>
                  <a:pt x="773569" y="0"/>
                </a:lnTo>
                <a:lnTo>
                  <a:pt x="779378" y="15032"/>
                </a:lnTo>
                <a:lnTo>
                  <a:pt x="789678" y="27038"/>
                </a:lnTo>
                <a:lnTo>
                  <a:pt x="803448" y="34993"/>
                </a:lnTo>
                <a:lnTo>
                  <a:pt x="819669" y="37872"/>
                </a:lnTo>
                <a:close/>
              </a:path>
              <a:path w="2846069" h="976629">
                <a:moveTo>
                  <a:pt x="903929" y="37872"/>
                </a:moveTo>
                <a:lnTo>
                  <a:pt x="819669" y="37872"/>
                </a:lnTo>
                <a:lnTo>
                  <a:pt x="835887" y="34993"/>
                </a:lnTo>
                <a:lnTo>
                  <a:pt x="849658" y="27038"/>
                </a:lnTo>
                <a:lnTo>
                  <a:pt x="859959" y="15032"/>
                </a:lnTo>
                <a:lnTo>
                  <a:pt x="865770" y="0"/>
                </a:lnTo>
                <a:lnTo>
                  <a:pt x="867645" y="0"/>
                </a:lnTo>
                <a:lnTo>
                  <a:pt x="872287" y="12966"/>
                </a:lnTo>
                <a:lnTo>
                  <a:pt x="880304" y="23848"/>
                </a:lnTo>
                <a:lnTo>
                  <a:pt x="891063" y="32011"/>
                </a:lnTo>
                <a:lnTo>
                  <a:pt x="903929" y="36823"/>
                </a:lnTo>
                <a:lnTo>
                  <a:pt x="903929" y="37872"/>
                </a:lnTo>
                <a:close/>
              </a:path>
              <a:path w="2846069" h="976629">
                <a:moveTo>
                  <a:pt x="903929" y="895250"/>
                </a:moveTo>
                <a:lnTo>
                  <a:pt x="847229" y="895250"/>
                </a:lnTo>
                <a:lnTo>
                  <a:pt x="847229" y="56867"/>
                </a:lnTo>
                <a:lnTo>
                  <a:pt x="903929" y="56867"/>
                </a:lnTo>
                <a:lnTo>
                  <a:pt x="903929" y="895250"/>
                </a:lnTo>
                <a:close/>
              </a:path>
              <a:path w="2846069" h="976629">
                <a:moveTo>
                  <a:pt x="2845944" y="976309"/>
                </a:moveTo>
                <a:lnTo>
                  <a:pt x="0" y="976309"/>
                </a:lnTo>
                <a:lnTo>
                  <a:pt x="0" y="895250"/>
                </a:lnTo>
                <a:lnTo>
                  <a:pt x="2845944" y="895250"/>
                </a:lnTo>
                <a:lnTo>
                  <a:pt x="2845944" y="976309"/>
                </a:lnTo>
                <a:close/>
              </a:path>
            </a:pathLst>
          </a:custGeom>
          <a:solidFill>
            <a:srgbClr val="341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2" name="object 412"/>
          <p:cNvGrpSpPr/>
          <p:nvPr/>
        </p:nvGrpSpPr>
        <p:grpSpPr>
          <a:xfrm>
            <a:off x="14933539" y="8491110"/>
            <a:ext cx="1259840" cy="765810"/>
            <a:chOff x="14933539" y="8491110"/>
            <a:chExt cx="1259840" cy="765810"/>
          </a:xfrm>
        </p:grpSpPr>
        <p:sp>
          <p:nvSpPr>
            <p:cNvPr id="413" name="object 413"/>
            <p:cNvSpPr/>
            <p:nvPr/>
          </p:nvSpPr>
          <p:spPr>
            <a:xfrm>
              <a:off x="14982521" y="8491117"/>
              <a:ext cx="1174115" cy="717550"/>
            </a:xfrm>
            <a:custGeom>
              <a:avLst/>
              <a:gdLst/>
              <a:ahLst/>
              <a:cxnLst/>
              <a:rect l="l" t="t" r="r" b="b"/>
              <a:pathLst>
                <a:path w="1174115" h="717550">
                  <a:moveTo>
                    <a:pt x="1173695" y="0"/>
                  </a:moveTo>
                  <a:lnTo>
                    <a:pt x="0" y="0"/>
                  </a:lnTo>
                  <a:lnTo>
                    <a:pt x="0" y="55956"/>
                  </a:lnTo>
                  <a:lnTo>
                    <a:pt x="0" y="661276"/>
                  </a:lnTo>
                  <a:lnTo>
                    <a:pt x="0" y="717232"/>
                  </a:lnTo>
                  <a:lnTo>
                    <a:pt x="1173695" y="717232"/>
                  </a:lnTo>
                  <a:lnTo>
                    <a:pt x="1173695" y="661492"/>
                  </a:lnTo>
                  <a:lnTo>
                    <a:pt x="1173695" y="661276"/>
                  </a:lnTo>
                  <a:lnTo>
                    <a:pt x="1173695" y="56375"/>
                  </a:lnTo>
                  <a:lnTo>
                    <a:pt x="1117587" y="56375"/>
                  </a:lnTo>
                  <a:lnTo>
                    <a:pt x="1117587" y="661276"/>
                  </a:lnTo>
                  <a:lnTo>
                    <a:pt x="55930" y="661276"/>
                  </a:lnTo>
                  <a:lnTo>
                    <a:pt x="55930" y="55956"/>
                  </a:lnTo>
                  <a:lnTo>
                    <a:pt x="1173695" y="55956"/>
                  </a:lnTo>
                  <a:lnTo>
                    <a:pt x="1173695" y="0"/>
                  </a:lnTo>
                  <a:close/>
                </a:path>
              </a:pathLst>
            </a:custGeom>
            <a:solidFill>
              <a:srgbClr val="341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5038452" y="8547493"/>
              <a:ext cx="1061720" cy="605155"/>
            </a:xfrm>
            <a:custGeom>
              <a:avLst/>
              <a:gdLst/>
              <a:ahLst/>
              <a:cxnLst/>
              <a:rect l="l" t="t" r="r" b="b"/>
              <a:pathLst>
                <a:path w="1061719" h="605154">
                  <a:moveTo>
                    <a:pt x="359321" y="0"/>
                  </a:moveTo>
                  <a:lnTo>
                    <a:pt x="146443" y="0"/>
                  </a:lnTo>
                  <a:lnTo>
                    <a:pt x="0" y="146837"/>
                  </a:lnTo>
                  <a:lnTo>
                    <a:pt x="0" y="360273"/>
                  </a:lnTo>
                  <a:lnTo>
                    <a:pt x="359321" y="0"/>
                  </a:lnTo>
                  <a:close/>
                </a:path>
                <a:path w="1061719" h="605154">
                  <a:moveTo>
                    <a:pt x="523074" y="0"/>
                  </a:moveTo>
                  <a:lnTo>
                    <a:pt x="457288" y="0"/>
                  </a:lnTo>
                  <a:lnTo>
                    <a:pt x="0" y="458508"/>
                  </a:lnTo>
                  <a:lnTo>
                    <a:pt x="0" y="524484"/>
                  </a:lnTo>
                  <a:lnTo>
                    <a:pt x="523074" y="0"/>
                  </a:lnTo>
                  <a:close/>
                </a:path>
                <a:path w="1061719" h="605154">
                  <a:moveTo>
                    <a:pt x="1000137" y="0"/>
                  </a:moveTo>
                  <a:lnTo>
                    <a:pt x="579069" y="0"/>
                  </a:lnTo>
                  <a:lnTo>
                    <a:pt x="0" y="580605"/>
                  </a:lnTo>
                  <a:lnTo>
                    <a:pt x="0" y="605116"/>
                  </a:lnTo>
                  <a:lnTo>
                    <a:pt x="396646" y="605116"/>
                  </a:lnTo>
                  <a:lnTo>
                    <a:pt x="1000137" y="0"/>
                  </a:lnTo>
                  <a:close/>
                </a:path>
                <a:path w="1061719" h="605154">
                  <a:moveTo>
                    <a:pt x="1061656" y="0"/>
                  </a:moveTo>
                  <a:lnTo>
                    <a:pt x="1061491" y="0"/>
                  </a:lnTo>
                  <a:lnTo>
                    <a:pt x="1061491" y="36715"/>
                  </a:lnTo>
                  <a:lnTo>
                    <a:pt x="494614" y="605116"/>
                  </a:lnTo>
                  <a:lnTo>
                    <a:pt x="603783" y="605116"/>
                  </a:lnTo>
                  <a:lnTo>
                    <a:pt x="1061491" y="146202"/>
                  </a:lnTo>
                  <a:lnTo>
                    <a:pt x="1061491" y="244424"/>
                  </a:lnTo>
                  <a:lnTo>
                    <a:pt x="701763" y="605116"/>
                  </a:lnTo>
                  <a:lnTo>
                    <a:pt x="1061656" y="605116"/>
                  </a:lnTo>
                  <a:lnTo>
                    <a:pt x="1061656" y="0"/>
                  </a:lnTo>
                  <a:close/>
                </a:path>
              </a:pathLst>
            </a:custGeom>
            <a:solidFill>
              <a:srgbClr val="6E6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5" name="object 415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5038463" y="8547483"/>
              <a:ext cx="146437" cy="146837"/>
            </a:xfrm>
            <a:prstGeom prst="rect">
              <a:avLst/>
            </a:prstGeom>
          </p:spPr>
        </p:pic>
        <p:sp>
          <p:nvSpPr>
            <p:cNvPr id="416" name="object 416"/>
            <p:cNvSpPr/>
            <p:nvPr/>
          </p:nvSpPr>
          <p:spPr>
            <a:xfrm>
              <a:off x="15038452" y="8547493"/>
              <a:ext cx="1061720" cy="605155"/>
            </a:xfrm>
            <a:custGeom>
              <a:avLst/>
              <a:gdLst/>
              <a:ahLst/>
              <a:cxnLst/>
              <a:rect l="l" t="t" r="r" b="b"/>
              <a:pathLst>
                <a:path w="1061719" h="605154">
                  <a:moveTo>
                    <a:pt x="457288" y="0"/>
                  </a:moveTo>
                  <a:lnTo>
                    <a:pt x="359321" y="0"/>
                  </a:lnTo>
                  <a:lnTo>
                    <a:pt x="0" y="360273"/>
                  </a:lnTo>
                  <a:lnTo>
                    <a:pt x="0" y="458508"/>
                  </a:lnTo>
                  <a:lnTo>
                    <a:pt x="457288" y="0"/>
                  </a:lnTo>
                  <a:close/>
                </a:path>
                <a:path w="1061719" h="605154">
                  <a:moveTo>
                    <a:pt x="579069" y="0"/>
                  </a:moveTo>
                  <a:lnTo>
                    <a:pt x="523074" y="0"/>
                  </a:lnTo>
                  <a:lnTo>
                    <a:pt x="0" y="524484"/>
                  </a:lnTo>
                  <a:lnTo>
                    <a:pt x="0" y="580605"/>
                  </a:lnTo>
                  <a:lnTo>
                    <a:pt x="579069" y="0"/>
                  </a:lnTo>
                  <a:close/>
                </a:path>
                <a:path w="1061719" h="605154">
                  <a:moveTo>
                    <a:pt x="1061491" y="146202"/>
                  </a:moveTo>
                  <a:lnTo>
                    <a:pt x="603783" y="605116"/>
                  </a:lnTo>
                  <a:lnTo>
                    <a:pt x="701763" y="605116"/>
                  </a:lnTo>
                  <a:lnTo>
                    <a:pt x="1061491" y="244424"/>
                  </a:lnTo>
                  <a:lnTo>
                    <a:pt x="1061491" y="146202"/>
                  </a:lnTo>
                  <a:close/>
                </a:path>
                <a:path w="1061719" h="605154">
                  <a:moveTo>
                    <a:pt x="1061491" y="0"/>
                  </a:moveTo>
                  <a:lnTo>
                    <a:pt x="1000137" y="0"/>
                  </a:lnTo>
                  <a:lnTo>
                    <a:pt x="396646" y="605116"/>
                  </a:lnTo>
                  <a:lnTo>
                    <a:pt x="494614" y="605116"/>
                  </a:lnTo>
                  <a:lnTo>
                    <a:pt x="1061491" y="36715"/>
                  </a:lnTo>
                  <a:lnTo>
                    <a:pt x="1061491" y="0"/>
                  </a:lnTo>
                  <a:close/>
                </a:path>
              </a:pathLst>
            </a:custGeom>
            <a:solidFill>
              <a:srgbClr val="8587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4933539" y="9210572"/>
              <a:ext cx="1259840" cy="46355"/>
            </a:xfrm>
            <a:custGeom>
              <a:avLst/>
              <a:gdLst/>
              <a:ahLst/>
              <a:cxnLst/>
              <a:rect l="l" t="t" r="r" b="b"/>
              <a:pathLst>
                <a:path w="1259840" h="46354">
                  <a:moveTo>
                    <a:pt x="1259578" y="45905"/>
                  </a:moveTo>
                  <a:lnTo>
                    <a:pt x="1130209" y="45905"/>
                  </a:lnTo>
                  <a:lnTo>
                    <a:pt x="0" y="45905"/>
                  </a:lnTo>
                  <a:lnTo>
                    <a:pt x="0" y="0"/>
                  </a:lnTo>
                  <a:lnTo>
                    <a:pt x="1259578" y="0"/>
                  </a:lnTo>
                  <a:lnTo>
                    <a:pt x="1259578" y="45905"/>
                  </a:lnTo>
                  <a:close/>
                </a:path>
              </a:pathLst>
            </a:custGeom>
            <a:solidFill>
              <a:srgbClr val="5931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8" name="object 418"/>
          <p:cNvGrpSpPr/>
          <p:nvPr/>
        </p:nvGrpSpPr>
        <p:grpSpPr>
          <a:xfrm>
            <a:off x="14393541" y="8484479"/>
            <a:ext cx="470534" cy="1063625"/>
            <a:chOff x="14393541" y="8484479"/>
            <a:chExt cx="470534" cy="1063625"/>
          </a:xfrm>
        </p:grpSpPr>
        <p:sp>
          <p:nvSpPr>
            <p:cNvPr id="419" name="object 419"/>
            <p:cNvSpPr/>
            <p:nvPr/>
          </p:nvSpPr>
          <p:spPr>
            <a:xfrm>
              <a:off x="14503679" y="8709849"/>
              <a:ext cx="247015" cy="838200"/>
            </a:xfrm>
            <a:custGeom>
              <a:avLst/>
              <a:gdLst/>
              <a:ahLst/>
              <a:cxnLst/>
              <a:rect l="l" t="t" r="r" b="b"/>
              <a:pathLst>
                <a:path w="247015" h="838200">
                  <a:moveTo>
                    <a:pt x="246672" y="447687"/>
                  </a:moveTo>
                  <a:lnTo>
                    <a:pt x="189953" y="447687"/>
                  </a:lnTo>
                  <a:lnTo>
                    <a:pt x="189953" y="781596"/>
                  </a:lnTo>
                  <a:lnTo>
                    <a:pt x="246672" y="781596"/>
                  </a:lnTo>
                  <a:lnTo>
                    <a:pt x="246672" y="447687"/>
                  </a:lnTo>
                  <a:close/>
                </a:path>
                <a:path w="247015" h="838200">
                  <a:moveTo>
                    <a:pt x="246672" y="0"/>
                  </a:moveTo>
                  <a:lnTo>
                    <a:pt x="189953" y="0"/>
                  </a:lnTo>
                  <a:lnTo>
                    <a:pt x="189953" y="57226"/>
                  </a:lnTo>
                  <a:lnTo>
                    <a:pt x="189953" y="390410"/>
                  </a:lnTo>
                  <a:lnTo>
                    <a:pt x="56705" y="390410"/>
                  </a:lnTo>
                  <a:lnTo>
                    <a:pt x="56705" y="57226"/>
                  </a:lnTo>
                  <a:lnTo>
                    <a:pt x="189953" y="57226"/>
                  </a:lnTo>
                  <a:lnTo>
                    <a:pt x="189953" y="0"/>
                  </a:lnTo>
                  <a:lnTo>
                    <a:pt x="0" y="0"/>
                  </a:lnTo>
                  <a:lnTo>
                    <a:pt x="0" y="57226"/>
                  </a:lnTo>
                  <a:lnTo>
                    <a:pt x="0" y="390410"/>
                  </a:lnTo>
                  <a:lnTo>
                    <a:pt x="0" y="447636"/>
                  </a:lnTo>
                  <a:lnTo>
                    <a:pt x="0" y="782091"/>
                  </a:lnTo>
                  <a:lnTo>
                    <a:pt x="0" y="838047"/>
                  </a:lnTo>
                  <a:lnTo>
                    <a:pt x="246672" y="838047"/>
                  </a:lnTo>
                  <a:lnTo>
                    <a:pt x="246672" y="782091"/>
                  </a:lnTo>
                  <a:lnTo>
                    <a:pt x="56705" y="782091"/>
                  </a:lnTo>
                  <a:lnTo>
                    <a:pt x="56705" y="447636"/>
                  </a:lnTo>
                  <a:lnTo>
                    <a:pt x="246672" y="447636"/>
                  </a:lnTo>
                  <a:lnTo>
                    <a:pt x="246672" y="390829"/>
                  </a:lnTo>
                  <a:lnTo>
                    <a:pt x="246672" y="390410"/>
                  </a:lnTo>
                  <a:lnTo>
                    <a:pt x="246672" y="57226"/>
                  </a:lnTo>
                  <a:lnTo>
                    <a:pt x="246672" y="56934"/>
                  </a:lnTo>
                  <a:lnTo>
                    <a:pt x="246672" y="0"/>
                  </a:lnTo>
                  <a:close/>
                </a:path>
              </a:pathLst>
            </a:custGeom>
            <a:solidFill>
              <a:srgbClr val="5931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4560385" y="8766784"/>
              <a:ext cx="133350" cy="725170"/>
            </a:xfrm>
            <a:custGeom>
              <a:avLst/>
              <a:gdLst/>
              <a:ahLst/>
              <a:cxnLst/>
              <a:rect l="l" t="t" r="r" b="b"/>
              <a:pathLst>
                <a:path w="133350" h="725170">
                  <a:moveTo>
                    <a:pt x="133248" y="390753"/>
                  </a:moveTo>
                  <a:lnTo>
                    <a:pt x="0" y="390753"/>
                  </a:lnTo>
                  <a:lnTo>
                    <a:pt x="0" y="724662"/>
                  </a:lnTo>
                  <a:lnTo>
                    <a:pt x="133248" y="724662"/>
                  </a:lnTo>
                  <a:lnTo>
                    <a:pt x="133248" y="390753"/>
                  </a:lnTo>
                  <a:close/>
                </a:path>
                <a:path w="133350" h="725170">
                  <a:moveTo>
                    <a:pt x="133248" y="0"/>
                  </a:moveTo>
                  <a:lnTo>
                    <a:pt x="0" y="0"/>
                  </a:lnTo>
                  <a:lnTo>
                    <a:pt x="0" y="333895"/>
                  </a:lnTo>
                  <a:lnTo>
                    <a:pt x="133248" y="333895"/>
                  </a:lnTo>
                  <a:lnTo>
                    <a:pt x="133248" y="0"/>
                  </a:lnTo>
                  <a:close/>
                </a:path>
              </a:pathLst>
            </a:custGeom>
            <a:solidFill>
              <a:srgbClr val="6E6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1" name="object 421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4393541" y="8484479"/>
              <a:ext cx="470350" cy="206439"/>
            </a:xfrm>
            <a:prstGeom prst="rect">
              <a:avLst/>
            </a:prstGeom>
          </p:spPr>
        </p:pic>
      </p:grpSp>
      <p:pic>
        <p:nvPicPr>
          <p:cNvPr id="422" name="object 422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14647909" y="7928848"/>
            <a:ext cx="125726" cy="229209"/>
          </a:xfrm>
          <a:prstGeom prst="rect">
            <a:avLst/>
          </a:prstGeom>
        </p:spPr>
      </p:pic>
      <p:pic>
        <p:nvPicPr>
          <p:cNvPr id="423" name="object 423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14492151" y="7928848"/>
            <a:ext cx="111028" cy="229209"/>
          </a:xfrm>
          <a:prstGeom prst="rect">
            <a:avLst/>
          </a:prstGeom>
        </p:spPr>
      </p:pic>
      <p:pic>
        <p:nvPicPr>
          <p:cNvPr id="424" name="object 424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14822944" y="7928848"/>
            <a:ext cx="111679" cy="229209"/>
          </a:xfrm>
          <a:prstGeom prst="rect">
            <a:avLst/>
          </a:prstGeom>
        </p:spPr>
      </p:pic>
      <p:pic>
        <p:nvPicPr>
          <p:cNvPr id="425" name="object 425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14986875" y="7928848"/>
            <a:ext cx="111028" cy="229209"/>
          </a:xfrm>
          <a:prstGeom prst="rect">
            <a:avLst/>
          </a:prstGeom>
        </p:spPr>
      </p:pic>
      <p:sp>
        <p:nvSpPr>
          <p:cNvPr id="426" name="object 426"/>
          <p:cNvSpPr/>
          <p:nvPr/>
        </p:nvSpPr>
        <p:spPr>
          <a:xfrm>
            <a:off x="15152104" y="7929028"/>
            <a:ext cx="98425" cy="229235"/>
          </a:xfrm>
          <a:custGeom>
            <a:avLst/>
            <a:gdLst/>
            <a:ahLst/>
            <a:cxnLst/>
            <a:rect l="l" t="t" r="r" b="b"/>
            <a:pathLst>
              <a:path w="98425" h="229234">
                <a:moveTo>
                  <a:pt x="97955" y="0"/>
                </a:moveTo>
                <a:lnTo>
                  <a:pt x="0" y="0"/>
                </a:lnTo>
                <a:lnTo>
                  <a:pt x="0" y="33058"/>
                </a:lnTo>
                <a:lnTo>
                  <a:pt x="0" y="96647"/>
                </a:lnTo>
                <a:lnTo>
                  <a:pt x="0" y="129705"/>
                </a:lnTo>
                <a:lnTo>
                  <a:pt x="0" y="195834"/>
                </a:lnTo>
                <a:lnTo>
                  <a:pt x="0" y="228904"/>
                </a:lnTo>
                <a:lnTo>
                  <a:pt x="97955" y="228904"/>
                </a:lnTo>
                <a:lnTo>
                  <a:pt x="97955" y="195834"/>
                </a:lnTo>
                <a:lnTo>
                  <a:pt x="35915" y="195834"/>
                </a:lnTo>
                <a:lnTo>
                  <a:pt x="35915" y="129705"/>
                </a:lnTo>
                <a:lnTo>
                  <a:pt x="85217" y="129705"/>
                </a:lnTo>
                <a:lnTo>
                  <a:pt x="85217" y="96647"/>
                </a:lnTo>
                <a:lnTo>
                  <a:pt x="35915" y="96647"/>
                </a:lnTo>
                <a:lnTo>
                  <a:pt x="35915" y="33058"/>
                </a:lnTo>
                <a:lnTo>
                  <a:pt x="97955" y="33058"/>
                </a:lnTo>
                <a:lnTo>
                  <a:pt x="97955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7" name="object 427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15304924" y="7928848"/>
            <a:ext cx="111695" cy="229209"/>
          </a:xfrm>
          <a:prstGeom prst="rect">
            <a:avLst/>
          </a:prstGeom>
        </p:spPr>
      </p:pic>
      <p:pic>
        <p:nvPicPr>
          <p:cNvPr id="428" name="object 428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15546576" y="7926246"/>
            <a:ext cx="107108" cy="234438"/>
          </a:xfrm>
          <a:prstGeom prst="rect">
            <a:avLst/>
          </a:prstGeom>
        </p:spPr>
      </p:pic>
      <p:sp>
        <p:nvSpPr>
          <p:cNvPr id="429" name="object 429"/>
          <p:cNvSpPr/>
          <p:nvPr/>
        </p:nvSpPr>
        <p:spPr>
          <a:xfrm>
            <a:off x="15706915" y="7929028"/>
            <a:ext cx="113664" cy="229235"/>
          </a:xfrm>
          <a:custGeom>
            <a:avLst/>
            <a:gdLst/>
            <a:ahLst/>
            <a:cxnLst/>
            <a:rect l="l" t="t" r="r" b="b"/>
            <a:pathLst>
              <a:path w="113665" h="229234">
                <a:moveTo>
                  <a:pt x="113309" y="0"/>
                </a:moveTo>
                <a:lnTo>
                  <a:pt x="76746" y="0"/>
                </a:lnTo>
                <a:lnTo>
                  <a:pt x="76746" y="97917"/>
                </a:lnTo>
                <a:lnTo>
                  <a:pt x="35915" y="97917"/>
                </a:lnTo>
                <a:lnTo>
                  <a:pt x="35915" y="0"/>
                </a:lnTo>
                <a:lnTo>
                  <a:pt x="0" y="0"/>
                </a:lnTo>
                <a:lnTo>
                  <a:pt x="0" y="97917"/>
                </a:lnTo>
                <a:lnTo>
                  <a:pt x="0" y="130987"/>
                </a:lnTo>
                <a:lnTo>
                  <a:pt x="0" y="228904"/>
                </a:lnTo>
                <a:lnTo>
                  <a:pt x="35915" y="228904"/>
                </a:lnTo>
                <a:lnTo>
                  <a:pt x="35915" y="130987"/>
                </a:lnTo>
                <a:lnTo>
                  <a:pt x="76746" y="130987"/>
                </a:lnTo>
                <a:lnTo>
                  <a:pt x="76746" y="228904"/>
                </a:lnTo>
                <a:lnTo>
                  <a:pt x="113309" y="228904"/>
                </a:lnTo>
                <a:lnTo>
                  <a:pt x="113309" y="130987"/>
                </a:lnTo>
                <a:lnTo>
                  <a:pt x="113309" y="97917"/>
                </a:lnTo>
                <a:lnTo>
                  <a:pt x="11330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0" name="object 430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15876077" y="7926246"/>
            <a:ext cx="109068" cy="234438"/>
          </a:xfrm>
          <a:prstGeom prst="rect">
            <a:avLst/>
          </a:prstGeom>
        </p:spPr>
      </p:pic>
      <p:pic>
        <p:nvPicPr>
          <p:cNvPr id="431" name="object 431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6040977" y="7928848"/>
            <a:ext cx="106457" cy="229209"/>
          </a:xfrm>
          <a:prstGeom prst="rect">
            <a:avLst/>
          </a:prstGeom>
        </p:spPr>
      </p:pic>
      <p:sp>
        <p:nvSpPr>
          <p:cNvPr id="432" name="object 432"/>
          <p:cNvSpPr/>
          <p:nvPr/>
        </p:nvSpPr>
        <p:spPr>
          <a:xfrm>
            <a:off x="14218018" y="8205432"/>
            <a:ext cx="2172970" cy="57785"/>
          </a:xfrm>
          <a:custGeom>
            <a:avLst/>
            <a:gdLst/>
            <a:ahLst/>
            <a:cxnLst/>
            <a:rect l="l" t="t" r="r" b="b"/>
            <a:pathLst>
              <a:path w="2172969" h="57784">
                <a:moveTo>
                  <a:pt x="2172634" y="57395"/>
                </a:moveTo>
                <a:lnTo>
                  <a:pt x="0" y="57395"/>
                </a:lnTo>
                <a:lnTo>
                  <a:pt x="0" y="0"/>
                </a:lnTo>
                <a:lnTo>
                  <a:pt x="2172634" y="0"/>
                </a:lnTo>
                <a:lnTo>
                  <a:pt x="2172634" y="57395"/>
                </a:lnTo>
                <a:close/>
              </a:path>
            </a:pathLst>
          </a:custGeom>
          <a:solidFill>
            <a:srgbClr val="8A7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3" name="object 433"/>
          <p:cNvGrpSpPr/>
          <p:nvPr/>
        </p:nvGrpSpPr>
        <p:grpSpPr>
          <a:xfrm>
            <a:off x="4634576" y="7849697"/>
            <a:ext cx="2752725" cy="1683385"/>
            <a:chOff x="4634576" y="7849697"/>
            <a:chExt cx="2752725" cy="1683385"/>
          </a:xfrm>
        </p:grpSpPr>
        <p:pic>
          <p:nvPicPr>
            <p:cNvPr id="434" name="object 434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4634576" y="8258039"/>
              <a:ext cx="2752663" cy="1197740"/>
            </a:xfrm>
            <a:prstGeom prst="rect">
              <a:avLst/>
            </a:prstGeom>
          </p:spPr>
        </p:pic>
        <p:sp>
          <p:nvSpPr>
            <p:cNvPr id="435" name="object 435"/>
            <p:cNvSpPr/>
            <p:nvPr/>
          </p:nvSpPr>
          <p:spPr>
            <a:xfrm>
              <a:off x="4871769" y="7949031"/>
              <a:ext cx="2283460" cy="312420"/>
            </a:xfrm>
            <a:custGeom>
              <a:avLst/>
              <a:gdLst/>
              <a:ahLst/>
              <a:cxnLst/>
              <a:rect l="l" t="t" r="r" b="b"/>
              <a:pathLst>
                <a:path w="2283459" h="312420">
                  <a:moveTo>
                    <a:pt x="2283053" y="311948"/>
                  </a:moveTo>
                  <a:lnTo>
                    <a:pt x="0" y="311948"/>
                  </a:lnTo>
                  <a:lnTo>
                    <a:pt x="0" y="0"/>
                  </a:lnTo>
                  <a:lnTo>
                    <a:pt x="2164" y="0"/>
                  </a:lnTo>
                  <a:lnTo>
                    <a:pt x="2164" y="46291"/>
                  </a:lnTo>
                  <a:lnTo>
                    <a:pt x="2283053" y="46291"/>
                  </a:lnTo>
                  <a:lnTo>
                    <a:pt x="2283053" y="65085"/>
                  </a:lnTo>
                  <a:lnTo>
                    <a:pt x="792406" y="65085"/>
                  </a:lnTo>
                  <a:lnTo>
                    <a:pt x="782312" y="67307"/>
                  </a:lnTo>
                  <a:lnTo>
                    <a:pt x="774072" y="73368"/>
                  </a:lnTo>
                  <a:lnTo>
                    <a:pt x="768519" y="82361"/>
                  </a:lnTo>
                  <a:lnTo>
                    <a:pt x="766483" y="93382"/>
                  </a:lnTo>
                  <a:lnTo>
                    <a:pt x="766483" y="218566"/>
                  </a:lnTo>
                  <a:lnTo>
                    <a:pt x="768519" y="229590"/>
                  </a:lnTo>
                  <a:lnTo>
                    <a:pt x="774072" y="238592"/>
                  </a:lnTo>
                  <a:lnTo>
                    <a:pt x="782312" y="244661"/>
                  </a:lnTo>
                  <a:lnTo>
                    <a:pt x="792406" y="246886"/>
                  </a:lnTo>
                  <a:lnTo>
                    <a:pt x="2283053" y="246886"/>
                  </a:lnTo>
                  <a:lnTo>
                    <a:pt x="2283053" y="311948"/>
                  </a:lnTo>
                  <a:close/>
                </a:path>
                <a:path w="2283459" h="312420">
                  <a:moveTo>
                    <a:pt x="2283053" y="46291"/>
                  </a:moveTo>
                  <a:lnTo>
                    <a:pt x="2281359" y="46291"/>
                  </a:lnTo>
                  <a:lnTo>
                    <a:pt x="2281359" y="0"/>
                  </a:lnTo>
                  <a:lnTo>
                    <a:pt x="2283053" y="0"/>
                  </a:lnTo>
                  <a:lnTo>
                    <a:pt x="2283053" y="46291"/>
                  </a:lnTo>
                  <a:close/>
                </a:path>
                <a:path w="2283459" h="312420">
                  <a:moveTo>
                    <a:pt x="2283053" y="246886"/>
                  </a:moveTo>
                  <a:lnTo>
                    <a:pt x="1490646" y="246886"/>
                  </a:lnTo>
                  <a:lnTo>
                    <a:pt x="1500741" y="244661"/>
                  </a:lnTo>
                  <a:lnTo>
                    <a:pt x="1508980" y="238592"/>
                  </a:lnTo>
                  <a:lnTo>
                    <a:pt x="1514534" y="229590"/>
                  </a:lnTo>
                  <a:lnTo>
                    <a:pt x="1516570" y="218566"/>
                  </a:lnTo>
                  <a:lnTo>
                    <a:pt x="1516570" y="93382"/>
                  </a:lnTo>
                  <a:lnTo>
                    <a:pt x="1514534" y="82361"/>
                  </a:lnTo>
                  <a:lnTo>
                    <a:pt x="1508980" y="73368"/>
                  </a:lnTo>
                  <a:lnTo>
                    <a:pt x="1500741" y="67307"/>
                  </a:lnTo>
                  <a:lnTo>
                    <a:pt x="1490646" y="65085"/>
                  </a:lnTo>
                  <a:lnTo>
                    <a:pt x="2283053" y="65085"/>
                  </a:lnTo>
                  <a:lnTo>
                    <a:pt x="2283053" y="246886"/>
                  </a:lnTo>
                  <a:close/>
                </a:path>
              </a:pathLst>
            </a:custGeom>
            <a:solidFill>
              <a:srgbClr val="FE53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4873929" y="7941157"/>
              <a:ext cx="2279650" cy="54610"/>
            </a:xfrm>
            <a:custGeom>
              <a:avLst/>
              <a:gdLst/>
              <a:ahLst/>
              <a:cxnLst/>
              <a:rect l="l" t="t" r="r" b="b"/>
              <a:pathLst>
                <a:path w="2279650" h="54609">
                  <a:moveTo>
                    <a:pt x="2279192" y="0"/>
                  </a:moveTo>
                  <a:lnTo>
                    <a:pt x="2276449" y="0"/>
                  </a:lnTo>
                  <a:lnTo>
                    <a:pt x="2276449" y="1270"/>
                  </a:lnTo>
                  <a:lnTo>
                    <a:pt x="2730" y="1270"/>
                  </a:lnTo>
                  <a:lnTo>
                    <a:pt x="273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54610"/>
                  </a:lnTo>
                  <a:lnTo>
                    <a:pt x="2279192" y="54610"/>
                  </a:lnTo>
                  <a:lnTo>
                    <a:pt x="2279192" y="1270"/>
                  </a:lnTo>
                  <a:lnTo>
                    <a:pt x="2279192" y="0"/>
                  </a:lnTo>
                  <a:close/>
                </a:path>
              </a:pathLst>
            </a:custGeom>
            <a:solidFill>
              <a:srgbClr val="C240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5638241" y="8014118"/>
              <a:ext cx="750570" cy="182245"/>
            </a:xfrm>
            <a:custGeom>
              <a:avLst/>
              <a:gdLst/>
              <a:ahLst/>
              <a:cxnLst/>
              <a:rect l="l" t="t" r="r" b="b"/>
              <a:pathLst>
                <a:path w="750570" h="182245">
                  <a:moveTo>
                    <a:pt x="207086" y="60921"/>
                  </a:moveTo>
                  <a:lnTo>
                    <a:pt x="206057" y="55067"/>
                  </a:lnTo>
                  <a:lnTo>
                    <a:pt x="201866" y="50736"/>
                  </a:lnTo>
                  <a:lnTo>
                    <a:pt x="196456" y="49657"/>
                  </a:lnTo>
                  <a:lnTo>
                    <a:pt x="178816" y="49657"/>
                  </a:lnTo>
                  <a:lnTo>
                    <a:pt x="178816" y="91389"/>
                  </a:lnTo>
                  <a:lnTo>
                    <a:pt x="196189" y="91389"/>
                  </a:lnTo>
                  <a:lnTo>
                    <a:pt x="201129" y="90119"/>
                  </a:lnTo>
                  <a:lnTo>
                    <a:pt x="203530" y="87528"/>
                  </a:lnTo>
                  <a:lnTo>
                    <a:pt x="205892" y="84937"/>
                  </a:lnTo>
                  <a:lnTo>
                    <a:pt x="207086" y="79273"/>
                  </a:lnTo>
                  <a:lnTo>
                    <a:pt x="207086" y="60921"/>
                  </a:lnTo>
                  <a:close/>
                </a:path>
                <a:path w="750570" h="182245">
                  <a:moveTo>
                    <a:pt x="209867" y="109829"/>
                  </a:moveTo>
                  <a:lnTo>
                    <a:pt x="208597" y="103543"/>
                  </a:lnTo>
                  <a:lnTo>
                    <a:pt x="203415" y="97358"/>
                  </a:lnTo>
                  <a:lnTo>
                    <a:pt x="198221" y="95808"/>
                  </a:lnTo>
                  <a:lnTo>
                    <a:pt x="178816" y="95808"/>
                  </a:lnTo>
                  <a:lnTo>
                    <a:pt x="178816" y="142900"/>
                  </a:lnTo>
                  <a:lnTo>
                    <a:pt x="199771" y="142900"/>
                  </a:lnTo>
                  <a:lnTo>
                    <a:pt x="204457" y="141490"/>
                  </a:lnTo>
                  <a:lnTo>
                    <a:pt x="208775" y="135864"/>
                  </a:lnTo>
                  <a:lnTo>
                    <a:pt x="209867" y="129400"/>
                  </a:lnTo>
                  <a:lnTo>
                    <a:pt x="209867" y="119278"/>
                  </a:lnTo>
                  <a:lnTo>
                    <a:pt x="209867" y="109829"/>
                  </a:lnTo>
                  <a:close/>
                </a:path>
                <a:path w="750570" h="182245">
                  <a:moveTo>
                    <a:pt x="332257" y="96583"/>
                  </a:moveTo>
                  <a:lnTo>
                    <a:pt x="327431" y="54483"/>
                  </a:lnTo>
                  <a:lnTo>
                    <a:pt x="314845" y="47637"/>
                  </a:lnTo>
                  <a:lnTo>
                    <a:pt x="304406" y="47637"/>
                  </a:lnTo>
                  <a:lnTo>
                    <a:pt x="287185" y="96583"/>
                  </a:lnTo>
                  <a:lnTo>
                    <a:pt x="287350" y="113322"/>
                  </a:lnTo>
                  <a:lnTo>
                    <a:pt x="287553" y="119380"/>
                  </a:lnTo>
                  <a:lnTo>
                    <a:pt x="288264" y="128879"/>
                  </a:lnTo>
                  <a:lnTo>
                    <a:pt x="289039" y="132575"/>
                  </a:lnTo>
                  <a:lnTo>
                    <a:pt x="290195" y="135001"/>
                  </a:lnTo>
                  <a:lnTo>
                    <a:pt x="291846" y="138760"/>
                  </a:lnTo>
                  <a:lnTo>
                    <a:pt x="294195" y="141490"/>
                  </a:lnTo>
                  <a:lnTo>
                    <a:pt x="300266" y="144780"/>
                  </a:lnTo>
                  <a:lnTo>
                    <a:pt x="304406" y="145605"/>
                  </a:lnTo>
                  <a:lnTo>
                    <a:pt x="314845" y="145605"/>
                  </a:lnTo>
                  <a:lnTo>
                    <a:pt x="332079" y="112560"/>
                  </a:lnTo>
                  <a:lnTo>
                    <a:pt x="332257" y="96583"/>
                  </a:lnTo>
                  <a:close/>
                </a:path>
                <a:path w="750570" h="182245">
                  <a:moveTo>
                    <a:pt x="454253" y="96583"/>
                  </a:moveTo>
                  <a:lnTo>
                    <a:pt x="449427" y="54483"/>
                  </a:lnTo>
                  <a:lnTo>
                    <a:pt x="436841" y="47637"/>
                  </a:lnTo>
                  <a:lnTo>
                    <a:pt x="426377" y="47637"/>
                  </a:lnTo>
                  <a:lnTo>
                    <a:pt x="409206" y="87477"/>
                  </a:lnTo>
                  <a:lnTo>
                    <a:pt x="409206" y="105727"/>
                  </a:lnTo>
                  <a:lnTo>
                    <a:pt x="412191" y="135001"/>
                  </a:lnTo>
                  <a:lnTo>
                    <a:pt x="413842" y="138760"/>
                  </a:lnTo>
                  <a:lnTo>
                    <a:pt x="416166" y="141490"/>
                  </a:lnTo>
                  <a:lnTo>
                    <a:pt x="422262" y="144780"/>
                  </a:lnTo>
                  <a:lnTo>
                    <a:pt x="426377" y="145605"/>
                  </a:lnTo>
                  <a:lnTo>
                    <a:pt x="436841" y="145605"/>
                  </a:lnTo>
                  <a:lnTo>
                    <a:pt x="454075" y="112560"/>
                  </a:lnTo>
                  <a:lnTo>
                    <a:pt x="454253" y="96583"/>
                  </a:lnTo>
                  <a:close/>
                </a:path>
                <a:path w="750570" h="182245">
                  <a:moveTo>
                    <a:pt x="750087" y="28295"/>
                  </a:moveTo>
                  <a:lnTo>
                    <a:pt x="748055" y="17284"/>
                  </a:lnTo>
                  <a:lnTo>
                    <a:pt x="742505" y="8280"/>
                  </a:lnTo>
                  <a:lnTo>
                    <a:pt x="734263" y="2222"/>
                  </a:lnTo>
                  <a:lnTo>
                    <a:pt x="724166" y="0"/>
                  </a:lnTo>
                  <a:lnTo>
                    <a:pt x="613486" y="0"/>
                  </a:lnTo>
                  <a:lnTo>
                    <a:pt x="613486" y="142900"/>
                  </a:lnTo>
                  <a:lnTo>
                    <a:pt x="613486" y="148005"/>
                  </a:lnTo>
                  <a:lnTo>
                    <a:pt x="558419" y="148005"/>
                  </a:lnTo>
                  <a:lnTo>
                    <a:pt x="558419" y="142900"/>
                  </a:lnTo>
                  <a:lnTo>
                    <a:pt x="570979" y="142900"/>
                  </a:lnTo>
                  <a:lnTo>
                    <a:pt x="539064" y="95338"/>
                  </a:lnTo>
                  <a:lnTo>
                    <a:pt x="539064" y="91554"/>
                  </a:lnTo>
                  <a:lnTo>
                    <a:pt x="575843" y="54457"/>
                  </a:lnTo>
                  <a:lnTo>
                    <a:pt x="576592" y="53657"/>
                  </a:lnTo>
                  <a:lnTo>
                    <a:pt x="576999" y="53162"/>
                  </a:lnTo>
                  <a:lnTo>
                    <a:pt x="577265" y="52743"/>
                  </a:lnTo>
                  <a:lnTo>
                    <a:pt x="577634" y="51422"/>
                  </a:lnTo>
                  <a:lnTo>
                    <a:pt x="576872" y="50152"/>
                  </a:lnTo>
                  <a:lnTo>
                    <a:pt x="576478" y="49822"/>
                  </a:lnTo>
                  <a:lnTo>
                    <a:pt x="575513" y="49542"/>
                  </a:lnTo>
                  <a:lnTo>
                    <a:pt x="564629" y="49542"/>
                  </a:lnTo>
                  <a:lnTo>
                    <a:pt x="564629" y="45072"/>
                  </a:lnTo>
                  <a:lnTo>
                    <a:pt x="602665" y="45072"/>
                  </a:lnTo>
                  <a:lnTo>
                    <a:pt x="602665" y="49542"/>
                  </a:lnTo>
                  <a:lnTo>
                    <a:pt x="593839" y="49542"/>
                  </a:lnTo>
                  <a:lnTo>
                    <a:pt x="590575" y="50152"/>
                  </a:lnTo>
                  <a:lnTo>
                    <a:pt x="558419" y="79629"/>
                  </a:lnTo>
                  <a:lnTo>
                    <a:pt x="601116" y="142900"/>
                  </a:lnTo>
                  <a:lnTo>
                    <a:pt x="613486" y="142900"/>
                  </a:lnTo>
                  <a:lnTo>
                    <a:pt x="613486" y="0"/>
                  </a:lnTo>
                  <a:lnTo>
                    <a:pt x="550138" y="0"/>
                  </a:lnTo>
                  <a:lnTo>
                    <a:pt x="550138" y="45072"/>
                  </a:lnTo>
                  <a:lnTo>
                    <a:pt x="550138" y="49542"/>
                  </a:lnTo>
                  <a:lnTo>
                    <a:pt x="537527" y="49542"/>
                  </a:lnTo>
                  <a:lnTo>
                    <a:pt x="537527" y="142900"/>
                  </a:lnTo>
                  <a:lnTo>
                    <a:pt x="550138" y="142900"/>
                  </a:lnTo>
                  <a:lnTo>
                    <a:pt x="550138" y="148005"/>
                  </a:lnTo>
                  <a:lnTo>
                    <a:pt x="498640" y="148005"/>
                  </a:lnTo>
                  <a:lnTo>
                    <a:pt x="498640" y="142900"/>
                  </a:lnTo>
                  <a:lnTo>
                    <a:pt x="511187" y="142900"/>
                  </a:lnTo>
                  <a:lnTo>
                    <a:pt x="511187" y="49542"/>
                  </a:lnTo>
                  <a:lnTo>
                    <a:pt x="498640" y="49542"/>
                  </a:lnTo>
                  <a:lnTo>
                    <a:pt x="498640" y="45072"/>
                  </a:lnTo>
                  <a:lnTo>
                    <a:pt x="550138" y="45072"/>
                  </a:lnTo>
                  <a:lnTo>
                    <a:pt x="550138" y="0"/>
                  </a:lnTo>
                  <a:lnTo>
                    <a:pt x="485076" y="0"/>
                  </a:lnTo>
                  <a:lnTo>
                    <a:pt x="485076" y="103543"/>
                  </a:lnTo>
                  <a:lnTo>
                    <a:pt x="483743" y="110248"/>
                  </a:lnTo>
                  <a:lnTo>
                    <a:pt x="458241" y="143700"/>
                  </a:lnTo>
                  <a:lnTo>
                    <a:pt x="438962" y="150406"/>
                  </a:lnTo>
                  <a:lnTo>
                    <a:pt x="424256" y="150406"/>
                  </a:lnTo>
                  <a:lnTo>
                    <a:pt x="388950" y="128955"/>
                  </a:lnTo>
                  <a:lnTo>
                    <a:pt x="378345" y="103543"/>
                  </a:lnTo>
                  <a:lnTo>
                    <a:pt x="378345" y="89674"/>
                  </a:lnTo>
                  <a:lnTo>
                    <a:pt x="399542" y="53657"/>
                  </a:lnTo>
                  <a:lnTo>
                    <a:pt x="424307" y="42837"/>
                  </a:lnTo>
                  <a:lnTo>
                    <a:pt x="438912" y="42837"/>
                  </a:lnTo>
                  <a:lnTo>
                    <a:pt x="474370" y="64503"/>
                  </a:lnTo>
                  <a:lnTo>
                    <a:pt x="485076" y="103543"/>
                  </a:lnTo>
                  <a:lnTo>
                    <a:pt x="485076" y="0"/>
                  </a:lnTo>
                  <a:lnTo>
                    <a:pt x="363080" y="0"/>
                  </a:lnTo>
                  <a:lnTo>
                    <a:pt x="363080" y="103543"/>
                  </a:lnTo>
                  <a:lnTo>
                    <a:pt x="361746" y="110248"/>
                  </a:lnTo>
                  <a:lnTo>
                    <a:pt x="336245" y="143700"/>
                  </a:lnTo>
                  <a:lnTo>
                    <a:pt x="316966" y="150406"/>
                  </a:lnTo>
                  <a:lnTo>
                    <a:pt x="302260" y="150406"/>
                  </a:lnTo>
                  <a:lnTo>
                    <a:pt x="266954" y="128955"/>
                  </a:lnTo>
                  <a:lnTo>
                    <a:pt x="256349" y="103543"/>
                  </a:lnTo>
                  <a:lnTo>
                    <a:pt x="256349" y="89674"/>
                  </a:lnTo>
                  <a:lnTo>
                    <a:pt x="277520" y="53657"/>
                  </a:lnTo>
                  <a:lnTo>
                    <a:pt x="293890" y="44932"/>
                  </a:lnTo>
                  <a:lnTo>
                    <a:pt x="295605" y="44183"/>
                  </a:lnTo>
                  <a:lnTo>
                    <a:pt x="302310" y="42837"/>
                  </a:lnTo>
                  <a:lnTo>
                    <a:pt x="316915" y="42837"/>
                  </a:lnTo>
                  <a:lnTo>
                    <a:pt x="352374" y="64503"/>
                  </a:lnTo>
                  <a:lnTo>
                    <a:pt x="363080" y="103543"/>
                  </a:lnTo>
                  <a:lnTo>
                    <a:pt x="363080" y="0"/>
                  </a:lnTo>
                  <a:lnTo>
                    <a:pt x="238467" y="0"/>
                  </a:lnTo>
                  <a:lnTo>
                    <a:pt x="238467" y="112039"/>
                  </a:lnTo>
                  <a:lnTo>
                    <a:pt x="238467" y="128320"/>
                  </a:lnTo>
                  <a:lnTo>
                    <a:pt x="198475" y="148005"/>
                  </a:lnTo>
                  <a:lnTo>
                    <a:pt x="142024" y="148005"/>
                  </a:lnTo>
                  <a:lnTo>
                    <a:pt x="142024" y="142900"/>
                  </a:lnTo>
                  <a:lnTo>
                    <a:pt x="153098" y="142900"/>
                  </a:lnTo>
                  <a:lnTo>
                    <a:pt x="153098" y="49542"/>
                  </a:lnTo>
                  <a:lnTo>
                    <a:pt x="142024" y="49542"/>
                  </a:lnTo>
                  <a:lnTo>
                    <a:pt x="142024" y="44932"/>
                  </a:lnTo>
                  <a:lnTo>
                    <a:pt x="199580" y="44932"/>
                  </a:lnTo>
                  <a:lnTo>
                    <a:pt x="207213" y="45339"/>
                  </a:lnTo>
                  <a:lnTo>
                    <a:pt x="234353" y="61937"/>
                  </a:lnTo>
                  <a:lnTo>
                    <a:pt x="234353" y="75717"/>
                  </a:lnTo>
                  <a:lnTo>
                    <a:pt x="231863" y="80797"/>
                  </a:lnTo>
                  <a:lnTo>
                    <a:pt x="221957" y="88582"/>
                  </a:lnTo>
                  <a:lnTo>
                    <a:pt x="214591" y="91249"/>
                  </a:lnTo>
                  <a:lnTo>
                    <a:pt x="204825" y="92633"/>
                  </a:lnTo>
                  <a:lnTo>
                    <a:pt x="204825" y="93954"/>
                  </a:lnTo>
                  <a:lnTo>
                    <a:pt x="238467" y="112039"/>
                  </a:lnTo>
                  <a:lnTo>
                    <a:pt x="238467" y="0"/>
                  </a:lnTo>
                  <a:lnTo>
                    <a:pt x="25933" y="0"/>
                  </a:lnTo>
                  <a:lnTo>
                    <a:pt x="15836" y="2222"/>
                  </a:lnTo>
                  <a:lnTo>
                    <a:pt x="7594" y="8280"/>
                  </a:lnTo>
                  <a:lnTo>
                    <a:pt x="2044" y="17284"/>
                  </a:lnTo>
                  <a:lnTo>
                    <a:pt x="0" y="28295"/>
                  </a:lnTo>
                  <a:lnTo>
                    <a:pt x="0" y="153479"/>
                  </a:lnTo>
                  <a:lnTo>
                    <a:pt x="2044" y="164503"/>
                  </a:lnTo>
                  <a:lnTo>
                    <a:pt x="7594" y="173507"/>
                  </a:lnTo>
                  <a:lnTo>
                    <a:pt x="15836" y="179578"/>
                  </a:lnTo>
                  <a:lnTo>
                    <a:pt x="25933" y="181800"/>
                  </a:lnTo>
                  <a:lnTo>
                    <a:pt x="724166" y="181800"/>
                  </a:lnTo>
                  <a:lnTo>
                    <a:pt x="734263" y="179578"/>
                  </a:lnTo>
                  <a:lnTo>
                    <a:pt x="742505" y="173507"/>
                  </a:lnTo>
                  <a:lnTo>
                    <a:pt x="748055" y="164503"/>
                  </a:lnTo>
                  <a:lnTo>
                    <a:pt x="750087" y="153479"/>
                  </a:lnTo>
                  <a:lnTo>
                    <a:pt x="750087" y="150406"/>
                  </a:lnTo>
                  <a:lnTo>
                    <a:pt x="750087" y="148005"/>
                  </a:lnTo>
                  <a:lnTo>
                    <a:pt x="750087" y="45072"/>
                  </a:lnTo>
                  <a:lnTo>
                    <a:pt x="750087" y="42837"/>
                  </a:lnTo>
                  <a:lnTo>
                    <a:pt x="750087" y="28295"/>
                  </a:lnTo>
                  <a:close/>
                </a:path>
              </a:pathLst>
            </a:custGeom>
            <a:solidFill>
              <a:srgbClr val="E7E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4801761" y="7849697"/>
              <a:ext cx="2423795" cy="92710"/>
            </a:xfrm>
            <a:custGeom>
              <a:avLst/>
              <a:gdLst/>
              <a:ahLst/>
              <a:cxnLst/>
              <a:rect l="l" t="t" r="r" b="b"/>
              <a:pathLst>
                <a:path w="2423795" h="92709">
                  <a:moveTo>
                    <a:pt x="2343839" y="92394"/>
                  </a:moveTo>
                  <a:lnTo>
                    <a:pt x="2339958" y="92394"/>
                  </a:lnTo>
                  <a:lnTo>
                    <a:pt x="79699" y="92394"/>
                  </a:lnTo>
                  <a:lnTo>
                    <a:pt x="75912" y="92182"/>
                  </a:lnTo>
                  <a:lnTo>
                    <a:pt x="20807" y="74611"/>
                  </a:lnTo>
                  <a:lnTo>
                    <a:pt x="0" y="40152"/>
                  </a:lnTo>
                  <a:lnTo>
                    <a:pt x="0" y="0"/>
                  </a:lnTo>
                  <a:lnTo>
                    <a:pt x="2423515" y="0"/>
                  </a:lnTo>
                  <a:lnTo>
                    <a:pt x="2423515" y="40152"/>
                  </a:lnTo>
                  <a:lnTo>
                    <a:pt x="2402720" y="74611"/>
                  </a:lnTo>
                  <a:lnTo>
                    <a:pt x="2351367" y="91853"/>
                  </a:lnTo>
                  <a:lnTo>
                    <a:pt x="2347627" y="92182"/>
                  </a:lnTo>
                  <a:lnTo>
                    <a:pt x="2343839" y="92394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5090960" y="8872372"/>
              <a:ext cx="582930" cy="400050"/>
            </a:xfrm>
            <a:custGeom>
              <a:avLst/>
              <a:gdLst/>
              <a:ahLst/>
              <a:cxnLst/>
              <a:rect l="l" t="t" r="r" b="b"/>
              <a:pathLst>
                <a:path w="582929" h="400050">
                  <a:moveTo>
                    <a:pt x="2679" y="5638"/>
                  </a:moveTo>
                  <a:lnTo>
                    <a:pt x="0" y="40144"/>
                  </a:lnTo>
                  <a:lnTo>
                    <a:pt x="0" y="111277"/>
                  </a:lnTo>
                  <a:lnTo>
                    <a:pt x="2679" y="111277"/>
                  </a:lnTo>
                  <a:lnTo>
                    <a:pt x="2679" y="5638"/>
                  </a:lnTo>
                  <a:close/>
                </a:path>
                <a:path w="582929" h="400050">
                  <a:moveTo>
                    <a:pt x="375158" y="111277"/>
                  </a:moveTo>
                  <a:lnTo>
                    <a:pt x="362343" y="0"/>
                  </a:lnTo>
                  <a:lnTo>
                    <a:pt x="362343" y="111277"/>
                  </a:lnTo>
                  <a:lnTo>
                    <a:pt x="375158" y="111277"/>
                  </a:lnTo>
                  <a:close/>
                </a:path>
                <a:path w="582929" h="400050">
                  <a:moveTo>
                    <a:pt x="554863" y="255511"/>
                  </a:moveTo>
                  <a:lnTo>
                    <a:pt x="516089" y="156603"/>
                  </a:lnTo>
                  <a:lnTo>
                    <a:pt x="516089" y="255511"/>
                  </a:lnTo>
                  <a:lnTo>
                    <a:pt x="554863" y="255511"/>
                  </a:lnTo>
                  <a:close/>
                </a:path>
                <a:path w="582929" h="400050">
                  <a:moveTo>
                    <a:pt x="582599" y="272643"/>
                  </a:moveTo>
                  <a:lnTo>
                    <a:pt x="579132" y="272643"/>
                  </a:lnTo>
                  <a:lnTo>
                    <a:pt x="579132" y="288137"/>
                  </a:lnTo>
                  <a:lnTo>
                    <a:pt x="579132" y="398551"/>
                  </a:lnTo>
                  <a:lnTo>
                    <a:pt x="554342" y="398551"/>
                  </a:lnTo>
                  <a:lnTo>
                    <a:pt x="554342" y="288137"/>
                  </a:lnTo>
                  <a:lnTo>
                    <a:pt x="579132" y="288137"/>
                  </a:lnTo>
                  <a:lnTo>
                    <a:pt x="579132" y="272643"/>
                  </a:lnTo>
                  <a:lnTo>
                    <a:pt x="550646" y="272643"/>
                  </a:lnTo>
                  <a:lnTo>
                    <a:pt x="550646" y="288137"/>
                  </a:lnTo>
                  <a:lnTo>
                    <a:pt x="550646" y="398551"/>
                  </a:lnTo>
                  <a:lnTo>
                    <a:pt x="517296" y="398551"/>
                  </a:lnTo>
                  <a:lnTo>
                    <a:pt x="517296" y="288137"/>
                  </a:lnTo>
                  <a:lnTo>
                    <a:pt x="550646" y="288137"/>
                  </a:lnTo>
                  <a:lnTo>
                    <a:pt x="550646" y="272643"/>
                  </a:lnTo>
                  <a:lnTo>
                    <a:pt x="513626" y="272643"/>
                  </a:lnTo>
                  <a:lnTo>
                    <a:pt x="513626" y="288137"/>
                  </a:lnTo>
                  <a:lnTo>
                    <a:pt x="513626" y="398551"/>
                  </a:lnTo>
                  <a:lnTo>
                    <a:pt x="493699" y="398551"/>
                  </a:lnTo>
                  <a:lnTo>
                    <a:pt x="493699" y="288137"/>
                  </a:lnTo>
                  <a:lnTo>
                    <a:pt x="513626" y="288137"/>
                  </a:lnTo>
                  <a:lnTo>
                    <a:pt x="513626" y="272643"/>
                  </a:lnTo>
                  <a:lnTo>
                    <a:pt x="490029" y="272643"/>
                  </a:lnTo>
                  <a:lnTo>
                    <a:pt x="490029" y="288137"/>
                  </a:lnTo>
                  <a:lnTo>
                    <a:pt x="490029" y="398551"/>
                  </a:lnTo>
                  <a:lnTo>
                    <a:pt x="470103" y="398551"/>
                  </a:lnTo>
                  <a:lnTo>
                    <a:pt x="470103" y="288137"/>
                  </a:lnTo>
                  <a:lnTo>
                    <a:pt x="490029" y="288137"/>
                  </a:lnTo>
                  <a:lnTo>
                    <a:pt x="490029" y="272643"/>
                  </a:lnTo>
                  <a:lnTo>
                    <a:pt x="460057" y="272643"/>
                  </a:lnTo>
                  <a:lnTo>
                    <a:pt x="460057" y="399161"/>
                  </a:lnTo>
                  <a:lnTo>
                    <a:pt x="430885" y="399161"/>
                  </a:lnTo>
                  <a:lnTo>
                    <a:pt x="430885" y="272643"/>
                  </a:lnTo>
                  <a:lnTo>
                    <a:pt x="426745" y="272643"/>
                  </a:lnTo>
                  <a:lnTo>
                    <a:pt x="426745" y="399161"/>
                  </a:lnTo>
                  <a:lnTo>
                    <a:pt x="397560" y="399161"/>
                  </a:lnTo>
                  <a:lnTo>
                    <a:pt x="397560" y="272643"/>
                  </a:lnTo>
                  <a:lnTo>
                    <a:pt x="393420" y="272643"/>
                  </a:lnTo>
                  <a:lnTo>
                    <a:pt x="393420" y="399161"/>
                  </a:lnTo>
                  <a:lnTo>
                    <a:pt x="364248" y="399161"/>
                  </a:lnTo>
                  <a:lnTo>
                    <a:pt x="364248" y="278358"/>
                  </a:lnTo>
                  <a:lnTo>
                    <a:pt x="364248" y="272643"/>
                  </a:lnTo>
                  <a:lnTo>
                    <a:pt x="206425" y="272643"/>
                  </a:lnTo>
                  <a:lnTo>
                    <a:pt x="206425" y="279577"/>
                  </a:lnTo>
                  <a:lnTo>
                    <a:pt x="206425" y="399618"/>
                  </a:lnTo>
                  <a:lnTo>
                    <a:pt x="160693" y="399618"/>
                  </a:lnTo>
                  <a:lnTo>
                    <a:pt x="160693" y="279577"/>
                  </a:lnTo>
                  <a:lnTo>
                    <a:pt x="206425" y="279577"/>
                  </a:lnTo>
                  <a:lnTo>
                    <a:pt x="206425" y="272643"/>
                  </a:lnTo>
                  <a:lnTo>
                    <a:pt x="157238" y="272643"/>
                  </a:lnTo>
                  <a:lnTo>
                    <a:pt x="157238" y="279577"/>
                  </a:lnTo>
                  <a:lnTo>
                    <a:pt x="157238" y="399618"/>
                  </a:lnTo>
                  <a:lnTo>
                    <a:pt x="134366" y="399618"/>
                  </a:lnTo>
                  <a:lnTo>
                    <a:pt x="134366" y="280314"/>
                  </a:lnTo>
                  <a:lnTo>
                    <a:pt x="134366" y="279577"/>
                  </a:lnTo>
                  <a:lnTo>
                    <a:pt x="157238" y="279577"/>
                  </a:lnTo>
                  <a:lnTo>
                    <a:pt x="157238" y="272643"/>
                  </a:lnTo>
                  <a:lnTo>
                    <a:pt x="0" y="272643"/>
                  </a:lnTo>
                  <a:lnTo>
                    <a:pt x="0" y="399783"/>
                  </a:lnTo>
                  <a:lnTo>
                    <a:pt x="1028" y="399783"/>
                  </a:lnTo>
                  <a:lnTo>
                    <a:pt x="1028" y="280314"/>
                  </a:lnTo>
                  <a:lnTo>
                    <a:pt x="43332" y="280314"/>
                  </a:lnTo>
                  <a:lnTo>
                    <a:pt x="43332" y="399783"/>
                  </a:lnTo>
                  <a:lnTo>
                    <a:pt x="45046" y="399783"/>
                  </a:lnTo>
                  <a:lnTo>
                    <a:pt x="45046" y="280314"/>
                  </a:lnTo>
                  <a:lnTo>
                    <a:pt x="87350" y="280314"/>
                  </a:lnTo>
                  <a:lnTo>
                    <a:pt x="87350" y="399783"/>
                  </a:lnTo>
                  <a:lnTo>
                    <a:pt x="89065" y="399783"/>
                  </a:lnTo>
                  <a:lnTo>
                    <a:pt x="89065" y="280314"/>
                  </a:lnTo>
                  <a:lnTo>
                    <a:pt x="131356" y="280314"/>
                  </a:lnTo>
                  <a:lnTo>
                    <a:pt x="131356" y="399783"/>
                  </a:lnTo>
                  <a:lnTo>
                    <a:pt x="228841" y="399783"/>
                  </a:lnTo>
                  <a:lnTo>
                    <a:pt x="227228" y="399618"/>
                  </a:lnTo>
                  <a:lnTo>
                    <a:pt x="206959" y="397548"/>
                  </a:lnTo>
                  <a:lnTo>
                    <a:pt x="223354" y="279577"/>
                  </a:lnTo>
                  <a:lnTo>
                    <a:pt x="223520" y="278358"/>
                  </a:lnTo>
                  <a:lnTo>
                    <a:pt x="250977" y="281152"/>
                  </a:lnTo>
                  <a:lnTo>
                    <a:pt x="234492" y="399783"/>
                  </a:lnTo>
                  <a:lnTo>
                    <a:pt x="254863" y="399783"/>
                  </a:lnTo>
                  <a:lnTo>
                    <a:pt x="254863" y="280314"/>
                  </a:lnTo>
                  <a:lnTo>
                    <a:pt x="277749" y="280314"/>
                  </a:lnTo>
                  <a:lnTo>
                    <a:pt x="277749" y="399783"/>
                  </a:lnTo>
                  <a:lnTo>
                    <a:pt x="286118" y="399783"/>
                  </a:lnTo>
                  <a:lnTo>
                    <a:pt x="286118" y="280314"/>
                  </a:lnTo>
                  <a:lnTo>
                    <a:pt x="306539" y="280314"/>
                  </a:lnTo>
                  <a:lnTo>
                    <a:pt x="306539" y="399783"/>
                  </a:lnTo>
                  <a:lnTo>
                    <a:pt x="324726" y="399783"/>
                  </a:lnTo>
                  <a:lnTo>
                    <a:pt x="324650" y="399161"/>
                  </a:lnTo>
                  <a:lnTo>
                    <a:pt x="324573" y="398551"/>
                  </a:lnTo>
                  <a:lnTo>
                    <a:pt x="324446" y="397548"/>
                  </a:lnTo>
                  <a:lnTo>
                    <a:pt x="310019" y="281152"/>
                  </a:lnTo>
                  <a:lnTo>
                    <a:pt x="317436" y="280314"/>
                  </a:lnTo>
                  <a:lnTo>
                    <a:pt x="334530" y="278358"/>
                  </a:lnTo>
                  <a:lnTo>
                    <a:pt x="349313" y="397548"/>
                  </a:lnTo>
                  <a:lnTo>
                    <a:pt x="329780" y="399783"/>
                  </a:lnTo>
                  <a:lnTo>
                    <a:pt x="582599" y="399783"/>
                  </a:lnTo>
                  <a:lnTo>
                    <a:pt x="582599" y="399161"/>
                  </a:lnTo>
                  <a:lnTo>
                    <a:pt x="582599" y="398551"/>
                  </a:lnTo>
                  <a:lnTo>
                    <a:pt x="582599" y="288137"/>
                  </a:lnTo>
                  <a:lnTo>
                    <a:pt x="582599" y="272643"/>
                  </a:lnTo>
                  <a:close/>
                </a:path>
                <a:path w="582929" h="400050">
                  <a:moveTo>
                    <a:pt x="582599" y="128384"/>
                  </a:moveTo>
                  <a:lnTo>
                    <a:pt x="322402" y="128384"/>
                  </a:lnTo>
                  <a:lnTo>
                    <a:pt x="322402" y="144513"/>
                  </a:lnTo>
                  <a:lnTo>
                    <a:pt x="322402" y="254901"/>
                  </a:lnTo>
                  <a:lnTo>
                    <a:pt x="296989" y="254901"/>
                  </a:lnTo>
                  <a:lnTo>
                    <a:pt x="296989" y="144513"/>
                  </a:lnTo>
                  <a:lnTo>
                    <a:pt x="322402" y="144513"/>
                  </a:lnTo>
                  <a:lnTo>
                    <a:pt x="322402" y="128384"/>
                  </a:lnTo>
                  <a:lnTo>
                    <a:pt x="293293" y="128384"/>
                  </a:lnTo>
                  <a:lnTo>
                    <a:pt x="293293" y="144513"/>
                  </a:lnTo>
                  <a:lnTo>
                    <a:pt x="293293" y="254901"/>
                  </a:lnTo>
                  <a:lnTo>
                    <a:pt x="259334" y="254901"/>
                  </a:lnTo>
                  <a:lnTo>
                    <a:pt x="259334" y="144513"/>
                  </a:lnTo>
                  <a:lnTo>
                    <a:pt x="293293" y="144513"/>
                  </a:lnTo>
                  <a:lnTo>
                    <a:pt x="293293" y="128384"/>
                  </a:lnTo>
                  <a:lnTo>
                    <a:pt x="255663" y="128384"/>
                  </a:lnTo>
                  <a:lnTo>
                    <a:pt x="255663" y="144513"/>
                  </a:lnTo>
                  <a:lnTo>
                    <a:pt x="255663" y="254901"/>
                  </a:lnTo>
                  <a:lnTo>
                    <a:pt x="235737" y="254901"/>
                  </a:lnTo>
                  <a:lnTo>
                    <a:pt x="235737" y="144513"/>
                  </a:lnTo>
                  <a:lnTo>
                    <a:pt x="255663" y="144513"/>
                  </a:lnTo>
                  <a:lnTo>
                    <a:pt x="255663" y="128384"/>
                  </a:lnTo>
                  <a:lnTo>
                    <a:pt x="232041" y="128384"/>
                  </a:lnTo>
                  <a:lnTo>
                    <a:pt x="232041" y="144513"/>
                  </a:lnTo>
                  <a:lnTo>
                    <a:pt x="232041" y="254901"/>
                  </a:lnTo>
                  <a:lnTo>
                    <a:pt x="212140" y="254901"/>
                  </a:lnTo>
                  <a:lnTo>
                    <a:pt x="212140" y="144513"/>
                  </a:lnTo>
                  <a:lnTo>
                    <a:pt x="232041" y="144513"/>
                  </a:lnTo>
                  <a:lnTo>
                    <a:pt x="232041" y="128384"/>
                  </a:lnTo>
                  <a:lnTo>
                    <a:pt x="208445" y="128384"/>
                  </a:lnTo>
                  <a:lnTo>
                    <a:pt x="208445" y="144513"/>
                  </a:lnTo>
                  <a:lnTo>
                    <a:pt x="208445" y="254901"/>
                  </a:lnTo>
                  <a:lnTo>
                    <a:pt x="175094" y="254901"/>
                  </a:lnTo>
                  <a:lnTo>
                    <a:pt x="175094" y="144513"/>
                  </a:lnTo>
                  <a:lnTo>
                    <a:pt x="208445" y="144513"/>
                  </a:lnTo>
                  <a:lnTo>
                    <a:pt x="208445" y="128384"/>
                  </a:lnTo>
                  <a:lnTo>
                    <a:pt x="171424" y="128384"/>
                  </a:lnTo>
                  <a:lnTo>
                    <a:pt x="171424" y="144513"/>
                  </a:lnTo>
                  <a:lnTo>
                    <a:pt x="171424" y="254901"/>
                  </a:lnTo>
                  <a:lnTo>
                    <a:pt x="146596" y="254901"/>
                  </a:lnTo>
                  <a:lnTo>
                    <a:pt x="146596" y="144513"/>
                  </a:lnTo>
                  <a:lnTo>
                    <a:pt x="171424" y="144513"/>
                  </a:lnTo>
                  <a:lnTo>
                    <a:pt x="171424" y="128384"/>
                  </a:lnTo>
                  <a:lnTo>
                    <a:pt x="143281" y="128384"/>
                  </a:lnTo>
                  <a:lnTo>
                    <a:pt x="143281" y="144513"/>
                  </a:lnTo>
                  <a:lnTo>
                    <a:pt x="143281" y="254901"/>
                  </a:lnTo>
                  <a:lnTo>
                    <a:pt x="117881" y="254901"/>
                  </a:lnTo>
                  <a:lnTo>
                    <a:pt x="117881" y="144513"/>
                  </a:lnTo>
                  <a:lnTo>
                    <a:pt x="143281" y="144513"/>
                  </a:lnTo>
                  <a:lnTo>
                    <a:pt x="143281" y="128384"/>
                  </a:lnTo>
                  <a:lnTo>
                    <a:pt x="114795" y="128384"/>
                  </a:lnTo>
                  <a:lnTo>
                    <a:pt x="114795" y="144513"/>
                  </a:lnTo>
                  <a:lnTo>
                    <a:pt x="114795" y="254901"/>
                  </a:lnTo>
                  <a:lnTo>
                    <a:pt x="80213" y="254901"/>
                  </a:lnTo>
                  <a:lnTo>
                    <a:pt x="80213" y="144513"/>
                  </a:lnTo>
                  <a:lnTo>
                    <a:pt x="114795" y="144513"/>
                  </a:lnTo>
                  <a:lnTo>
                    <a:pt x="114795" y="128384"/>
                  </a:lnTo>
                  <a:lnTo>
                    <a:pt x="77774" y="128384"/>
                  </a:lnTo>
                  <a:lnTo>
                    <a:pt x="77774" y="144513"/>
                  </a:lnTo>
                  <a:lnTo>
                    <a:pt x="77774" y="254901"/>
                  </a:lnTo>
                  <a:lnTo>
                    <a:pt x="56616" y="254901"/>
                  </a:lnTo>
                  <a:lnTo>
                    <a:pt x="56616" y="144513"/>
                  </a:lnTo>
                  <a:lnTo>
                    <a:pt x="77774" y="144513"/>
                  </a:lnTo>
                  <a:lnTo>
                    <a:pt x="77774" y="128384"/>
                  </a:lnTo>
                  <a:lnTo>
                    <a:pt x="54178" y="128384"/>
                  </a:lnTo>
                  <a:lnTo>
                    <a:pt x="54178" y="144513"/>
                  </a:lnTo>
                  <a:lnTo>
                    <a:pt x="54178" y="254901"/>
                  </a:lnTo>
                  <a:lnTo>
                    <a:pt x="33032" y="254901"/>
                  </a:lnTo>
                  <a:lnTo>
                    <a:pt x="33032" y="144513"/>
                  </a:lnTo>
                  <a:lnTo>
                    <a:pt x="54178" y="144513"/>
                  </a:lnTo>
                  <a:lnTo>
                    <a:pt x="54178" y="128384"/>
                  </a:lnTo>
                  <a:lnTo>
                    <a:pt x="0" y="128384"/>
                  </a:lnTo>
                  <a:lnTo>
                    <a:pt x="0" y="144513"/>
                  </a:lnTo>
                  <a:lnTo>
                    <a:pt x="30556" y="144513"/>
                  </a:lnTo>
                  <a:lnTo>
                    <a:pt x="30556" y="254901"/>
                  </a:lnTo>
                  <a:lnTo>
                    <a:pt x="0" y="254901"/>
                  </a:lnTo>
                  <a:lnTo>
                    <a:pt x="0" y="255511"/>
                  </a:lnTo>
                  <a:lnTo>
                    <a:pt x="327266" y="255511"/>
                  </a:lnTo>
                  <a:lnTo>
                    <a:pt x="327266" y="149999"/>
                  </a:lnTo>
                  <a:lnTo>
                    <a:pt x="363804" y="149999"/>
                  </a:lnTo>
                  <a:lnTo>
                    <a:pt x="363804" y="255511"/>
                  </a:lnTo>
                  <a:lnTo>
                    <a:pt x="366547" y="255511"/>
                  </a:lnTo>
                  <a:lnTo>
                    <a:pt x="366547" y="149999"/>
                  </a:lnTo>
                  <a:lnTo>
                    <a:pt x="384810" y="149999"/>
                  </a:lnTo>
                  <a:lnTo>
                    <a:pt x="384810" y="255511"/>
                  </a:lnTo>
                  <a:lnTo>
                    <a:pt x="387223" y="255511"/>
                  </a:lnTo>
                  <a:lnTo>
                    <a:pt x="387223" y="149999"/>
                  </a:lnTo>
                  <a:lnTo>
                    <a:pt x="420979" y="149999"/>
                  </a:lnTo>
                  <a:lnTo>
                    <a:pt x="420979" y="255511"/>
                  </a:lnTo>
                  <a:lnTo>
                    <a:pt x="422376" y="255511"/>
                  </a:lnTo>
                  <a:lnTo>
                    <a:pt x="422376" y="149999"/>
                  </a:lnTo>
                  <a:lnTo>
                    <a:pt x="456158" y="149999"/>
                  </a:lnTo>
                  <a:lnTo>
                    <a:pt x="456158" y="255511"/>
                  </a:lnTo>
                  <a:lnTo>
                    <a:pt x="457517" y="255511"/>
                  </a:lnTo>
                  <a:lnTo>
                    <a:pt x="457517" y="149999"/>
                  </a:lnTo>
                  <a:lnTo>
                    <a:pt x="491299" y="149999"/>
                  </a:lnTo>
                  <a:lnTo>
                    <a:pt x="491299" y="255511"/>
                  </a:lnTo>
                  <a:lnTo>
                    <a:pt x="495439" y="255511"/>
                  </a:lnTo>
                  <a:lnTo>
                    <a:pt x="495439" y="149999"/>
                  </a:lnTo>
                  <a:lnTo>
                    <a:pt x="516089" y="149999"/>
                  </a:lnTo>
                  <a:lnTo>
                    <a:pt x="516089" y="156565"/>
                  </a:lnTo>
                  <a:lnTo>
                    <a:pt x="534873" y="149999"/>
                  </a:lnTo>
                  <a:lnTo>
                    <a:pt x="535482" y="149783"/>
                  </a:lnTo>
                  <a:lnTo>
                    <a:pt x="535559" y="149999"/>
                  </a:lnTo>
                  <a:lnTo>
                    <a:pt x="574268" y="248793"/>
                  </a:lnTo>
                  <a:lnTo>
                    <a:pt x="555002" y="255511"/>
                  </a:lnTo>
                  <a:lnTo>
                    <a:pt x="582599" y="255511"/>
                  </a:lnTo>
                  <a:lnTo>
                    <a:pt x="582599" y="149783"/>
                  </a:lnTo>
                  <a:lnTo>
                    <a:pt x="582599" y="128384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0" name="object 440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5459187" y="8752589"/>
              <a:ext cx="214374" cy="86796"/>
            </a:xfrm>
            <a:prstGeom prst="rect">
              <a:avLst/>
            </a:prstGeom>
          </p:spPr>
        </p:pic>
        <p:sp>
          <p:nvSpPr>
            <p:cNvPr id="441" name="object 441"/>
            <p:cNvSpPr/>
            <p:nvPr/>
          </p:nvSpPr>
          <p:spPr>
            <a:xfrm>
              <a:off x="5090966" y="8856486"/>
              <a:ext cx="582930" cy="127635"/>
            </a:xfrm>
            <a:custGeom>
              <a:avLst/>
              <a:gdLst/>
              <a:ahLst/>
              <a:cxnLst/>
              <a:rect l="l" t="t" r="r" b="b"/>
              <a:pathLst>
                <a:path w="582929" h="127634">
                  <a:moveTo>
                    <a:pt x="44342" y="127159"/>
                  </a:moveTo>
                  <a:lnTo>
                    <a:pt x="38767" y="127159"/>
                  </a:lnTo>
                  <a:lnTo>
                    <a:pt x="38767" y="16959"/>
                  </a:lnTo>
                  <a:lnTo>
                    <a:pt x="3058" y="16959"/>
                  </a:lnTo>
                  <a:lnTo>
                    <a:pt x="3081" y="16582"/>
                  </a:lnTo>
                  <a:lnTo>
                    <a:pt x="0" y="16347"/>
                  </a:lnTo>
                  <a:lnTo>
                    <a:pt x="0" y="0"/>
                  </a:lnTo>
                  <a:lnTo>
                    <a:pt x="582596" y="0"/>
                  </a:lnTo>
                  <a:lnTo>
                    <a:pt x="582596" y="635"/>
                  </a:lnTo>
                  <a:lnTo>
                    <a:pt x="44342" y="635"/>
                  </a:lnTo>
                  <a:lnTo>
                    <a:pt x="44342" y="127159"/>
                  </a:lnTo>
                  <a:close/>
                </a:path>
                <a:path w="582929" h="127634">
                  <a:moveTo>
                    <a:pt x="77652" y="127159"/>
                  </a:moveTo>
                  <a:lnTo>
                    <a:pt x="73512" y="127159"/>
                  </a:lnTo>
                  <a:lnTo>
                    <a:pt x="73512" y="635"/>
                  </a:lnTo>
                  <a:lnTo>
                    <a:pt x="77652" y="635"/>
                  </a:lnTo>
                  <a:lnTo>
                    <a:pt x="77652" y="127159"/>
                  </a:lnTo>
                  <a:close/>
                </a:path>
                <a:path w="582929" h="127634">
                  <a:moveTo>
                    <a:pt x="110962" y="127159"/>
                  </a:moveTo>
                  <a:lnTo>
                    <a:pt x="106822" y="127159"/>
                  </a:lnTo>
                  <a:lnTo>
                    <a:pt x="106822" y="635"/>
                  </a:lnTo>
                  <a:lnTo>
                    <a:pt x="110962" y="635"/>
                  </a:lnTo>
                  <a:lnTo>
                    <a:pt x="110962" y="127159"/>
                  </a:lnTo>
                  <a:close/>
                </a:path>
                <a:path w="582929" h="127634">
                  <a:moveTo>
                    <a:pt x="204023" y="127159"/>
                  </a:moveTo>
                  <a:lnTo>
                    <a:pt x="140132" y="127159"/>
                  </a:lnTo>
                  <a:lnTo>
                    <a:pt x="140132" y="635"/>
                  </a:lnTo>
                  <a:lnTo>
                    <a:pt x="582596" y="635"/>
                  </a:lnTo>
                  <a:lnTo>
                    <a:pt x="582596" y="12984"/>
                  </a:lnTo>
                  <a:lnTo>
                    <a:pt x="383088" y="12984"/>
                  </a:lnTo>
                  <a:lnTo>
                    <a:pt x="378410" y="13525"/>
                  </a:lnTo>
                  <a:lnTo>
                    <a:pt x="143261" y="13525"/>
                  </a:lnTo>
                  <a:lnTo>
                    <a:pt x="143261" y="126665"/>
                  </a:lnTo>
                  <a:lnTo>
                    <a:pt x="204023" y="126665"/>
                  </a:lnTo>
                  <a:lnTo>
                    <a:pt x="204023" y="127159"/>
                  </a:lnTo>
                  <a:close/>
                </a:path>
                <a:path w="582929" h="127634">
                  <a:moveTo>
                    <a:pt x="582596" y="127159"/>
                  </a:moveTo>
                  <a:lnTo>
                    <a:pt x="380642" y="127159"/>
                  </a:lnTo>
                  <a:lnTo>
                    <a:pt x="396050" y="125372"/>
                  </a:lnTo>
                  <a:lnTo>
                    <a:pt x="383232" y="14230"/>
                  </a:lnTo>
                  <a:lnTo>
                    <a:pt x="383151" y="13525"/>
                  </a:lnTo>
                  <a:lnTo>
                    <a:pt x="383088" y="12984"/>
                  </a:lnTo>
                  <a:lnTo>
                    <a:pt x="582596" y="12984"/>
                  </a:lnTo>
                  <a:lnTo>
                    <a:pt x="582596" y="15524"/>
                  </a:lnTo>
                  <a:lnTo>
                    <a:pt x="399673" y="15524"/>
                  </a:lnTo>
                  <a:lnTo>
                    <a:pt x="399673" y="125936"/>
                  </a:lnTo>
                  <a:lnTo>
                    <a:pt x="582596" y="125936"/>
                  </a:lnTo>
                  <a:lnTo>
                    <a:pt x="582596" y="127159"/>
                  </a:lnTo>
                  <a:close/>
                </a:path>
                <a:path w="582929" h="127634">
                  <a:moveTo>
                    <a:pt x="183063" y="126665"/>
                  </a:moveTo>
                  <a:lnTo>
                    <a:pt x="180288" y="126665"/>
                  </a:lnTo>
                  <a:lnTo>
                    <a:pt x="180288" y="13525"/>
                  </a:lnTo>
                  <a:lnTo>
                    <a:pt x="183063" y="13525"/>
                  </a:lnTo>
                  <a:lnTo>
                    <a:pt x="183063" y="126665"/>
                  </a:lnTo>
                  <a:close/>
                </a:path>
                <a:path w="582929" h="127634">
                  <a:moveTo>
                    <a:pt x="204023" y="126665"/>
                  </a:moveTo>
                  <a:lnTo>
                    <a:pt x="201577" y="126665"/>
                  </a:lnTo>
                  <a:lnTo>
                    <a:pt x="201577" y="13525"/>
                  </a:lnTo>
                  <a:lnTo>
                    <a:pt x="378410" y="13525"/>
                  </a:lnTo>
                  <a:lnTo>
                    <a:pt x="372307" y="14230"/>
                  </a:lnTo>
                  <a:lnTo>
                    <a:pt x="204023" y="14230"/>
                  </a:lnTo>
                  <a:lnTo>
                    <a:pt x="204023" y="126665"/>
                  </a:lnTo>
                  <a:close/>
                </a:path>
                <a:path w="582929" h="127634">
                  <a:moveTo>
                    <a:pt x="239639" y="127159"/>
                  </a:moveTo>
                  <a:lnTo>
                    <a:pt x="238251" y="127159"/>
                  </a:lnTo>
                  <a:lnTo>
                    <a:pt x="238251" y="14230"/>
                  </a:lnTo>
                  <a:lnTo>
                    <a:pt x="239639" y="14230"/>
                  </a:lnTo>
                  <a:lnTo>
                    <a:pt x="239639" y="127159"/>
                  </a:lnTo>
                  <a:close/>
                </a:path>
                <a:path w="582929" h="127634">
                  <a:moveTo>
                    <a:pt x="275254" y="127159"/>
                  </a:moveTo>
                  <a:lnTo>
                    <a:pt x="273866" y="127159"/>
                  </a:lnTo>
                  <a:lnTo>
                    <a:pt x="273866" y="14230"/>
                  </a:lnTo>
                  <a:lnTo>
                    <a:pt x="275254" y="14230"/>
                  </a:lnTo>
                  <a:lnTo>
                    <a:pt x="275254" y="127159"/>
                  </a:lnTo>
                  <a:close/>
                </a:path>
                <a:path w="582929" h="127634">
                  <a:moveTo>
                    <a:pt x="313669" y="127159"/>
                  </a:moveTo>
                  <a:lnTo>
                    <a:pt x="309482" y="127159"/>
                  </a:lnTo>
                  <a:lnTo>
                    <a:pt x="309482" y="14230"/>
                  </a:lnTo>
                  <a:lnTo>
                    <a:pt x="313669" y="14230"/>
                  </a:lnTo>
                  <a:lnTo>
                    <a:pt x="313669" y="127159"/>
                  </a:lnTo>
                  <a:close/>
                </a:path>
                <a:path w="582929" h="127634">
                  <a:moveTo>
                    <a:pt x="341380" y="127159"/>
                  </a:moveTo>
                  <a:lnTo>
                    <a:pt x="334629" y="127159"/>
                  </a:lnTo>
                  <a:lnTo>
                    <a:pt x="334629" y="14230"/>
                  </a:lnTo>
                  <a:lnTo>
                    <a:pt x="341380" y="14230"/>
                  </a:lnTo>
                  <a:lnTo>
                    <a:pt x="341380" y="127159"/>
                  </a:lnTo>
                  <a:close/>
                </a:path>
                <a:path w="582929" h="127634">
                  <a:moveTo>
                    <a:pt x="362340" y="15383"/>
                  </a:moveTo>
                  <a:lnTo>
                    <a:pt x="362340" y="14230"/>
                  </a:lnTo>
                  <a:lnTo>
                    <a:pt x="372307" y="14230"/>
                  </a:lnTo>
                  <a:lnTo>
                    <a:pt x="362340" y="15383"/>
                  </a:lnTo>
                  <a:close/>
                </a:path>
                <a:path w="582929" h="127634">
                  <a:moveTo>
                    <a:pt x="428772" y="125936"/>
                  </a:moveTo>
                  <a:lnTo>
                    <a:pt x="425102" y="125936"/>
                  </a:lnTo>
                  <a:lnTo>
                    <a:pt x="425102" y="15524"/>
                  </a:lnTo>
                  <a:lnTo>
                    <a:pt x="428772" y="15524"/>
                  </a:lnTo>
                  <a:lnTo>
                    <a:pt x="428772" y="125936"/>
                  </a:lnTo>
                  <a:close/>
                </a:path>
                <a:path w="582929" h="127634">
                  <a:moveTo>
                    <a:pt x="466434" y="125936"/>
                  </a:moveTo>
                  <a:lnTo>
                    <a:pt x="462764" y="125936"/>
                  </a:lnTo>
                  <a:lnTo>
                    <a:pt x="462764" y="15524"/>
                  </a:lnTo>
                  <a:lnTo>
                    <a:pt x="466434" y="15524"/>
                  </a:lnTo>
                  <a:lnTo>
                    <a:pt x="466434" y="125936"/>
                  </a:lnTo>
                  <a:close/>
                </a:path>
                <a:path w="582929" h="127634">
                  <a:moveTo>
                    <a:pt x="490028" y="125936"/>
                  </a:moveTo>
                  <a:lnTo>
                    <a:pt x="486359" y="125936"/>
                  </a:lnTo>
                  <a:lnTo>
                    <a:pt x="486359" y="15524"/>
                  </a:lnTo>
                  <a:lnTo>
                    <a:pt x="490028" y="15524"/>
                  </a:lnTo>
                  <a:lnTo>
                    <a:pt x="490028" y="125936"/>
                  </a:lnTo>
                  <a:close/>
                </a:path>
                <a:path w="582929" h="127634">
                  <a:moveTo>
                    <a:pt x="513623" y="125936"/>
                  </a:moveTo>
                  <a:lnTo>
                    <a:pt x="509953" y="125936"/>
                  </a:lnTo>
                  <a:lnTo>
                    <a:pt x="509953" y="15524"/>
                  </a:lnTo>
                  <a:lnTo>
                    <a:pt x="513623" y="15524"/>
                  </a:lnTo>
                  <a:lnTo>
                    <a:pt x="513623" y="125936"/>
                  </a:lnTo>
                  <a:close/>
                </a:path>
                <a:path w="582929" h="127634">
                  <a:moveTo>
                    <a:pt x="550673" y="125936"/>
                  </a:moveTo>
                  <a:lnTo>
                    <a:pt x="546980" y="125936"/>
                  </a:lnTo>
                  <a:lnTo>
                    <a:pt x="546980" y="15524"/>
                  </a:lnTo>
                  <a:lnTo>
                    <a:pt x="550673" y="15524"/>
                  </a:lnTo>
                  <a:lnTo>
                    <a:pt x="550673" y="125936"/>
                  </a:lnTo>
                  <a:close/>
                </a:path>
                <a:path w="582929" h="127634">
                  <a:moveTo>
                    <a:pt x="582596" y="125936"/>
                  </a:moveTo>
                  <a:lnTo>
                    <a:pt x="575491" y="125936"/>
                  </a:lnTo>
                  <a:lnTo>
                    <a:pt x="575491" y="15524"/>
                  </a:lnTo>
                  <a:lnTo>
                    <a:pt x="582596" y="15524"/>
                  </a:lnTo>
                  <a:lnTo>
                    <a:pt x="582596" y="125936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5090960" y="8839390"/>
              <a:ext cx="1927225" cy="450850"/>
            </a:xfrm>
            <a:custGeom>
              <a:avLst/>
              <a:gdLst/>
              <a:ahLst/>
              <a:cxnLst/>
              <a:rect l="l" t="t" r="r" b="b"/>
              <a:pathLst>
                <a:path w="1927225" h="450850">
                  <a:moveTo>
                    <a:pt x="582599" y="432676"/>
                  </a:moveTo>
                  <a:lnTo>
                    <a:pt x="324916" y="432676"/>
                  </a:lnTo>
                  <a:lnTo>
                    <a:pt x="324916" y="433946"/>
                  </a:lnTo>
                  <a:lnTo>
                    <a:pt x="324789" y="433946"/>
                  </a:lnTo>
                  <a:lnTo>
                    <a:pt x="324789" y="432676"/>
                  </a:lnTo>
                  <a:lnTo>
                    <a:pt x="306539" y="432676"/>
                  </a:lnTo>
                  <a:lnTo>
                    <a:pt x="306539" y="433946"/>
                  </a:lnTo>
                  <a:lnTo>
                    <a:pt x="286118" y="433946"/>
                  </a:lnTo>
                  <a:lnTo>
                    <a:pt x="286118" y="432676"/>
                  </a:lnTo>
                  <a:lnTo>
                    <a:pt x="277749" y="432676"/>
                  </a:lnTo>
                  <a:lnTo>
                    <a:pt x="277749" y="433946"/>
                  </a:lnTo>
                  <a:lnTo>
                    <a:pt x="254863" y="433946"/>
                  </a:lnTo>
                  <a:lnTo>
                    <a:pt x="254863" y="432676"/>
                  </a:lnTo>
                  <a:lnTo>
                    <a:pt x="234416" y="432676"/>
                  </a:lnTo>
                  <a:lnTo>
                    <a:pt x="234416" y="433946"/>
                  </a:lnTo>
                  <a:lnTo>
                    <a:pt x="234289" y="433946"/>
                  </a:lnTo>
                  <a:lnTo>
                    <a:pt x="234289" y="432676"/>
                  </a:lnTo>
                  <a:lnTo>
                    <a:pt x="131356" y="432676"/>
                  </a:lnTo>
                  <a:lnTo>
                    <a:pt x="131356" y="433946"/>
                  </a:lnTo>
                  <a:lnTo>
                    <a:pt x="89065" y="433946"/>
                  </a:lnTo>
                  <a:lnTo>
                    <a:pt x="89065" y="432676"/>
                  </a:lnTo>
                  <a:lnTo>
                    <a:pt x="87350" y="432676"/>
                  </a:lnTo>
                  <a:lnTo>
                    <a:pt x="87350" y="433946"/>
                  </a:lnTo>
                  <a:lnTo>
                    <a:pt x="45046" y="433946"/>
                  </a:lnTo>
                  <a:lnTo>
                    <a:pt x="45046" y="432676"/>
                  </a:lnTo>
                  <a:lnTo>
                    <a:pt x="43332" y="432676"/>
                  </a:lnTo>
                  <a:lnTo>
                    <a:pt x="43332" y="433946"/>
                  </a:lnTo>
                  <a:lnTo>
                    <a:pt x="1028" y="433946"/>
                  </a:lnTo>
                  <a:lnTo>
                    <a:pt x="1028" y="432676"/>
                  </a:lnTo>
                  <a:lnTo>
                    <a:pt x="0" y="432676"/>
                  </a:lnTo>
                  <a:lnTo>
                    <a:pt x="0" y="433946"/>
                  </a:lnTo>
                  <a:lnTo>
                    <a:pt x="0" y="450456"/>
                  </a:lnTo>
                  <a:lnTo>
                    <a:pt x="582599" y="450456"/>
                  </a:lnTo>
                  <a:lnTo>
                    <a:pt x="582599" y="433946"/>
                  </a:lnTo>
                  <a:lnTo>
                    <a:pt x="582599" y="432676"/>
                  </a:lnTo>
                  <a:close/>
                </a:path>
                <a:path w="1927225" h="450850">
                  <a:moveTo>
                    <a:pt x="582599" y="287896"/>
                  </a:moveTo>
                  <a:lnTo>
                    <a:pt x="560209" y="287896"/>
                  </a:lnTo>
                  <a:lnTo>
                    <a:pt x="560209" y="289166"/>
                  </a:lnTo>
                  <a:lnTo>
                    <a:pt x="447929" y="289166"/>
                  </a:lnTo>
                  <a:lnTo>
                    <a:pt x="447929" y="287896"/>
                  </a:lnTo>
                  <a:lnTo>
                    <a:pt x="0" y="287896"/>
                  </a:lnTo>
                  <a:lnTo>
                    <a:pt x="0" y="289166"/>
                  </a:lnTo>
                  <a:lnTo>
                    <a:pt x="0" y="305676"/>
                  </a:lnTo>
                  <a:lnTo>
                    <a:pt x="582599" y="305676"/>
                  </a:lnTo>
                  <a:lnTo>
                    <a:pt x="582599" y="289166"/>
                  </a:lnTo>
                  <a:lnTo>
                    <a:pt x="582599" y="287896"/>
                  </a:lnTo>
                  <a:close/>
                </a:path>
                <a:path w="1927225" h="450850">
                  <a:moveTo>
                    <a:pt x="582599" y="144259"/>
                  </a:moveTo>
                  <a:lnTo>
                    <a:pt x="380644" y="144259"/>
                  </a:lnTo>
                  <a:lnTo>
                    <a:pt x="375234" y="144868"/>
                  </a:lnTo>
                  <a:lnTo>
                    <a:pt x="375158" y="144259"/>
                  </a:lnTo>
                  <a:lnTo>
                    <a:pt x="362343" y="144259"/>
                  </a:lnTo>
                  <a:lnTo>
                    <a:pt x="362343" y="144449"/>
                  </a:lnTo>
                  <a:lnTo>
                    <a:pt x="341376" y="144449"/>
                  </a:lnTo>
                  <a:lnTo>
                    <a:pt x="341376" y="144259"/>
                  </a:lnTo>
                  <a:lnTo>
                    <a:pt x="334632" y="144259"/>
                  </a:lnTo>
                  <a:lnTo>
                    <a:pt x="334632" y="144449"/>
                  </a:lnTo>
                  <a:lnTo>
                    <a:pt x="313664" y="144449"/>
                  </a:lnTo>
                  <a:lnTo>
                    <a:pt x="313664" y="144259"/>
                  </a:lnTo>
                  <a:lnTo>
                    <a:pt x="309486" y="144259"/>
                  </a:lnTo>
                  <a:lnTo>
                    <a:pt x="309486" y="144449"/>
                  </a:lnTo>
                  <a:lnTo>
                    <a:pt x="275259" y="144449"/>
                  </a:lnTo>
                  <a:lnTo>
                    <a:pt x="275259" y="144259"/>
                  </a:lnTo>
                  <a:lnTo>
                    <a:pt x="273862" y="144259"/>
                  </a:lnTo>
                  <a:lnTo>
                    <a:pt x="273862" y="144449"/>
                  </a:lnTo>
                  <a:lnTo>
                    <a:pt x="239636" y="144449"/>
                  </a:lnTo>
                  <a:lnTo>
                    <a:pt x="239636" y="144259"/>
                  </a:lnTo>
                  <a:lnTo>
                    <a:pt x="238252" y="144259"/>
                  </a:lnTo>
                  <a:lnTo>
                    <a:pt x="238252" y="144449"/>
                  </a:lnTo>
                  <a:lnTo>
                    <a:pt x="204025" y="144449"/>
                  </a:lnTo>
                  <a:lnTo>
                    <a:pt x="204025" y="144259"/>
                  </a:lnTo>
                  <a:lnTo>
                    <a:pt x="140131" y="144259"/>
                  </a:lnTo>
                  <a:lnTo>
                    <a:pt x="140131" y="144449"/>
                  </a:lnTo>
                  <a:lnTo>
                    <a:pt x="110959" y="144449"/>
                  </a:lnTo>
                  <a:lnTo>
                    <a:pt x="110959" y="144259"/>
                  </a:lnTo>
                  <a:lnTo>
                    <a:pt x="106819" y="144259"/>
                  </a:lnTo>
                  <a:lnTo>
                    <a:pt x="106819" y="144449"/>
                  </a:lnTo>
                  <a:lnTo>
                    <a:pt x="77647" y="144449"/>
                  </a:lnTo>
                  <a:lnTo>
                    <a:pt x="77647" y="144259"/>
                  </a:lnTo>
                  <a:lnTo>
                    <a:pt x="73507" y="144259"/>
                  </a:lnTo>
                  <a:lnTo>
                    <a:pt x="73507" y="144449"/>
                  </a:lnTo>
                  <a:lnTo>
                    <a:pt x="44348" y="144449"/>
                  </a:lnTo>
                  <a:lnTo>
                    <a:pt x="44348" y="144259"/>
                  </a:lnTo>
                  <a:lnTo>
                    <a:pt x="38773" y="144259"/>
                  </a:lnTo>
                  <a:lnTo>
                    <a:pt x="38773" y="144449"/>
                  </a:lnTo>
                  <a:lnTo>
                    <a:pt x="2679" y="144449"/>
                  </a:lnTo>
                  <a:lnTo>
                    <a:pt x="2679" y="144259"/>
                  </a:lnTo>
                  <a:lnTo>
                    <a:pt x="0" y="144259"/>
                  </a:lnTo>
                  <a:lnTo>
                    <a:pt x="0" y="161366"/>
                  </a:lnTo>
                  <a:lnTo>
                    <a:pt x="582599" y="161366"/>
                  </a:lnTo>
                  <a:lnTo>
                    <a:pt x="582599" y="144259"/>
                  </a:lnTo>
                  <a:close/>
                </a:path>
                <a:path w="1927225" h="450850">
                  <a:moveTo>
                    <a:pt x="582599" y="0"/>
                  </a:moveTo>
                  <a:lnTo>
                    <a:pt x="368223" y="0"/>
                  </a:lnTo>
                  <a:lnTo>
                    <a:pt x="368173" y="215"/>
                  </a:lnTo>
                  <a:lnTo>
                    <a:pt x="367207" y="0"/>
                  </a:lnTo>
                  <a:lnTo>
                    <a:pt x="0" y="0"/>
                  </a:lnTo>
                  <a:lnTo>
                    <a:pt x="0" y="17106"/>
                  </a:lnTo>
                  <a:lnTo>
                    <a:pt x="582599" y="17106"/>
                  </a:lnTo>
                  <a:lnTo>
                    <a:pt x="582599" y="0"/>
                  </a:lnTo>
                  <a:close/>
                </a:path>
                <a:path w="1927225" h="450850">
                  <a:moveTo>
                    <a:pt x="1926856" y="432676"/>
                  </a:moveTo>
                  <a:lnTo>
                    <a:pt x="1753476" y="432676"/>
                  </a:lnTo>
                  <a:lnTo>
                    <a:pt x="1753476" y="433946"/>
                  </a:lnTo>
                  <a:lnTo>
                    <a:pt x="1753108" y="433946"/>
                  </a:lnTo>
                  <a:lnTo>
                    <a:pt x="1753108" y="432676"/>
                  </a:lnTo>
                  <a:lnTo>
                    <a:pt x="1590954" y="432676"/>
                  </a:lnTo>
                  <a:lnTo>
                    <a:pt x="1590954" y="433946"/>
                  </a:lnTo>
                  <a:lnTo>
                    <a:pt x="1561782" y="433946"/>
                  </a:lnTo>
                  <a:lnTo>
                    <a:pt x="1561782" y="432676"/>
                  </a:lnTo>
                  <a:lnTo>
                    <a:pt x="1557642" y="432676"/>
                  </a:lnTo>
                  <a:lnTo>
                    <a:pt x="1557642" y="433946"/>
                  </a:lnTo>
                  <a:lnTo>
                    <a:pt x="1528445" y="433946"/>
                  </a:lnTo>
                  <a:lnTo>
                    <a:pt x="1528445" y="432676"/>
                  </a:lnTo>
                  <a:lnTo>
                    <a:pt x="1524304" y="432676"/>
                  </a:lnTo>
                  <a:lnTo>
                    <a:pt x="1524304" y="433946"/>
                  </a:lnTo>
                  <a:lnTo>
                    <a:pt x="1495145" y="433946"/>
                  </a:lnTo>
                  <a:lnTo>
                    <a:pt x="1495145" y="432676"/>
                  </a:lnTo>
                  <a:lnTo>
                    <a:pt x="1492440" y="432676"/>
                  </a:lnTo>
                  <a:lnTo>
                    <a:pt x="1492440" y="433946"/>
                  </a:lnTo>
                  <a:lnTo>
                    <a:pt x="1467002" y="433946"/>
                  </a:lnTo>
                  <a:lnTo>
                    <a:pt x="1467002" y="432676"/>
                  </a:lnTo>
                  <a:lnTo>
                    <a:pt x="1463332" y="432676"/>
                  </a:lnTo>
                  <a:lnTo>
                    <a:pt x="1463332" y="433946"/>
                  </a:lnTo>
                  <a:lnTo>
                    <a:pt x="1429346" y="433946"/>
                  </a:lnTo>
                  <a:lnTo>
                    <a:pt x="1429346" y="432676"/>
                  </a:lnTo>
                  <a:lnTo>
                    <a:pt x="1425676" y="432676"/>
                  </a:lnTo>
                  <a:lnTo>
                    <a:pt x="1425676" y="433946"/>
                  </a:lnTo>
                  <a:lnTo>
                    <a:pt x="1405750" y="433946"/>
                  </a:lnTo>
                  <a:lnTo>
                    <a:pt x="1405750" y="432676"/>
                  </a:lnTo>
                  <a:lnTo>
                    <a:pt x="1402080" y="432676"/>
                  </a:lnTo>
                  <a:lnTo>
                    <a:pt x="1402080" y="433946"/>
                  </a:lnTo>
                  <a:lnTo>
                    <a:pt x="1382153" y="433946"/>
                  </a:lnTo>
                  <a:lnTo>
                    <a:pt x="1382153" y="432676"/>
                  </a:lnTo>
                  <a:lnTo>
                    <a:pt x="1378483" y="432676"/>
                  </a:lnTo>
                  <a:lnTo>
                    <a:pt x="1378483" y="433946"/>
                  </a:lnTo>
                  <a:lnTo>
                    <a:pt x="1345107" y="433946"/>
                  </a:lnTo>
                  <a:lnTo>
                    <a:pt x="1345107" y="432676"/>
                  </a:lnTo>
                  <a:lnTo>
                    <a:pt x="1342402" y="432676"/>
                  </a:lnTo>
                  <a:lnTo>
                    <a:pt x="1342402" y="433946"/>
                  </a:lnTo>
                  <a:lnTo>
                    <a:pt x="1342402" y="450456"/>
                  </a:lnTo>
                  <a:lnTo>
                    <a:pt x="1926856" y="450456"/>
                  </a:lnTo>
                  <a:lnTo>
                    <a:pt x="1926856" y="433946"/>
                  </a:lnTo>
                  <a:lnTo>
                    <a:pt x="1926856" y="432676"/>
                  </a:lnTo>
                  <a:close/>
                </a:path>
                <a:path w="1927225" h="450850">
                  <a:moveTo>
                    <a:pt x="1926856" y="288493"/>
                  </a:moveTo>
                  <a:lnTo>
                    <a:pt x="1910321" y="288493"/>
                  </a:lnTo>
                  <a:lnTo>
                    <a:pt x="1902244" y="289445"/>
                  </a:lnTo>
                  <a:lnTo>
                    <a:pt x="1902155" y="288493"/>
                  </a:lnTo>
                  <a:lnTo>
                    <a:pt x="1889353" y="288493"/>
                  </a:lnTo>
                  <a:lnTo>
                    <a:pt x="1889353" y="289013"/>
                  </a:lnTo>
                  <a:lnTo>
                    <a:pt x="1868398" y="289013"/>
                  </a:lnTo>
                  <a:lnTo>
                    <a:pt x="1868398" y="288493"/>
                  </a:lnTo>
                  <a:lnTo>
                    <a:pt x="1861642" y="288493"/>
                  </a:lnTo>
                  <a:lnTo>
                    <a:pt x="1861642" y="289013"/>
                  </a:lnTo>
                  <a:lnTo>
                    <a:pt x="1840687" y="289013"/>
                  </a:lnTo>
                  <a:lnTo>
                    <a:pt x="1840687" y="288493"/>
                  </a:lnTo>
                  <a:lnTo>
                    <a:pt x="1836496" y="288493"/>
                  </a:lnTo>
                  <a:lnTo>
                    <a:pt x="1836496" y="289013"/>
                  </a:lnTo>
                  <a:lnTo>
                    <a:pt x="1802295" y="289013"/>
                  </a:lnTo>
                  <a:lnTo>
                    <a:pt x="1802295" y="288493"/>
                  </a:lnTo>
                  <a:lnTo>
                    <a:pt x="1800885" y="288493"/>
                  </a:lnTo>
                  <a:lnTo>
                    <a:pt x="1800885" y="289013"/>
                  </a:lnTo>
                  <a:lnTo>
                    <a:pt x="1766671" y="289013"/>
                  </a:lnTo>
                  <a:lnTo>
                    <a:pt x="1766671" y="288493"/>
                  </a:lnTo>
                  <a:lnTo>
                    <a:pt x="1765261" y="288493"/>
                  </a:lnTo>
                  <a:lnTo>
                    <a:pt x="1765261" y="289013"/>
                  </a:lnTo>
                  <a:lnTo>
                    <a:pt x="1731035" y="289013"/>
                  </a:lnTo>
                  <a:lnTo>
                    <a:pt x="1731035" y="288493"/>
                  </a:lnTo>
                  <a:lnTo>
                    <a:pt x="1656613" y="288493"/>
                  </a:lnTo>
                  <a:lnTo>
                    <a:pt x="1656613" y="289839"/>
                  </a:lnTo>
                  <a:lnTo>
                    <a:pt x="1614335" y="289839"/>
                  </a:lnTo>
                  <a:lnTo>
                    <a:pt x="1614335" y="288493"/>
                  </a:lnTo>
                  <a:lnTo>
                    <a:pt x="1612595" y="288493"/>
                  </a:lnTo>
                  <a:lnTo>
                    <a:pt x="1612595" y="289839"/>
                  </a:lnTo>
                  <a:lnTo>
                    <a:pt x="1570304" y="289839"/>
                  </a:lnTo>
                  <a:lnTo>
                    <a:pt x="1570304" y="288493"/>
                  </a:lnTo>
                  <a:lnTo>
                    <a:pt x="1568577" y="288493"/>
                  </a:lnTo>
                  <a:lnTo>
                    <a:pt x="1568577" y="289839"/>
                  </a:lnTo>
                  <a:lnTo>
                    <a:pt x="1526286" y="289839"/>
                  </a:lnTo>
                  <a:lnTo>
                    <a:pt x="1526286" y="288493"/>
                  </a:lnTo>
                  <a:lnTo>
                    <a:pt x="1523276" y="288493"/>
                  </a:lnTo>
                  <a:lnTo>
                    <a:pt x="1523276" y="289115"/>
                  </a:lnTo>
                  <a:lnTo>
                    <a:pt x="1500403" y="289115"/>
                  </a:lnTo>
                  <a:lnTo>
                    <a:pt x="1500403" y="288493"/>
                  </a:lnTo>
                  <a:lnTo>
                    <a:pt x="1496949" y="288493"/>
                  </a:lnTo>
                  <a:lnTo>
                    <a:pt x="1496949" y="289115"/>
                  </a:lnTo>
                  <a:lnTo>
                    <a:pt x="1451216" y="289115"/>
                  </a:lnTo>
                  <a:lnTo>
                    <a:pt x="1451216" y="288493"/>
                  </a:lnTo>
                  <a:lnTo>
                    <a:pt x="1436331" y="288493"/>
                  </a:lnTo>
                  <a:lnTo>
                    <a:pt x="1423225" y="289839"/>
                  </a:lnTo>
                  <a:lnTo>
                    <a:pt x="1423060" y="288493"/>
                  </a:lnTo>
                  <a:lnTo>
                    <a:pt x="1402778" y="288493"/>
                  </a:lnTo>
                  <a:lnTo>
                    <a:pt x="1402778" y="289839"/>
                  </a:lnTo>
                  <a:lnTo>
                    <a:pt x="1379918" y="289839"/>
                  </a:lnTo>
                  <a:lnTo>
                    <a:pt x="1379918" y="288493"/>
                  </a:lnTo>
                  <a:lnTo>
                    <a:pt x="1371523" y="288493"/>
                  </a:lnTo>
                  <a:lnTo>
                    <a:pt x="1371523" y="289839"/>
                  </a:lnTo>
                  <a:lnTo>
                    <a:pt x="1351127" y="289839"/>
                  </a:lnTo>
                  <a:lnTo>
                    <a:pt x="1351127" y="288493"/>
                  </a:lnTo>
                  <a:lnTo>
                    <a:pt x="1342402" y="288493"/>
                  </a:lnTo>
                  <a:lnTo>
                    <a:pt x="1342402" y="305625"/>
                  </a:lnTo>
                  <a:lnTo>
                    <a:pt x="1926856" y="305625"/>
                  </a:lnTo>
                  <a:lnTo>
                    <a:pt x="1926856" y="288493"/>
                  </a:lnTo>
                  <a:close/>
                </a:path>
                <a:path w="1927225" h="450850">
                  <a:moveTo>
                    <a:pt x="1926856" y="144259"/>
                  </a:moveTo>
                  <a:lnTo>
                    <a:pt x="1901139" y="144259"/>
                  </a:lnTo>
                  <a:lnTo>
                    <a:pt x="1897443" y="144691"/>
                  </a:lnTo>
                  <a:lnTo>
                    <a:pt x="1897405" y="144259"/>
                  </a:lnTo>
                  <a:lnTo>
                    <a:pt x="1879193" y="144259"/>
                  </a:lnTo>
                  <a:lnTo>
                    <a:pt x="1879193" y="144691"/>
                  </a:lnTo>
                  <a:lnTo>
                    <a:pt x="1858772" y="144691"/>
                  </a:lnTo>
                  <a:lnTo>
                    <a:pt x="1858772" y="144259"/>
                  </a:lnTo>
                  <a:lnTo>
                    <a:pt x="1850402" y="144259"/>
                  </a:lnTo>
                  <a:lnTo>
                    <a:pt x="1850402" y="144691"/>
                  </a:lnTo>
                  <a:lnTo>
                    <a:pt x="1827530" y="144691"/>
                  </a:lnTo>
                  <a:lnTo>
                    <a:pt x="1827530" y="144259"/>
                  </a:lnTo>
                  <a:lnTo>
                    <a:pt x="1807133" y="144259"/>
                  </a:lnTo>
                  <a:lnTo>
                    <a:pt x="1807070" y="144691"/>
                  </a:lnTo>
                  <a:lnTo>
                    <a:pt x="1802955" y="144259"/>
                  </a:lnTo>
                  <a:lnTo>
                    <a:pt x="1704009" y="144259"/>
                  </a:lnTo>
                  <a:lnTo>
                    <a:pt x="1704009" y="144691"/>
                  </a:lnTo>
                  <a:lnTo>
                    <a:pt x="1661718" y="144691"/>
                  </a:lnTo>
                  <a:lnTo>
                    <a:pt x="1661718" y="144259"/>
                  </a:lnTo>
                  <a:lnTo>
                    <a:pt x="1659991" y="144259"/>
                  </a:lnTo>
                  <a:lnTo>
                    <a:pt x="1659991" y="144691"/>
                  </a:lnTo>
                  <a:lnTo>
                    <a:pt x="1617700" y="144691"/>
                  </a:lnTo>
                  <a:lnTo>
                    <a:pt x="1617700" y="144259"/>
                  </a:lnTo>
                  <a:lnTo>
                    <a:pt x="1615986" y="144259"/>
                  </a:lnTo>
                  <a:lnTo>
                    <a:pt x="1615986" y="144691"/>
                  </a:lnTo>
                  <a:lnTo>
                    <a:pt x="1573682" y="144691"/>
                  </a:lnTo>
                  <a:lnTo>
                    <a:pt x="1573682" y="144259"/>
                  </a:lnTo>
                  <a:lnTo>
                    <a:pt x="1568513" y="144259"/>
                  </a:lnTo>
                  <a:lnTo>
                    <a:pt x="1568513" y="144691"/>
                  </a:lnTo>
                  <a:lnTo>
                    <a:pt x="1542630" y="144691"/>
                  </a:lnTo>
                  <a:lnTo>
                    <a:pt x="1542630" y="144259"/>
                  </a:lnTo>
                  <a:lnTo>
                    <a:pt x="1342402" y="144259"/>
                  </a:lnTo>
                  <a:lnTo>
                    <a:pt x="1342402" y="161366"/>
                  </a:lnTo>
                  <a:lnTo>
                    <a:pt x="1926856" y="161366"/>
                  </a:lnTo>
                  <a:lnTo>
                    <a:pt x="1926856" y="144259"/>
                  </a:lnTo>
                  <a:close/>
                </a:path>
                <a:path w="1927225" h="450850">
                  <a:moveTo>
                    <a:pt x="1926856" y="0"/>
                  </a:moveTo>
                  <a:lnTo>
                    <a:pt x="1342402" y="0"/>
                  </a:lnTo>
                  <a:lnTo>
                    <a:pt x="1342402" y="17106"/>
                  </a:lnTo>
                  <a:lnTo>
                    <a:pt x="1926856" y="17106"/>
                  </a:lnTo>
                  <a:lnTo>
                    <a:pt x="1926856" y="0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3" name="object 443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5780267" y="8056949"/>
              <a:ext cx="471468" cy="107566"/>
            </a:xfrm>
            <a:prstGeom prst="rect">
              <a:avLst/>
            </a:prstGeom>
          </p:spPr>
        </p:pic>
        <p:sp>
          <p:nvSpPr>
            <p:cNvPr id="444" name="object 444"/>
            <p:cNvSpPr/>
            <p:nvPr/>
          </p:nvSpPr>
          <p:spPr>
            <a:xfrm>
              <a:off x="5090966" y="8872834"/>
              <a:ext cx="39370" cy="111125"/>
            </a:xfrm>
            <a:custGeom>
              <a:avLst/>
              <a:gdLst/>
              <a:ahLst/>
              <a:cxnLst/>
              <a:rect l="l" t="t" r="r" b="b"/>
              <a:pathLst>
                <a:path w="39370" h="111125">
                  <a:moveTo>
                    <a:pt x="0" y="39681"/>
                  </a:moveTo>
                  <a:lnTo>
                    <a:pt x="47" y="9785"/>
                  </a:lnTo>
                  <a:lnTo>
                    <a:pt x="391" y="5174"/>
                  </a:lnTo>
                  <a:lnTo>
                    <a:pt x="426" y="4704"/>
                  </a:lnTo>
                  <a:lnTo>
                    <a:pt x="0" y="4704"/>
                  </a:lnTo>
                  <a:lnTo>
                    <a:pt x="0" y="0"/>
                  </a:lnTo>
                  <a:lnTo>
                    <a:pt x="3081" y="235"/>
                  </a:lnTo>
                  <a:lnTo>
                    <a:pt x="3058" y="611"/>
                  </a:lnTo>
                  <a:lnTo>
                    <a:pt x="38767" y="611"/>
                  </a:lnTo>
                  <a:lnTo>
                    <a:pt x="38767" y="5174"/>
                  </a:lnTo>
                  <a:lnTo>
                    <a:pt x="2681" y="5174"/>
                  </a:lnTo>
                  <a:lnTo>
                    <a:pt x="0" y="39681"/>
                  </a:lnTo>
                  <a:close/>
                </a:path>
                <a:path w="39370" h="111125">
                  <a:moveTo>
                    <a:pt x="38767" y="111000"/>
                  </a:moveTo>
                  <a:lnTo>
                    <a:pt x="2681" y="111000"/>
                  </a:lnTo>
                  <a:lnTo>
                    <a:pt x="2681" y="5174"/>
                  </a:lnTo>
                  <a:lnTo>
                    <a:pt x="5598" y="5174"/>
                  </a:lnTo>
                  <a:lnTo>
                    <a:pt x="5598" y="10373"/>
                  </a:lnTo>
                  <a:lnTo>
                    <a:pt x="38767" y="10373"/>
                  </a:lnTo>
                  <a:lnTo>
                    <a:pt x="38767" y="12443"/>
                  </a:lnTo>
                  <a:lnTo>
                    <a:pt x="5598" y="12443"/>
                  </a:lnTo>
                  <a:lnTo>
                    <a:pt x="5598" y="20722"/>
                  </a:lnTo>
                  <a:lnTo>
                    <a:pt x="38767" y="20722"/>
                  </a:lnTo>
                  <a:lnTo>
                    <a:pt x="38767" y="22510"/>
                  </a:lnTo>
                  <a:lnTo>
                    <a:pt x="5598" y="22510"/>
                  </a:lnTo>
                  <a:lnTo>
                    <a:pt x="5598" y="26815"/>
                  </a:lnTo>
                  <a:lnTo>
                    <a:pt x="38767" y="26815"/>
                  </a:lnTo>
                  <a:lnTo>
                    <a:pt x="38767" y="111000"/>
                  </a:lnTo>
                  <a:close/>
                </a:path>
                <a:path w="39370" h="111125">
                  <a:moveTo>
                    <a:pt x="38767" y="10373"/>
                  </a:moveTo>
                  <a:lnTo>
                    <a:pt x="35850" y="10373"/>
                  </a:lnTo>
                  <a:lnTo>
                    <a:pt x="35850" y="5174"/>
                  </a:lnTo>
                  <a:lnTo>
                    <a:pt x="38767" y="5174"/>
                  </a:lnTo>
                  <a:lnTo>
                    <a:pt x="38767" y="10373"/>
                  </a:lnTo>
                  <a:close/>
                </a:path>
                <a:path w="39370" h="111125">
                  <a:moveTo>
                    <a:pt x="38767" y="20722"/>
                  </a:moveTo>
                  <a:lnTo>
                    <a:pt x="35850" y="20722"/>
                  </a:lnTo>
                  <a:lnTo>
                    <a:pt x="35850" y="12443"/>
                  </a:lnTo>
                  <a:lnTo>
                    <a:pt x="38767" y="12443"/>
                  </a:lnTo>
                  <a:lnTo>
                    <a:pt x="38767" y="20722"/>
                  </a:lnTo>
                  <a:close/>
                </a:path>
                <a:path w="39370" h="111125">
                  <a:moveTo>
                    <a:pt x="38767" y="26815"/>
                  </a:moveTo>
                  <a:lnTo>
                    <a:pt x="35850" y="26815"/>
                  </a:lnTo>
                  <a:lnTo>
                    <a:pt x="35850" y="22510"/>
                  </a:lnTo>
                  <a:lnTo>
                    <a:pt x="38767" y="22510"/>
                  </a:lnTo>
                  <a:lnTo>
                    <a:pt x="38767" y="26815"/>
                  </a:lnTo>
                  <a:close/>
                </a:path>
              </a:pathLst>
            </a:custGeom>
            <a:solidFill>
              <a:srgbClr val="F6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5090960" y="8877541"/>
              <a:ext cx="36195" cy="22225"/>
            </a:xfrm>
            <a:custGeom>
              <a:avLst/>
              <a:gdLst/>
              <a:ahLst/>
              <a:cxnLst/>
              <a:rect l="l" t="t" r="r" b="b"/>
              <a:pathLst>
                <a:path w="36195" h="22225">
                  <a:moveTo>
                    <a:pt x="419" y="5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419" y="50"/>
                  </a:lnTo>
                  <a:close/>
                </a:path>
                <a:path w="36195" h="22225">
                  <a:moveTo>
                    <a:pt x="35852" y="17805"/>
                  </a:moveTo>
                  <a:lnTo>
                    <a:pt x="5600" y="17805"/>
                  </a:lnTo>
                  <a:lnTo>
                    <a:pt x="5600" y="22110"/>
                  </a:lnTo>
                  <a:lnTo>
                    <a:pt x="35852" y="22110"/>
                  </a:lnTo>
                  <a:lnTo>
                    <a:pt x="35852" y="17805"/>
                  </a:lnTo>
                  <a:close/>
                </a:path>
                <a:path w="36195" h="22225">
                  <a:moveTo>
                    <a:pt x="35852" y="7747"/>
                  </a:moveTo>
                  <a:lnTo>
                    <a:pt x="5600" y="7747"/>
                  </a:lnTo>
                  <a:lnTo>
                    <a:pt x="5600" y="16027"/>
                  </a:lnTo>
                  <a:lnTo>
                    <a:pt x="35852" y="16027"/>
                  </a:lnTo>
                  <a:lnTo>
                    <a:pt x="35852" y="7747"/>
                  </a:lnTo>
                  <a:close/>
                </a:path>
                <a:path w="36195" h="22225">
                  <a:moveTo>
                    <a:pt x="35852" y="596"/>
                  </a:moveTo>
                  <a:lnTo>
                    <a:pt x="5600" y="596"/>
                  </a:lnTo>
                  <a:lnTo>
                    <a:pt x="5600" y="5676"/>
                  </a:lnTo>
                  <a:lnTo>
                    <a:pt x="35852" y="5676"/>
                  </a:lnTo>
                  <a:lnTo>
                    <a:pt x="35852" y="596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6684859" y="9157544"/>
              <a:ext cx="46355" cy="113664"/>
            </a:xfrm>
            <a:custGeom>
              <a:avLst/>
              <a:gdLst/>
              <a:ahLst/>
              <a:cxnLst/>
              <a:rect l="l" t="t" r="r" b="b"/>
              <a:pathLst>
                <a:path w="46354" h="113665">
                  <a:moveTo>
                    <a:pt x="23077" y="113305"/>
                  </a:moveTo>
                  <a:lnTo>
                    <a:pt x="0" y="107495"/>
                  </a:lnTo>
                  <a:lnTo>
                    <a:pt x="23429" y="0"/>
                  </a:lnTo>
                  <a:lnTo>
                    <a:pt x="43483" y="5033"/>
                  </a:lnTo>
                  <a:lnTo>
                    <a:pt x="24300" y="5033"/>
                  </a:lnTo>
                  <a:lnTo>
                    <a:pt x="23233" y="9902"/>
                  </a:lnTo>
                  <a:lnTo>
                    <a:pt x="22936" y="9902"/>
                  </a:lnTo>
                  <a:lnTo>
                    <a:pt x="31290" y="11996"/>
                  </a:lnTo>
                  <a:lnTo>
                    <a:pt x="22771" y="11996"/>
                  </a:lnTo>
                  <a:lnTo>
                    <a:pt x="21030" y="20064"/>
                  </a:lnTo>
                  <a:lnTo>
                    <a:pt x="27976" y="21804"/>
                  </a:lnTo>
                  <a:lnTo>
                    <a:pt x="20654" y="21804"/>
                  </a:lnTo>
                  <a:lnTo>
                    <a:pt x="19736" y="25991"/>
                  </a:lnTo>
                  <a:lnTo>
                    <a:pt x="39073" y="30837"/>
                  </a:lnTo>
                  <a:lnTo>
                    <a:pt x="41041" y="30837"/>
                  </a:lnTo>
                  <a:lnTo>
                    <a:pt x="23077" y="113305"/>
                  </a:lnTo>
                  <a:close/>
                </a:path>
                <a:path w="46354" h="113665">
                  <a:moveTo>
                    <a:pt x="44530" y="14818"/>
                  </a:moveTo>
                  <a:lnTo>
                    <a:pt x="42554" y="14818"/>
                  </a:lnTo>
                  <a:lnTo>
                    <a:pt x="43637" y="9902"/>
                  </a:lnTo>
                  <a:lnTo>
                    <a:pt x="24300" y="5033"/>
                  </a:lnTo>
                  <a:lnTo>
                    <a:pt x="43483" y="5033"/>
                  </a:lnTo>
                  <a:lnTo>
                    <a:pt x="46201" y="5715"/>
                  </a:lnTo>
                  <a:lnTo>
                    <a:pt x="46201" y="7150"/>
                  </a:lnTo>
                  <a:lnTo>
                    <a:pt x="44530" y="14818"/>
                  </a:lnTo>
                  <a:close/>
                </a:path>
                <a:path w="46354" h="113665">
                  <a:moveTo>
                    <a:pt x="42332" y="24909"/>
                  </a:moveTo>
                  <a:lnTo>
                    <a:pt x="40367" y="24909"/>
                  </a:lnTo>
                  <a:lnTo>
                    <a:pt x="42108" y="16865"/>
                  </a:lnTo>
                  <a:lnTo>
                    <a:pt x="22771" y="11996"/>
                  </a:lnTo>
                  <a:lnTo>
                    <a:pt x="31290" y="11996"/>
                  </a:lnTo>
                  <a:lnTo>
                    <a:pt x="42554" y="14818"/>
                  </a:lnTo>
                  <a:lnTo>
                    <a:pt x="44530" y="14818"/>
                  </a:lnTo>
                  <a:lnTo>
                    <a:pt x="42332" y="24909"/>
                  </a:lnTo>
                  <a:close/>
                </a:path>
                <a:path w="46354" h="113665">
                  <a:moveTo>
                    <a:pt x="41041" y="30837"/>
                  </a:moveTo>
                  <a:lnTo>
                    <a:pt x="39073" y="30837"/>
                  </a:lnTo>
                  <a:lnTo>
                    <a:pt x="39990" y="26650"/>
                  </a:lnTo>
                  <a:lnTo>
                    <a:pt x="20654" y="21804"/>
                  </a:lnTo>
                  <a:lnTo>
                    <a:pt x="27976" y="21804"/>
                  </a:lnTo>
                  <a:lnTo>
                    <a:pt x="40367" y="24909"/>
                  </a:lnTo>
                  <a:lnTo>
                    <a:pt x="42332" y="24909"/>
                  </a:lnTo>
                  <a:lnTo>
                    <a:pt x="41041" y="30837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6704584" y="9162579"/>
              <a:ext cx="24130" cy="26034"/>
            </a:xfrm>
            <a:custGeom>
              <a:avLst/>
              <a:gdLst/>
              <a:ahLst/>
              <a:cxnLst/>
              <a:rect l="l" t="t" r="r" b="b"/>
              <a:pathLst>
                <a:path w="24129" h="26034">
                  <a:moveTo>
                    <a:pt x="20256" y="21615"/>
                  </a:moveTo>
                  <a:lnTo>
                    <a:pt x="927" y="16776"/>
                  </a:lnTo>
                  <a:lnTo>
                    <a:pt x="0" y="20967"/>
                  </a:lnTo>
                  <a:lnTo>
                    <a:pt x="19342" y="25806"/>
                  </a:lnTo>
                  <a:lnTo>
                    <a:pt x="20256" y="21615"/>
                  </a:lnTo>
                  <a:close/>
                </a:path>
                <a:path w="24129" h="26034">
                  <a:moveTo>
                    <a:pt x="22377" y="11836"/>
                  </a:moveTo>
                  <a:lnTo>
                    <a:pt x="3035" y="6972"/>
                  </a:lnTo>
                  <a:lnTo>
                    <a:pt x="1295" y="15036"/>
                  </a:lnTo>
                  <a:lnTo>
                    <a:pt x="20637" y="19875"/>
                  </a:lnTo>
                  <a:lnTo>
                    <a:pt x="22377" y="11836"/>
                  </a:lnTo>
                  <a:close/>
                </a:path>
                <a:path w="24129" h="26034">
                  <a:moveTo>
                    <a:pt x="23901" y="4876"/>
                  </a:moveTo>
                  <a:lnTo>
                    <a:pt x="4572" y="0"/>
                  </a:lnTo>
                  <a:lnTo>
                    <a:pt x="3492" y="4940"/>
                  </a:lnTo>
                  <a:lnTo>
                    <a:pt x="22821" y="9791"/>
                  </a:lnTo>
                  <a:lnTo>
                    <a:pt x="23901" y="4876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6731061" y="9159990"/>
              <a:ext cx="33655" cy="110489"/>
            </a:xfrm>
            <a:custGeom>
              <a:avLst/>
              <a:gdLst/>
              <a:ahLst/>
              <a:cxnLst/>
              <a:rect l="l" t="t" r="r" b="b"/>
              <a:pathLst>
                <a:path w="33654" h="110490">
                  <a:moveTo>
                    <a:pt x="33615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33615" y="0"/>
                  </a:lnTo>
                  <a:lnTo>
                    <a:pt x="33615" y="4680"/>
                  </a:lnTo>
                  <a:lnTo>
                    <a:pt x="2705" y="4680"/>
                  </a:lnTo>
                  <a:lnTo>
                    <a:pt x="2705" y="9761"/>
                  </a:lnTo>
                  <a:lnTo>
                    <a:pt x="33615" y="9761"/>
                  </a:lnTo>
                  <a:lnTo>
                    <a:pt x="33615" y="11831"/>
                  </a:lnTo>
                  <a:lnTo>
                    <a:pt x="2705" y="11831"/>
                  </a:lnTo>
                  <a:lnTo>
                    <a:pt x="2705" y="20111"/>
                  </a:lnTo>
                  <a:lnTo>
                    <a:pt x="33615" y="20111"/>
                  </a:lnTo>
                  <a:lnTo>
                    <a:pt x="33615" y="21898"/>
                  </a:lnTo>
                  <a:lnTo>
                    <a:pt x="2705" y="21898"/>
                  </a:lnTo>
                  <a:lnTo>
                    <a:pt x="2705" y="26203"/>
                  </a:lnTo>
                  <a:lnTo>
                    <a:pt x="33615" y="26203"/>
                  </a:lnTo>
                  <a:lnTo>
                    <a:pt x="33615" y="110388"/>
                  </a:lnTo>
                  <a:close/>
                </a:path>
                <a:path w="33654" h="110490">
                  <a:moveTo>
                    <a:pt x="33615" y="9761"/>
                  </a:moveTo>
                  <a:lnTo>
                    <a:pt x="30887" y="9761"/>
                  </a:lnTo>
                  <a:lnTo>
                    <a:pt x="30887" y="4680"/>
                  </a:lnTo>
                  <a:lnTo>
                    <a:pt x="33615" y="4680"/>
                  </a:lnTo>
                  <a:lnTo>
                    <a:pt x="33615" y="9761"/>
                  </a:lnTo>
                  <a:close/>
                </a:path>
                <a:path w="33654" h="110490">
                  <a:moveTo>
                    <a:pt x="33615" y="20111"/>
                  </a:moveTo>
                  <a:lnTo>
                    <a:pt x="30887" y="20111"/>
                  </a:lnTo>
                  <a:lnTo>
                    <a:pt x="30887" y="11831"/>
                  </a:lnTo>
                  <a:lnTo>
                    <a:pt x="33615" y="11831"/>
                  </a:lnTo>
                  <a:lnTo>
                    <a:pt x="33615" y="20111"/>
                  </a:lnTo>
                  <a:close/>
                </a:path>
                <a:path w="33654" h="110490">
                  <a:moveTo>
                    <a:pt x="33615" y="26203"/>
                  </a:moveTo>
                  <a:lnTo>
                    <a:pt x="30887" y="26203"/>
                  </a:lnTo>
                  <a:lnTo>
                    <a:pt x="30887" y="21898"/>
                  </a:lnTo>
                  <a:lnTo>
                    <a:pt x="33615" y="21898"/>
                  </a:lnTo>
                  <a:lnTo>
                    <a:pt x="33615" y="26203"/>
                  </a:lnTo>
                  <a:close/>
                </a:path>
              </a:pathLst>
            </a:custGeom>
            <a:solidFill>
              <a:srgbClr val="F6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6733756" y="9164675"/>
              <a:ext cx="28575" cy="21590"/>
            </a:xfrm>
            <a:custGeom>
              <a:avLst/>
              <a:gdLst/>
              <a:ahLst/>
              <a:cxnLst/>
              <a:rect l="l" t="t" r="r" b="b"/>
              <a:pathLst>
                <a:path w="28575" h="21590">
                  <a:moveTo>
                    <a:pt x="28181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28181" y="21526"/>
                  </a:lnTo>
                  <a:lnTo>
                    <a:pt x="28181" y="17221"/>
                  </a:lnTo>
                  <a:close/>
                </a:path>
                <a:path w="28575" h="21590">
                  <a:moveTo>
                    <a:pt x="28181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8181" y="15430"/>
                  </a:lnTo>
                  <a:lnTo>
                    <a:pt x="28181" y="7150"/>
                  </a:lnTo>
                  <a:close/>
                </a:path>
                <a:path w="28575" h="21590">
                  <a:moveTo>
                    <a:pt x="28181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8181" y="5080"/>
                  </a:lnTo>
                  <a:lnTo>
                    <a:pt x="28181" y="0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6769005" y="9159285"/>
              <a:ext cx="19050" cy="110489"/>
            </a:xfrm>
            <a:custGeom>
              <a:avLst/>
              <a:gdLst/>
              <a:ahLst/>
              <a:cxnLst/>
              <a:rect l="l" t="t" r="r" b="b"/>
              <a:pathLst>
                <a:path w="19050" h="110490">
                  <a:moveTo>
                    <a:pt x="18560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18560" y="0"/>
                  </a:lnTo>
                  <a:lnTo>
                    <a:pt x="18560" y="4704"/>
                  </a:lnTo>
                  <a:lnTo>
                    <a:pt x="1505" y="4704"/>
                  </a:lnTo>
                  <a:lnTo>
                    <a:pt x="1505" y="9761"/>
                  </a:lnTo>
                  <a:lnTo>
                    <a:pt x="18560" y="9761"/>
                  </a:lnTo>
                  <a:lnTo>
                    <a:pt x="18560" y="11855"/>
                  </a:lnTo>
                  <a:lnTo>
                    <a:pt x="1505" y="11855"/>
                  </a:lnTo>
                  <a:lnTo>
                    <a:pt x="1505" y="20134"/>
                  </a:lnTo>
                  <a:lnTo>
                    <a:pt x="18560" y="20134"/>
                  </a:lnTo>
                  <a:lnTo>
                    <a:pt x="18560" y="21922"/>
                  </a:lnTo>
                  <a:lnTo>
                    <a:pt x="1505" y="21922"/>
                  </a:lnTo>
                  <a:lnTo>
                    <a:pt x="1505" y="26227"/>
                  </a:lnTo>
                  <a:lnTo>
                    <a:pt x="18560" y="26227"/>
                  </a:lnTo>
                  <a:lnTo>
                    <a:pt x="18560" y="110412"/>
                  </a:lnTo>
                  <a:close/>
                </a:path>
                <a:path w="19050" h="110490">
                  <a:moveTo>
                    <a:pt x="18560" y="9761"/>
                  </a:moveTo>
                  <a:lnTo>
                    <a:pt x="17054" y="9761"/>
                  </a:lnTo>
                  <a:lnTo>
                    <a:pt x="17054" y="4704"/>
                  </a:lnTo>
                  <a:lnTo>
                    <a:pt x="18560" y="4704"/>
                  </a:lnTo>
                  <a:lnTo>
                    <a:pt x="18560" y="9761"/>
                  </a:lnTo>
                  <a:close/>
                </a:path>
                <a:path w="19050" h="110490">
                  <a:moveTo>
                    <a:pt x="18560" y="20134"/>
                  </a:moveTo>
                  <a:lnTo>
                    <a:pt x="17054" y="20134"/>
                  </a:lnTo>
                  <a:lnTo>
                    <a:pt x="17054" y="11855"/>
                  </a:lnTo>
                  <a:lnTo>
                    <a:pt x="18560" y="11855"/>
                  </a:lnTo>
                  <a:lnTo>
                    <a:pt x="18560" y="20134"/>
                  </a:lnTo>
                  <a:close/>
                </a:path>
                <a:path w="19050" h="110490">
                  <a:moveTo>
                    <a:pt x="18560" y="26227"/>
                  </a:moveTo>
                  <a:lnTo>
                    <a:pt x="17054" y="26227"/>
                  </a:lnTo>
                  <a:lnTo>
                    <a:pt x="17054" y="21922"/>
                  </a:lnTo>
                  <a:lnTo>
                    <a:pt x="18560" y="21922"/>
                  </a:lnTo>
                  <a:lnTo>
                    <a:pt x="18560" y="26227"/>
                  </a:lnTo>
                  <a:close/>
                </a:path>
              </a:pathLst>
            </a:custGeom>
            <a:solidFill>
              <a:srgbClr val="F6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6770509" y="9163989"/>
              <a:ext cx="15875" cy="21590"/>
            </a:xfrm>
            <a:custGeom>
              <a:avLst/>
              <a:gdLst/>
              <a:ahLst/>
              <a:cxnLst/>
              <a:rect l="l" t="t" r="r" b="b"/>
              <a:pathLst>
                <a:path w="15875" h="21590">
                  <a:moveTo>
                    <a:pt x="15544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15544" y="21526"/>
                  </a:lnTo>
                  <a:lnTo>
                    <a:pt x="15544" y="17221"/>
                  </a:lnTo>
                  <a:close/>
                </a:path>
                <a:path w="15875" h="21590">
                  <a:moveTo>
                    <a:pt x="15544" y="7162"/>
                  </a:moveTo>
                  <a:lnTo>
                    <a:pt x="0" y="7162"/>
                  </a:lnTo>
                  <a:lnTo>
                    <a:pt x="0" y="15430"/>
                  </a:lnTo>
                  <a:lnTo>
                    <a:pt x="15544" y="15430"/>
                  </a:lnTo>
                  <a:lnTo>
                    <a:pt x="15544" y="7162"/>
                  </a:lnTo>
                  <a:close/>
                </a:path>
                <a:path w="15875" h="21590">
                  <a:moveTo>
                    <a:pt x="15544" y="0"/>
                  </a:moveTo>
                  <a:lnTo>
                    <a:pt x="0" y="0"/>
                  </a:lnTo>
                  <a:lnTo>
                    <a:pt x="0" y="5067"/>
                  </a:lnTo>
                  <a:lnTo>
                    <a:pt x="15544" y="5067"/>
                  </a:lnTo>
                  <a:lnTo>
                    <a:pt x="15544" y="0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5561070" y="9160508"/>
              <a:ext cx="20320" cy="110489"/>
            </a:xfrm>
            <a:custGeom>
              <a:avLst/>
              <a:gdLst/>
              <a:ahLst/>
              <a:cxnLst/>
              <a:rect l="l" t="t" r="r" b="b"/>
              <a:pathLst>
                <a:path w="20320" h="110490">
                  <a:moveTo>
                    <a:pt x="19924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704"/>
                  </a:lnTo>
                  <a:lnTo>
                    <a:pt x="1599" y="4704"/>
                  </a:lnTo>
                  <a:lnTo>
                    <a:pt x="1599" y="9761"/>
                  </a:lnTo>
                  <a:lnTo>
                    <a:pt x="19924" y="9761"/>
                  </a:lnTo>
                  <a:lnTo>
                    <a:pt x="19924" y="11855"/>
                  </a:lnTo>
                  <a:lnTo>
                    <a:pt x="1599" y="11855"/>
                  </a:lnTo>
                  <a:lnTo>
                    <a:pt x="1599" y="20134"/>
                  </a:lnTo>
                  <a:lnTo>
                    <a:pt x="19924" y="20134"/>
                  </a:lnTo>
                  <a:lnTo>
                    <a:pt x="19924" y="21922"/>
                  </a:lnTo>
                  <a:lnTo>
                    <a:pt x="1599" y="21922"/>
                  </a:lnTo>
                  <a:lnTo>
                    <a:pt x="1599" y="26227"/>
                  </a:lnTo>
                  <a:lnTo>
                    <a:pt x="19924" y="26227"/>
                  </a:lnTo>
                  <a:lnTo>
                    <a:pt x="19924" y="110412"/>
                  </a:lnTo>
                  <a:close/>
                </a:path>
                <a:path w="20320" h="110490">
                  <a:moveTo>
                    <a:pt x="19924" y="9761"/>
                  </a:moveTo>
                  <a:lnTo>
                    <a:pt x="18301" y="9761"/>
                  </a:lnTo>
                  <a:lnTo>
                    <a:pt x="18301" y="4704"/>
                  </a:lnTo>
                  <a:lnTo>
                    <a:pt x="19924" y="4704"/>
                  </a:lnTo>
                  <a:lnTo>
                    <a:pt x="19924" y="9761"/>
                  </a:lnTo>
                  <a:close/>
                </a:path>
                <a:path w="20320" h="110490">
                  <a:moveTo>
                    <a:pt x="19924" y="20134"/>
                  </a:moveTo>
                  <a:lnTo>
                    <a:pt x="18301" y="20134"/>
                  </a:lnTo>
                  <a:lnTo>
                    <a:pt x="18301" y="11855"/>
                  </a:lnTo>
                  <a:lnTo>
                    <a:pt x="19924" y="11855"/>
                  </a:lnTo>
                  <a:lnTo>
                    <a:pt x="19924" y="20134"/>
                  </a:lnTo>
                  <a:close/>
                </a:path>
                <a:path w="20320" h="110490">
                  <a:moveTo>
                    <a:pt x="19924" y="26227"/>
                  </a:moveTo>
                  <a:lnTo>
                    <a:pt x="18301" y="26227"/>
                  </a:lnTo>
                  <a:lnTo>
                    <a:pt x="18301" y="21922"/>
                  </a:lnTo>
                  <a:lnTo>
                    <a:pt x="19924" y="21922"/>
                  </a:lnTo>
                  <a:lnTo>
                    <a:pt x="19924" y="26227"/>
                  </a:lnTo>
                  <a:close/>
                </a:path>
              </a:pathLst>
            </a:custGeom>
            <a:solidFill>
              <a:srgbClr val="F6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5562663" y="9165221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90">
                  <a:moveTo>
                    <a:pt x="16700" y="17221"/>
                  </a:moveTo>
                  <a:lnTo>
                    <a:pt x="0" y="17221"/>
                  </a:lnTo>
                  <a:lnTo>
                    <a:pt x="0" y="21513"/>
                  </a:lnTo>
                  <a:lnTo>
                    <a:pt x="16700" y="21513"/>
                  </a:lnTo>
                  <a:lnTo>
                    <a:pt x="16700" y="17221"/>
                  </a:lnTo>
                  <a:close/>
                </a:path>
                <a:path w="17145" h="21590">
                  <a:moveTo>
                    <a:pt x="16700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16700" y="15430"/>
                  </a:lnTo>
                  <a:lnTo>
                    <a:pt x="16700" y="7150"/>
                  </a:lnTo>
                  <a:close/>
                </a:path>
                <a:path w="17145" h="21590">
                  <a:moveTo>
                    <a:pt x="16700" y="0"/>
                  </a:moveTo>
                  <a:lnTo>
                    <a:pt x="0" y="0"/>
                  </a:lnTo>
                  <a:lnTo>
                    <a:pt x="0" y="5054"/>
                  </a:lnTo>
                  <a:lnTo>
                    <a:pt x="16700" y="5054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5584664" y="9160508"/>
              <a:ext cx="20320" cy="110489"/>
            </a:xfrm>
            <a:custGeom>
              <a:avLst/>
              <a:gdLst/>
              <a:ahLst/>
              <a:cxnLst/>
              <a:rect l="l" t="t" r="r" b="b"/>
              <a:pathLst>
                <a:path w="20320" h="110490">
                  <a:moveTo>
                    <a:pt x="19924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704"/>
                  </a:lnTo>
                  <a:lnTo>
                    <a:pt x="1599" y="4704"/>
                  </a:lnTo>
                  <a:lnTo>
                    <a:pt x="1599" y="9761"/>
                  </a:lnTo>
                  <a:lnTo>
                    <a:pt x="19924" y="9761"/>
                  </a:lnTo>
                  <a:lnTo>
                    <a:pt x="19924" y="11855"/>
                  </a:lnTo>
                  <a:lnTo>
                    <a:pt x="1599" y="11855"/>
                  </a:lnTo>
                  <a:lnTo>
                    <a:pt x="1599" y="20134"/>
                  </a:lnTo>
                  <a:lnTo>
                    <a:pt x="19924" y="20134"/>
                  </a:lnTo>
                  <a:lnTo>
                    <a:pt x="19924" y="21922"/>
                  </a:lnTo>
                  <a:lnTo>
                    <a:pt x="1599" y="21922"/>
                  </a:lnTo>
                  <a:lnTo>
                    <a:pt x="1599" y="26227"/>
                  </a:lnTo>
                  <a:lnTo>
                    <a:pt x="19924" y="26227"/>
                  </a:lnTo>
                  <a:lnTo>
                    <a:pt x="19924" y="110412"/>
                  </a:lnTo>
                  <a:close/>
                </a:path>
                <a:path w="20320" h="110490">
                  <a:moveTo>
                    <a:pt x="19924" y="9761"/>
                  </a:moveTo>
                  <a:lnTo>
                    <a:pt x="18301" y="9761"/>
                  </a:lnTo>
                  <a:lnTo>
                    <a:pt x="18301" y="4704"/>
                  </a:lnTo>
                  <a:lnTo>
                    <a:pt x="19924" y="4704"/>
                  </a:lnTo>
                  <a:lnTo>
                    <a:pt x="19924" y="9761"/>
                  </a:lnTo>
                  <a:close/>
                </a:path>
                <a:path w="20320" h="110490">
                  <a:moveTo>
                    <a:pt x="19924" y="20134"/>
                  </a:moveTo>
                  <a:lnTo>
                    <a:pt x="18301" y="20134"/>
                  </a:lnTo>
                  <a:lnTo>
                    <a:pt x="18301" y="11855"/>
                  </a:lnTo>
                  <a:lnTo>
                    <a:pt x="19924" y="11855"/>
                  </a:lnTo>
                  <a:lnTo>
                    <a:pt x="19924" y="20134"/>
                  </a:lnTo>
                  <a:close/>
                </a:path>
                <a:path w="20320" h="110490">
                  <a:moveTo>
                    <a:pt x="19924" y="26227"/>
                  </a:moveTo>
                  <a:lnTo>
                    <a:pt x="18301" y="26227"/>
                  </a:lnTo>
                  <a:lnTo>
                    <a:pt x="18301" y="21922"/>
                  </a:lnTo>
                  <a:lnTo>
                    <a:pt x="19924" y="21922"/>
                  </a:lnTo>
                  <a:lnTo>
                    <a:pt x="19924" y="26227"/>
                  </a:lnTo>
                  <a:close/>
                </a:path>
              </a:pathLst>
            </a:custGeom>
            <a:solidFill>
              <a:srgbClr val="F6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5586260" y="9165221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90">
                  <a:moveTo>
                    <a:pt x="16700" y="17221"/>
                  </a:moveTo>
                  <a:lnTo>
                    <a:pt x="0" y="17221"/>
                  </a:lnTo>
                  <a:lnTo>
                    <a:pt x="0" y="21513"/>
                  </a:lnTo>
                  <a:lnTo>
                    <a:pt x="16700" y="21513"/>
                  </a:lnTo>
                  <a:lnTo>
                    <a:pt x="16700" y="17221"/>
                  </a:lnTo>
                  <a:close/>
                </a:path>
                <a:path w="17145" h="21590">
                  <a:moveTo>
                    <a:pt x="16700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16700" y="15430"/>
                  </a:lnTo>
                  <a:lnTo>
                    <a:pt x="16700" y="7150"/>
                  </a:lnTo>
                  <a:close/>
                </a:path>
                <a:path w="17145" h="21590">
                  <a:moveTo>
                    <a:pt x="16700" y="0"/>
                  </a:moveTo>
                  <a:lnTo>
                    <a:pt x="0" y="0"/>
                  </a:lnTo>
                  <a:lnTo>
                    <a:pt x="0" y="5054"/>
                  </a:lnTo>
                  <a:lnTo>
                    <a:pt x="16700" y="5054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5608259" y="9160508"/>
              <a:ext cx="33655" cy="110489"/>
            </a:xfrm>
            <a:custGeom>
              <a:avLst/>
              <a:gdLst/>
              <a:ahLst/>
              <a:cxnLst/>
              <a:rect l="l" t="t" r="r" b="b"/>
              <a:pathLst>
                <a:path w="33654" h="110490">
                  <a:moveTo>
                    <a:pt x="33357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33357" y="0"/>
                  </a:lnTo>
                  <a:lnTo>
                    <a:pt x="33357" y="4704"/>
                  </a:lnTo>
                  <a:lnTo>
                    <a:pt x="2705" y="4704"/>
                  </a:lnTo>
                  <a:lnTo>
                    <a:pt x="2705" y="9761"/>
                  </a:lnTo>
                  <a:lnTo>
                    <a:pt x="33357" y="9761"/>
                  </a:lnTo>
                  <a:lnTo>
                    <a:pt x="33357" y="11855"/>
                  </a:lnTo>
                  <a:lnTo>
                    <a:pt x="2705" y="11855"/>
                  </a:lnTo>
                  <a:lnTo>
                    <a:pt x="2705" y="20134"/>
                  </a:lnTo>
                  <a:lnTo>
                    <a:pt x="33357" y="20134"/>
                  </a:lnTo>
                  <a:lnTo>
                    <a:pt x="33357" y="21922"/>
                  </a:lnTo>
                  <a:lnTo>
                    <a:pt x="2705" y="21922"/>
                  </a:lnTo>
                  <a:lnTo>
                    <a:pt x="2705" y="26227"/>
                  </a:lnTo>
                  <a:lnTo>
                    <a:pt x="33357" y="26227"/>
                  </a:lnTo>
                  <a:lnTo>
                    <a:pt x="33357" y="110412"/>
                  </a:lnTo>
                  <a:close/>
                </a:path>
                <a:path w="33654" h="110490">
                  <a:moveTo>
                    <a:pt x="33357" y="9761"/>
                  </a:moveTo>
                  <a:lnTo>
                    <a:pt x="30675" y="9761"/>
                  </a:lnTo>
                  <a:lnTo>
                    <a:pt x="30675" y="4704"/>
                  </a:lnTo>
                  <a:lnTo>
                    <a:pt x="33357" y="4704"/>
                  </a:lnTo>
                  <a:lnTo>
                    <a:pt x="33357" y="9761"/>
                  </a:lnTo>
                  <a:close/>
                </a:path>
                <a:path w="33654" h="110490">
                  <a:moveTo>
                    <a:pt x="33357" y="20134"/>
                  </a:moveTo>
                  <a:lnTo>
                    <a:pt x="30675" y="20134"/>
                  </a:lnTo>
                  <a:lnTo>
                    <a:pt x="30675" y="11855"/>
                  </a:lnTo>
                  <a:lnTo>
                    <a:pt x="33357" y="11855"/>
                  </a:lnTo>
                  <a:lnTo>
                    <a:pt x="33357" y="20134"/>
                  </a:lnTo>
                  <a:close/>
                </a:path>
                <a:path w="33654" h="110490">
                  <a:moveTo>
                    <a:pt x="33357" y="26227"/>
                  </a:moveTo>
                  <a:lnTo>
                    <a:pt x="30675" y="26227"/>
                  </a:lnTo>
                  <a:lnTo>
                    <a:pt x="30675" y="21922"/>
                  </a:lnTo>
                  <a:lnTo>
                    <a:pt x="33357" y="21922"/>
                  </a:lnTo>
                  <a:lnTo>
                    <a:pt x="33357" y="26227"/>
                  </a:lnTo>
                  <a:close/>
                </a:path>
              </a:pathLst>
            </a:custGeom>
            <a:solidFill>
              <a:srgbClr val="F6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5610961" y="9165221"/>
              <a:ext cx="28575" cy="21590"/>
            </a:xfrm>
            <a:custGeom>
              <a:avLst/>
              <a:gdLst/>
              <a:ahLst/>
              <a:cxnLst/>
              <a:rect l="l" t="t" r="r" b="b"/>
              <a:pathLst>
                <a:path w="28575" h="21590">
                  <a:moveTo>
                    <a:pt x="27965" y="17221"/>
                  </a:moveTo>
                  <a:lnTo>
                    <a:pt x="0" y="17221"/>
                  </a:lnTo>
                  <a:lnTo>
                    <a:pt x="0" y="21513"/>
                  </a:lnTo>
                  <a:lnTo>
                    <a:pt x="27965" y="21513"/>
                  </a:lnTo>
                  <a:lnTo>
                    <a:pt x="27965" y="17221"/>
                  </a:lnTo>
                  <a:close/>
                </a:path>
                <a:path w="28575" h="21590">
                  <a:moveTo>
                    <a:pt x="27965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7965" y="15430"/>
                  </a:lnTo>
                  <a:lnTo>
                    <a:pt x="27965" y="7150"/>
                  </a:lnTo>
                  <a:close/>
                </a:path>
                <a:path w="28575" h="21590">
                  <a:moveTo>
                    <a:pt x="27965" y="0"/>
                  </a:moveTo>
                  <a:lnTo>
                    <a:pt x="0" y="0"/>
                  </a:lnTo>
                  <a:lnTo>
                    <a:pt x="0" y="5054"/>
                  </a:lnTo>
                  <a:lnTo>
                    <a:pt x="27965" y="5054"/>
                  </a:lnTo>
                  <a:lnTo>
                    <a:pt x="27965" y="0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5645309" y="9160508"/>
              <a:ext cx="25400" cy="110489"/>
            </a:xfrm>
            <a:custGeom>
              <a:avLst/>
              <a:gdLst/>
              <a:ahLst/>
              <a:cxnLst/>
              <a:rect l="l" t="t" r="r" b="b"/>
              <a:pathLst>
                <a:path w="25400" h="110490">
                  <a:moveTo>
                    <a:pt x="24794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24794" y="0"/>
                  </a:lnTo>
                  <a:lnTo>
                    <a:pt x="24794" y="4704"/>
                  </a:lnTo>
                  <a:lnTo>
                    <a:pt x="1999" y="4704"/>
                  </a:lnTo>
                  <a:lnTo>
                    <a:pt x="1999" y="9761"/>
                  </a:lnTo>
                  <a:lnTo>
                    <a:pt x="24794" y="9761"/>
                  </a:lnTo>
                  <a:lnTo>
                    <a:pt x="24794" y="11855"/>
                  </a:lnTo>
                  <a:lnTo>
                    <a:pt x="1999" y="11855"/>
                  </a:lnTo>
                  <a:lnTo>
                    <a:pt x="1999" y="20134"/>
                  </a:lnTo>
                  <a:lnTo>
                    <a:pt x="24794" y="20134"/>
                  </a:lnTo>
                  <a:lnTo>
                    <a:pt x="24794" y="21922"/>
                  </a:lnTo>
                  <a:lnTo>
                    <a:pt x="1999" y="21922"/>
                  </a:lnTo>
                  <a:lnTo>
                    <a:pt x="1999" y="26227"/>
                  </a:lnTo>
                  <a:lnTo>
                    <a:pt x="24794" y="26227"/>
                  </a:lnTo>
                  <a:lnTo>
                    <a:pt x="24794" y="110412"/>
                  </a:lnTo>
                  <a:close/>
                </a:path>
                <a:path w="25400" h="110490">
                  <a:moveTo>
                    <a:pt x="24794" y="9761"/>
                  </a:moveTo>
                  <a:lnTo>
                    <a:pt x="22794" y="9761"/>
                  </a:lnTo>
                  <a:lnTo>
                    <a:pt x="22794" y="4704"/>
                  </a:lnTo>
                  <a:lnTo>
                    <a:pt x="24794" y="4704"/>
                  </a:lnTo>
                  <a:lnTo>
                    <a:pt x="24794" y="9761"/>
                  </a:lnTo>
                  <a:close/>
                </a:path>
                <a:path w="25400" h="110490">
                  <a:moveTo>
                    <a:pt x="24794" y="20134"/>
                  </a:moveTo>
                  <a:lnTo>
                    <a:pt x="22794" y="20134"/>
                  </a:lnTo>
                  <a:lnTo>
                    <a:pt x="22794" y="11855"/>
                  </a:lnTo>
                  <a:lnTo>
                    <a:pt x="24794" y="11855"/>
                  </a:lnTo>
                  <a:lnTo>
                    <a:pt x="24794" y="20134"/>
                  </a:lnTo>
                  <a:close/>
                </a:path>
                <a:path w="25400" h="110490">
                  <a:moveTo>
                    <a:pt x="24794" y="26227"/>
                  </a:moveTo>
                  <a:lnTo>
                    <a:pt x="22794" y="26227"/>
                  </a:lnTo>
                  <a:lnTo>
                    <a:pt x="22794" y="21922"/>
                  </a:lnTo>
                  <a:lnTo>
                    <a:pt x="24794" y="21922"/>
                  </a:lnTo>
                  <a:lnTo>
                    <a:pt x="24794" y="26227"/>
                  </a:lnTo>
                  <a:close/>
                </a:path>
              </a:pathLst>
            </a:custGeom>
            <a:solidFill>
              <a:srgbClr val="F6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5647309" y="9165221"/>
              <a:ext cx="20955" cy="21590"/>
            </a:xfrm>
            <a:custGeom>
              <a:avLst/>
              <a:gdLst/>
              <a:ahLst/>
              <a:cxnLst/>
              <a:rect l="l" t="t" r="r" b="b"/>
              <a:pathLst>
                <a:path w="20954" h="21590">
                  <a:moveTo>
                    <a:pt x="20789" y="17221"/>
                  </a:moveTo>
                  <a:lnTo>
                    <a:pt x="0" y="17221"/>
                  </a:lnTo>
                  <a:lnTo>
                    <a:pt x="0" y="21513"/>
                  </a:lnTo>
                  <a:lnTo>
                    <a:pt x="20789" y="21513"/>
                  </a:lnTo>
                  <a:lnTo>
                    <a:pt x="20789" y="17221"/>
                  </a:lnTo>
                  <a:close/>
                </a:path>
                <a:path w="20954" h="21590">
                  <a:moveTo>
                    <a:pt x="20789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0789" y="15430"/>
                  </a:lnTo>
                  <a:lnTo>
                    <a:pt x="20789" y="7150"/>
                  </a:lnTo>
                  <a:close/>
                </a:path>
                <a:path w="20954" h="21590">
                  <a:moveTo>
                    <a:pt x="20789" y="0"/>
                  </a:moveTo>
                  <a:lnTo>
                    <a:pt x="0" y="0"/>
                  </a:lnTo>
                  <a:lnTo>
                    <a:pt x="0" y="5054"/>
                  </a:lnTo>
                  <a:lnTo>
                    <a:pt x="20789" y="5054"/>
                  </a:lnTo>
                  <a:lnTo>
                    <a:pt x="20789" y="0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5490639" y="8872010"/>
              <a:ext cx="26034" cy="110489"/>
            </a:xfrm>
            <a:custGeom>
              <a:avLst/>
              <a:gdLst/>
              <a:ahLst/>
              <a:cxnLst/>
              <a:rect l="l" t="t" r="r" b="b"/>
              <a:pathLst>
                <a:path w="26035" h="110490">
                  <a:moveTo>
                    <a:pt x="25429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25429" y="0"/>
                  </a:lnTo>
                  <a:lnTo>
                    <a:pt x="25429" y="4704"/>
                  </a:lnTo>
                  <a:lnTo>
                    <a:pt x="2046" y="4704"/>
                  </a:lnTo>
                  <a:lnTo>
                    <a:pt x="2046" y="9761"/>
                  </a:lnTo>
                  <a:lnTo>
                    <a:pt x="25429" y="9761"/>
                  </a:lnTo>
                  <a:lnTo>
                    <a:pt x="25429" y="11855"/>
                  </a:lnTo>
                  <a:lnTo>
                    <a:pt x="2046" y="11855"/>
                  </a:lnTo>
                  <a:lnTo>
                    <a:pt x="2046" y="20111"/>
                  </a:lnTo>
                  <a:lnTo>
                    <a:pt x="25429" y="20111"/>
                  </a:lnTo>
                  <a:lnTo>
                    <a:pt x="25429" y="21898"/>
                  </a:lnTo>
                  <a:lnTo>
                    <a:pt x="2046" y="21898"/>
                  </a:lnTo>
                  <a:lnTo>
                    <a:pt x="2046" y="26203"/>
                  </a:lnTo>
                  <a:lnTo>
                    <a:pt x="25429" y="26203"/>
                  </a:lnTo>
                  <a:lnTo>
                    <a:pt x="25429" y="110412"/>
                  </a:lnTo>
                  <a:close/>
                </a:path>
                <a:path w="26035" h="110490">
                  <a:moveTo>
                    <a:pt x="25429" y="9761"/>
                  </a:moveTo>
                  <a:lnTo>
                    <a:pt x="23382" y="9761"/>
                  </a:lnTo>
                  <a:lnTo>
                    <a:pt x="23382" y="4704"/>
                  </a:lnTo>
                  <a:lnTo>
                    <a:pt x="25429" y="4704"/>
                  </a:lnTo>
                  <a:lnTo>
                    <a:pt x="25429" y="9761"/>
                  </a:lnTo>
                  <a:close/>
                </a:path>
                <a:path w="26035" h="110490">
                  <a:moveTo>
                    <a:pt x="25429" y="20111"/>
                  </a:moveTo>
                  <a:lnTo>
                    <a:pt x="23382" y="20111"/>
                  </a:lnTo>
                  <a:lnTo>
                    <a:pt x="23382" y="11855"/>
                  </a:lnTo>
                  <a:lnTo>
                    <a:pt x="25429" y="11855"/>
                  </a:lnTo>
                  <a:lnTo>
                    <a:pt x="25429" y="20111"/>
                  </a:lnTo>
                  <a:close/>
                </a:path>
                <a:path w="26035" h="110490">
                  <a:moveTo>
                    <a:pt x="25429" y="26203"/>
                  </a:moveTo>
                  <a:lnTo>
                    <a:pt x="23382" y="26203"/>
                  </a:lnTo>
                  <a:lnTo>
                    <a:pt x="23382" y="21898"/>
                  </a:lnTo>
                  <a:lnTo>
                    <a:pt x="25429" y="21898"/>
                  </a:lnTo>
                  <a:lnTo>
                    <a:pt x="25429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5492674" y="8876715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89" h="21590">
                  <a:moveTo>
                    <a:pt x="21336" y="17195"/>
                  </a:moveTo>
                  <a:lnTo>
                    <a:pt x="0" y="17195"/>
                  </a:lnTo>
                  <a:lnTo>
                    <a:pt x="0" y="21501"/>
                  </a:lnTo>
                  <a:lnTo>
                    <a:pt x="21336" y="21501"/>
                  </a:lnTo>
                  <a:lnTo>
                    <a:pt x="21336" y="17195"/>
                  </a:lnTo>
                  <a:close/>
                </a:path>
                <a:path w="21589" h="21590">
                  <a:moveTo>
                    <a:pt x="21336" y="7162"/>
                  </a:moveTo>
                  <a:lnTo>
                    <a:pt x="0" y="7162"/>
                  </a:lnTo>
                  <a:lnTo>
                    <a:pt x="0" y="15417"/>
                  </a:lnTo>
                  <a:lnTo>
                    <a:pt x="21336" y="15417"/>
                  </a:lnTo>
                  <a:lnTo>
                    <a:pt x="21336" y="7162"/>
                  </a:lnTo>
                  <a:close/>
                </a:path>
                <a:path w="21589" h="21590">
                  <a:moveTo>
                    <a:pt x="21336" y="0"/>
                  </a:moveTo>
                  <a:lnTo>
                    <a:pt x="0" y="0"/>
                  </a:lnTo>
                  <a:lnTo>
                    <a:pt x="0" y="5067"/>
                  </a:lnTo>
                  <a:lnTo>
                    <a:pt x="21336" y="5067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5519738" y="8872010"/>
              <a:ext cx="34290" cy="110489"/>
            </a:xfrm>
            <a:custGeom>
              <a:avLst/>
              <a:gdLst/>
              <a:ahLst/>
              <a:cxnLst/>
              <a:rect l="l" t="t" r="r" b="b"/>
              <a:pathLst>
                <a:path w="34289" h="110490">
                  <a:moveTo>
                    <a:pt x="33992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33992" y="0"/>
                  </a:lnTo>
                  <a:lnTo>
                    <a:pt x="33992" y="4704"/>
                  </a:lnTo>
                  <a:lnTo>
                    <a:pt x="2752" y="4704"/>
                  </a:lnTo>
                  <a:lnTo>
                    <a:pt x="2752" y="9761"/>
                  </a:lnTo>
                  <a:lnTo>
                    <a:pt x="33992" y="9761"/>
                  </a:lnTo>
                  <a:lnTo>
                    <a:pt x="33992" y="11855"/>
                  </a:lnTo>
                  <a:lnTo>
                    <a:pt x="2752" y="11855"/>
                  </a:lnTo>
                  <a:lnTo>
                    <a:pt x="2752" y="20111"/>
                  </a:lnTo>
                  <a:lnTo>
                    <a:pt x="33992" y="20111"/>
                  </a:lnTo>
                  <a:lnTo>
                    <a:pt x="33992" y="21898"/>
                  </a:lnTo>
                  <a:lnTo>
                    <a:pt x="2752" y="21898"/>
                  </a:lnTo>
                  <a:lnTo>
                    <a:pt x="2752" y="26203"/>
                  </a:lnTo>
                  <a:lnTo>
                    <a:pt x="33992" y="26203"/>
                  </a:lnTo>
                  <a:lnTo>
                    <a:pt x="33992" y="110412"/>
                  </a:lnTo>
                  <a:close/>
                </a:path>
                <a:path w="34289" h="110490">
                  <a:moveTo>
                    <a:pt x="33992" y="9761"/>
                  </a:moveTo>
                  <a:lnTo>
                    <a:pt x="31239" y="9761"/>
                  </a:lnTo>
                  <a:lnTo>
                    <a:pt x="31239" y="4704"/>
                  </a:lnTo>
                  <a:lnTo>
                    <a:pt x="33992" y="4704"/>
                  </a:lnTo>
                  <a:lnTo>
                    <a:pt x="33992" y="9761"/>
                  </a:lnTo>
                  <a:close/>
                </a:path>
                <a:path w="34289" h="110490">
                  <a:moveTo>
                    <a:pt x="33992" y="20111"/>
                  </a:moveTo>
                  <a:lnTo>
                    <a:pt x="31239" y="20111"/>
                  </a:lnTo>
                  <a:lnTo>
                    <a:pt x="31239" y="11855"/>
                  </a:lnTo>
                  <a:lnTo>
                    <a:pt x="33992" y="11855"/>
                  </a:lnTo>
                  <a:lnTo>
                    <a:pt x="33992" y="20111"/>
                  </a:lnTo>
                  <a:close/>
                </a:path>
                <a:path w="34289" h="110490">
                  <a:moveTo>
                    <a:pt x="33992" y="26203"/>
                  </a:moveTo>
                  <a:lnTo>
                    <a:pt x="31239" y="26203"/>
                  </a:lnTo>
                  <a:lnTo>
                    <a:pt x="31239" y="21898"/>
                  </a:lnTo>
                  <a:lnTo>
                    <a:pt x="33992" y="21898"/>
                  </a:lnTo>
                  <a:lnTo>
                    <a:pt x="33992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5522480" y="8876715"/>
              <a:ext cx="28575" cy="21590"/>
            </a:xfrm>
            <a:custGeom>
              <a:avLst/>
              <a:gdLst/>
              <a:ahLst/>
              <a:cxnLst/>
              <a:rect l="l" t="t" r="r" b="b"/>
              <a:pathLst>
                <a:path w="28575" h="21590">
                  <a:moveTo>
                    <a:pt x="28486" y="17195"/>
                  </a:moveTo>
                  <a:lnTo>
                    <a:pt x="0" y="17195"/>
                  </a:lnTo>
                  <a:lnTo>
                    <a:pt x="0" y="21501"/>
                  </a:lnTo>
                  <a:lnTo>
                    <a:pt x="28486" y="21501"/>
                  </a:lnTo>
                  <a:lnTo>
                    <a:pt x="28486" y="17195"/>
                  </a:lnTo>
                  <a:close/>
                </a:path>
                <a:path w="28575" h="21590">
                  <a:moveTo>
                    <a:pt x="28486" y="7162"/>
                  </a:moveTo>
                  <a:lnTo>
                    <a:pt x="0" y="7162"/>
                  </a:lnTo>
                  <a:lnTo>
                    <a:pt x="0" y="15417"/>
                  </a:lnTo>
                  <a:lnTo>
                    <a:pt x="28486" y="15417"/>
                  </a:lnTo>
                  <a:lnTo>
                    <a:pt x="28486" y="7162"/>
                  </a:lnTo>
                  <a:close/>
                </a:path>
                <a:path w="28575" h="21590">
                  <a:moveTo>
                    <a:pt x="28486" y="0"/>
                  </a:moveTo>
                  <a:lnTo>
                    <a:pt x="0" y="0"/>
                  </a:lnTo>
                  <a:lnTo>
                    <a:pt x="0" y="5067"/>
                  </a:lnTo>
                  <a:lnTo>
                    <a:pt x="28486" y="5067"/>
                  </a:lnTo>
                  <a:lnTo>
                    <a:pt x="28486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5557400" y="8872010"/>
              <a:ext cx="20320" cy="110489"/>
            </a:xfrm>
            <a:custGeom>
              <a:avLst/>
              <a:gdLst/>
              <a:ahLst/>
              <a:cxnLst/>
              <a:rect l="l" t="t" r="r" b="b"/>
              <a:pathLst>
                <a:path w="20320" h="110490">
                  <a:moveTo>
                    <a:pt x="19924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704"/>
                  </a:lnTo>
                  <a:lnTo>
                    <a:pt x="1599" y="4704"/>
                  </a:lnTo>
                  <a:lnTo>
                    <a:pt x="1599" y="9761"/>
                  </a:lnTo>
                  <a:lnTo>
                    <a:pt x="19924" y="9761"/>
                  </a:lnTo>
                  <a:lnTo>
                    <a:pt x="19924" y="11855"/>
                  </a:lnTo>
                  <a:lnTo>
                    <a:pt x="1599" y="11855"/>
                  </a:lnTo>
                  <a:lnTo>
                    <a:pt x="1599" y="20111"/>
                  </a:lnTo>
                  <a:lnTo>
                    <a:pt x="19924" y="20111"/>
                  </a:lnTo>
                  <a:lnTo>
                    <a:pt x="19924" y="21898"/>
                  </a:lnTo>
                  <a:lnTo>
                    <a:pt x="1599" y="21898"/>
                  </a:lnTo>
                  <a:lnTo>
                    <a:pt x="1599" y="26203"/>
                  </a:lnTo>
                  <a:lnTo>
                    <a:pt x="19924" y="26203"/>
                  </a:lnTo>
                  <a:lnTo>
                    <a:pt x="19924" y="110412"/>
                  </a:lnTo>
                  <a:close/>
                </a:path>
                <a:path w="20320" h="110490">
                  <a:moveTo>
                    <a:pt x="19924" y="9761"/>
                  </a:moveTo>
                  <a:lnTo>
                    <a:pt x="18301" y="9761"/>
                  </a:lnTo>
                  <a:lnTo>
                    <a:pt x="18301" y="4704"/>
                  </a:lnTo>
                  <a:lnTo>
                    <a:pt x="19924" y="4704"/>
                  </a:lnTo>
                  <a:lnTo>
                    <a:pt x="19924" y="9761"/>
                  </a:lnTo>
                  <a:close/>
                </a:path>
                <a:path w="20320" h="110490">
                  <a:moveTo>
                    <a:pt x="19924" y="20111"/>
                  </a:moveTo>
                  <a:lnTo>
                    <a:pt x="18301" y="20111"/>
                  </a:lnTo>
                  <a:lnTo>
                    <a:pt x="18301" y="11855"/>
                  </a:lnTo>
                  <a:lnTo>
                    <a:pt x="19924" y="11855"/>
                  </a:lnTo>
                  <a:lnTo>
                    <a:pt x="19924" y="20111"/>
                  </a:lnTo>
                  <a:close/>
                </a:path>
                <a:path w="20320" h="110490">
                  <a:moveTo>
                    <a:pt x="19924" y="26203"/>
                  </a:moveTo>
                  <a:lnTo>
                    <a:pt x="18301" y="26203"/>
                  </a:lnTo>
                  <a:lnTo>
                    <a:pt x="18301" y="21898"/>
                  </a:lnTo>
                  <a:lnTo>
                    <a:pt x="19924" y="21898"/>
                  </a:lnTo>
                  <a:lnTo>
                    <a:pt x="19924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5558993" y="8876715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90">
                  <a:moveTo>
                    <a:pt x="16700" y="17195"/>
                  </a:moveTo>
                  <a:lnTo>
                    <a:pt x="0" y="17195"/>
                  </a:lnTo>
                  <a:lnTo>
                    <a:pt x="0" y="21501"/>
                  </a:lnTo>
                  <a:lnTo>
                    <a:pt x="16700" y="21501"/>
                  </a:lnTo>
                  <a:lnTo>
                    <a:pt x="16700" y="17195"/>
                  </a:lnTo>
                  <a:close/>
                </a:path>
                <a:path w="17145" h="21590">
                  <a:moveTo>
                    <a:pt x="16700" y="7162"/>
                  </a:moveTo>
                  <a:lnTo>
                    <a:pt x="0" y="7162"/>
                  </a:lnTo>
                  <a:lnTo>
                    <a:pt x="0" y="15417"/>
                  </a:lnTo>
                  <a:lnTo>
                    <a:pt x="16700" y="15417"/>
                  </a:lnTo>
                  <a:lnTo>
                    <a:pt x="16700" y="7162"/>
                  </a:lnTo>
                  <a:close/>
                </a:path>
                <a:path w="17145" h="21590">
                  <a:moveTo>
                    <a:pt x="16700" y="0"/>
                  </a:moveTo>
                  <a:lnTo>
                    <a:pt x="0" y="0"/>
                  </a:lnTo>
                  <a:lnTo>
                    <a:pt x="0" y="5067"/>
                  </a:lnTo>
                  <a:lnTo>
                    <a:pt x="16700" y="5067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5580995" y="8872010"/>
              <a:ext cx="20320" cy="110489"/>
            </a:xfrm>
            <a:custGeom>
              <a:avLst/>
              <a:gdLst/>
              <a:ahLst/>
              <a:cxnLst/>
              <a:rect l="l" t="t" r="r" b="b"/>
              <a:pathLst>
                <a:path w="20320" h="110490">
                  <a:moveTo>
                    <a:pt x="19924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704"/>
                  </a:lnTo>
                  <a:lnTo>
                    <a:pt x="1599" y="4704"/>
                  </a:lnTo>
                  <a:lnTo>
                    <a:pt x="1599" y="9761"/>
                  </a:lnTo>
                  <a:lnTo>
                    <a:pt x="19924" y="9761"/>
                  </a:lnTo>
                  <a:lnTo>
                    <a:pt x="19924" y="11855"/>
                  </a:lnTo>
                  <a:lnTo>
                    <a:pt x="1599" y="11855"/>
                  </a:lnTo>
                  <a:lnTo>
                    <a:pt x="1599" y="20111"/>
                  </a:lnTo>
                  <a:lnTo>
                    <a:pt x="19924" y="20111"/>
                  </a:lnTo>
                  <a:lnTo>
                    <a:pt x="19924" y="21898"/>
                  </a:lnTo>
                  <a:lnTo>
                    <a:pt x="1599" y="21898"/>
                  </a:lnTo>
                  <a:lnTo>
                    <a:pt x="1599" y="26203"/>
                  </a:lnTo>
                  <a:lnTo>
                    <a:pt x="19924" y="26203"/>
                  </a:lnTo>
                  <a:lnTo>
                    <a:pt x="19924" y="110412"/>
                  </a:lnTo>
                  <a:close/>
                </a:path>
                <a:path w="20320" h="110490">
                  <a:moveTo>
                    <a:pt x="19924" y="9761"/>
                  </a:moveTo>
                  <a:lnTo>
                    <a:pt x="18301" y="9761"/>
                  </a:lnTo>
                  <a:lnTo>
                    <a:pt x="18301" y="4704"/>
                  </a:lnTo>
                  <a:lnTo>
                    <a:pt x="19924" y="4704"/>
                  </a:lnTo>
                  <a:lnTo>
                    <a:pt x="19924" y="9761"/>
                  </a:lnTo>
                  <a:close/>
                </a:path>
                <a:path w="20320" h="110490">
                  <a:moveTo>
                    <a:pt x="19924" y="20111"/>
                  </a:moveTo>
                  <a:lnTo>
                    <a:pt x="18301" y="20111"/>
                  </a:lnTo>
                  <a:lnTo>
                    <a:pt x="18301" y="11855"/>
                  </a:lnTo>
                  <a:lnTo>
                    <a:pt x="19924" y="11855"/>
                  </a:lnTo>
                  <a:lnTo>
                    <a:pt x="19924" y="20111"/>
                  </a:lnTo>
                  <a:close/>
                </a:path>
                <a:path w="20320" h="110490">
                  <a:moveTo>
                    <a:pt x="19924" y="26203"/>
                  </a:moveTo>
                  <a:lnTo>
                    <a:pt x="18301" y="26203"/>
                  </a:lnTo>
                  <a:lnTo>
                    <a:pt x="18301" y="21898"/>
                  </a:lnTo>
                  <a:lnTo>
                    <a:pt x="19924" y="21898"/>
                  </a:lnTo>
                  <a:lnTo>
                    <a:pt x="19924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5582590" y="8876715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90">
                  <a:moveTo>
                    <a:pt x="16700" y="17195"/>
                  </a:moveTo>
                  <a:lnTo>
                    <a:pt x="0" y="17195"/>
                  </a:lnTo>
                  <a:lnTo>
                    <a:pt x="0" y="21501"/>
                  </a:lnTo>
                  <a:lnTo>
                    <a:pt x="16700" y="21501"/>
                  </a:lnTo>
                  <a:lnTo>
                    <a:pt x="16700" y="17195"/>
                  </a:lnTo>
                  <a:close/>
                </a:path>
                <a:path w="17145" h="21590">
                  <a:moveTo>
                    <a:pt x="16700" y="7162"/>
                  </a:moveTo>
                  <a:lnTo>
                    <a:pt x="0" y="7162"/>
                  </a:lnTo>
                  <a:lnTo>
                    <a:pt x="0" y="15417"/>
                  </a:lnTo>
                  <a:lnTo>
                    <a:pt x="16700" y="15417"/>
                  </a:lnTo>
                  <a:lnTo>
                    <a:pt x="16700" y="7162"/>
                  </a:lnTo>
                  <a:close/>
                </a:path>
                <a:path w="17145" h="21590">
                  <a:moveTo>
                    <a:pt x="16700" y="0"/>
                  </a:moveTo>
                  <a:lnTo>
                    <a:pt x="0" y="0"/>
                  </a:lnTo>
                  <a:lnTo>
                    <a:pt x="0" y="5067"/>
                  </a:lnTo>
                  <a:lnTo>
                    <a:pt x="16700" y="5067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5604589" y="8872010"/>
              <a:ext cx="33655" cy="110489"/>
            </a:xfrm>
            <a:custGeom>
              <a:avLst/>
              <a:gdLst/>
              <a:ahLst/>
              <a:cxnLst/>
              <a:rect l="l" t="t" r="r" b="b"/>
              <a:pathLst>
                <a:path w="33654" h="110490">
                  <a:moveTo>
                    <a:pt x="33357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33357" y="0"/>
                  </a:lnTo>
                  <a:lnTo>
                    <a:pt x="33357" y="4704"/>
                  </a:lnTo>
                  <a:lnTo>
                    <a:pt x="2705" y="4704"/>
                  </a:lnTo>
                  <a:lnTo>
                    <a:pt x="2705" y="9761"/>
                  </a:lnTo>
                  <a:lnTo>
                    <a:pt x="33357" y="9761"/>
                  </a:lnTo>
                  <a:lnTo>
                    <a:pt x="33357" y="11855"/>
                  </a:lnTo>
                  <a:lnTo>
                    <a:pt x="2705" y="11855"/>
                  </a:lnTo>
                  <a:lnTo>
                    <a:pt x="2705" y="20111"/>
                  </a:lnTo>
                  <a:lnTo>
                    <a:pt x="33357" y="20111"/>
                  </a:lnTo>
                  <a:lnTo>
                    <a:pt x="33357" y="21898"/>
                  </a:lnTo>
                  <a:lnTo>
                    <a:pt x="2705" y="21898"/>
                  </a:lnTo>
                  <a:lnTo>
                    <a:pt x="2705" y="26203"/>
                  </a:lnTo>
                  <a:lnTo>
                    <a:pt x="33357" y="26203"/>
                  </a:lnTo>
                  <a:lnTo>
                    <a:pt x="33357" y="110412"/>
                  </a:lnTo>
                  <a:close/>
                </a:path>
                <a:path w="33654" h="110490">
                  <a:moveTo>
                    <a:pt x="33357" y="9761"/>
                  </a:moveTo>
                  <a:lnTo>
                    <a:pt x="30675" y="9761"/>
                  </a:lnTo>
                  <a:lnTo>
                    <a:pt x="30675" y="4704"/>
                  </a:lnTo>
                  <a:lnTo>
                    <a:pt x="33357" y="4704"/>
                  </a:lnTo>
                  <a:lnTo>
                    <a:pt x="33357" y="9761"/>
                  </a:lnTo>
                  <a:close/>
                </a:path>
                <a:path w="33654" h="110490">
                  <a:moveTo>
                    <a:pt x="33357" y="20111"/>
                  </a:moveTo>
                  <a:lnTo>
                    <a:pt x="30675" y="20111"/>
                  </a:lnTo>
                  <a:lnTo>
                    <a:pt x="30675" y="11855"/>
                  </a:lnTo>
                  <a:lnTo>
                    <a:pt x="33357" y="11855"/>
                  </a:lnTo>
                  <a:lnTo>
                    <a:pt x="33357" y="20111"/>
                  </a:lnTo>
                  <a:close/>
                </a:path>
                <a:path w="33654" h="110490">
                  <a:moveTo>
                    <a:pt x="33357" y="26203"/>
                  </a:moveTo>
                  <a:lnTo>
                    <a:pt x="30675" y="26203"/>
                  </a:lnTo>
                  <a:lnTo>
                    <a:pt x="30675" y="21898"/>
                  </a:lnTo>
                  <a:lnTo>
                    <a:pt x="33357" y="21898"/>
                  </a:lnTo>
                  <a:lnTo>
                    <a:pt x="33357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5607291" y="8876715"/>
              <a:ext cx="28575" cy="21590"/>
            </a:xfrm>
            <a:custGeom>
              <a:avLst/>
              <a:gdLst/>
              <a:ahLst/>
              <a:cxnLst/>
              <a:rect l="l" t="t" r="r" b="b"/>
              <a:pathLst>
                <a:path w="28575" h="21590">
                  <a:moveTo>
                    <a:pt x="27965" y="17195"/>
                  </a:moveTo>
                  <a:lnTo>
                    <a:pt x="0" y="17195"/>
                  </a:lnTo>
                  <a:lnTo>
                    <a:pt x="0" y="21501"/>
                  </a:lnTo>
                  <a:lnTo>
                    <a:pt x="27965" y="21501"/>
                  </a:lnTo>
                  <a:lnTo>
                    <a:pt x="27965" y="17195"/>
                  </a:lnTo>
                  <a:close/>
                </a:path>
                <a:path w="28575" h="21590">
                  <a:moveTo>
                    <a:pt x="27965" y="7162"/>
                  </a:moveTo>
                  <a:lnTo>
                    <a:pt x="0" y="7162"/>
                  </a:lnTo>
                  <a:lnTo>
                    <a:pt x="0" y="15417"/>
                  </a:lnTo>
                  <a:lnTo>
                    <a:pt x="27965" y="15417"/>
                  </a:lnTo>
                  <a:lnTo>
                    <a:pt x="27965" y="7162"/>
                  </a:lnTo>
                  <a:close/>
                </a:path>
                <a:path w="28575" h="21590">
                  <a:moveTo>
                    <a:pt x="27965" y="0"/>
                  </a:moveTo>
                  <a:lnTo>
                    <a:pt x="0" y="0"/>
                  </a:lnTo>
                  <a:lnTo>
                    <a:pt x="0" y="5067"/>
                  </a:lnTo>
                  <a:lnTo>
                    <a:pt x="27965" y="5067"/>
                  </a:lnTo>
                  <a:lnTo>
                    <a:pt x="27965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5641639" y="8872010"/>
              <a:ext cx="25400" cy="110489"/>
            </a:xfrm>
            <a:custGeom>
              <a:avLst/>
              <a:gdLst/>
              <a:ahLst/>
              <a:cxnLst/>
              <a:rect l="l" t="t" r="r" b="b"/>
              <a:pathLst>
                <a:path w="25400" h="110490">
                  <a:moveTo>
                    <a:pt x="24817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24817" y="0"/>
                  </a:lnTo>
                  <a:lnTo>
                    <a:pt x="24817" y="4704"/>
                  </a:lnTo>
                  <a:lnTo>
                    <a:pt x="1999" y="4704"/>
                  </a:lnTo>
                  <a:lnTo>
                    <a:pt x="1999" y="9761"/>
                  </a:lnTo>
                  <a:lnTo>
                    <a:pt x="24817" y="9761"/>
                  </a:lnTo>
                  <a:lnTo>
                    <a:pt x="24817" y="11855"/>
                  </a:lnTo>
                  <a:lnTo>
                    <a:pt x="1999" y="11855"/>
                  </a:lnTo>
                  <a:lnTo>
                    <a:pt x="1999" y="20111"/>
                  </a:lnTo>
                  <a:lnTo>
                    <a:pt x="24817" y="20111"/>
                  </a:lnTo>
                  <a:lnTo>
                    <a:pt x="24817" y="21898"/>
                  </a:lnTo>
                  <a:lnTo>
                    <a:pt x="1999" y="21898"/>
                  </a:lnTo>
                  <a:lnTo>
                    <a:pt x="1999" y="26203"/>
                  </a:lnTo>
                  <a:lnTo>
                    <a:pt x="24817" y="26203"/>
                  </a:lnTo>
                  <a:lnTo>
                    <a:pt x="24817" y="110412"/>
                  </a:lnTo>
                  <a:close/>
                </a:path>
                <a:path w="25400" h="110490">
                  <a:moveTo>
                    <a:pt x="24817" y="9761"/>
                  </a:moveTo>
                  <a:lnTo>
                    <a:pt x="22794" y="9761"/>
                  </a:lnTo>
                  <a:lnTo>
                    <a:pt x="22794" y="4704"/>
                  </a:lnTo>
                  <a:lnTo>
                    <a:pt x="24817" y="4704"/>
                  </a:lnTo>
                  <a:lnTo>
                    <a:pt x="24817" y="9761"/>
                  </a:lnTo>
                  <a:close/>
                </a:path>
                <a:path w="25400" h="110490">
                  <a:moveTo>
                    <a:pt x="24817" y="20111"/>
                  </a:moveTo>
                  <a:lnTo>
                    <a:pt x="22794" y="20111"/>
                  </a:lnTo>
                  <a:lnTo>
                    <a:pt x="22794" y="11855"/>
                  </a:lnTo>
                  <a:lnTo>
                    <a:pt x="24817" y="11855"/>
                  </a:lnTo>
                  <a:lnTo>
                    <a:pt x="24817" y="20111"/>
                  </a:lnTo>
                  <a:close/>
                </a:path>
                <a:path w="25400" h="110490">
                  <a:moveTo>
                    <a:pt x="24817" y="26203"/>
                  </a:moveTo>
                  <a:lnTo>
                    <a:pt x="22794" y="26203"/>
                  </a:lnTo>
                  <a:lnTo>
                    <a:pt x="22794" y="21898"/>
                  </a:lnTo>
                  <a:lnTo>
                    <a:pt x="24817" y="21898"/>
                  </a:lnTo>
                  <a:lnTo>
                    <a:pt x="24817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5643638" y="8876715"/>
              <a:ext cx="20955" cy="21590"/>
            </a:xfrm>
            <a:custGeom>
              <a:avLst/>
              <a:gdLst/>
              <a:ahLst/>
              <a:cxnLst/>
              <a:rect l="l" t="t" r="r" b="b"/>
              <a:pathLst>
                <a:path w="20954" h="21590">
                  <a:moveTo>
                    <a:pt x="20789" y="17195"/>
                  </a:moveTo>
                  <a:lnTo>
                    <a:pt x="0" y="17195"/>
                  </a:lnTo>
                  <a:lnTo>
                    <a:pt x="0" y="21501"/>
                  </a:lnTo>
                  <a:lnTo>
                    <a:pt x="20789" y="21501"/>
                  </a:lnTo>
                  <a:lnTo>
                    <a:pt x="20789" y="17195"/>
                  </a:lnTo>
                  <a:close/>
                </a:path>
                <a:path w="20954" h="21590">
                  <a:moveTo>
                    <a:pt x="20789" y="7162"/>
                  </a:moveTo>
                  <a:lnTo>
                    <a:pt x="0" y="7162"/>
                  </a:lnTo>
                  <a:lnTo>
                    <a:pt x="0" y="15417"/>
                  </a:lnTo>
                  <a:lnTo>
                    <a:pt x="20789" y="15417"/>
                  </a:lnTo>
                  <a:lnTo>
                    <a:pt x="20789" y="7162"/>
                  </a:lnTo>
                  <a:close/>
                </a:path>
                <a:path w="20954" h="21590">
                  <a:moveTo>
                    <a:pt x="20789" y="0"/>
                  </a:moveTo>
                  <a:lnTo>
                    <a:pt x="0" y="0"/>
                  </a:lnTo>
                  <a:lnTo>
                    <a:pt x="0" y="5067"/>
                  </a:lnTo>
                  <a:lnTo>
                    <a:pt x="20789" y="5067"/>
                  </a:lnTo>
                  <a:lnTo>
                    <a:pt x="20789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5120297" y="9016885"/>
              <a:ext cx="85725" cy="110489"/>
            </a:xfrm>
            <a:custGeom>
              <a:avLst/>
              <a:gdLst/>
              <a:ahLst/>
              <a:cxnLst/>
              <a:rect l="l" t="t" r="r" b="b"/>
              <a:pathLst>
                <a:path w="85725" h="110490">
                  <a:moveTo>
                    <a:pt x="1219" y="0"/>
                  </a:moveTo>
                  <a:lnTo>
                    <a:pt x="0" y="0"/>
                  </a:lnTo>
                  <a:lnTo>
                    <a:pt x="0" y="110388"/>
                  </a:lnTo>
                  <a:lnTo>
                    <a:pt x="1219" y="110388"/>
                  </a:lnTo>
                  <a:lnTo>
                    <a:pt x="1219" y="0"/>
                  </a:lnTo>
                  <a:close/>
                </a:path>
                <a:path w="85725" h="110490">
                  <a:moveTo>
                    <a:pt x="24841" y="0"/>
                  </a:moveTo>
                  <a:lnTo>
                    <a:pt x="23609" y="0"/>
                  </a:lnTo>
                  <a:lnTo>
                    <a:pt x="23609" y="110388"/>
                  </a:lnTo>
                  <a:lnTo>
                    <a:pt x="24841" y="110388"/>
                  </a:lnTo>
                  <a:lnTo>
                    <a:pt x="24841" y="0"/>
                  </a:lnTo>
                  <a:close/>
                </a:path>
                <a:path w="85725" h="110490">
                  <a:moveTo>
                    <a:pt x="48437" y="0"/>
                  </a:moveTo>
                  <a:lnTo>
                    <a:pt x="47205" y="0"/>
                  </a:lnTo>
                  <a:lnTo>
                    <a:pt x="47205" y="110388"/>
                  </a:lnTo>
                  <a:lnTo>
                    <a:pt x="48437" y="110388"/>
                  </a:lnTo>
                  <a:lnTo>
                    <a:pt x="48437" y="0"/>
                  </a:lnTo>
                  <a:close/>
                </a:path>
                <a:path w="85725" h="110490">
                  <a:moveTo>
                    <a:pt x="85458" y="0"/>
                  </a:moveTo>
                  <a:lnTo>
                    <a:pt x="84848" y="0"/>
                  </a:lnTo>
                  <a:lnTo>
                    <a:pt x="84848" y="110388"/>
                  </a:lnTo>
                  <a:lnTo>
                    <a:pt x="85458" y="110388"/>
                  </a:lnTo>
                  <a:lnTo>
                    <a:pt x="85458" y="0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5208844" y="9016882"/>
              <a:ext cx="25400" cy="110489"/>
            </a:xfrm>
            <a:custGeom>
              <a:avLst/>
              <a:gdLst/>
              <a:ahLst/>
              <a:cxnLst/>
              <a:rect l="l" t="t" r="r" b="b"/>
              <a:pathLst>
                <a:path w="25400" h="110490">
                  <a:moveTo>
                    <a:pt x="25405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25405" y="0"/>
                  </a:lnTo>
                  <a:lnTo>
                    <a:pt x="25405" y="4680"/>
                  </a:lnTo>
                  <a:lnTo>
                    <a:pt x="2046" y="4680"/>
                  </a:lnTo>
                  <a:lnTo>
                    <a:pt x="2046" y="9761"/>
                  </a:lnTo>
                  <a:lnTo>
                    <a:pt x="25405" y="9761"/>
                  </a:lnTo>
                  <a:lnTo>
                    <a:pt x="25405" y="11831"/>
                  </a:lnTo>
                  <a:lnTo>
                    <a:pt x="2046" y="11831"/>
                  </a:lnTo>
                  <a:lnTo>
                    <a:pt x="2046" y="20111"/>
                  </a:lnTo>
                  <a:lnTo>
                    <a:pt x="25405" y="20111"/>
                  </a:lnTo>
                  <a:lnTo>
                    <a:pt x="25405" y="21898"/>
                  </a:lnTo>
                  <a:lnTo>
                    <a:pt x="2046" y="21898"/>
                  </a:lnTo>
                  <a:lnTo>
                    <a:pt x="2046" y="26203"/>
                  </a:lnTo>
                  <a:lnTo>
                    <a:pt x="25405" y="26203"/>
                  </a:lnTo>
                  <a:lnTo>
                    <a:pt x="25405" y="110388"/>
                  </a:lnTo>
                  <a:close/>
                </a:path>
                <a:path w="25400" h="110490">
                  <a:moveTo>
                    <a:pt x="25405" y="9761"/>
                  </a:moveTo>
                  <a:lnTo>
                    <a:pt x="23359" y="9761"/>
                  </a:lnTo>
                  <a:lnTo>
                    <a:pt x="23359" y="4680"/>
                  </a:lnTo>
                  <a:lnTo>
                    <a:pt x="25405" y="4680"/>
                  </a:lnTo>
                  <a:lnTo>
                    <a:pt x="25405" y="9761"/>
                  </a:lnTo>
                  <a:close/>
                </a:path>
                <a:path w="25400" h="110490">
                  <a:moveTo>
                    <a:pt x="25405" y="20111"/>
                  </a:moveTo>
                  <a:lnTo>
                    <a:pt x="23359" y="20111"/>
                  </a:lnTo>
                  <a:lnTo>
                    <a:pt x="23359" y="11831"/>
                  </a:lnTo>
                  <a:lnTo>
                    <a:pt x="25405" y="11831"/>
                  </a:lnTo>
                  <a:lnTo>
                    <a:pt x="25405" y="20111"/>
                  </a:lnTo>
                  <a:close/>
                </a:path>
                <a:path w="25400" h="110490">
                  <a:moveTo>
                    <a:pt x="25405" y="26203"/>
                  </a:moveTo>
                  <a:lnTo>
                    <a:pt x="23359" y="26203"/>
                  </a:lnTo>
                  <a:lnTo>
                    <a:pt x="23359" y="21898"/>
                  </a:lnTo>
                  <a:lnTo>
                    <a:pt x="25405" y="21898"/>
                  </a:lnTo>
                  <a:lnTo>
                    <a:pt x="25405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5210886" y="9021571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89" h="21590">
                  <a:moveTo>
                    <a:pt x="21310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21310" y="21526"/>
                  </a:lnTo>
                  <a:lnTo>
                    <a:pt x="21310" y="17221"/>
                  </a:lnTo>
                  <a:close/>
                </a:path>
                <a:path w="21589" h="21590">
                  <a:moveTo>
                    <a:pt x="21310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1310" y="15430"/>
                  </a:lnTo>
                  <a:lnTo>
                    <a:pt x="21310" y="7150"/>
                  </a:lnTo>
                  <a:close/>
                </a:path>
                <a:path w="21589" h="21590">
                  <a:moveTo>
                    <a:pt x="2131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1310" y="5080"/>
                  </a:lnTo>
                  <a:lnTo>
                    <a:pt x="21310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5171182" y="9016882"/>
              <a:ext cx="34290" cy="110489"/>
            </a:xfrm>
            <a:custGeom>
              <a:avLst/>
              <a:gdLst/>
              <a:ahLst/>
              <a:cxnLst/>
              <a:rect l="l" t="t" r="r" b="b"/>
              <a:pathLst>
                <a:path w="34289" h="110490">
                  <a:moveTo>
                    <a:pt x="33968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33968" y="0"/>
                  </a:lnTo>
                  <a:lnTo>
                    <a:pt x="33968" y="4680"/>
                  </a:lnTo>
                  <a:lnTo>
                    <a:pt x="2752" y="4680"/>
                  </a:lnTo>
                  <a:lnTo>
                    <a:pt x="2752" y="9761"/>
                  </a:lnTo>
                  <a:lnTo>
                    <a:pt x="33968" y="9761"/>
                  </a:lnTo>
                  <a:lnTo>
                    <a:pt x="33968" y="11831"/>
                  </a:lnTo>
                  <a:lnTo>
                    <a:pt x="2752" y="11831"/>
                  </a:lnTo>
                  <a:lnTo>
                    <a:pt x="2752" y="20111"/>
                  </a:lnTo>
                  <a:lnTo>
                    <a:pt x="33968" y="20111"/>
                  </a:lnTo>
                  <a:lnTo>
                    <a:pt x="33968" y="21898"/>
                  </a:lnTo>
                  <a:lnTo>
                    <a:pt x="2752" y="21898"/>
                  </a:lnTo>
                  <a:lnTo>
                    <a:pt x="2752" y="26203"/>
                  </a:lnTo>
                  <a:lnTo>
                    <a:pt x="33968" y="26203"/>
                  </a:lnTo>
                  <a:lnTo>
                    <a:pt x="33968" y="110388"/>
                  </a:lnTo>
                  <a:close/>
                </a:path>
                <a:path w="34289" h="110490">
                  <a:moveTo>
                    <a:pt x="33968" y="9761"/>
                  </a:moveTo>
                  <a:lnTo>
                    <a:pt x="31239" y="9761"/>
                  </a:lnTo>
                  <a:lnTo>
                    <a:pt x="31239" y="4680"/>
                  </a:lnTo>
                  <a:lnTo>
                    <a:pt x="33968" y="4680"/>
                  </a:lnTo>
                  <a:lnTo>
                    <a:pt x="33968" y="9761"/>
                  </a:lnTo>
                  <a:close/>
                </a:path>
                <a:path w="34289" h="110490">
                  <a:moveTo>
                    <a:pt x="33968" y="20111"/>
                  </a:moveTo>
                  <a:lnTo>
                    <a:pt x="31239" y="20111"/>
                  </a:lnTo>
                  <a:lnTo>
                    <a:pt x="31239" y="11831"/>
                  </a:lnTo>
                  <a:lnTo>
                    <a:pt x="33968" y="11831"/>
                  </a:lnTo>
                  <a:lnTo>
                    <a:pt x="33968" y="20111"/>
                  </a:lnTo>
                  <a:close/>
                </a:path>
                <a:path w="34289" h="110490">
                  <a:moveTo>
                    <a:pt x="33968" y="26203"/>
                  </a:moveTo>
                  <a:lnTo>
                    <a:pt x="31239" y="26203"/>
                  </a:lnTo>
                  <a:lnTo>
                    <a:pt x="31239" y="21898"/>
                  </a:lnTo>
                  <a:lnTo>
                    <a:pt x="33968" y="21898"/>
                  </a:lnTo>
                  <a:lnTo>
                    <a:pt x="33968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5173929" y="9021571"/>
              <a:ext cx="28575" cy="21590"/>
            </a:xfrm>
            <a:custGeom>
              <a:avLst/>
              <a:gdLst/>
              <a:ahLst/>
              <a:cxnLst/>
              <a:rect l="l" t="t" r="r" b="b"/>
              <a:pathLst>
                <a:path w="28575" h="21590">
                  <a:moveTo>
                    <a:pt x="28486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28486" y="21526"/>
                  </a:lnTo>
                  <a:lnTo>
                    <a:pt x="28486" y="17221"/>
                  </a:lnTo>
                  <a:close/>
                </a:path>
                <a:path w="28575" h="21590">
                  <a:moveTo>
                    <a:pt x="28486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8486" y="15430"/>
                  </a:lnTo>
                  <a:lnTo>
                    <a:pt x="28486" y="7150"/>
                  </a:lnTo>
                  <a:close/>
                </a:path>
                <a:path w="28575" h="21590">
                  <a:moveTo>
                    <a:pt x="28486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8486" y="5080"/>
                  </a:lnTo>
                  <a:lnTo>
                    <a:pt x="28486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5147588" y="9016882"/>
              <a:ext cx="20320" cy="110489"/>
            </a:xfrm>
            <a:custGeom>
              <a:avLst/>
              <a:gdLst/>
              <a:ahLst/>
              <a:cxnLst/>
              <a:rect l="l" t="t" r="r" b="b"/>
              <a:pathLst>
                <a:path w="20320" h="110490">
                  <a:moveTo>
                    <a:pt x="19924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680"/>
                  </a:lnTo>
                  <a:lnTo>
                    <a:pt x="1599" y="4680"/>
                  </a:lnTo>
                  <a:lnTo>
                    <a:pt x="1599" y="9761"/>
                  </a:lnTo>
                  <a:lnTo>
                    <a:pt x="19924" y="9761"/>
                  </a:lnTo>
                  <a:lnTo>
                    <a:pt x="19924" y="11831"/>
                  </a:lnTo>
                  <a:lnTo>
                    <a:pt x="1599" y="11831"/>
                  </a:lnTo>
                  <a:lnTo>
                    <a:pt x="1599" y="20111"/>
                  </a:lnTo>
                  <a:lnTo>
                    <a:pt x="19924" y="20111"/>
                  </a:lnTo>
                  <a:lnTo>
                    <a:pt x="19924" y="21898"/>
                  </a:lnTo>
                  <a:lnTo>
                    <a:pt x="1599" y="21898"/>
                  </a:lnTo>
                  <a:lnTo>
                    <a:pt x="1599" y="26203"/>
                  </a:lnTo>
                  <a:lnTo>
                    <a:pt x="19924" y="26203"/>
                  </a:lnTo>
                  <a:lnTo>
                    <a:pt x="19924" y="110388"/>
                  </a:lnTo>
                  <a:close/>
                </a:path>
                <a:path w="20320" h="110490">
                  <a:moveTo>
                    <a:pt x="19924" y="9761"/>
                  </a:moveTo>
                  <a:lnTo>
                    <a:pt x="18301" y="9761"/>
                  </a:lnTo>
                  <a:lnTo>
                    <a:pt x="18301" y="4680"/>
                  </a:lnTo>
                  <a:lnTo>
                    <a:pt x="19924" y="4680"/>
                  </a:lnTo>
                  <a:lnTo>
                    <a:pt x="19924" y="9761"/>
                  </a:lnTo>
                  <a:close/>
                </a:path>
                <a:path w="20320" h="110490">
                  <a:moveTo>
                    <a:pt x="19924" y="20111"/>
                  </a:moveTo>
                  <a:lnTo>
                    <a:pt x="18301" y="20111"/>
                  </a:lnTo>
                  <a:lnTo>
                    <a:pt x="18301" y="11831"/>
                  </a:lnTo>
                  <a:lnTo>
                    <a:pt x="19924" y="11831"/>
                  </a:lnTo>
                  <a:lnTo>
                    <a:pt x="19924" y="20111"/>
                  </a:lnTo>
                  <a:close/>
                </a:path>
                <a:path w="20320" h="110490">
                  <a:moveTo>
                    <a:pt x="19924" y="26203"/>
                  </a:moveTo>
                  <a:lnTo>
                    <a:pt x="18301" y="26203"/>
                  </a:lnTo>
                  <a:lnTo>
                    <a:pt x="18301" y="21898"/>
                  </a:lnTo>
                  <a:lnTo>
                    <a:pt x="19924" y="21898"/>
                  </a:lnTo>
                  <a:lnTo>
                    <a:pt x="19924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5149177" y="9021571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90">
                  <a:moveTo>
                    <a:pt x="16700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16700" y="21526"/>
                  </a:lnTo>
                  <a:lnTo>
                    <a:pt x="16700" y="17221"/>
                  </a:lnTo>
                  <a:close/>
                </a:path>
                <a:path w="17145" h="21590">
                  <a:moveTo>
                    <a:pt x="16700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16700" y="15430"/>
                  </a:lnTo>
                  <a:lnTo>
                    <a:pt x="16700" y="7150"/>
                  </a:lnTo>
                  <a:close/>
                </a:path>
                <a:path w="17145" h="21590">
                  <a:moveTo>
                    <a:pt x="1670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6700" y="5080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5123993" y="9016882"/>
              <a:ext cx="20320" cy="110489"/>
            </a:xfrm>
            <a:custGeom>
              <a:avLst/>
              <a:gdLst/>
              <a:ahLst/>
              <a:cxnLst/>
              <a:rect l="l" t="t" r="r" b="b"/>
              <a:pathLst>
                <a:path w="20320" h="110490">
                  <a:moveTo>
                    <a:pt x="19924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680"/>
                  </a:lnTo>
                  <a:lnTo>
                    <a:pt x="1599" y="4680"/>
                  </a:lnTo>
                  <a:lnTo>
                    <a:pt x="1599" y="9761"/>
                  </a:lnTo>
                  <a:lnTo>
                    <a:pt x="19924" y="9761"/>
                  </a:lnTo>
                  <a:lnTo>
                    <a:pt x="19924" y="11831"/>
                  </a:lnTo>
                  <a:lnTo>
                    <a:pt x="1599" y="11831"/>
                  </a:lnTo>
                  <a:lnTo>
                    <a:pt x="1599" y="20111"/>
                  </a:lnTo>
                  <a:lnTo>
                    <a:pt x="19924" y="20111"/>
                  </a:lnTo>
                  <a:lnTo>
                    <a:pt x="19924" y="21898"/>
                  </a:lnTo>
                  <a:lnTo>
                    <a:pt x="1599" y="21898"/>
                  </a:lnTo>
                  <a:lnTo>
                    <a:pt x="1599" y="26203"/>
                  </a:lnTo>
                  <a:lnTo>
                    <a:pt x="19924" y="26203"/>
                  </a:lnTo>
                  <a:lnTo>
                    <a:pt x="19924" y="110388"/>
                  </a:lnTo>
                  <a:close/>
                </a:path>
                <a:path w="20320" h="110490">
                  <a:moveTo>
                    <a:pt x="19924" y="9761"/>
                  </a:moveTo>
                  <a:lnTo>
                    <a:pt x="18301" y="9761"/>
                  </a:lnTo>
                  <a:lnTo>
                    <a:pt x="18301" y="4680"/>
                  </a:lnTo>
                  <a:lnTo>
                    <a:pt x="19924" y="4680"/>
                  </a:lnTo>
                  <a:lnTo>
                    <a:pt x="19924" y="9761"/>
                  </a:lnTo>
                  <a:close/>
                </a:path>
                <a:path w="20320" h="110490">
                  <a:moveTo>
                    <a:pt x="19924" y="20111"/>
                  </a:moveTo>
                  <a:lnTo>
                    <a:pt x="18301" y="20111"/>
                  </a:lnTo>
                  <a:lnTo>
                    <a:pt x="18301" y="11831"/>
                  </a:lnTo>
                  <a:lnTo>
                    <a:pt x="19924" y="11831"/>
                  </a:lnTo>
                  <a:lnTo>
                    <a:pt x="19924" y="20111"/>
                  </a:lnTo>
                  <a:close/>
                </a:path>
                <a:path w="20320" h="110490">
                  <a:moveTo>
                    <a:pt x="19924" y="26203"/>
                  </a:moveTo>
                  <a:lnTo>
                    <a:pt x="18301" y="26203"/>
                  </a:lnTo>
                  <a:lnTo>
                    <a:pt x="18301" y="21898"/>
                  </a:lnTo>
                  <a:lnTo>
                    <a:pt x="19924" y="21898"/>
                  </a:lnTo>
                  <a:lnTo>
                    <a:pt x="19924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5125593" y="9021571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90">
                  <a:moveTo>
                    <a:pt x="16700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16700" y="21526"/>
                  </a:lnTo>
                  <a:lnTo>
                    <a:pt x="16700" y="17221"/>
                  </a:lnTo>
                  <a:close/>
                </a:path>
                <a:path w="17145" h="21590">
                  <a:moveTo>
                    <a:pt x="16700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16700" y="15430"/>
                  </a:lnTo>
                  <a:lnTo>
                    <a:pt x="16700" y="7150"/>
                  </a:lnTo>
                  <a:close/>
                </a:path>
                <a:path w="17145" h="21590">
                  <a:moveTo>
                    <a:pt x="1670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6700" y="5080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5090966" y="9016882"/>
              <a:ext cx="29845" cy="110489"/>
            </a:xfrm>
            <a:custGeom>
              <a:avLst/>
              <a:gdLst/>
              <a:ahLst/>
              <a:cxnLst/>
              <a:rect l="l" t="t" r="r" b="b"/>
              <a:pathLst>
                <a:path w="29845" h="110490">
                  <a:moveTo>
                    <a:pt x="29334" y="110388"/>
                  </a:moveTo>
                  <a:lnTo>
                    <a:pt x="0" y="110388"/>
                  </a:lnTo>
                  <a:lnTo>
                    <a:pt x="0" y="26203"/>
                  </a:lnTo>
                  <a:lnTo>
                    <a:pt x="26652" y="26203"/>
                  </a:lnTo>
                  <a:lnTo>
                    <a:pt x="26652" y="21898"/>
                  </a:lnTo>
                  <a:lnTo>
                    <a:pt x="0" y="21898"/>
                  </a:lnTo>
                  <a:lnTo>
                    <a:pt x="0" y="20111"/>
                  </a:lnTo>
                  <a:lnTo>
                    <a:pt x="26652" y="20111"/>
                  </a:lnTo>
                  <a:lnTo>
                    <a:pt x="26652" y="11831"/>
                  </a:lnTo>
                  <a:lnTo>
                    <a:pt x="0" y="11831"/>
                  </a:lnTo>
                  <a:lnTo>
                    <a:pt x="0" y="9761"/>
                  </a:lnTo>
                  <a:lnTo>
                    <a:pt x="26652" y="9761"/>
                  </a:lnTo>
                  <a:lnTo>
                    <a:pt x="26652" y="4680"/>
                  </a:lnTo>
                  <a:lnTo>
                    <a:pt x="0" y="4680"/>
                  </a:lnTo>
                  <a:lnTo>
                    <a:pt x="0" y="0"/>
                  </a:lnTo>
                  <a:lnTo>
                    <a:pt x="29334" y="0"/>
                  </a:lnTo>
                  <a:lnTo>
                    <a:pt x="29334" y="110388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5090960" y="9021571"/>
              <a:ext cx="26670" cy="21590"/>
            </a:xfrm>
            <a:custGeom>
              <a:avLst/>
              <a:gdLst/>
              <a:ahLst/>
              <a:cxnLst/>
              <a:rect l="l" t="t" r="r" b="b"/>
              <a:pathLst>
                <a:path w="26670" h="21590">
                  <a:moveTo>
                    <a:pt x="26657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26657" y="21526"/>
                  </a:lnTo>
                  <a:lnTo>
                    <a:pt x="26657" y="17221"/>
                  </a:lnTo>
                  <a:close/>
                </a:path>
                <a:path w="26670" h="21590">
                  <a:moveTo>
                    <a:pt x="26657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6657" y="15430"/>
                  </a:lnTo>
                  <a:lnTo>
                    <a:pt x="26657" y="7150"/>
                  </a:lnTo>
                  <a:close/>
                </a:path>
                <a:path w="26670" h="21590">
                  <a:moveTo>
                    <a:pt x="2665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6657" y="5080"/>
                  </a:lnTo>
                  <a:lnTo>
                    <a:pt x="26657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5387956" y="9016882"/>
              <a:ext cx="25400" cy="110489"/>
            </a:xfrm>
            <a:custGeom>
              <a:avLst/>
              <a:gdLst/>
              <a:ahLst/>
              <a:cxnLst/>
              <a:rect l="l" t="t" r="r" b="b"/>
              <a:pathLst>
                <a:path w="25400" h="110490">
                  <a:moveTo>
                    <a:pt x="25405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25405" y="0"/>
                  </a:lnTo>
                  <a:lnTo>
                    <a:pt x="25405" y="4680"/>
                  </a:lnTo>
                  <a:lnTo>
                    <a:pt x="2046" y="4680"/>
                  </a:lnTo>
                  <a:lnTo>
                    <a:pt x="2046" y="9761"/>
                  </a:lnTo>
                  <a:lnTo>
                    <a:pt x="25405" y="9761"/>
                  </a:lnTo>
                  <a:lnTo>
                    <a:pt x="25405" y="11831"/>
                  </a:lnTo>
                  <a:lnTo>
                    <a:pt x="2046" y="11831"/>
                  </a:lnTo>
                  <a:lnTo>
                    <a:pt x="2046" y="20111"/>
                  </a:lnTo>
                  <a:lnTo>
                    <a:pt x="25405" y="20111"/>
                  </a:lnTo>
                  <a:lnTo>
                    <a:pt x="25405" y="21898"/>
                  </a:lnTo>
                  <a:lnTo>
                    <a:pt x="2046" y="21898"/>
                  </a:lnTo>
                  <a:lnTo>
                    <a:pt x="2046" y="26203"/>
                  </a:lnTo>
                  <a:lnTo>
                    <a:pt x="25405" y="26203"/>
                  </a:lnTo>
                  <a:lnTo>
                    <a:pt x="25405" y="110388"/>
                  </a:lnTo>
                  <a:close/>
                </a:path>
                <a:path w="25400" h="110490">
                  <a:moveTo>
                    <a:pt x="25405" y="9761"/>
                  </a:moveTo>
                  <a:lnTo>
                    <a:pt x="23359" y="9761"/>
                  </a:lnTo>
                  <a:lnTo>
                    <a:pt x="23359" y="4680"/>
                  </a:lnTo>
                  <a:lnTo>
                    <a:pt x="25405" y="4680"/>
                  </a:lnTo>
                  <a:lnTo>
                    <a:pt x="25405" y="9761"/>
                  </a:lnTo>
                  <a:close/>
                </a:path>
                <a:path w="25400" h="110490">
                  <a:moveTo>
                    <a:pt x="25405" y="20111"/>
                  </a:moveTo>
                  <a:lnTo>
                    <a:pt x="23359" y="20111"/>
                  </a:lnTo>
                  <a:lnTo>
                    <a:pt x="23359" y="11831"/>
                  </a:lnTo>
                  <a:lnTo>
                    <a:pt x="25405" y="11831"/>
                  </a:lnTo>
                  <a:lnTo>
                    <a:pt x="25405" y="20111"/>
                  </a:lnTo>
                  <a:close/>
                </a:path>
                <a:path w="25400" h="110490">
                  <a:moveTo>
                    <a:pt x="25405" y="26203"/>
                  </a:moveTo>
                  <a:lnTo>
                    <a:pt x="23359" y="26203"/>
                  </a:lnTo>
                  <a:lnTo>
                    <a:pt x="23359" y="21898"/>
                  </a:lnTo>
                  <a:lnTo>
                    <a:pt x="25405" y="21898"/>
                  </a:lnTo>
                  <a:lnTo>
                    <a:pt x="25405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5389994" y="9021571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89" h="21590">
                  <a:moveTo>
                    <a:pt x="21310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21310" y="21526"/>
                  </a:lnTo>
                  <a:lnTo>
                    <a:pt x="21310" y="17221"/>
                  </a:lnTo>
                  <a:close/>
                </a:path>
                <a:path w="21589" h="21590">
                  <a:moveTo>
                    <a:pt x="21310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1310" y="15430"/>
                  </a:lnTo>
                  <a:lnTo>
                    <a:pt x="21310" y="7150"/>
                  </a:lnTo>
                  <a:close/>
                </a:path>
                <a:path w="21589" h="21590">
                  <a:moveTo>
                    <a:pt x="2131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1310" y="5080"/>
                  </a:lnTo>
                  <a:lnTo>
                    <a:pt x="21310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5350294" y="9016882"/>
              <a:ext cx="34290" cy="110489"/>
            </a:xfrm>
            <a:custGeom>
              <a:avLst/>
              <a:gdLst/>
              <a:ahLst/>
              <a:cxnLst/>
              <a:rect l="l" t="t" r="r" b="b"/>
              <a:pathLst>
                <a:path w="34289" h="110490">
                  <a:moveTo>
                    <a:pt x="33968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33968" y="0"/>
                  </a:lnTo>
                  <a:lnTo>
                    <a:pt x="33968" y="4680"/>
                  </a:lnTo>
                  <a:lnTo>
                    <a:pt x="2752" y="4680"/>
                  </a:lnTo>
                  <a:lnTo>
                    <a:pt x="2752" y="9761"/>
                  </a:lnTo>
                  <a:lnTo>
                    <a:pt x="33968" y="9761"/>
                  </a:lnTo>
                  <a:lnTo>
                    <a:pt x="33968" y="11831"/>
                  </a:lnTo>
                  <a:lnTo>
                    <a:pt x="2752" y="11831"/>
                  </a:lnTo>
                  <a:lnTo>
                    <a:pt x="2752" y="20111"/>
                  </a:lnTo>
                  <a:lnTo>
                    <a:pt x="33968" y="20111"/>
                  </a:lnTo>
                  <a:lnTo>
                    <a:pt x="33968" y="21898"/>
                  </a:lnTo>
                  <a:lnTo>
                    <a:pt x="2752" y="21898"/>
                  </a:lnTo>
                  <a:lnTo>
                    <a:pt x="2752" y="26203"/>
                  </a:lnTo>
                  <a:lnTo>
                    <a:pt x="33968" y="26203"/>
                  </a:lnTo>
                  <a:lnTo>
                    <a:pt x="33968" y="110388"/>
                  </a:lnTo>
                  <a:close/>
                </a:path>
                <a:path w="34289" h="110490">
                  <a:moveTo>
                    <a:pt x="33968" y="9761"/>
                  </a:moveTo>
                  <a:lnTo>
                    <a:pt x="31239" y="9761"/>
                  </a:lnTo>
                  <a:lnTo>
                    <a:pt x="31239" y="4680"/>
                  </a:lnTo>
                  <a:lnTo>
                    <a:pt x="33968" y="4680"/>
                  </a:lnTo>
                  <a:lnTo>
                    <a:pt x="33968" y="9761"/>
                  </a:lnTo>
                  <a:close/>
                </a:path>
                <a:path w="34289" h="110490">
                  <a:moveTo>
                    <a:pt x="33968" y="20111"/>
                  </a:moveTo>
                  <a:lnTo>
                    <a:pt x="31239" y="20111"/>
                  </a:lnTo>
                  <a:lnTo>
                    <a:pt x="31239" y="11831"/>
                  </a:lnTo>
                  <a:lnTo>
                    <a:pt x="33968" y="11831"/>
                  </a:lnTo>
                  <a:lnTo>
                    <a:pt x="33968" y="20111"/>
                  </a:lnTo>
                  <a:close/>
                </a:path>
                <a:path w="34289" h="110490">
                  <a:moveTo>
                    <a:pt x="33968" y="26203"/>
                  </a:moveTo>
                  <a:lnTo>
                    <a:pt x="31239" y="26203"/>
                  </a:lnTo>
                  <a:lnTo>
                    <a:pt x="31239" y="21898"/>
                  </a:lnTo>
                  <a:lnTo>
                    <a:pt x="33968" y="21898"/>
                  </a:lnTo>
                  <a:lnTo>
                    <a:pt x="33968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5353037" y="9021571"/>
              <a:ext cx="28575" cy="21590"/>
            </a:xfrm>
            <a:custGeom>
              <a:avLst/>
              <a:gdLst/>
              <a:ahLst/>
              <a:cxnLst/>
              <a:rect l="l" t="t" r="r" b="b"/>
              <a:pathLst>
                <a:path w="28575" h="21590">
                  <a:moveTo>
                    <a:pt x="28486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28486" y="21526"/>
                  </a:lnTo>
                  <a:lnTo>
                    <a:pt x="28486" y="17221"/>
                  </a:lnTo>
                  <a:close/>
                </a:path>
                <a:path w="28575" h="21590">
                  <a:moveTo>
                    <a:pt x="28486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8486" y="15430"/>
                  </a:lnTo>
                  <a:lnTo>
                    <a:pt x="28486" y="7150"/>
                  </a:lnTo>
                  <a:close/>
                </a:path>
                <a:path w="28575" h="21590">
                  <a:moveTo>
                    <a:pt x="28486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8486" y="5080"/>
                  </a:lnTo>
                  <a:lnTo>
                    <a:pt x="28486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5326700" y="9016882"/>
              <a:ext cx="20320" cy="110489"/>
            </a:xfrm>
            <a:custGeom>
              <a:avLst/>
              <a:gdLst/>
              <a:ahLst/>
              <a:cxnLst/>
              <a:rect l="l" t="t" r="r" b="b"/>
              <a:pathLst>
                <a:path w="20320" h="110490">
                  <a:moveTo>
                    <a:pt x="19924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680"/>
                  </a:lnTo>
                  <a:lnTo>
                    <a:pt x="1599" y="4680"/>
                  </a:lnTo>
                  <a:lnTo>
                    <a:pt x="1599" y="9761"/>
                  </a:lnTo>
                  <a:lnTo>
                    <a:pt x="19924" y="9761"/>
                  </a:lnTo>
                  <a:lnTo>
                    <a:pt x="19924" y="11831"/>
                  </a:lnTo>
                  <a:lnTo>
                    <a:pt x="1599" y="11831"/>
                  </a:lnTo>
                  <a:lnTo>
                    <a:pt x="1599" y="20111"/>
                  </a:lnTo>
                  <a:lnTo>
                    <a:pt x="19924" y="20111"/>
                  </a:lnTo>
                  <a:lnTo>
                    <a:pt x="19924" y="21898"/>
                  </a:lnTo>
                  <a:lnTo>
                    <a:pt x="1599" y="21898"/>
                  </a:lnTo>
                  <a:lnTo>
                    <a:pt x="1599" y="26203"/>
                  </a:lnTo>
                  <a:lnTo>
                    <a:pt x="19924" y="26203"/>
                  </a:lnTo>
                  <a:lnTo>
                    <a:pt x="19924" y="110388"/>
                  </a:lnTo>
                  <a:close/>
                </a:path>
                <a:path w="20320" h="110490">
                  <a:moveTo>
                    <a:pt x="19924" y="9761"/>
                  </a:moveTo>
                  <a:lnTo>
                    <a:pt x="18301" y="9761"/>
                  </a:lnTo>
                  <a:lnTo>
                    <a:pt x="18301" y="4680"/>
                  </a:lnTo>
                  <a:lnTo>
                    <a:pt x="19924" y="4680"/>
                  </a:lnTo>
                  <a:lnTo>
                    <a:pt x="19924" y="9761"/>
                  </a:lnTo>
                  <a:close/>
                </a:path>
                <a:path w="20320" h="110490">
                  <a:moveTo>
                    <a:pt x="19924" y="20111"/>
                  </a:moveTo>
                  <a:lnTo>
                    <a:pt x="18301" y="20111"/>
                  </a:lnTo>
                  <a:lnTo>
                    <a:pt x="18301" y="11831"/>
                  </a:lnTo>
                  <a:lnTo>
                    <a:pt x="19924" y="11831"/>
                  </a:lnTo>
                  <a:lnTo>
                    <a:pt x="19924" y="20111"/>
                  </a:lnTo>
                  <a:close/>
                </a:path>
                <a:path w="20320" h="110490">
                  <a:moveTo>
                    <a:pt x="19924" y="26203"/>
                  </a:moveTo>
                  <a:lnTo>
                    <a:pt x="18301" y="26203"/>
                  </a:lnTo>
                  <a:lnTo>
                    <a:pt x="18301" y="21898"/>
                  </a:lnTo>
                  <a:lnTo>
                    <a:pt x="19924" y="21898"/>
                  </a:lnTo>
                  <a:lnTo>
                    <a:pt x="19924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5328297" y="9021571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90">
                  <a:moveTo>
                    <a:pt x="16700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16700" y="21526"/>
                  </a:lnTo>
                  <a:lnTo>
                    <a:pt x="16700" y="17221"/>
                  </a:lnTo>
                  <a:close/>
                </a:path>
                <a:path w="17145" h="21590">
                  <a:moveTo>
                    <a:pt x="16700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16700" y="15430"/>
                  </a:lnTo>
                  <a:lnTo>
                    <a:pt x="16700" y="7150"/>
                  </a:lnTo>
                  <a:close/>
                </a:path>
                <a:path w="17145" h="21590">
                  <a:moveTo>
                    <a:pt x="1670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6700" y="5080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5303105" y="9016882"/>
              <a:ext cx="20320" cy="110489"/>
            </a:xfrm>
            <a:custGeom>
              <a:avLst/>
              <a:gdLst/>
              <a:ahLst/>
              <a:cxnLst/>
              <a:rect l="l" t="t" r="r" b="b"/>
              <a:pathLst>
                <a:path w="20320" h="110490">
                  <a:moveTo>
                    <a:pt x="19901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19901" y="0"/>
                  </a:lnTo>
                  <a:lnTo>
                    <a:pt x="19901" y="4680"/>
                  </a:lnTo>
                  <a:lnTo>
                    <a:pt x="1599" y="4680"/>
                  </a:lnTo>
                  <a:lnTo>
                    <a:pt x="1599" y="9761"/>
                  </a:lnTo>
                  <a:lnTo>
                    <a:pt x="19901" y="9761"/>
                  </a:lnTo>
                  <a:lnTo>
                    <a:pt x="19901" y="11831"/>
                  </a:lnTo>
                  <a:lnTo>
                    <a:pt x="1599" y="11831"/>
                  </a:lnTo>
                  <a:lnTo>
                    <a:pt x="1599" y="20111"/>
                  </a:lnTo>
                  <a:lnTo>
                    <a:pt x="19901" y="20111"/>
                  </a:lnTo>
                  <a:lnTo>
                    <a:pt x="19901" y="21898"/>
                  </a:lnTo>
                  <a:lnTo>
                    <a:pt x="1599" y="21898"/>
                  </a:lnTo>
                  <a:lnTo>
                    <a:pt x="1599" y="26203"/>
                  </a:lnTo>
                  <a:lnTo>
                    <a:pt x="19901" y="26203"/>
                  </a:lnTo>
                  <a:lnTo>
                    <a:pt x="19901" y="110388"/>
                  </a:lnTo>
                  <a:close/>
                </a:path>
                <a:path w="20320" h="110490">
                  <a:moveTo>
                    <a:pt x="19901" y="9761"/>
                  </a:moveTo>
                  <a:lnTo>
                    <a:pt x="18301" y="9761"/>
                  </a:lnTo>
                  <a:lnTo>
                    <a:pt x="18301" y="4680"/>
                  </a:lnTo>
                  <a:lnTo>
                    <a:pt x="19901" y="4680"/>
                  </a:lnTo>
                  <a:lnTo>
                    <a:pt x="19901" y="9761"/>
                  </a:lnTo>
                  <a:close/>
                </a:path>
                <a:path w="20320" h="110490">
                  <a:moveTo>
                    <a:pt x="19901" y="20111"/>
                  </a:moveTo>
                  <a:lnTo>
                    <a:pt x="18301" y="20111"/>
                  </a:lnTo>
                  <a:lnTo>
                    <a:pt x="18301" y="11831"/>
                  </a:lnTo>
                  <a:lnTo>
                    <a:pt x="19901" y="11831"/>
                  </a:lnTo>
                  <a:lnTo>
                    <a:pt x="19901" y="20111"/>
                  </a:lnTo>
                  <a:close/>
                </a:path>
                <a:path w="20320" h="110490">
                  <a:moveTo>
                    <a:pt x="19901" y="26203"/>
                  </a:moveTo>
                  <a:lnTo>
                    <a:pt x="18301" y="26203"/>
                  </a:lnTo>
                  <a:lnTo>
                    <a:pt x="18301" y="21898"/>
                  </a:lnTo>
                  <a:lnTo>
                    <a:pt x="19901" y="21898"/>
                  </a:lnTo>
                  <a:lnTo>
                    <a:pt x="19901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5304701" y="9021571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90">
                  <a:moveTo>
                    <a:pt x="16700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16700" y="21526"/>
                  </a:lnTo>
                  <a:lnTo>
                    <a:pt x="16700" y="17221"/>
                  </a:lnTo>
                  <a:close/>
                </a:path>
                <a:path w="17145" h="21590">
                  <a:moveTo>
                    <a:pt x="16700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16700" y="15430"/>
                  </a:lnTo>
                  <a:lnTo>
                    <a:pt x="16700" y="7150"/>
                  </a:lnTo>
                  <a:close/>
                </a:path>
                <a:path w="17145" h="21590">
                  <a:moveTo>
                    <a:pt x="1670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6700" y="5080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5266055" y="9016882"/>
              <a:ext cx="33655" cy="110489"/>
            </a:xfrm>
            <a:custGeom>
              <a:avLst/>
              <a:gdLst/>
              <a:ahLst/>
              <a:cxnLst/>
              <a:rect l="l" t="t" r="r" b="b"/>
              <a:pathLst>
                <a:path w="33654" h="110490">
                  <a:moveTo>
                    <a:pt x="33357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33357" y="0"/>
                  </a:lnTo>
                  <a:lnTo>
                    <a:pt x="33357" y="4680"/>
                  </a:lnTo>
                  <a:lnTo>
                    <a:pt x="2705" y="4680"/>
                  </a:lnTo>
                  <a:lnTo>
                    <a:pt x="2705" y="9761"/>
                  </a:lnTo>
                  <a:lnTo>
                    <a:pt x="33357" y="9761"/>
                  </a:lnTo>
                  <a:lnTo>
                    <a:pt x="33357" y="11831"/>
                  </a:lnTo>
                  <a:lnTo>
                    <a:pt x="2705" y="11831"/>
                  </a:lnTo>
                  <a:lnTo>
                    <a:pt x="2705" y="20111"/>
                  </a:lnTo>
                  <a:lnTo>
                    <a:pt x="33357" y="20111"/>
                  </a:lnTo>
                  <a:lnTo>
                    <a:pt x="33357" y="21898"/>
                  </a:lnTo>
                  <a:lnTo>
                    <a:pt x="2705" y="21898"/>
                  </a:lnTo>
                  <a:lnTo>
                    <a:pt x="2705" y="26203"/>
                  </a:lnTo>
                  <a:lnTo>
                    <a:pt x="33357" y="26203"/>
                  </a:lnTo>
                  <a:lnTo>
                    <a:pt x="33357" y="110388"/>
                  </a:lnTo>
                  <a:close/>
                </a:path>
                <a:path w="33654" h="110490">
                  <a:moveTo>
                    <a:pt x="33357" y="9761"/>
                  </a:moveTo>
                  <a:lnTo>
                    <a:pt x="30675" y="9761"/>
                  </a:lnTo>
                  <a:lnTo>
                    <a:pt x="30675" y="4680"/>
                  </a:lnTo>
                  <a:lnTo>
                    <a:pt x="33357" y="4680"/>
                  </a:lnTo>
                  <a:lnTo>
                    <a:pt x="33357" y="9761"/>
                  </a:lnTo>
                  <a:close/>
                </a:path>
                <a:path w="33654" h="110490">
                  <a:moveTo>
                    <a:pt x="33357" y="20111"/>
                  </a:moveTo>
                  <a:lnTo>
                    <a:pt x="30675" y="20111"/>
                  </a:lnTo>
                  <a:lnTo>
                    <a:pt x="30675" y="11831"/>
                  </a:lnTo>
                  <a:lnTo>
                    <a:pt x="33357" y="11831"/>
                  </a:lnTo>
                  <a:lnTo>
                    <a:pt x="33357" y="20111"/>
                  </a:lnTo>
                  <a:close/>
                </a:path>
                <a:path w="33654" h="110490">
                  <a:moveTo>
                    <a:pt x="33357" y="26203"/>
                  </a:moveTo>
                  <a:lnTo>
                    <a:pt x="30675" y="26203"/>
                  </a:lnTo>
                  <a:lnTo>
                    <a:pt x="30675" y="21898"/>
                  </a:lnTo>
                  <a:lnTo>
                    <a:pt x="33357" y="21898"/>
                  </a:lnTo>
                  <a:lnTo>
                    <a:pt x="33357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5268760" y="9021571"/>
              <a:ext cx="28575" cy="21590"/>
            </a:xfrm>
            <a:custGeom>
              <a:avLst/>
              <a:gdLst/>
              <a:ahLst/>
              <a:cxnLst/>
              <a:rect l="l" t="t" r="r" b="b"/>
              <a:pathLst>
                <a:path w="28575" h="21590">
                  <a:moveTo>
                    <a:pt x="27965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27965" y="21526"/>
                  </a:lnTo>
                  <a:lnTo>
                    <a:pt x="27965" y="17221"/>
                  </a:lnTo>
                  <a:close/>
                </a:path>
                <a:path w="28575" h="21590">
                  <a:moveTo>
                    <a:pt x="27965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7965" y="15430"/>
                  </a:lnTo>
                  <a:lnTo>
                    <a:pt x="27965" y="7150"/>
                  </a:lnTo>
                  <a:close/>
                </a:path>
                <a:path w="28575" h="21590">
                  <a:moveTo>
                    <a:pt x="27965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7965" y="5080"/>
                  </a:lnTo>
                  <a:lnTo>
                    <a:pt x="27965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5237567" y="9016882"/>
              <a:ext cx="25400" cy="110489"/>
            </a:xfrm>
            <a:custGeom>
              <a:avLst/>
              <a:gdLst/>
              <a:ahLst/>
              <a:cxnLst/>
              <a:rect l="l" t="t" r="r" b="b"/>
              <a:pathLst>
                <a:path w="25400" h="110490">
                  <a:moveTo>
                    <a:pt x="24817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24817" y="0"/>
                  </a:lnTo>
                  <a:lnTo>
                    <a:pt x="24817" y="4680"/>
                  </a:lnTo>
                  <a:lnTo>
                    <a:pt x="1999" y="4680"/>
                  </a:lnTo>
                  <a:lnTo>
                    <a:pt x="1999" y="9761"/>
                  </a:lnTo>
                  <a:lnTo>
                    <a:pt x="24817" y="9761"/>
                  </a:lnTo>
                  <a:lnTo>
                    <a:pt x="24817" y="11831"/>
                  </a:lnTo>
                  <a:lnTo>
                    <a:pt x="1999" y="11831"/>
                  </a:lnTo>
                  <a:lnTo>
                    <a:pt x="1999" y="20111"/>
                  </a:lnTo>
                  <a:lnTo>
                    <a:pt x="24817" y="20111"/>
                  </a:lnTo>
                  <a:lnTo>
                    <a:pt x="24817" y="21898"/>
                  </a:lnTo>
                  <a:lnTo>
                    <a:pt x="1999" y="21898"/>
                  </a:lnTo>
                  <a:lnTo>
                    <a:pt x="1999" y="26203"/>
                  </a:lnTo>
                  <a:lnTo>
                    <a:pt x="24817" y="26203"/>
                  </a:lnTo>
                  <a:lnTo>
                    <a:pt x="24817" y="110388"/>
                  </a:lnTo>
                  <a:close/>
                </a:path>
                <a:path w="25400" h="110490">
                  <a:moveTo>
                    <a:pt x="24817" y="9761"/>
                  </a:moveTo>
                  <a:lnTo>
                    <a:pt x="22794" y="9761"/>
                  </a:lnTo>
                  <a:lnTo>
                    <a:pt x="22794" y="4680"/>
                  </a:lnTo>
                  <a:lnTo>
                    <a:pt x="24817" y="4680"/>
                  </a:lnTo>
                  <a:lnTo>
                    <a:pt x="24817" y="9761"/>
                  </a:lnTo>
                  <a:close/>
                </a:path>
                <a:path w="25400" h="110490">
                  <a:moveTo>
                    <a:pt x="24817" y="20111"/>
                  </a:moveTo>
                  <a:lnTo>
                    <a:pt x="22794" y="20111"/>
                  </a:lnTo>
                  <a:lnTo>
                    <a:pt x="22794" y="11831"/>
                  </a:lnTo>
                  <a:lnTo>
                    <a:pt x="24817" y="11831"/>
                  </a:lnTo>
                  <a:lnTo>
                    <a:pt x="24817" y="20111"/>
                  </a:lnTo>
                  <a:close/>
                </a:path>
                <a:path w="25400" h="110490">
                  <a:moveTo>
                    <a:pt x="24817" y="26203"/>
                  </a:moveTo>
                  <a:lnTo>
                    <a:pt x="22794" y="26203"/>
                  </a:lnTo>
                  <a:lnTo>
                    <a:pt x="22794" y="21898"/>
                  </a:lnTo>
                  <a:lnTo>
                    <a:pt x="24817" y="21898"/>
                  </a:lnTo>
                  <a:lnTo>
                    <a:pt x="24817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5239562" y="9021571"/>
              <a:ext cx="20955" cy="21590"/>
            </a:xfrm>
            <a:custGeom>
              <a:avLst/>
              <a:gdLst/>
              <a:ahLst/>
              <a:cxnLst/>
              <a:rect l="l" t="t" r="r" b="b"/>
              <a:pathLst>
                <a:path w="20954" h="21590">
                  <a:moveTo>
                    <a:pt x="20789" y="17221"/>
                  </a:moveTo>
                  <a:lnTo>
                    <a:pt x="0" y="17221"/>
                  </a:lnTo>
                  <a:lnTo>
                    <a:pt x="0" y="21526"/>
                  </a:lnTo>
                  <a:lnTo>
                    <a:pt x="20789" y="21526"/>
                  </a:lnTo>
                  <a:lnTo>
                    <a:pt x="20789" y="17221"/>
                  </a:lnTo>
                  <a:close/>
                </a:path>
                <a:path w="20954" h="21590">
                  <a:moveTo>
                    <a:pt x="20789" y="7150"/>
                  </a:moveTo>
                  <a:lnTo>
                    <a:pt x="0" y="7150"/>
                  </a:lnTo>
                  <a:lnTo>
                    <a:pt x="0" y="15430"/>
                  </a:lnTo>
                  <a:lnTo>
                    <a:pt x="20789" y="15430"/>
                  </a:lnTo>
                  <a:lnTo>
                    <a:pt x="20789" y="7150"/>
                  </a:lnTo>
                  <a:close/>
                </a:path>
                <a:path w="20954" h="21590">
                  <a:moveTo>
                    <a:pt x="2078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0789" y="5080"/>
                  </a:lnTo>
                  <a:lnTo>
                    <a:pt x="20789" y="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6557962" y="8752598"/>
              <a:ext cx="458470" cy="520700"/>
            </a:xfrm>
            <a:custGeom>
              <a:avLst/>
              <a:gdLst/>
              <a:ahLst/>
              <a:cxnLst/>
              <a:rect l="l" t="t" r="r" b="b"/>
              <a:pathLst>
                <a:path w="458470" h="520700">
                  <a:moveTo>
                    <a:pt x="25438" y="412623"/>
                  </a:moveTo>
                  <a:lnTo>
                    <a:pt x="23368" y="412623"/>
                  </a:lnTo>
                  <a:lnTo>
                    <a:pt x="23368" y="417207"/>
                  </a:lnTo>
                  <a:lnTo>
                    <a:pt x="23368" y="422122"/>
                  </a:lnTo>
                  <a:lnTo>
                    <a:pt x="23368" y="424167"/>
                  </a:lnTo>
                  <a:lnTo>
                    <a:pt x="23368" y="432219"/>
                  </a:lnTo>
                  <a:lnTo>
                    <a:pt x="23368" y="433959"/>
                  </a:lnTo>
                  <a:lnTo>
                    <a:pt x="23368" y="438162"/>
                  </a:lnTo>
                  <a:lnTo>
                    <a:pt x="2044" y="438162"/>
                  </a:lnTo>
                  <a:lnTo>
                    <a:pt x="2044" y="433959"/>
                  </a:lnTo>
                  <a:lnTo>
                    <a:pt x="23368" y="433959"/>
                  </a:lnTo>
                  <a:lnTo>
                    <a:pt x="23368" y="432219"/>
                  </a:lnTo>
                  <a:lnTo>
                    <a:pt x="2044" y="432219"/>
                  </a:lnTo>
                  <a:lnTo>
                    <a:pt x="2044" y="424167"/>
                  </a:lnTo>
                  <a:lnTo>
                    <a:pt x="23368" y="424167"/>
                  </a:lnTo>
                  <a:lnTo>
                    <a:pt x="23368" y="422122"/>
                  </a:lnTo>
                  <a:lnTo>
                    <a:pt x="2044" y="422122"/>
                  </a:lnTo>
                  <a:lnTo>
                    <a:pt x="2044" y="417207"/>
                  </a:lnTo>
                  <a:lnTo>
                    <a:pt x="23368" y="417207"/>
                  </a:lnTo>
                  <a:lnTo>
                    <a:pt x="23368" y="412623"/>
                  </a:lnTo>
                  <a:lnTo>
                    <a:pt x="0" y="412623"/>
                  </a:lnTo>
                  <a:lnTo>
                    <a:pt x="0" y="520192"/>
                  </a:lnTo>
                  <a:lnTo>
                    <a:pt x="25438" y="520192"/>
                  </a:lnTo>
                  <a:lnTo>
                    <a:pt x="25438" y="438162"/>
                  </a:lnTo>
                  <a:lnTo>
                    <a:pt x="25438" y="433959"/>
                  </a:lnTo>
                  <a:lnTo>
                    <a:pt x="25438" y="432219"/>
                  </a:lnTo>
                  <a:lnTo>
                    <a:pt x="25438" y="424167"/>
                  </a:lnTo>
                  <a:lnTo>
                    <a:pt x="25438" y="422122"/>
                  </a:lnTo>
                  <a:lnTo>
                    <a:pt x="25438" y="417207"/>
                  </a:lnTo>
                  <a:lnTo>
                    <a:pt x="25438" y="412623"/>
                  </a:lnTo>
                  <a:close/>
                </a:path>
                <a:path w="458470" h="520700">
                  <a:moveTo>
                    <a:pt x="126276" y="0"/>
                  </a:moveTo>
                  <a:lnTo>
                    <a:pt x="101485" y="0"/>
                  </a:lnTo>
                  <a:lnTo>
                    <a:pt x="101485" y="83731"/>
                  </a:lnTo>
                  <a:lnTo>
                    <a:pt x="126276" y="83731"/>
                  </a:lnTo>
                  <a:lnTo>
                    <a:pt x="126276" y="0"/>
                  </a:lnTo>
                  <a:close/>
                </a:path>
                <a:path w="458470" h="520700">
                  <a:moveTo>
                    <a:pt x="163334" y="0"/>
                  </a:moveTo>
                  <a:lnTo>
                    <a:pt x="129971" y="0"/>
                  </a:lnTo>
                  <a:lnTo>
                    <a:pt x="129971" y="83731"/>
                  </a:lnTo>
                  <a:lnTo>
                    <a:pt x="163334" y="83731"/>
                  </a:lnTo>
                  <a:lnTo>
                    <a:pt x="163334" y="0"/>
                  </a:lnTo>
                  <a:close/>
                </a:path>
                <a:path w="458470" h="520700">
                  <a:moveTo>
                    <a:pt x="186918" y="0"/>
                  </a:moveTo>
                  <a:lnTo>
                    <a:pt x="167005" y="0"/>
                  </a:lnTo>
                  <a:lnTo>
                    <a:pt x="167005" y="83731"/>
                  </a:lnTo>
                  <a:lnTo>
                    <a:pt x="186918" y="83731"/>
                  </a:lnTo>
                  <a:lnTo>
                    <a:pt x="186918" y="0"/>
                  </a:lnTo>
                  <a:close/>
                </a:path>
                <a:path w="458470" h="520700">
                  <a:moveTo>
                    <a:pt x="391464" y="0"/>
                  </a:moveTo>
                  <a:lnTo>
                    <a:pt x="371538" y="0"/>
                  </a:lnTo>
                  <a:lnTo>
                    <a:pt x="371538" y="83731"/>
                  </a:lnTo>
                  <a:lnTo>
                    <a:pt x="391464" y="83731"/>
                  </a:lnTo>
                  <a:lnTo>
                    <a:pt x="391464" y="0"/>
                  </a:lnTo>
                  <a:close/>
                </a:path>
                <a:path w="458470" h="520700">
                  <a:moveTo>
                    <a:pt x="429133" y="0"/>
                  </a:moveTo>
                  <a:lnTo>
                    <a:pt x="395135" y="0"/>
                  </a:lnTo>
                  <a:lnTo>
                    <a:pt x="395135" y="83731"/>
                  </a:lnTo>
                  <a:lnTo>
                    <a:pt x="429133" y="83731"/>
                  </a:lnTo>
                  <a:lnTo>
                    <a:pt x="429133" y="0"/>
                  </a:lnTo>
                  <a:close/>
                </a:path>
                <a:path w="458470" h="520700">
                  <a:moveTo>
                    <a:pt x="458228" y="0"/>
                  </a:moveTo>
                  <a:lnTo>
                    <a:pt x="432803" y="0"/>
                  </a:lnTo>
                  <a:lnTo>
                    <a:pt x="432803" y="83731"/>
                  </a:lnTo>
                  <a:lnTo>
                    <a:pt x="458228" y="83731"/>
                  </a:lnTo>
                  <a:lnTo>
                    <a:pt x="458228" y="0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6560007" y="9169806"/>
              <a:ext cx="21590" cy="20955"/>
            </a:xfrm>
            <a:custGeom>
              <a:avLst/>
              <a:gdLst/>
              <a:ahLst/>
              <a:cxnLst/>
              <a:rect l="l" t="t" r="r" b="b"/>
              <a:pathLst>
                <a:path w="21590" h="20954">
                  <a:moveTo>
                    <a:pt x="21323" y="16751"/>
                  </a:moveTo>
                  <a:lnTo>
                    <a:pt x="0" y="16751"/>
                  </a:lnTo>
                  <a:lnTo>
                    <a:pt x="0" y="20955"/>
                  </a:lnTo>
                  <a:lnTo>
                    <a:pt x="21323" y="20955"/>
                  </a:lnTo>
                  <a:lnTo>
                    <a:pt x="21323" y="16751"/>
                  </a:lnTo>
                  <a:close/>
                </a:path>
                <a:path w="21590" h="20954">
                  <a:moveTo>
                    <a:pt x="21323" y="6959"/>
                  </a:moveTo>
                  <a:lnTo>
                    <a:pt x="0" y="6959"/>
                  </a:lnTo>
                  <a:lnTo>
                    <a:pt x="0" y="15011"/>
                  </a:lnTo>
                  <a:lnTo>
                    <a:pt x="21323" y="15011"/>
                  </a:lnTo>
                  <a:lnTo>
                    <a:pt x="21323" y="6959"/>
                  </a:lnTo>
                  <a:close/>
                </a:path>
                <a:path w="21590" h="20954">
                  <a:moveTo>
                    <a:pt x="21323" y="0"/>
                  </a:moveTo>
                  <a:lnTo>
                    <a:pt x="0" y="0"/>
                  </a:lnTo>
                  <a:lnTo>
                    <a:pt x="0" y="4914"/>
                  </a:lnTo>
                  <a:lnTo>
                    <a:pt x="21323" y="4914"/>
                  </a:lnTo>
                  <a:lnTo>
                    <a:pt x="21323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6520309" y="9165212"/>
              <a:ext cx="34290" cy="107950"/>
            </a:xfrm>
            <a:custGeom>
              <a:avLst/>
              <a:gdLst/>
              <a:ahLst/>
              <a:cxnLst/>
              <a:rect l="l" t="t" r="r" b="b"/>
              <a:pathLst>
                <a:path w="34290" h="107950">
                  <a:moveTo>
                    <a:pt x="33992" y="107566"/>
                  </a:moveTo>
                  <a:lnTo>
                    <a:pt x="0" y="107566"/>
                  </a:lnTo>
                  <a:lnTo>
                    <a:pt x="0" y="0"/>
                  </a:lnTo>
                  <a:lnTo>
                    <a:pt x="33992" y="0"/>
                  </a:lnTo>
                  <a:lnTo>
                    <a:pt x="33992" y="4586"/>
                  </a:lnTo>
                  <a:lnTo>
                    <a:pt x="2752" y="4586"/>
                  </a:lnTo>
                  <a:lnTo>
                    <a:pt x="2752" y="9502"/>
                  </a:lnTo>
                  <a:lnTo>
                    <a:pt x="33992" y="9502"/>
                  </a:lnTo>
                  <a:lnTo>
                    <a:pt x="33992" y="11549"/>
                  </a:lnTo>
                  <a:lnTo>
                    <a:pt x="2752" y="11549"/>
                  </a:lnTo>
                  <a:lnTo>
                    <a:pt x="2752" y="19593"/>
                  </a:lnTo>
                  <a:lnTo>
                    <a:pt x="33992" y="19593"/>
                  </a:lnTo>
                  <a:lnTo>
                    <a:pt x="33992" y="21334"/>
                  </a:lnTo>
                  <a:lnTo>
                    <a:pt x="2752" y="21334"/>
                  </a:lnTo>
                  <a:lnTo>
                    <a:pt x="2752" y="25544"/>
                  </a:lnTo>
                  <a:lnTo>
                    <a:pt x="33992" y="25544"/>
                  </a:lnTo>
                  <a:lnTo>
                    <a:pt x="33992" y="107566"/>
                  </a:lnTo>
                  <a:close/>
                </a:path>
                <a:path w="34290" h="107950">
                  <a:moveTo>
                    <a:pt x="33992" y="9502"/>
                  </a:moveTo>
                  <a:lnTo>
                    <a:pt x="31239" y="9502"/>
                  </a:lnTo>
                  <a:lnTo>
                    <a:pt x="31239" y="4586"/>
                  </a:lnTo>
                  <a:lnTo>
                    <a:pt x="33992" y="4586"/>
                  </a:lnTo>
                  <a:lnTo>
                    <a:pt x="33992" y="9502"/>
                  </a:lnTo>
                  <a:close/>
                </a:path>
                <a:path w="34290" h="107950">
                  <a:moveTo>
                    <a:pt x="33992" y="19593"/>
                  </a:moveTo>
                  <a:lnTo>
                    <a:pt x="31239" y="19593"/>
                  </a:lnTo>
                  <a:lnTo>
                    <a:pt x="31239" y="11549"/>
                  </a:lnTo>
                  <a:lnTo>
                    <a:pt x="33992" y="11549"/>
                  </a:lnTo>
                  <a:lnTo>
                    <a:pt x="33992" y="19593"/>
                  </a:lnTo>
                  <a:close/>
                </a:path>
                <a:path w="34290" h="107950">
                  <a:moveTo>
                    <a:pt x="33992" y="25544"/>
                  </a:moveTo>
                  <a:lnTo>
                    <a:pt x="31239" y="25544"/>
                  </a:lnTo>
                  <a:lnTo>
                    <a:pt x="31239" y="21334"/>
                  </a:lnTo>
                  <a:lnTo>
                    <a:pt x="33992" y="21334"/>
                  </a:lnTo>
                  <a:lnTo>
                    <a:pt x="33992" y="25544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6523050" y="9169806"/>
              <a:ext cx="28575" cy="20955"/>
            </a:xfrm>
            <a:custGeom>
              <a:avLst/>
              <a:gdLst/>
              <a:ahLst/>
              <a:cxnLst/>
              <a:rect l="l" t="t" r="r" b="b"/>
              <a:pathLst>
                <a:path w="28575" h="20954">
                  <a:moveTo>
                    <a:pt x="28498" y="16751"/>
                  </a:moveTo>
                  <a:lnTo>
                    <a:pt x="0" y="16751"/>
                  </a:lnTo>
                  <a:lnTo>
                    <a:pt x="0" y="20955"/>
                  </a:lnTo>
                  <a:lnTo>
                    <a:pt x="28498" y="20955"/>
                  </a:lnTo>
                  <a:lnTo>
                    <a:pt x="28498" y="16751"/>
                  </a:lnTo>
                  <a:close/>
                </a:path>
                <a:path w="28575" h="20954">
                  <a:moveTo>
                    <a:pt x="28498" y="6959"/>
                  </a:moveTo>
                  <a:lnTo>
                    <a:pt x="0" y="6959"/>
                  </a:lnTo>
                  <a:lnTo>
                    <a:pt x="0" y="15011"/>
                  </a:lnTo>
                  <a:lnTo>
                    <a:pt x="28498" y="15011"/>
                  </a:lnTo>
                  <a:lnTo>
                    <a:pt x="28498" y="6959"/>
                  </a:lnTo>
                  <a:close/>
                </a:path>
                <a:path w="28575" h="20954">
                  <a:moveTo>
                    <a:pt x="28498" y="0"/>
                  </a:moveTo>
                  <a:lnTo>
                    <a:pt x="0" y="0"/>
                  </a:lnTo>
                  <a:lnTo>
                    <a:pt x="0" y="4914"/>
                  </a:lnTo>
                  <a:lnTo>
                    <a:pt x="28498" y="4914"/>
                  </a:lnTo>
                  <a:lnTo>
                    <a:pt x="28498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6496714" y="9165212"/>
              <a:ext cx="20320" cy="107950"/>
            </a:xfrm>
            <a:custGeom>
              <a:avLst/>
              <a:gdLst/>
              <a:ahLst/>
              <a:cxnLst/>
              <a:rect l="l" t="t" r="r" b="b"/>
              <a:pathLst>
                <a:path w="20320" h="107950">
                  <a:moveTo>
                    <a:pt x="19924" y="107566"/>
                  </a:moveTo>
                  <a:lnTo>
                    <a:pt x="0" y="107566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586"/>
                  </a:lnTo>
                  <a:lnTo>
                    <a:pt x="1623" y="4586"/>
                  </a:lnTo>
                  <a:lnTo>
                    <a:pt x="1623" y="9502"/>
                  </a:lnTo>
                  <a:lnTo>
                    <a:pt x="19924" y="9502"/>
                  </a:lnTo>
                  <a:lnTo>
                    <a:pt x="19924" y="11549"/>
                  </a:lnTo>
                  <a:lnTo>
                    <a:pt x="1623" y="11549"/>
                  </a:lnTo>
                  <a:lnTo>
                    <a:pt x="1623" y="19593"/>
                  </a:lnTo>
                  <a:lnTo>
                    <a:pt x="19924" y="19593"/>
                  </a:lnTo>
                  <a:lnTo>
                    <a:pt x="19924" y="21334"/>
                  </a:lnTo>
                  <a:lnTo>
                    <a:pt x="1623" y="21334"/>
                  </a:lnTo>
                  <a:lnTo>
                    <a:pt x="1623" y="25544"/>
                  </a:lnTo>
                  <a:lnTo>
                    <a:pt x="19924" y="25544"/>
                  </a:lnTo>
                  <a:lnTo>
                    <a:pt x="19924" y="107566"/>
                  </a:lnTo>
                  <a:close/>
                </a:path>
                <a:path w="20320" h="107950">
                  <a:moveTo>
                    <a:pt x="19924" y="9502"/>
                  </a:moveTo>
                  <a:lnTo>
                    <a:pt x="18325" y="9502"/>
                  </a:lnTo>
                  <a:lnTo>
                    <a:pt x="18325" y="4586"/>
                  </a:lnTo>
                  <a:lnTo>
                    <a:pt x="19924" y="4586"/>
                  </a:lnTo>
                  <a:lnTo>
                    <a:pt x="19924" y="9502"/>
                  </a:lnTo>
                  <a:close/>
                </a:path>
                <a:path w="20320" h="107950">
                  <a:moveTo>
                    <a:pt x="19924" y="19593"/>
                  </a:moveTo>
                  <a:lnTo>
                    <a:pt x="18325" y="19593"/>
                  </a:lnTo>
                  <a:lnTo>
                    <a:pt x="18325" y="11549"/>
                  </a:lnTo>
                  <a:lnTo>
                    <a:pt x="19924" y="11549"/>
                  </a:lnTo>
                  <a:lnTo>
                    <a:pt x="19924" y="19593"/>
                  </a:lnTo>
                  <a:close/>
                </a:path>
                <a:path w="20320" h="107950">
                  <a:moveTo>
                    <a:pt x="19924" y="25544"/>
                  </a:moveTo>
                  <a:lnTo>
                    <a:pt x="18325" y="25544"/>
                  </a:lnTo>
                  <a:lnTo>
                    <a:pt x="18325" y="21334"/>
                  </a:lnTo>
                  <a:lnTo>
                    <a:pt x="19924" y="21334"/>
                  </a:lnTo>
                  <a:lnTo>
                    <a:pt x="19924" y="25544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6498336" y="9169806"/>
              <a:ext cx="17145" cy="20955"/>
            </a:xfrm>
            <a:custGeom>
              <a:avLst/>
              <a:gdLst/>
              <a:ahLst/>
              <a:cxnLst/>
              <a:rect l="l" t="t" r="r" b="b"/>
              <a:pathLst>
                <a:path w="17145" h="20954">
                  <a:moveTo>
                    <a:pt x="16700" y="16751"/>
                  </a:moveTo>
                  <a:lnTo>
                    <a:pt x="0" y="16751"/>
                  </a:lnTo>
                  <a:lnTo>
                    <a:pt x="0" y="20955"/>
                  </a:lnTo>
                  <a:lnTo>
                    <a:pt x="16700" y="20955"/>
                  </a:lnTo>
                  <a:lnTo>
                    <a:pt x="16700" y="16751"/>
                  </a:lnTo>
                  <a:close/>
                </a:path>
                <a:path w="17145" h="20954">
                  <a:moveTo>
                    <a:pt x="16700" y="6959"/>
                  </a:moveTo>
                  <a:lnTo>
                    <a:pt x="0" y="6959"/>
                  </a:lnTo>
                  <a:lnTo>
                    <a:pt x="0" y="15011"/>
                  </a:lnTo>
                  <a:lnTo>
                    <a:pt x="16700" y="15011"/>
                  </a:lnTo>
                  <a:lnTo>
                    <a:pt x="16700" y="6959"/>
                  </a:lnTo>
                  <a:close/>
                </a:path>
                <a:path w="17145" h="20954">
                  <a:moveTo>
                    <a:pt x="16700" y="0"/>
                  </a:moveTo>
                  <a:lnTo>
                    <a:pt x="0" y="0"/>
                  </a:lnTo>
                  <a:lnTo>
                    <a:pt x="0" y="4914"/>
                  </a:lnTo>
                  <a:lnTo>
                    <a:pt x="16700" y="4914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6473120" y="9165212"/>
              <a:ext cx="20320" cy="107950"/>
            </a:xfrm>
            <a:custGeom>
              <a:avLst/>
              <a:gdLst/>
              <a:ahLst/>
              <a:cxnLst/>
              <a:rect l="l" t="t" r="r" b="b"/>
              <a:pathLst>
                <a:path w="20320" h="107950">
                  <a:moveTo>
                    <a:pt x="19924" y="107566"/>
                  </a:moveTo>
                  <a:lnTo>
                    <a:pt x="0" y="107566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586"/>
                  </a:lnTo>
                  <a:lnTo>
                    <a:pt x="1599" y="4586"/>
                  </a:lnTo>
                  <a:lnTo>
                    <a:pt x="1599" y="9502"/>
                  </a:lnTo>
                  <a:lnTo>
                    <a:pt x="19924" y="9502"/>
                  </a:lnTo>
                  <a:lnTo>
                    <a:pt x="19924" y="11549"/>
                  </a:lnTo>
                  <a:lnTo>
                    <a:pt x="1599" y="11549"/>
                  </a:lnTo>
                  <a:lnTo>
                    <a:pt x="1599" y="19593"/>
                  </a:lnTo>
                  <a:lnTo>
                    <a:pt x="19924" y="19593"/>
                  </a:lnTo>
                  <a:lnTo>
                    <a:pt x="19924" y="21334"/>
                  </a:lnTo>
                  <a:lnTo>
                    <a:pt x="1599" y="21334"/>
                  </a:lnTo>
                  <a:lnTo>
                    <a:pt x="1599" y="25544"/>
                  </a:lnTo>
                  <a:lnTo>
                    <a:pt x="19924" y="25544"/>
                  </a:lnTo>
                  <a:lnTo>
                    <a:pt x="19924" y="107566"/>
                  </a:lnTo>
                  <a:close/>
                </a:path>
                <a:path w="20320" h="107950">
                  <a:moveTo>
                    <a:pt x="19924" y="9502"/>
                  </a:moveTo>
                  <a:lnTo>
                    <a:pt x="18325" y="9502"/>
                  </a:lnTo>
                  <a:lnTo>
                    <a:pt x="18325" y="4586"/>
                  </a:lnTo>
                  <a:lnTo>
                    <a:pt x="19924" y="4586"/>
                  </a:lnTo>
                  <a:lnTo>
                    <a:pt x="19924" y="9502"/>
                  </a:lnTo>
                  <a:close/>
                </a:path>
                <a:path w="20320" h="107950">
                  <a:moveTo>
                    <a:pt x="19924" y="19593"/>
                  </a:moveTo>
                  <a:lnTo>
                    <a:pt x="18325" y="19593"/>
                  </a:lnTo>
                  <a:lnTo>
                    <a:pt x="18325" y="11549"/>
                  </a:lnTo>
                  <a:lnTo>
                    <a:pt x="19924" y="11549"/>
                  </a:lnTo>
                  <a:lnTo>
                    <a:pt x="19924" y="19593"/>
                  </a:lnTo>
                  <a:close/>
                </a:path>
                <a:path w="20320" h="107950">
                  <a:moveTo>
                    <a:pt x="19924" y="25544"/>
                  </a:moveTo>
                  <a:lnTo>
                    <a:pt x="18325" y="25544"/>
                  </a:lnTo>
                  <a:lnTo>
                    <a:pt x="18325" y="21334"/>
                  </a:lnTo>
                  <a:lnTo>
                    <a:pt x="19924" y="21334"/>
                  </a:lnTo>
                  <a:lnTo>
                    <a:pt x="19924" y="25544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6474714" y="9169806"/>
              <a:ext cx="17145" cy="20955"/>
            </a:xfrm>
            <a:custGeom>
              <a:avLst/>
              <a:gdLst/>
              <a:ahLst/>
              <a:cxnLst/>
              <a:rect l="l" t="t" r="r" b="b"/>
              <a:pathLst>
                <a:path w="17145" h="20954">
                  <a:moveTo>
                    <a:pt x="16725" y="16751"/>
                  </a:moveTo>
                  <a:lnTo>
                    <a:pt x="0" y="16751"/>
                  </a:lnTo>
                  <a:lnTo>
                    <a:pt x="0" y="20955"/>
                  </a:lnTo>
                  <a:lnTo>
                    <a:pt x="16725" y="20955"/>
                  </a:lnTo>
                  <a:lnTo>
                    <a:pt x="16725" y="16751"/>
                  </a:lnTo>
                  <a:close/>
                </a:path>
                <a:path w="17145" h="20954">
                  <a:moveTo>
                    <a:pt x="16725" y="6959"/>
                  </a:moveTo>
                  <a:lnTo>
                    <a:pt x="0" y="6959"/>
                  </a:lnTo>
                  <a:lnTo>
                    <a:pt x="0" y="15011"/>
                  </a:lnTo>
                  <a:lnTo>
                    <a:pt x="16725" y="15011"/>
                  </a:lnTo>
                  <a:lnTo>
                    <a:pt x="16725" y="6959"/>
                  </a:lnTo>
                  <a:close/>
                </a:path>
                <a:path w="17145" h="20954">
                  <a:moveTo>
                    <a:pt x="16725" y="0"/>
                  </a:moveTo>
                  <a:lnTo>
                    <a:pt x="0" y="0"/>
                  </a:lnTo>
                  <a:lnTo>
                    <a:pt x="0" y="4914"/>
                  </a:lnTo>
                  <a:lnTo>
                    <a:pt x="16725" y="4914"/>
                  </a:lnTo>
                  <a:lnTo>
                    <a:pt x="16725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6436069" y="9165212"/>
              <a:ext cx="33655" cy="107950"/>
            </a:xfrm>
            <a:custGeom>
              <a:avLst/>
              <a:gdLst/>
              <a:ahLst/>
              <a:cxnLst/>
              <a:rect l="l" t="t" r="r" b="b"/>
              <a:pathLst>
                <a:path w="33654" h="107950">
                  <a:moveTo>
                    <a:pt x="33380" y="107566"/>
                  </a:moveTo>
                  <a:lnTo>
                    <a:pt x="0" y="107566"/>
                  </a:lnTo>
                  <a:lnTo>
                    <a:pt x="0" y="0"/>
                  </a:lnTo>
                  <a:lnTo>
                    <a:pt x="33380" y="0"/>
                  </a:lnTo>
                  <a:lnTo>
                    <a:pt x="33380" y="4586"/>
                  </a:lnTo>
                  <a:lnTo>
                    <a:pt x="2705" y="4586"/>
                  </a:lnTo>
                  <a:lnTo>
                    <a:pt x="2705" y="9502"/>
                  </a:lnTo>
                  <a:lnTo>
                    <a:pt x="33380" y="9502"/>
                  </a:lnTo>
                  <a:lnTo>
                    <a:pt x="33380" y="11549"/>
                  </a:lnTo>
                  <a:lnTo>
                    <a:pt x="2705" y="11549"/>
                  </a:lnTo>
                  <a:lnTo>
                    <a:pt x="2705" y="19593"/>
                  </a:lnTo>
                  <a:lnTo>
                    <a:pt x="33380" y="19593"/>
                  </a:lnTo>
                  <a:lnTo>
                    <a:pt x="33380" y="21334"/>
                  </a:lnTo>
                  <a:lnTo>
                    <a:pt x="2705" y="21334"/>
                  </a:lnTo>
                  <a:lnTo>
                    <a:pt x="2705" y="25544"/>
                  </a:lnTo>
                  <a:lnTo>
                    <a:pt x="33380" y="25544"/>
                  </a:lnTo>
                  <a:lnTo>
                    <a:pt x="33380" y="107566"/>
                  </a:lnTo>
                  <a:close/>
                </a:path>
                <a:path w="33654" h="107950">
                  <a:moveTo>
                    <a:pt x="33380" y="9502"/>
                  </a:moveTo>
                  <a:lnTo>
                    <a:pt x="30675" y="9502"/>
                  </a:lnTo>
                  <a:lnTo>
                    <a:pt x="30675" y="4586"/>
                  </a:lnTo>
                  <a:lnTo>
                    <a:pt x="33380" y="4586"/>
                  </a:lnTo>
                  <a:lnTo>
                    <a:pt x="33380" y="9502"/>
                  </a:lnTo>
                  <a:close/>
                </a:path>
                <a:path w="33654" h="107950">
                  <a:moveTo>
                    <a:pt x="33380" y="19593"/>
                  </a:moveTo>
                  <a:lnTo>
                    <a:pt x="30675" y="19593"/>
                  </a:lnTo>
                  <a:lnTo>
                    <a:pt x="30675" y="11549"/>
                  </a:lnTo>
                  <a:lnTo>
                    <a:pt x="33380" y="11549"/>
                  </a:lnTo>
                  <a:lnTo>
                    <a:pt x="33380" y="19593"/>
                  </a:lnTo>
                  <a:close/>
                </a:path>
                <a:path w="33654" h="107950">
                  <a:moveTo>
                    <a:pt x="33380" y="25544"/>
                  </a:moveTo>
                  <a:lnTo>
                    <a:pt x="30675" y="25544"/>
                  </a:lnTo>
                  <a:lnTo>
                    <a:pt x="30675" y="21334"/>
                  </a:lnTo>
                  <a:lnTo>
                    <a:pt x="33380" y="21334"/>
                  </a:lnTo>
                  <a:lnTo>
                    <a:pt x="33380" y="25544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6438773" y="9169806"/>
              <a:ext cx="28575" cy="20955"/>
            </a:xfrm>
            <a:custGeom>
              <a:avLst/>
              <a:gdLst/>
              <a:ahLst/>
              <a:cxnLst/>
              <a:rect l="l" t="t" r="r" b="b"/>
              <a:pathLst>
                <a:path w="28575" h="20954">
                  <a:moveTo>
                    <a:pt x="27965" y="16751"/>
                  </a:moveTo>
                  <a:lnTo>
                    <a:pt x="0" y="16751"/>
                  </a:lnTo>
                  <a:lnTo>
                    <a:pt x="0" y="20955"/>
                  </a:lnTo>
                  <a:lnTo>
                    <a:pt x="27965" y="20955"/>
                  </a:lnTo>
                  <a:lnTo>
                    <a:pt x="27965" y="16751"/>
                  </a:lnTo>
                  <a:close/>
                </a:path>
                <a:path w="28575" h="20954">
                  <a:moveTo>
                    <a:pt x="27965" y="6959"/>
                  </a:moveTo>
                  <a:lnTo>
                    <a:pt x="0" y="6959"/>
                  </a:lnTo>
                  <a:lnTo>
                    <a:pt x="0" y="15011"/>
                  </a:lnTo>
                  <a:lnTo>
                    <a:pt x="27965" y="15011"/>
                  </a:lnTo>
                  <a:lnTo>
                    <a:pt x="27965" y="6959"/>
                  </a:lnTo>
                  <a:close/>
                </a:path>
                <a:path w="28575" h="20954">
                  <a:moveTo>
                    <a:pt x="27965" y="0"/>
                  </a:moveTo>
                  <a:lnTo>
                    <a:pt x="0" y="0"/>
                  </a:lnTo>
                  <a:lnTo>
                    <a:pt x="0" y="4914"/>
                  </a:lnTo>
                  <a:lnTo>
                    <a:pt x="27965" y="4914"/>
                  </a:lnTo>
                  <a:lnTo>
                    <a:pt x="27965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5135308" y="8857121"/>
              <a:ext cx="29209" cy="127000"/>
            </a:xfrm>
            <a:custGeom>
              <a:avLst/>
              <a:gdLst/>
              <a:ahLst/>
              <a:cxnLst/>
              <a:rect l="l" t="t" r="r" b="b"/>
              <a:pathLst>
                <a:path w="29210" h="127000">
                  <a:moveTo>
                    <a:pt x="29169" y="126712"/>
                  </a:moveTo>
                  <a:lnTo>
                    <a:pt x="0" y="126712"/>
                  </a:lnTo>
                  <a:lnTo>
                    <a:pt x="0" y="0"/>
                  </a:lnTo>
                  <a:lnTo>
                    <a:pt x="29169" y="0"/>
                  </a:lnTo>
                  <a:lnTo>
                    <a:pt x="29169" y="5386"/>
                  </a:lnTo>
                  <a:lnTo>
                    <a:pt x="2352" y="5386"/>
                  </a:lnTo>
                  <a:lnTo>
                    <a:pt x="2352" y="11196"/>
                  </a:lnTo>
                  <a:lnTo>
                    <a:pt x="29169" y="11196"/>
                  </a:lnTo>
                  <a:lnTo>
                    <a:pt x="29169" y="12819"/>
                  </a:lnTo>
                  <a:lnTo>
                    <a:pt x="2352" y="12819"/>
                  </a:lnTo>
                  <a:lnTo>
                    <a:pt x="2352" y="18652"/>
                  </a:lnTo>
                  <a:lnTo>
                    <a:pt x="29169" y="18652"/>
                  </a:lnTo>
                  <a:lnTo>
                    <a:pt x="29169" y="24157"/>
                  </a:lnTo>
                  <a:lnTo>
                    <a:pt x="8539" y="24157"/>
                  </a:lnTo>
                  <a:lnTo>
                    <a:pt x="3646" y="31495"/>
                  </a:lnTo>
                  <a:lnTo>
                    <a:pt x="3646" y="49631"/>
                  </a:lnTo>
                  <a:lnTo>
                    <a:pt x="8539" y="56970"/>
                  </a:lnTo>
                  <a:lnTo>
                    <a:pt x="29169" y="56970"/>
                  </a:lnTo>
                  <a:lnTo>
                    <a:pt x="29169" y="126712"/>
                  </a:lnTo>
                  <a:close/>
                </a:path>
                <a:path w="29210" h="127000">
                  <a:moveTo>
                    <a:pt x="29169" y="11196"/>
                  </a:moveTo>
                  <a:lnTo>
                    <a:pt x="26817" y="11196"/>
                  </a:lnTo>
                  <a:lnTo>
                    <a:pt x="26817" y="5386"/>
                  </a:lnTo>
                  <a:lnTo>
                    <a:pt x="29169" y="5386"/>
                  </a:lnTo>
                  <a:lnTo>
                    <a:pt x="29169" y="11196"/>
                  </a:lnTo>
                  <a:close/>
                </a:path>
                <a:path w="29210" h="127000">
                  <a:moveTo>
                    <a:pt x="29169" y="18652"/>
                  </a:moveTo>
                  <a:lnTo>
                    <a:pt x="26817" y="18652"/>
                  </a:lnTo>
                  <a:lnTo>
                    <a:pt x="26817" y="12819"/>
                  </a:lnTo>
                  <a:lnTo>
                    <a:pt x="29169" y="12819"/>
                  </a:lnTo>
                  <a:lnTo>
                    <a:pt x="29169" y="18652"/>
                  </a:lnTo>
                  <a:close/>
                </a:path>
                <a:path w="29210" h="127000">
                  <a:moveTo>
                    <a:pt x="29169" y="56970"/>
                  </a:moveTo>
                  <a:lnTo>
                    <a:pt x="20630" y="56970"/>
                  </a:lnTo>
                  <a:lnTo>
                    <a:pt x="25523" y="49631"/>
                  </a:lnTo>
                  <a:lnTo>
                    <a:pt x="25523" y="31495"/>
                  </a:lnTo>
                  <a:lnTo>
                    <a:pt x="20630" y="24157"/>
                  </a:lnTo>
                  <a:lnTo>
                    <a:pt x="29169" y="24157"/>
                  </a:lnTo>
                  <a:lnTo>
                    <a:pt x="29169" y="56970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5137658" y="8862516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4" h="52070">
                  <a:moveTo>
                    <a:pt x="23164" y="26111"/>
                  </a:moveTo>
                  <a:lnTo>
                    <a:pt x="18275" y="18770"/>
                  </a:lnTo>
                  <a:lnTo>
                    <a:pt x="6184" y="18770"/>
                  </a:lnTo>
                  <a:lnTo>
                    <a:pt x="1295" y="26111"/>
                  </a:lnTo>
                  <a:lnTo>
                    <a:pt x="1295" y="44246"/>
                  </a:lnTo>
                  <a:lnTo>
                    <a:pt x="6184" y="51574"/>
                  </a:lnTo>
                  <a:lnTo>
                    <a:pt x="18275" y="51574"/>
                  </a:lnTo>
                  <a:lnTo>
                    <a:pt x="23164" y="44246"/>
                  </a:lnTo>
                  <a:lnTo>
                    <a:pt x="23164" y="35166"/>
                  </a:lnTo>
                  <a:lnTo>
                    <a:pt x="23164" y="26111"/>
                  </a:lnTo>
                  <a:close/>
                </a:path>
                <a:path w="24764" h="52070">
                  <a:moveTo>
                    <a:pt x="24460" y="7429"/>
                  </a:moveTo>
                  <a:lnTo>
                    <a:pt x="0" y="7429"/>
                  </a:lnTo>
                  <a:lnTo>
                    <a:pt x="0" y="13258"/>
                  </a:lnTo>
                  <a:lnTo>
                    <a:pt x="24460" y="13258"/>
                  </a:lnTo>
                  <a:lnTo>
                    <a:pt x="24460" y="7429"/>
                  </a:lnTo>
                  <a:close/>
                </a:path>
                <a:path w="24764" h="52070">
                  <a:moveTo>
                    <a:pt x="24460" y="0"/>
                  </a:moveTo>
                  <a:lnTo>
                    <a:pt x="0" y="0"/>
                  </a:lnTo>
                  <a:lnTo>
                    <a:pt x="0" y="5803"/>
                  </a:lnTo>
                  <a:lnTo>
                    <a:pt x="24460" y="5803"/>
                  </a:lnTo>
                  <a:lnTo>
                    <a:pt x="24460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5168618" y="8857121"/>
              <a:ext cx="29209" cy="127000"/>
            </a:xfrm>
            <a:custGeom>
              <a:avLst/>
              <a:gdLst/>
              <a:ahLst/>
              <a:cxnLst/>
              <a:rect l="l" t="t" r="r" b="b"/>
              <a:pathLst>
                <a:path w="29210" h="127000">
                  <a:moveTo>
                    <a:pt x="29169" y="126712"/>
                  </a:moveTo>
                  <a:lnTo>
                    <a:pt x="0" y="126712"/>
                  </a:lnTo>
                  <a:lnTo>
                    <a:pt x="0" y="0"/>
                  </a:lnTo>
                  <a:lnTo>
                    <a:pt x="29169" y="0"/>
                  </a:lnTo>
                  <a:lnTo>
                    <a:pt x="29169" y="5386"/>
                  </a:lnTo>
                  <a:lnTo>
                    <a:pt x="2352" y="5386"/>
                  </a:lnTo>
                  <a:lnTo>
                    <a:pt x="2352" y="11196"/>
                  </a:lnTo>
                  <a:lnTo>
                    <a:pt x="29169" y="11196"/>
                  </a:lnTo>
                  <a:lnTo>
                    <a:pt x="29169" y="12819"/>
                  </a:lnTo>
                  <a:lnTo>
                    <a:pt x="2352" y="12819"/>
                  </a:lnTo>
                  <a:lnTo>
                    <a:pt x="2352" y="18652"/>
                  </a:lnTo>
                  <a:lnTo>
                    <a:pt x="29169" y="18652"/>
                  </a:lnTo>
                  <a:lnTo>
                    <a:pt x="29169" y="24157"/>
                  </a:lnTo>
                  <a:lnTo>
                    <a:pt x="8539" y="24157"/>
                  </a:lnTo>
                  <a:lnTo>
                    <a:pt x="3646" y="31495"/>
                  </a:lnTo>
                  <a:lnTo>
                    <a:pt x="3646" y="49631"/>
                  </a:lnTo>
                  <a:lnTo>
                    <a:pt x="8539" y="56970"/>
                  </a:lnTo>
                  <a:lnTo>
                    <a:pt x="29169" y="56970"/>
                  </a:lnTo>
                  <a:lnTo>
                    <a:pt x="29169" y="126712"/>
                  </a:lnTo>
                  <a:close/>
                </a:path>
                <a:path w="29210" h="127000">
                  <a:moveTo>
                    <a:pt x="29169" y="11196"/>
                  </a:moveTo>
                  <a:lnTo>
                    <a:pt x="26817" y="11196"/>
                  </a:lnTo>
                  <a:lnTo>
                    <a:pt x="26817" y="5386"/>
                  </a:lnTo>
                  <a:lnTo>
                    <a:pt x="29169" y="5386"/>
                  </a:lnTo>
                  <a:lnTo>
                    <a:pt x="29169" y="11196"/>
                  </a:lnTo>
                  <a:close/>
                </a:path>
                <a:path w="29210" h="127000">
                  <a:moveTo>
                    <a:pt x="29169" y="18652"/>
                  </a:moveTo>
                  <a:lnTo>
                    <a:pt x="26817" y="18652"/>
                  </a:lnTo>
                  <a:lnTo>
                    <a:pt x="26817" y="12819"/>
                  </a:lnTo>
                  <a:lnTo>
                    <a:pt x="29169" y="12819"/>
                  </a:lnTo>
                  <a:lnTo>
                    <a:pt x="29169" y="18652"/>
                  </a:lnTo>
                  <a:close/>
                </a:path>
                <a:path w="29210" h="127000">
                  <a:moveTo>
                    <a:pt x="29169" y="56970"/>
                  </a:moveTo>
                  <a:lnTo>
                    <a:pt x="20630" y="56970"/>
                  </a:lnTo>
                  <a:lnTo>
                    <a:pt x="25523" y="49631"/>
                  </a:lnTo>
                  <a:lnTo>
                    <a:pt x="25523" y="31495"/>
                  </a:lnTo>
                  <a:lnTo>
                    <a:pt x="20630" y="24157"/>
                  </a:lnTo>
                  <a:lnTo>
                    <a:pt x="29169" y="24157"/>
                  </a:lnTo>
                  <a:lnTo>
                    <a:pt x="29169" y="56970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5170970" y="8862516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4" h="52070">
                  <a:moveTo>
                    <a:pt x="23164" y="26111"/>
                  </a:moveTo>
                  <a:lnTo>
                    <a:pt x="18275" y="18770"/>
                  </a:lnTo>
                  <a:lnTo>
                    <a:pt x="6184" y="18770"/>
                  </a:lnTo>
                  <a:lnTo>
                    <a:pt x="1282" y="26111"/>
                  </a:lnTo>
                  <a:lnTo>
                    <a:pt x="1282" y="44246"/>
                  </a:lnTo>
                  <a:lnTo>
                    <a:pt x="6184" y="51574"/>
                  </a:lnTo>
                  <a:lnTo>
                    <a:pt x="18275" y="51574"/>
                  </a:lnTo>
                  <a:lnTo>
                    <a:pt x="23164" y="44246"/>
                  </a:lnTo>
                  <a:lnTo>
                    <a:pt x="23164" y="35166"/>
                  </a:lnTo>
                  <a:lnTo>
                    <a:pt x="23164" y="26111"/>
                  </a:lnTo>
                  <a:close/>
                </a:path>
                <a:path w="24764" h="52070">
                  <a:moveTo>
                    <a:pt x="24460" y="7429"/>
                  </a:moveTo>
                  <a:lnTo>
                    <a:pt x="0" y="7429"/>
                  </a:lnTo>
                  <a:lnTo>
                    <a:pt x="0" y="13258"/>
                  </a:lnTo>
                  <a:lnTo>
                    <a:pt x="24460" y="13258"/>
                  </a:lnTo>
                  <a:lnTo>
                    <a:pt x="24460" y="7429"/>
                  </a:lnTo>
                  <a:close/>
                </a:path>
                <a:path w="24764" h="52070">
                  <a:moveTo>
                    <a:pt x="24460" y="0"/>
                  </a:moveTo>
                  <a:lnTo>
                    <a:pt x="0" y="0"/>
                  </a:lnTo>
                  <a:lnTo>
                    <a:pt x="0" y="5803"/>
                  </a:lnTo>
                  <a:lnTo>
                    <a:pt x="24460" y="5803"/>
                  </a:lnTo>
                  <a:lnTo>
                    <a:pt x="24460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5201928" y="8857121"/>
              <a:ext cx="29209" cy="127000"/>
            </a:xfrm>
            <a:custGeom>
              <a:avLst/>
              <a:gdLst/>
              <a:ahLst/>
              <a:cxnLst/>
              <a:rect l="l" t="t" r="r" b="b"/>
              <a:pathLst>
                <a:path w="29210" h="127000">
                  <a:moveTo>
                    <a:pt x="29169" y="126712"/>
                  </a:moveTo>
                  <a:lnTo>
                    <a:pt x="0" y="126712"/>
                  </a:lnTo>
                  <a:lnTo>
                    <a:pt x="0" y="0"/>
                  </a:lnTo>
                  <a:lnTo>
                    <a:pt x="29169" y="0"/>
                  </a:lnTo>
                  <a:lnTo>
                    <a:pt x="29169" y="5386"/>
                  </a:lnTo>
                  <a:lnTo>
                    <a:pt x="2352" y="5386"/>
                  </a:lnTo>
                  <a:lnTo>
                    <a:pt x="2352" y="11196"/>
                  </a:lnTo>
                  <a:lnTo>
                    <a:pt x="29169" y="11196"/>
                  </a:lnTo>
                  <a:lnTo>
                    <a:pt x="29169" y="12819"/>
                  </a:lnTo>
                  <a:lnTo>
                    <a:pt x="2352" y="12819"/>
                  </a:lnTo>
                  <a:lnTo>
                    <a:pt x="2352" y="18652"/>
                  </a:lnTo>
                  <a:lnTo>
                    <a:pt x="29169" y="18652"/>
                  </a:lnTo>
                  <a:lnTo>
                    <a:pt x="29169" y="24157"/>
                  </a:lnTo>
                  <a:lnTo>
                    <a:pt x="8539" y="24157"/>
                  </a:lnTo>
                  <a:lnTo>
                    <a:pt x="3646" y="31495"/>
                  </a:lnTo>
                  <a:lnTo>
                    <a:pt x="3646" y="49631"/>
                  </a:lnTo>
                  <a:lnTo>
                    <a:pt x="8539" y="56970"/>
                  </a:lnTo>
                  <a:lnTo>
                    <a:pt x="29169" y="56970"/>
                  </a:lnTo>
                  <a:lnTo>
                    <a:pt x="29169" y="126712"/>
                  </a:lnTo>
                  <a:close/>
                </a:path>
                <a:path w="29210" h="127000">
                  <a:moveTo>
                    <a:pt x="29169" y="11196"/>
                  </a:moveTo>
                  <a:lnTo>
                    <a:pt x="26817" y="11196"/>
                  </a:lnTo>
                  <a:lnTo>
                    <a:pt x="26817" y="5386"/>
                  </a:lnTo>
                  <a:lnTo>
                    <a:pt x="29169" y="5386"/>
                  </a:lnTo>
                  <a:lnTo>
                    <a:pt x="29169" y="11196"/>
                  </a:lnTo>
                  <a:close/>
                </a:path>
                <a:path w="29210" h="127000">
                  <a:moveTo>
                    <a:pt x="29169" y="18652"/>
                  </a:moveTo>
                  <a:lnTo>
                    <a:pt x="26817" y="18652"/>
                  </a:lnTo>
                  <a:lnTo>
                    <a:pt x="26817" y="12819"/>
                  </a:lnTo>
                  <a:lnTo>
                    <a:pt x="29169" y="12819"/>
                  </a:lnTo>
                  <a:lnTo>
                    <a:pt x="29169" y="18652"/>
                  </a:lnTo>
                  <a:close/>
                </a:path>
                <a:path w="29210" h="127000">
                  <a:moveTo>
                    <a:pt x="29169" y="56970"/>
                  </a:moveTo>
                  <a:lnTo>
                    <a:pt x="20630" y="56970"/>
                  </a:lnTo>
                  <a:lnTo>
                    <a:pt x="25523" y="49631"/>
                  </a:lnTo>
                  <a:lnTo>
                    <a:pt x="25523" y="31495"/>
                  </a:lnTo>
                  <a:lnTo>
                    <a:pt x="20630" y="24157"/>
                  </a:lnTo>
                  <a:lnTo>
                    <a:pt x="29169" y="24157"/>
                  </a:lnTo>
                  <a:lnTo>
                    <a:pt x="29169" y="56970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5204269" y="8862516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4" h="52070">
                  <a:moveTo>
                    <a:pt x="23177" y="26111"/>
                  </a:moveTo>
                  <a:lnTo>
                    <a:pt x="18288" y="18770"/>
                  </a:lnTo>
                  <a:lnTo>
                    <a:pt x="6197" y="18770"/>
                  </a:lnTo>
                  <a:lnTo>
                    <a:pt x="1295" y="26111"/>
                  </a:lnTo>
                  <a:lnTo>
                    <a:pt x="1295" y="44246"/>
                  </a:lnTo>
                  <a:lnTo>
                    <a:pt x="6197" y="51574"/>
                  </a:lnTo>
                  <a:lnTo>
                    <a:pt x="18288" y="51574"/>
                  </a:lnTo>
                  <a:lnTo>
                    <a:pt x="23177" y="44246"/>
                  </a:lnTo>
                  <a:lnTo>
                    <a:pt x="23177" y="35166"/>
                  </a:lnTo>
                  <a:lnTo>
                    <a:pt x="23177" y="26111"/>
                  </a:lnTo>
                  <a:close/>
                </a:path>
                <a:path w="24764" h="52070">
                  <a:moveTo>
                    <a:pt x="24472" y="7429"/>
                  </a:moveTo>
                  <a:lnTo>
                    <a:pt x="0" y="7429"/>
                  </a:lnTo>
                  <a:lnTo>
                    <a:pt x="0" y="13258"/>
                  </a:lnTo>
                  <a:lnTo>
                    <a:pt x="24472" y="13258"/>
                  </a:lnTo>
                  <a:lnTo>
                    <a:pt x="24472" y="7429"/>
                  </a:lnTo>
                  <a:close/>
                </a:path>
                <a:path w="24764" h="52070">
                  <a:moveTo>
                    <a:pt x="24472" y="0"/>
                  </a:moveTo>
                  <a:lnTo>
                    <a:pt x="0" y="0"/>
                  </a:lnTo>
                  <a:lnTo>
                    <a:pt x="0" y="5803"/>
                  </a:lnTo>
                  <a:lnTo>
                    <a:pt x="24472" y="5803"/>
                  </a:lnTo>
                  <a:lnTo>
                    <a:pt x="24472" y="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5455212" y="9144795"/>
              <a:ext cx="29209" cy="127000"/>
            </a:xfrm>
            <a:custGeom>
              <a:avLst/>
              <a:gdLst/>
              <a:ahLst/>
              <a:cxnLst/>
              <a:rect l="l" t="t" r="r" b="b"/>
              <a:pathLst>
                <a:path w="29210" h="127000">
                  <a:moveTo>
                    <a:pt x="29169" y="126736"/>
                  </a:moveTo>
                  <a:lnTo>
                    <a:pt x="0" y="126736"/>
                  </a:lnTo>
                  <a:lnTo>
                    <a:pt x="0" y="0"/>
                  </a:lnTo>
                  <a:lnTo>
                    <a:pt x="29169" y="0"/>
                  </a:lnTo>
                  <a:lnTo>
                    <a:pt x="29169" y="5410"/>
                  </a:lnTo>
                  <a:lnTo>
                    <a:pt x="2352" y="5410"/>
                  </a:lnTo>
                  <a:lnTo>
                    <a:pt x="2352" y="11219"/>
                  </a:lnTo>
                  <a:lnTo>
                    <a:pt x="29169" y="11219"/>
                  </a:lnTo>
                  <a:lnTo>
                    <a:pt x="29169" y="12843"/>
                  </a:lnTo>
                  <a:lnTo>
                    <a:pt x="2352" y="12843"/>
                  </a:lnTo>
                  <a:lnTo>
                    <a:pt x="2352" y="18652"/>
                  </a:lnTo>
                  <a:lnTo>
                    <a:pt x="29169" y="18652"/>
                  </a:lnTo>
                  <a:lnTo>
                    <a:pt x="29169" y="24180"/>
                  </a:lnTo>
                  <a:lnTo>
                    <a:pt x="8539" y="24180"/>
                  </a:lnTo>
                  <a:lnTo>
                    <a:pt x="3646" y="31519"/>
                  </a:lnTo>
                  <a:lnTo>
                    <a:pt x="3646" y="49631"/>
                  </a:lnTo>
                  <a:lnTo>
                    <a:pt x="8539" y="56993"/>
                  </a:lnTo>
                  <a:lnTo>
                    <a:pt x="29169" y="56993"/>
                  </a:lnTo>
                  <a:lnTo>
                    <a:pt x="29169" y="126736"/>
                  </a:lnTo>
                  <a:close/>
                </a:path>
                <a:path w="29210" h="127000">
                  <a:moveTo>
                    <a:pt x="29169" y="11219"/>
                  </a:moveTo>
                  <a:lnTo>
                    <a:pt x="26817" y="11219"/>
                  </a:lnTo>
                  <a:lnTo>
                    <a:pt x="26817" y="5410"/>
                  </a:lnTo>
                  <a:lnTo>
                    <a:pt x="29169" y="5410"/>
                  </a:lnTo>
                  <a:lnTo>
                    <a:pt x="29169" y="11219"/>
                  </a:lnTo>
                  <a:close/>
                </a:path>
                <a:path w="29210" h="127000">
                  <a:moveTo>
                    <a:pt x="29169" y="18652"/>
                  </a:moveTo>
                  <a:lnTo>
                    <a:pt x="26817" y="18652"/>
                  </a:lnTo>
                  <a:lnTo>
                    <a:pt x="26817" y="12843"/>
                  </a:lnTo>
                  <a:lnTo>
                    <a:pt x="29169" y="12843"/>
                  </a:lnTo>
                  <a:lnTo>
                    <a:pt x="29169" y="18652"/>
                  </a:lnTo>
                  <a:close/>
                </a:path>
                <a:path w="29210" h="127000">
                  <a:moveTo>
                    <a:pt x="29169" y="56993"/>
                  </a:moveTo>
                  <a:lnTo>
                    <a:pt x="20630" y="56993"/>
                  </a:lnTo>
                  <a:lnTo>
                    <a:pt x="25523" y="49631"/>
                  </a:lnTo>
                  <a:lnTo>
                    <a:pt x="25523" y="31519"/>
                  </a:lnTo>
                  <a:lnTo>
                    <a:pt x="20630" y="24180"/>
                  </a:lnTo>
                  <a:lnTo>
                    <a:pt x="29169" y="24180"/>
                  </a:lnTo>
                  <a:lnTo>
                    <a:pt x="29169" y="56993"/>
                  </a:lnTo>
                  <a:close/>
                </a:path>
              </a:pathLst>
            </a:custGeom>
            <a:solidFill>
              <a:srgbClr val="9558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5457558" y="9150210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4" h="52070">
                  <a:moveTo>
                    <a:pt x="23164" y="26111"/>
                  </a:moveTo>
                  <a:lnTo>
                    <a:pt x="18275" y="18770"/>
                  </a:lnTo>
                  <a:lnTo>
                    <a:pt x="12230" y="18770"/>
                  </a:lnTo>
                  <a:lnTo>
                    <a:pt x="6184" y="18770"/>
                  </a:lnTo>
                  <a:lnTo>
                    <a:pt x="1295" y="26111"/>
                  </a:lnTo>
                  <a:lnTo>
                    <a:pt x="1295" y="44221"/>
                  </a:lnTo>
                  <a:lnTo>
                    <a:pt x="6184" y="51587"/>
                  </a:lnTo>
                  <a:lnTo>
                    <a:pt x="18275" y="51587"/>
                  </a:lnTo>
                  <a:lnTo>
                    <a:pt x="23164" y="44221"/>
                  </a:lnTo>
                  <a:lnTo>
                    <a:pt x="23164" y="26111"/>
                  </a:lnTo>
                  <a:close/>
                </a:path>
                <a:path w="24764" h="52070">
                  <a:moveTo>
                    <a:pt x="24460" y="7429"/>
                  </a:moveTo>
                  <a:lnTo>
                    <a:pt x="0" y="7429"/>
                  </a:lnTo>
                  <a:lnTo>
                    <a:pt x="0" y="13246"/>
                  </a:lnTo>
                  <a:lnTo>
                    <a:pt x="24460" y="13246"/>
                  </a:lnTo>
                  <a:lnTo>
                    <a:pt x="24460" y="7429"/>
                  </a:lnTo>
                  <a:close/>
                </a:path>
                <a:path w="24764" h="52070">
                  <a:moveTo>
                    <a:pt x="24460" y="0"/>
                  </a:moveTo>
                  <a:lnTo>
                    <a:pt x="0" y="0"/>
                  </a:lnTo>
                  <a:lnTo>
                    <a:pt x="0" y="5816"/>
                  </a:lnTo>
                  <a:lnTo>
                    <a:pt x="24460" y="5816"/>
                  </a:lnTo>
                  <a:lnTo>
                    <a:pt x="24460" y="0"/>
                  </a:lnTo>
                  <a:close/>
                </a:path>
              </a:pathLst>
            </a:custGeom>
            <a:solidFill>
              <a:srgbClr val="003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5488522" y="9144795"/>
              <a:ext cx="29209" cy="127000"/>
            </a:xfrm>
            <a:custGeom>
              <a:avLst/>
              <a:gdLst/>
              <a:ahLst/>
              <a:cxnLst/>
              <a:rect l="l" t="t" r="r" b="b"/>
              <a:pathLst>
                <a:path w="29210" h="127000">
                  <a:moveTo>
                    <a:pt x="29193" y="126736"/>
                  </a:moveTo>
                  <a:lnTo>
                    <a:pt x="0" y="126736"/>
                  </a:lnTo>
                  <a:lnTo>
                    <a:pt x="0" y="0"/>
                  </a:lnTo>
                  <a:lnTo>
                    <a:pt x="29193" y="0"/>
                  </a:lnTo>
                  <a:lnTo>
                    <a:pt x="29193" y="5410"/>
                  </a:lnTo>
                  <a:lnTo>
                    <a:pt x="2352" y="5410"/>
                  </a:lnTo>
                  <a:lnTo>
                    <a:pt x="2352" y="11219"/>
                  </a:lnTo>
                  <a:lnTo>
                    <a:pt x="29193" y="11219"/>
                  </a:lnTo>
                  <a:lnTo>
                    <a:pt x="29193" y="12843"/>
                  </a:lnTo>
                  <a:lnTo>
                    <a:pt x="2352" y="12843"/>
                  </a:lnTo>
                  <a:lnTo>
                    <a:pt x="2352" y="18652"/>
                  </a:lnTo>
                  <a:lnTo>
                    <a:pt x="29193" y="18652"/>
                  </a:lnTo>
                  <a:lnTo>
                    <a:pt x="29193" y="24180"/>
                  </a:lnTo>
                  <a:lnTo>
                    <a:pt x="8562" y="24180"/>
                  </a:lnTo>
                  <a:lnTo>
                    <a:pt x="3646" y="31519"/>
                  </a:lnTo>
                  <a:lnTo>
                    <a:pt x="3646" y="49631"/>
                  </a:lnTo>
                  <a:lnTo>
                    <a:pt x="8562" y="56993"/>
                  </a:lnTo>
                  <a:lnTo>
                    <a:pt x="29193" y="56993"/>
                  </a:lnTo>
                  <a:lnTo>
                    <a:pt x="29193" y="126736"/>
                  </a:lnTo>
                  <a:close/>
                </a:path>
                <a:path w="29210" h="127000">
                  <a:moveTo>
                    <a:pt x="29193" y="11219"/>
                  </a:moveTo>
                  <a:lnTo>
                    <a:pt x="26817" y="11219"/>
                  </a:lnTo>
                  <a:lnTo>
                    <a:pt x="26817" y="5410"/>
                  </a:lnTo>
                  <a:lnTo>
                    <a:pt x="29193" y="5410"/>
                  </a:lnTo>
                  <a:lnTo>
                    <a:pt x="29193" y="11219"/>
                  </a:lnTo>
                  <a:close/>
                </a:path>
                <a:path w="29210" h="127000">
                  <a:moveTo>
                    <a:pt x="29193" y="18652"/>
                  </a:moveTo>
                  <a:lnTo>
                    <a:pt x="26817" y="18652"/>
                  </a:lnTo>
                  <a:lnTo>
                    <a:pt x="26817" y="12843"/>
                  </a:lnTo>
                  <a:lnTo>
                    <a:pt x="29193" y="12843"/>
                  </a:lnTo>
                  <a:lnTo>
                    <a:pt x="29193" y="18652"/>
                  </a:lnTo>
                  <a:close/>
                </a:path>
                <a:path w="29210" h="127000">
                  <a:moveTo>
                    <a:pt x="29193" y="56993"/>
                  </a:moveTo>
                  <a:lnTo>
                    <a:pt x="20630" y="56993"/>
                  </a:lnTo>
                  <a:lnTo>
                    <a:pt x="25523" y="49631"/>
                  </a:lnTo>
                  <a:lnTo>
                    <a:pt x="25523" y="31519"/>
                  </a:lnTo>
                  <a:lnTo>
                    <a:pt x="20630" y="24180"/>
                  </a:lnTo>
                  <a:lnTo>
                    <a:pt x="29193" y="24180"/>
                  </a:lnTo>
                  <a:lnTo>
                    <a:pt x="29193" y="56993"/>
                  </a:lnTo>
                  <a:close/>
                </a:path>
              </a:pathLst>
            </a:custGeom>
            <a:solidFill>
              <a:srgbClr val="9558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5490870" y="9150210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4" h="52070">
                  <a:moveTo>
                    <a:pt x="23164" y="26111"/>
                  </a:moveTo>
                  <a:lnTo>
                    <a:pt x="18275" y="18770"/>
                  </a:lnTo>
                  <a:lnTo>
                    <a:pt x="12230" y="18770"/>
                  </a:lnTo>
                  <a:lnTo>
                    <a:pt x="6210" y="18770"/>
                  </a:lnTo>
                  <a:lnTo>
                    <a:pt x="1295" y="26111"/>
                  </a:lnTo>
                  <a:lnTo>
                    <a:pt x="1295" y="44221"/>
                  </a:lnTo>
                  <a:lnTo>
                    <a:pt x="6210" y="51587"/>
                  </a:lnTo>
                  <a:lnTo>
                    <a:pt x="18275" y="51587"/>
                  </a:lnTo>
                  <a:lnTo>
                    <a:pt x="23164" y="44221"/>
                  </a:lnTo>
                  <a:lnTo>
                    <a:pt x="23164" y="26111"/>
                  </a:lnTo>
                  <a:close/>
                </a:path>
                <a:path w="24764" h="52070">
                  <a:moveTo>
                    <a:pt x="24460" y="7429"/>
                  </a:moveTo>
                  <a:lnTo>
                    <a:pt x="0" y="7429"/>
                  </a:lnTo>
                  <a:lnTo>
                    <a:pt x="0" y="13246"/>
                  </a:lnTo>
                  <a:lnTo>
                    <a:pt x="24460" y="13246"/>
                  </a:lnTo>
                  <a:lnTo>
                    <a:pt x="24460" y="7429"/>
                  </a:lnTo>
                  <a:close/>
                </a:path>
                <a:path w="24764" h="52070">
                  <a:moveTo>
                    <a:pt x="24460" y="0"/>
                  </a:moveTo>
                  <a:lnTo>
                    <a:pt x="0" y="0"/>
                  </a:lnTo>
                  <a:lnTo>
                    <a:pt x="0" y="5816"/>
                  </a:lnTo>
                  <a:lnTo>
                    <a:pt x="24460" y="5816"/>
                  </a:lnTo>
                  <a:lnTo>
                    <a:pt x="24460" y="0"/>
                  </a:lnTo>
                  <a:close/>
                </a:path>
              </a:pathLst>
            </a:custGeom>
            <a:solidFill>
              <a:srgbClr val="003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5521855" y="9144795"/>
              <a:ext cx="29209" cy="127000"/>
            </a:xfrm>
            <a:custGeom>
              <a:avLst/>
              <a:gdLst/>
              <a:ahLst/>
              <a:cxnLst/>
              <a:rect l="l" t="t" r="r" b="b"/>
              <a:pathLst>
                <a:path w="29210" h="127000">
                  <a:moveTo>
                    <a:pt x="29169" y="126736"/>
                  </a:moveTo>
                  <a:lnTo>
                    <a:pt x="0" y="126736"/>
                  </a:lnTo>
                  <a:lnTo>
                    <a:pt x="0" y="0"/>
                  </a:lnTo>
                  <a:lnTo>
                    <a:pt x="29169" y="0"/>
                  </a:lnTo>
                  <a:lnTo>
                    <a:pt x="29169" y="5410"/>
                  </a:lnTo>
                  <a:lnTo>
                    <a:pt x="2352" y="5410"/>
                  </a:lnTo>
                  <a:lnTo>
                    <a:pt x="2352" y="11219"/>
                  </a:lnTo>
                  <a:lnTo>
                    <a:pt x="29169" y="11219"/>
                  </a:lnTo>
                  <a:lnTo>
                    <a:pt x="29169" y="12843"/>
                  </a:lnTo>
                  <a:lnTo>
                    <a:pt x="2352" y="12843"/>
                  </a:lnTo>
                  <a:lnTo>
                    <a:pt x="2352" y="18652"/>
                  </a:lnTo>
                  <a:lnTo>
                    <a:pt x="29169" y="18652"/>
                  </a:lnTo>
                  <a:lnTo>
                    <a:pt x="29169" y="24180"/>
                  </a:lnTo>
                  <a:lnTo>
                    <a:pt x="8539" y="24180"/>
                  </a:lnTo>
                  <a:lnTo>
                    <a:pt x="3622" y="31519"/>
                  </a:lnTo>
                  <a:lnTo>
                    <a:pt x="3622" y="49631"/>
                  </a:lnTo>
                  <a:lnTo>
                    <a:pt x="8539" y="56993"/>
                  </a:lnTo>
                  <a:lnTo>
                    <a:pt x="29169" y="56993"/>
                  </a:lnTo>
                  <a:lnTo>
                    <a:pt x="29169" y="126736"/>
                  </a:lnTo>
                  <a:close/>
                </a:path>
                <a:path w="29210" h="127000">
                  <a:moveTo>
                    <a:pt x="29169" y="11219"/>
                  </a:moveTo>
                  <a:lnTo>
                    <a:pt x="26817" y="11219"/>
                  </a:lnTo>
                  <a:lnTo>
                    <a:pt x="26817" y="5410"/>
                  </a:lnTo>
                  <a:lnTo>
                    <a:pt x="29169" y="5410"/>
                  </a:lnTo>
                  <a:lnTo>
                    <a:pt x="29169" y="11219"/>
                  </a:lnTo>
                  <a:close/>
                </a:path>
                <a:path w="29210" h="127000">
                  <a:moveTo>
                    <a:pt x="29169" y="18652"/>
                  </a:moveTo>
                  <a:lnTo>
                    <a:pt x="26817" y="18652"/>
                  </a:lnTo>
                  <a:lnTo>
                    <a:pt x="26817" y="12843"/>
                  </a:lnTo>
                  <a:lnTo>
                    <a:pt x="29169" y="12843"/>
                  </a:lnTo>
                  <a:lnTo>
                    <a:pt x="29169" y="18652"/>
                  </a:lnTo>
                  <a:close/>
                </a:path>
                <a:path w="29210" h="127000">
                  <a:moveTo>
                    <a:pt x="29169" y="56993"/>
                  </a:moveTo>
                  <a:lnTo>
                    <a:pt x="20630" y="56993"/>
                  </a:lnTo>
                  <a:lnTo>
                    <a:pt x="25523" y="49631"/>
                  </a:lnTo>
                  <a:lnTo>
                    <a:pt x="25523" y="31519"/>
                  </a:lnTo>
                  <a:lnTo>
                    <a:pt x="20630" y="24180"/>
                  </a:lnTo>
                  <a:lnTo>
                    <a:pt x="29169" y="24180"/>
                  </a:lnTo>
                  <a:lnTo>
                    <a:pt x="29169" y="56993"/>
                  </a:lnTo>
                  <a:close/>
                </a:path>
              </a:pathLst>
            </a:custGeom>
            <a:solidFill>
              <a:srgbClr val="9558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5524208" y="9150210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4" h="52070">
                  <a:moveTo>
                    <a:pt x="23164" y="26111"/>
                  </a:moveTo>
                  <a:lnTo>
                    <a:pt x="18275" y="18770"/>
                  </a:lnTo>
                  <a:lnTo>
                    <a:pt x="12230" y="18770"/>
                  </a:lnTo>
                  <a:lnTo>
                    <a:pt x="6184" y="18770"/>
                  </a:lnTo>
                  <a:lnTo>
                    <a:pt x="1270" y="26111"/>
                  </a:lnTo>
                  <a:lnTo>
                    <a:pt x="1270" y="44221"/>
                  </a:lnTo>
                  <a:lnTo>
                    <a:pt x="6184" y="51587"/>
                  </a:lnTo>
                  <a:lnTo>
                    <a:pt x="18275" y="51587"/>
                  </a:lnTo>
                  <a:lnTo>
                    <a:pt x="23164" y="44221"/>
                  </a:lnTo>
                  <a:lnTo>
                    <a:pt x="23164" y="26111"/>
                  </a:lnTo>
                  <a:close/>
                </a:path>
                <a:path w="24764" h="52070">
                  <a:moveTo>
                    <a:pt x="24460" y="7429"/>
                  </a:moveTo>
                  <a:lnTo>
                    <a:pt x="0" y="7429"/>
                  </a:lnTo>
                  <a:lnTo>
                    <a:pt x="0" y="13246"/>
                  </a:lnTo>
                  <a:lnTo>
                    <a:pt x="24460" y="13246"/>
                  </a:lnTo>
                  <a:lnTo>
                    <a:pt x="24460" y="7429"/>
                  </a:lnTo>
                  <a:close/>
                </a:path>
                <a:path w="24764" h="52070">
                  <a:moveTo>
                    <a:pt x="24460" y="0"/>
                  </a:moveTo>
                  <a:lnTo>
                    <a:pt x="0" y="0"/>
                  </a:lnTo>
                  <a:lnTo>
                    <a:pt x="0" y="5816"/>
                  </a:lnTo>
                  <a:lnTo>
                    <a:pt x="24460" y="5816"/>
                  </a:lnTo>
                  <a:lnTo>
                    <a:pt x="24460" y="0"/>
                  </a:lnTo>
                  <a:close/>
                </a:path>
              </a:pathLst>
            </a:custGeom>
            <a:solidFill>
              <a:srgbClr val="003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6586106" y="9146042"/>
              <a:ext cx="29209" cy="127000"/>
            </a:xfrm>
            <a:custGeom>
              <a:avLst/>
              <a:gdLst/>
              <a:ahLst/>
              <a:cxnLst/>
              <a:rect l="l" t="t" r="r" b="b"/>
              <a:pathLst>
                <a:path w="29209" h="127000">
                  <a:moveTo>
                    <a:pt x="29169" y="126736"/>
                  </a:moveTo>
                  <a:lnTo>
                    <a:pt x="0" y="126736"/>
                  </a:lnTo>
                  <a:lnTo>
                    <a:pt x="0" y="0"/>
                  </a:lnTo>
                  <a:lnTo>
                    <a:pt x="29169" y="0"/>
                  </a:lnTo>
                  <a:lnTo>
                    <a:pt x="29169" y="5386"/>
                  </a:lnTo>
                  <a:lnTo>
                    <a:pt x="2352" y="5386"/>
                  </a:lnTo>
                  <a:lnTo>
                    <a:pt x="2352" y="11220"/>
                  </a:lnTo>
                  <a:lnTo>
                    <a:pt x="29169" y="11220"/>
                  </a:lnTo>
                  <a:lnTo>
                    <a:pt x="29169" y="12843"/>
                  </a:lnTo>
                  <a:lnTo>
                    <a:pt x="2352" y="12843"/>
                  </a:lnTo>
                  <a:lnTo>
                    <a:pt x="2352" y="18652"/>
                  </a:lnTo>
                  <a:lnTo>
                    <a:pt x="29169" y="18652"/>
                  </a:lnTo>
                  <a:lnTo>
                    <a:pt x="29169" y="24157"/>
                  </a:lnTo>
                  <a:lnTo>
                    <a:pt x="8539" y="24157"/>
                  </a:lnTo>
                  <a:lnTo>
                    <a:pt x="3646" y="31519"/>
                  </a:lnTo>
                  <a:lnTo>
                    <a:pt x="3646" y="49631"/>
                  </a:lnTo>
                  <a:lnTo>
                    <a:pt x="8539" y="56993"/>
                  </a:lnTo>
                  <a:lnTo>
                    <a:pt x="29169" y="56993"/>
                  </a:lnTo>
                  <a:lnTo>
                    <a:pt x="29169" y="126736"/>
                  </a:lnTo>
                  <a:close/>
                </a:path>
                <a:path w="29209" h="127000">
                  <a:moveTo>
                    <a:pt x="29169" y="11220"/>
                  </a:moveTo>
                  <a:lnTo>
                    <a:pt x="26817" y="11220"/>
                  </a:lnTo>
                  <a:lnTo>
                    <a:pt x="26817" y="5386"/>
                  </a:lnTo>
                  <a:lnTo>
                    <a:pt x="29169" y="5386"/>
                  </a:lnTo>
                  <a:lnTo>
                    <a:pt x="29169" y="11220"/>
                  </a:lnTo>
                  <a:close/>
                </a:path>
                <a:path w="29209" h="127000">
                  <a:moveTo>
                    <a:pt x="29169" y="18652"/>
                  </a:moveTo>
                  <a:lnTo>
                    <a:pt x="26817" y="18652"/>
                  </a:lnTo>
                  <a:lnTo>
                    <a:pt x="26817" y="12843"/>
                  </a:lnTo>
                  <a:lnTo>
                    <a:pt x="29169" y="12843"/>
                  </a:lnTo>
                  <a:lnTo>
                    <a:pt x="29169" y="18652"/>
                  </a:lnTo>
                  <a:close/>
                </a:path>
                <a:path w="29209" h="127000">
                  <a:moveTo>
                    <a:pt x="29169" y="56993"/>
                  </a:moveTo>
                  <a:lnTo>
                    <a:pt x="20630" y="56993"/>
                  </a:lnTo>
                  <a:lnTo>
                    <a:pt x="25547" y="49631"/>
                  </a:lnTo>
                  <a:lnTo>
                    <a:pt x="25547" y="31519"/>
                  </a:lnTo>
                  <a:lnTo>
                    <a:pt x="20630" y="24157"/>
                  </a:lnTo>
                  <a:lnTo>
                    <a:pt x="29169" y="24157"/>
                  </a:lnTo>
                  <a:lnTo>
                    <a:pt x="29169" y="56993"/>
                  </a:lnTo>
                  <a:close/>
                </a:path>
              </a:pathLst>
            </a:custGeom>
            <a:solidFill>
              <a:srgbClr val="A14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6588455" y="9151429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5" h="52070">
                  <a:moveTo>
                    <a:pt x="23190" y="26136"/>
                  </a:moveTo>
                  <a:lnTo>
                    <a:pt x="18275" y="18770"/>
                  </a:lnTo>
                  <a:lnTo>
                    <a:pt x="6184" y="18770"/>
                  </a:lnTo>
                  <a:lnTo>
                    <a:pt x="1295" y="26136"/>
                  </a:lnTo>
                  <a:lnTo>
                    <a:pt x="1295" y="44246"/>
                  </a:lnTo>
                  <a:lnTo>
                    <a:pt x="6184" y="51612"/>
                  </a:lnTo>
                  <a:lnTo>
                    <a:pt x="18275" y="51612"/>
                  </a:lnTo>
                  <a:lnTo>
                    <a:pt x="23190" y="44246"/>
                  </a:lnTo>
                  <a:lnTo>
                    <a:pt x="23190" y="35191"/>
                  </a:lnTo>
                  <a:lnTo>
                    <a:pt x="23190" y="26136"/>
                  </a:lnTo>
                  <a:close/>
                </a:path>
                <a:path w="24765" h="52070">
                  <a:moveTo>
                    <a:pt x="24460" y="7467"/>
                  </a:moveTo>
                  <a:lnTo>
                    <a:pt x="0" y="7467"/>
                  </a:lnTo>
                  <a:lnTo>
                    <a:pt x="0" y="13271"/>
                  </a:lnTo>
                  <a:lnTo>
                    <a:pt x="24460" y="13271"/>
                  </a:lnTo>
                  <a:lnTo>
                    <a:pt x="24460" y="7467"/>
                  </a:lnTo>
                  <a:close/>
                </a:path>
                <a:path w="24765" h="52070">
                  <a:moveTo>
                    <a:pt x="24460" y="0"/>
                  </a:moveTo>
                  <a:lnTo>
                    <a:pt x="0" y="0"/>
                  </a:lnTo>
                  <a:lnTo>
                    <a:pt x="0" y="5842"/>
                  </a:lnTo>
                  <a:lnTo>
                    <a:pt x="24460" y="5842"/>
                  </a:lnTo>
                  <a:lnTo>
                    <a:pt x="24460" y="0"/>
                  </a:lnTo>
                  <a:close/>
                </a:path>
              </a:pathLst>
            </a:custGeom>
            <a:solidFill>
              <a:srgbClr val="6A8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6619416" y="9146042"/>
              <a:ext cx="29209" cy="127000"/>
            </a:xfrm>
            <a:custGeom>
              <a:avLst/>
              <a:gdLst/>
              <a:ahLst/>
              <a:cxnLst/>
              <a:rect l="l" t="t" r="r" b="b"/>
              <a:pathLst>
                <a:path w="29209" h="127000">
                  <a:moveTo>
                    <a:pt x="29193" y="126736"/>
                  </a:moveTo>
                  <a:lnTo>
                    <a:pt x="0" y="126736"/>
                  </a:lnTo>
                  <a:lnTo>
                    <a:pt x="0" y="0"/>
                  </a:lnTo>
                  <a:lnTo>
                    <a:pt x="29193" y="0"/>
                  </a:lnTo>
                  <a:lnTo>
                    <a:pt x="29193" y="5386"/>
                  </a:lnTo>
                  <a:lnTo>
                    <a:pt x="2352" y="5386"/>
                  </a:lnTo>
                  <a:lnTo>
                    <a:pt x="2352" y="11220"/>
                  </a:lnTo>
                  <a:lnTo>
                    <a:pt x="29193" y="11220"/>
                  </a:lnTo>
                  <a:lnTo>
                    <a:pt x="29193" y="12843"/>
                  </a:lnTo>
                  <a:lnTo>
                    <a:pt x="2352" y="12843"/>
                  </a:lnTo>
                  <a:lnTo>
                    <a:pt x="2352" y="18652"/>
                  </a:lnTo>
                  <a:lnTo>
                    <a:pt x="29193" y="18652"/>
                  </a:lnTo>
                  <a:lnTo>
                    <a:pt x="29193" y="24157"/>
                  </a:lnTo>
                  <a:lnTo>
                    <a:pt x="8562" y="24157"/>
                  </a:lnTo>
                  <a:lnTo>
                    <a:pt x="3646" y="31519"/>
                  </a:lnTo>
                  <a:lnTo>
                    <a:pt x="3646" y="49631"/>
                  </a:lnTo>
                  <a:lnTo>
                    <a:pt x="8562" y="56993"/>
                  </a:lnTo>
                  <a:lnTo>
                    <a:pt x="29193" y="56993"/>
                  </a:lnTo>
                  <a:lnTo>
                    <a:pt x="29193" y="126736"/>
                  </a:lnTo>
                  <a:close/>
                </a:path>
                <a:path w="29209" h="127000">
                  <a:moveTo>
                    <a:pt x="29193" y="11220"/>
                  </a:moveTo>
                  <a:lnTo>
                    <a:pt x="26840" y="11220"/>
                  </a:lnTo>
                  <a:lnTo>
                    <a:pt x="26840" y="5386"/>
                  </a:lnTo>
                  <a:lnTo>
                    <a:pt x="29193" y="5386"/>
                  </a:lnTo>
                  <a:lnTo>
                    <a:pt x="29193" y="11220"/>
                  </a:lnTo>
                  <a:close/>
                </a:path>
                <a:path w="29209" h="127000">
                  <a:moveTo>
                    <a:pt x="29193" y="18652"/>
                  </a:moveTo>
                  <a:lnTo>
                    <a:pt x="26840" y="18652"/>
                  </a:lnTo>
                  <a:lnTo>
                    <a:pt x="26840" y="12843"/>
                  </a:lnTo>
                  <a:lnTo>
                    <a:pt x="29193" y="12843"/>
                  </a:lnTo>
                  <a:lnTo>
                    <a:pt x="29193" y="18652"/>
                  </a:lnTo>
                  <a:close/>
                </a:path>
                <a:path w="29209" h="127000">
                  <a:moveTo>
                    <a:pt x="29193" y="56993"/>
                  </a:moveTo>
                  <a:lnTo>
                    <a:pt x="20654" y="56993"/>
                  </a:lnTo>
                  <a:lnTo>
                    <a:pt x="25547" y="49631"/>
                  </a:lnTo>
                  <a:lnTo>
                    <a:pt x="25547" y="31519"/>
                  </a:lnTo>
                  <a:lnTo>
                    <a:pt x="20654" y="24157"/>
                  </a:lnTo>
                  <a:lnTo>
                    <a:pt x="29193" y="24157"/>
                  </a:lnTo>
                  <a:lnTo>
                    <a:pt x="29193" y="56993"/>
                  </a:lnTo>
                  <a:close/>
                </a:path>
              </a:pathLst>
            </a:custGeom>
            <a:solidFill>
              <a:srgbClr val="A14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6621767" y="9151429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5" h="52070">
                  <a:moveTo>
                    <a:pt x="23190" y="26136"/>
                  </a:moveTo>
                  <a:lnTo>
                    <a:pt x="18300" y="18770"/>
                  </a:lnTo>
                  <a:lnTo>
                    <a:pt x="6210" y="18770"/>
                  </a:lnTo>
                  <a:lnTo>
                    <a:pt x="1282" y="26136"/>
                  </a:lnTo>
                  <a:lnTo>
                    <a:pt x="1282" y="44246"/>
                  </a:lnTo>
                  <a:lnTo>
                    <a:pt x="6210" y="51612"/>
                  </a:lnTo>
                  <a:lnTo>
                    <a:pt x="18300" y="51612"/>
                  </a:lnTo>
                  <a:lnTo>
                    <a:pt x="23190" y="44246"/>
                  </a:lnTo>
                  <a:lnTo>
                    <a:pt x="23190" y="35191"/>
                  </a:lnTo>
                  <a:lnTo>
                    <a:pt x="23190" y="26136"/>
                  </a:lnTo>
                  <a:close/>
                </a:path>
                <a:path w="24765" h="52070">
                  <a:moveTo>
                    <a:pt x="24485" y="7467"/>
                  </a:moveTo>
                  <a:lnTo>
                    <a:pt x="0" y="7467"/>
                  </a:lnTo>
                  <a:lnTo>
                    <a:pt x="0" y="13271"/>
                  </a:lnTo>
                  <a:lnTo>
                    <a:pt x="24485" y="13271"/>
                  </a:lnTo>
                  <a:lnTo>
                    <a:pt x="24485" y="7467"/>
                  </a:lnTo>
                  <a:close/>
                </a:path>
                <a:path w="24765" h="52070">
                  <a:moveTo>
                    <a:pt x="24485" y="0"/>
                  </a:moveTo>
                  <a:lnTo>
                    <a:pt x="0" y="0"/>
                  </a:lnTo>
                  <a:lnTo>
                    <a:pt x="0" y="5842"/>
                  </a:lnTo>
                  <a:lnTo>
                    <a:pt x="24485" y="5842"/>
                  </a:lnTo>
                  <a:lnTo>
                    <a:pt x="24485" y="0"/>
                  </a:lnTo>
                  <a:close/>
                </a:path>
              </a:pathLst>
            </a:custGeom>
            <a:solidFill>
              <a:srgbClr val="6A8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6652749" y="9146042"/>
              <a:ext cx="29209" cy="127000"/>
            </a:xfrm>
            <a:custGeom>
              <a:avLst/>
              <a:gdLst/>
              <a:ahLst/>
              <a:cxnLst/>
              <a:rect l="l" t="t" r="r" b="b"/>
              <a:pathLst>
                <a:path w="29209" h="127000">
                  <a:moveTo>
                    <a:pt x="29169" y="126736"/>
                  </a:moveTo>
                  <a:lnTo>
                    <a:pt x="0" y="126736"/>
                  </a:lnTo>
                  <a:lnTo>
                    <a:pt x="0" y="0"/>
                  </a:lnTo>
                  <a:lnTo>
                    <a:pt x="29169" y="0"/>
                  </a:lnTo>
                  <a:lnTo>
                    <a:pt x="29169" y="5386"/>
                  </a:lnTo>
                  <a:lnTo>
                    <a:pt x="2352" y="5386"/>
                  </a:lnTo>
                  <a:lnTo>
                    <a:pt x="2352" y="11220"/>
                  </a:lnTo>
                  <a:lnTo>
                    <a:pt x="29169" y="11220"/>
                  </a:lnTo>
                  <a:lnTo>
                    <a:pt x="29169" y="12843"/>
                  </a:lnTo>
                  <a:lnTo>
                    <a:pt x="2352" y="12843"/>
                  </a:lnTo>
                  <a:lnTo>
                    <a:pt x="2352" y="18652"/>
                  </a:lnTo>
                  <a:lnTo>
                    <a:pt x="29169" y="18652"/>
                  </a:lnTo>
                  <a:lnTo>
                    <a:pt x="29169" y="24157"/>
                  </a:lnTo>
                  <a:lnTo>
                    <a:pt x="8539" y="24157"/>
                  </a:lnTo>
                  <a:lnTo>
                    <a:pt x="3646" y="31519"/>
                  </a:lnTo>
                  <a:lnTo>
                    <a:pt x="3646" y="49631"/>
                  </a:lnTo>
                  <a:lnTo>
                    <a:pt x="8539" y="56993"/>
                  </a:lnTo>
                  <a:lnTo>
                    <a:pt x="29169" y="56993"/>
                  </a:lnTo>
                  <a:lnTo>
                    <a:pt x="29169" y="126736"/>
                  </a:lnTo>
                  <a:close/>
                </a:path>
                <a:path w="29209" h="127000">
                  <a:moveTo>
                    <a:pt x="29169" y="11220"/>
                  </a:moveTo>
                  <a:lnTo>
                    <a:pt x="26817" y="11220"/>
                  </a:lnTo>
                  <a:lnTo>
                    <a:pt x="26817" y="5386"/>
                  </a:lnTo>
                  <a:lnTo>
                    <a:pt x="29169" y="5386"/>
                  </a:lnTo>
                  <a:lnTo>
                    <a:pt x="29169" y="11220"/>
                  </a:lnTo>
                  <a:close/>
                </a:path>
                <a:path w="29209" h="127000">
                  <a:moveTo>
                    <a:pt x="29169" y="18652"/>
                  </a:moveTo>
                  <a:lnTo>
                    <a:pt x="26817" y="18652"/>
                  </a:lnTo>
                  <a:lnTo>
                    <a:pt x="26817" y="12843"/>
                  </a:lnTo>
                  <a:lnTo>
                    <a:pt x="29169" y="12843"/>
                  </a:lnTo>
                  <a:lnTo>
                    <a:pt x="29169" y="18652"/>
                  </a:lnTo>
                  <a:close/>
                </a:path>
                <a:path w="29209" h="127000">
                  <a:moveTo>
                    <a:pt x="29169" y="56993"/>
                  </a:moveTo>
                  <a:lnTo>
                    <a:pt x="20630" y="56993"/>
                  </a:lnTo>
                  <a:lnTo>
                    <a:pt x="25523" y="49631"/>
                  </a:lnTo>
                  <a:lnTo>
                    <a:pt x="25523" y="31519"/>
                  </a:lnTo>
                  <a:lnTo>
                    <a:pt x="20630" y="24157"/>
                  </a:lnTo>
                  <a:lnTo>
                    <a:pt x="29169" y="24157"/>
                  </a:lnTo>
                  <a:lnTo>
                    <a:pt x="29169" y="56993"/>
                  </a:lnTo>
                  <a:close/>
                </a:path>
              </a:pathLst>
            </a:custGeom>
            <a:solidFill>
              <a:srgbClr val="A14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6655092" y="9151429"/>
              <a:ext cx="24765" cy="52069"/>
            </a:xfrm>
            <a:custGeom>
              <a:avLst/>
              <a:gdLst/>
              <a:ahLst/>
              <a:cxnLst/>
              <a:rect l="l" t="t" r="r" b="b"/>
              <a:pathLst>
                <a:path w="24765" h="52070">
                  <a:moveTo>
                    <a:pt x="23177" y="26136"/>
                  </a:moveTo>
                  <a:lnTo>
                    <a:pt x="18288" y="18770"/>
                  </a:lnTo>
                  <a:lnTo>
                    <a:pt x="6184" y="18770"/>
                  </a:lnTo>
                  <a:lnTo>
                    <a:pt x="1295" y="26136"/>
                  </a:lnTo>
                  <a:lnTo>
                    <a:pt x="1295" y="44246"/>
                  </a:lnTo>
                  <a:lnTo>
                    <a:pt x="6184" y="51612"/>
                  </a:lnTo>
                  <a:lnTo>
                    <a:pt x="18288" y="51612"/>
                  </a:lnTo>
                  <a:lnTo>
                    <a:pt x="23177" y="44246"/>
                  </a:lnTo>
                  <a:lnTo>
                    <a:pt x="23177" y="35191"/>
                  </a:lnTo>
                  <a:lnTo>
                    <a:pt x="23177" y="26136"/>
                  </a:lnTo>
                  <a:close/>
                </a:path>
                <a:path w="24765" h="52070">
                  <a:moveTo>
                    <a:pt x="24472" y="7467"/>
                  </a:moveTo>
                  <a:lnTo>
                    <a:pt x="0" y="7467"/>
                  </a:lnTo>
                  <a:lnTo>
                    <a:pt x="0" y="13271"/>
                  </a:lnTo>
                  <a:lnTo>
                    <a:pt x="24472" y="13271"/>
                  </a:lnTo>
                  <a:lnTo>
                    <a:pt x="24472" y="7467"/>
                  </a:lnTo>
                  <a:close/>
                </a:path>
                <a:path w="24765" h="52070">
                  <a:moveTo>
                    <a:pt x="24472" y="0"/>
                  </a:moveTo>
                  <a:lnTo>
                    <a:pt x="0" y="0"/>
                  </a:lnTo>
                  <a:lnTo>
                    <a:pt x="0" y="5842"/>
                  </a:lnTo>
                  <a:lnTo>
                    <a:pt x="24472" y="5842"/>
                  </a:lnTo>
                  <a:lnTo>
                    <a:pt x="24472" y="0"/>
                  </a:lnTo>
                  <a:close/>
                </a:path>
              </a:pathLst>
            </a:custGeom>
            <a:solidFill>
              <a:srgbClr val="6A8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6895823" y="9148676"/>
              <a:ext cx="29209" cy="123825"/>
            </a:xfrm>
            <a:custGeom>
              <a:avLst/>
              <a:gdLst/>
              <a:ahLst/>
              <a:cxnLst/>
              <a:rect l="l" t="t" r="r" b="b"/>
              <a:pathLst>
                <a:path w="29209" h="123825">
                  <a:moveTo>
                    <a:pt x="29193" y="123467"/>
                  </a:moveTo>
                  <a:lnTo>
                    <a:pt x="0" y="123467"/>
                  </a:lnTo>
                  <a:lnTo>
                    <a:pt x="0" y="0"/>
                  </a:lnTo>
                  <a:lnTo>
                    <a:pt x="29193" y="0"/>
                  </a:lnTo>
                  <a:lnTo>
                    <a:pt x="29193" y="5245"/>
                  </a:lnTo>
                  <a:lnTo>
                    <a:pt x="2375" y="5245"/>
                  </a:lnTo>
                  <a:lnTo>
                    <a:pt x="2375" y="10914"/>
                  </a:lnTo>
                  <a:lnTo>
                    <a:pt x="29193" y="10914"/>
                  </a:lnTo>
                  <a:lnTo>
                    <a:pt x="29193" y="12513"/>
                  </a:lnTo>
                  <a:lnTo>
                    <a:pt x="2375" y="12513"/>
                  </a:lnTo>
                  <a:lnTo>
                    <a:pt x="2375" y="18159"/>
                  </a:lnTo>
                  <a:lnTo>
                    <a:pt x="29193" y="18159"/>
                  </a:lnTo>
                  <a:lnTo>
                    <a:pt x="29193" y="23522"/>
                  </a:lnTo>
                  <a:lnTo>
                    <a:pt x="8562" y="23522"/>
                  </a:lnTo>
                  <a:lnTo>
                    <a:pt x="3669" y="30696"/>
                  </a:lnTo>
                  <a:lnTo>
                    <a:pt x="3669" y="48361"/>
                  </a:lnTo>
                  <a:lnTo>
                    <a:pt x="8562" y="55511"/>
                  </a:lnTo>
                  <a:lnTo>
                    <a:pt x="29193" y="55511"/>
                  </a:lnTo>
                  <a:lnTo>
                    <a:pt x="29193" y="123467"/>
                  </a:lnTo>
                  <a:close/>
                </a:path>
                <a:path w="29209" h="123825">
                  <a:moveTo>
                    <a:pt x="29193" y="10914"/>
                  </a:moveTo>
                  <a:lnTo>
                    <a:pt x="26840" y="10914"/>
                  </a:lnTo>
                  <a:lnTo>
                    <a:pt x="26840" y="5245"/>
                  </a:lnTo>
                  <a:lnTo>
                    <a:pt x="29193" y="5245"/>
                  </a:lnTo>
                  <a:lnTo>
                    <a:pt x="29193" y="10914"/>
                  </a:lnTo>
                  <a:close/>
                </a:path>
                <a:path w="29209" h="123825">
                  <a:moveTo>
                    <a:pt x="29193" y="18159"/>
                  </a:moveTo>
                  <a:lnTo>
                    <a:pt x="26840" y="18159"/>
                  </a:lnTo>
                  <a:lnTo>
                    <a:pt x="26840" y="12513"/>
                  </a:lnTo>
                  <a:lnTo>
                    <a:pt x="29193" y="12513"/>
                  </a:lnTo>
                  <a:lnTo>
                    <a:pt x="29193" y="18159"/>
                  </a:lnTo>
                  <a:close/>
                </a:path>
                <a:path w="29209" h="123825">
                  <a:moveTo>
                    <a:pt x="29193" y="55511"/>
                  </a:moveTo>
                  <a:lnTo>
                    <a:pt x="20630" y="55511"/>
                  </a:lnTo>
                  <a:lnTo>
                    <a:pt x="25547" y="48361"/>
                  </a:lnTo>
                  <a:lnTo>
                    <a:pt x="25547" y="30696"/>
                  </a:lnTo>
                  <a:lnTo>
                    <a:pt x="20630" y="23522"/>
                  </a:lnTo>
                  <a:lnTo>
                    <a:pt x="29193" y="23522"/>
                  </a:lnTo>
                  <a:lnTo>
                    <a:pt x="29193" y="55511"/>
                  </a:lnTo>
                  <a:close/>
                </a:path>
              </a:pathLst>
            </a:custGeom>
            <a:solidFill>
              <a:srgbClr val="BD7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6898195" y="9153931"/>
              <a:ext cx="24765" cy="50800"/>
            </a:xfrm>
            <a:custGeom>
              <a:avLst/>
              <a:gdLst/>
              <a:ahLst/>
              <a:cxnLst/>
              <a:rect l="l" t="t" r="r" b="b"/>
              <a:pathLst>
                <a:path w="24765" h="50800">
                  <a:moveTo>
                    <a:pt x="23164" y="25450"/>
                  </a:moveTo>
                  <a:lnTo>
                    <a:pt x="18249" y="18275"/>
                  </a:lnTo>
                  <a:lnTo>
                    <a:pt x="12230" y="18275"/>
                  </a:lnTo>
                  <a:lnTo>
                    <a:pt x="6184" y="18275"/>
                  </a:lnTo>
                  <a:lnTo>
                    <a:pt x="1295" y="25450"/>
                  </a:lnTo>
                  <a:lnTo>
                    <a:pt x="1295" y="43116"/>
                  </a:lnTo>
                  <a:lnTo>
                    <a:pt x="6184" y="50266"/>
                  </a:lnTo>
                  <a:lnTo>
                    <a:pt x="18249" y="50266"/>
                  </a:lnTo>
                  <a:lnTo>
                    <a:pt x="23164" y="43116"/>
                  </a:lnTo>
                  <a:lnTo>
                    <a:pt x="23164" y="25450"/>
                  </a:lnTo>
                  <a:close/>
                </a:path>
                <a:path w="24765" h="50800">
                  <a:moveTo>
                    <a:pt x="24460" y="7264"/>
                  </a:moveTo>
                  <a:lnTo>
                    <a:pt x="0" y="7264"/>
                  </a:lnTo>
                  <a:lnTo>
                    <a:pt x="0" y="12915"/>
                  </a:lnTo>
                  <a:lnTo>
                    <a:pt x="24460" y="12915"/>
                  </a:lnTo>
                  <a:lnTo>
                    <a:pt x="24460" y="7264"/>
                  </a:lnTo>
                  <a:close/>
                </a:path>
                <a:path w="24765" h="50800">
                  <a:moveTo>
                    <a:pt x="24460" y="0"/>
                  </a:moveTo>
                  <a:lnTo>
                    <a:pt x="0" y="0"/>
                  </a:lnTo>
                  <a:lnTo>
                    <a:pt x="0" y="5664"/>
                  </a:lnTo>
                  <a:lnTo>
                    <a:pt x="24460" y="5664"/>
                  </a:lnTo>
                  <a:lnTo>
                    <a:pt x="24460" y="0"/>
                  </a:lnTo>
                  <a:close/>
                </a:path>
              </a:pathLst>
            </a:custGeom>
            <a:solidFill>
              <a:srgbClr val="A7E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6929156" y="9148676"/>
              <a:ext cx="29209" cy="123825"/>
            </a:xfrm>
            <a:custGeom>
              <a:avLst/>
              <a:gdLst/>
              <a:ahLst/>
              <a:cxnLst/>
              <a:rect l="l" t="t" r="r" b="b"/>
              <a:pathLst>
                <a:path w="29209" h="123825">
                  <a:moveTo>
                    <a:pt x="29169" y="123467"/>
                  </a:moveTo>
                  <a:lnTo>
                    <a:pt x="0" y="123467"/>
                  </a:lnTo>
                  <a:lnTo>
                    <a:pt x="0" y="0"/>
                  </a:lnTo>
                  <a:lnTo>
                    <a:pt x="29169" y="0"/>
                  </a:lnTo>
                  <a:lnTo>
                    <a:pt x="29169" y="5245"/>
                  </a:lnTo>
                  <a:lnTo>
                    <a:pt x="2352" y="5245"/>
                  </a:lnTo>
                  <a:lnTo>
                    <a:pt x="2352" y="10914"/>
                  </a:lnTo>
                  <a:lnTo>
                    <a:pt x="29169" y="10914"/>
                  </a:lnTo>
                  <a:lnTo>
                    <a:pt x="29169" y="12513"/>
                  </a:lnTo>
                  <a:lnTo>
                    <a:pt x="2352" y="12513"/>
                  </a:lnTo>
                  <a:lnTo>
                    <a:pt x="2352" y="18159"/>
                  </a:lnTo>
                  <a:lnTo>
                    <a:pt x="29169" y="18159"/>
                  </a:lnTo>
                  <a:lnTo>
                    <a:pt x="29169" y="23522"/>
                  </a:lnTo>
                  <a:lnTo>
                    <a:pt x="8539" y="23522"/>
                  </a:lnTo>
                  <a:lnTo>
                    <a:pt x="3646" y="30696"/>
                  </a:lnTo>
                  <a:lnTo>
                    <a:pt x="3646" y="48361"/>
                  </a:lnTo>
                  <a:lnTo>
                    <a:pt x="8539" y="55511"/>
                  </a:lnTo>
                  <a:lnTo>
                    <a:pt x="29169" y="55511"/>
                  </a:lnTo>
                  <a:lnTo>
                    <a:pt x="29169" y="123467"/>
                  </a:lnTo>
                  <a:close/>
                </a:path>
                <a:path w="29209" h="123825">
                  <a:moveTo>
                    <a:pt x="29169" y="10914"/>
                  </a:moveTo>
                  <a:lnTo>
                    <a:pt x="26817" y="10914"/>
                  </a:lnTo>
                  <a:lnTo>
                    <a:pt x="26817" y="5245"/>
                  </a:lnTo>
                  <a:lnTo>
                    <a:pt x="29169" y="5245"/>
                  </a:lnTo>
                  <a:lnTo>
                    <a:pt x="29169" y="10914"/>
                  </a:lnTo>
                  <a:close/>
                </a:path>
                <a:path w="29209" h="123825">
                  <a:moveTo>
                    <a:pt x="29169" y="18159"/>
                  </a:moveTo>
                  <a:lnTo>
                    <a:pt x="26817" y="18159"/>
                  </a:lnTo>
                  <a:lnTo>
                    <a:pt x="26817" y="12513"/>
                  </a:lnTo>
                  <a:lnTo>
                    <a:pt x="29169" y="12513"/>
                  </a:lnTo>
                  <a:lnTo>
                    <a:pt x="29169" y="18159"/>
                  </a:lnTo>
                  <a:close/>
                </a:path>
                <a:path w="29209" h="123825">
                  <a:moveTo>
                    <a:pt x="29169" y="55511"/>
                  </a:moveTo>
                  <a:lnTo>
                    <a:pt x="20630" y="55511"/>
                  </a:lnTo>
                  <a:lnTo>
                    <a:pt x="25523" y="48361"/>
                  </a:lnTo>
                  <a:lnTo>
                    <a:pt x="25523" y="30696"/>
                  </a:lnTo>
                  <a:lnTo>
                    <a:pt x="20630" y="23522"/>
                  </a:lnTo>
                  <a:lnTo>
                    <a:pt x="29169" y="23522"/>
                  </a:lnTo>
                  <a:lnTo>
                    <a:pt x="29169" y="55511"/>
                  </a:lnTo>
                  <a:close/>
                </a:path>
              </a:pathLst>
            </a:custGeom>
            <a:solidFill>
              <a:srgbClr val="BD7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6931507" y="9153931"/>
              <a:ext cx="24765" cy="50800"/>
            </a:xfrm>
            <a:custGeom>
              <a:avLst/>
              <a:gdLst/>
              <a:ahLst/>
              <a:cxnLst/>
              <a:rect l="l" t="t" r="r" b="b"/>
              <a:pathLst>
                <a:path w="24765" h="50800">
                  <a:moveTo>
                    <a:pt x="23164" y="25450"/>
                  </a:moveTo>
                  <a:lnTo>
                    <a:pt x="18275" y="18275"/>
                  </a:lnTo>
                  <a:lnTo>
                    <a:pt x="12230" y="18275"/>
                  </a:lnTo>
                  <a:lnTo>
                    <a:pt x="6184" y="18275"/>
                  </a:lnTo>
                  <a:lnTo>
                    <a:pt x="1295" y="25450"/>
                  </a:lnTo>
                  <a:lnTo>
                    <a:pt x="1295" y="43116"/>
                  </a:lnTo>
                  <a:lnTo>
                    <a:pt x="6184" y="50266"/>
                  </a:lnTo>
                  <a:lnTo>
                    <a:pt x="18275" y="50266"/>
                  </a:lnTo>
                  <a:lnTo>
                    <a:pt x="23164" y="43116"/>
                  </a:lnTo>
                  <a:lnTo>
                    <a:pt x="23164" y="25450"/>
                  </a:lnTo>
                  <a:close/>
                </a:path>
                <a:path w="24765" h="50800">
                  <a:moveTo>
                    <a:pt x="24460" y="7264"/>
                  </a:moveTo>
                  <a:lnTo>
                    <a:pt x="0" y="7264"/>
                  </a:lnTo>
                  <a:lnTo>
                    <a:pt x="0" y="12915"/>
                  </a:lnTo>
                  <a:lnTo>
                    <a:pt x="24460" y="12915"/>
                  </a:lnTo>
                  <a:lnTo>
                    <a:pt x="24460" y="7264"/>
                  </a:lnTo>
                  <a:close/>
                </a:path>
                <a:path w="24765" h="50800">
                  <a:moveTo>
                    <a:pt x="24460" y="0"/>
                  </a:moveTo>
                  <a:lnTo>
                    <a:pt x="0" y="0"/>
                  </a:lnTo>
                  <a:lnTo>
                    <a:pt x="0" y="5664"/>
                  </a:lnTo>
                  <a:lnTo>
                    <a:pt x="24460" y="5664"/>
                  </a:lnTo>
                  <a:lnTo>
                    <a:pt x="24460" y="0"/>
                  </a:lnTo>
                  <a:close/>
                </a:path>
              </a:pathLst>
            </a:custGeom>
            <a:solidFill>
              <a:srgbClr val="A7E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6962466" y="9148676"/>
              <a:ext cx="29209" cy="123825"/>
            </a:xfrm>
            <a:custGeom>
              <a:avLst/>
              <a:gdLst/>
              <a:ahLst/>
              <a:cxnLst/>
              <a:rect l="l" t="t" r="r" b="b"/>
              <a:pathLst>
                <a:path w="29209" h="123825">
                  <a:moveTo>
                    <a:pt x="29169" y="123467"/>
                  </a:moveTo>
                  <a:lnTo>
                    <a:pt x="0" y="123467"/>
                  </a:lnTo>
                  <a:lnTo>
                    <a:pt x="0" y="0"/>
                  </a:lnTo>
                  <a:lnTo>
                    <a:pt x="29169" y="0"/>
                  </a:lnTo>
                  <a:lnTo>
                    <a:pt x="29169" y="5245"/>
                  </a:lnTo>
                  <a:lnTo>
                    <a:pt x="2352" y="5245"/>
                  </a:lnTo>
                  <a:lnTo>
                    <a:pt x="2352" y="10914"/>
                  </a:lnTo>
                  <a:lnTo>
                    <a:pt x="29169" y="10914"/>
                  </a:lnTo>
                  <a:lnTo>
                    <a:pt x="29169" y="12513"/>
                  </a:lnTo>
                  <a:lnTo>
                    <a:pt x="2352" y="12513"/>
                  </a:lnTo>
                  <a:lnTo>
                    <a:pt x="2352" y="18159"/>
                  </a:lnTo>
                  <a:lnTo>
                    <a:pt x="29169" y="18159"/>
                  </a:lnTo>
                  <a:lnTo>
                    <a:pt x="29169" y="23522"/>
                  </a:lnTo>
                  <a:lnTo>
                    <a:pt x="8539" y="23522"/>
                  </a:lnTo>
                  <a:lnTo>
                    <a:pt x="3646" y="30696"/>
                  </a:lnTo>
                  <a:lnTo>
                    <a:pt x="3646" y="48361"/>
                  </a:lnTo>
                  <a:lnTo>
                    <a:pt x="8539" y="55511"/>
                  </a:lnTo>
                  <a:lnTo>
                    <a:pt x="29169" y="55511"/>
                  </a:lnTo>
                  <a:lnTo>
                    <a:pt x="29169" y="123467"/>
                  </a:lnTo>
                  <a:close/>
                </a:path>
                <a:path w="29209" h="123825">
                  <a:moveTo>
                    <a:pt x="29169" y="10914"/>
                  </a:moveTo>
                  <a:lnTo>
                    <a:pt x="26817" y="10914"/>
                  </a:lnTo>
                  <a:lnTo>
                    <a:pt x="26817" y="5245"/>
                  </a:lnTo>
                  <a:lnTo>
                    <a:pt x="29169" y="5245"/>
                  </a:lnTo>
                  <a:lnTo>
                    <a:pt x="29169" y="10914"/>
                  </a:lnTo>
                  <a:close/>
                </a:path>
                <a:path w="29209" h="123825">
                  <a:moveTo>
                    <a:pt x="29169" y="18159"/>
                  </a:moveTo>
                  <a:lnTo>
                    <a:pt x="26817" y="18159"/>
                  </a:lnTo>
                  <a:lnTo>
                    <a:pt x="26817" y="12513"/>
                  </a:lnTo>
                  <a:lnTo>
                    <a:pt x="29169" y="12513"/>
                  </a:lnTo>
                  <a:lnTo>
                    <a:pt x="29169" y="18159"/>
                  </a:lnTo>
                  <a:close/>
                </a:path>
                <a:path w="29209" h="123825">
                  <a:moveTo>
                    <a:pt x="29169" y="55511"/>
                  </a:moveTo>
                  <a:lnTo>
                    <a:pt x="20630" y="55511"/>
                  </a:lnTo>
                  <a:lnTo>
                    <a:pt x="25523" y="48361"/>
                  </a:lnTo>
                  <a:lnTo>
                    <a:pt x="25523" y="30696"/>
                  </a:lnTo>
                  <a:lnTo>
                    <a:pt x="20630" y="23522"/>
                  </a:lnTo>
                  <a:lnTo>
                    <a:pt x="29169" y="23522"/>
                  </a:lnTo>
                  <a:lnTo>
                    <a:pt x="29169" y="55511"/>
                  </a:lnTo>
                  <a:close/>
                </a:path>
              </a:pathLst>
            </a:custGeom>
            <a:solidFill>
              <a:srgbClr val="BD7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6964807" y="9153931"/>
              <a:ext cx="24765" cy="50800"/>
            </a:xfrm>
            <a:custGeom>
              <a:avLst/>
              <a:gdLst/>
              <a:ahLst/>
              <a:cxnLst/>
              <a:rect l="l" t="t" r="r" b="b"/>
              <a:pathLst>
                <a:path w="24765" h="50800">
                  <a:moveTo>
                    <a:pt x="23177" y="25450"/>
                  </a:moveTo>
                  <a:lnTo>
                    <a:pt x="18288" y="18275"/>
                  </a:lnTo>
                  <a:lnTo>
                    <a:pt x="12242" y="18275"/>
                  </a:lnTo>
                  <a:lnTo>
                    <a:pt x="6197" y="18275"/>
                  </a:lnTo>
                  <a:lnTo>
                    <a:pt x="1295" y="25450"/>
                  </a:lnTo>
                  <a:lnTo>
                    <a:pt x="1295" y="43116"/>
                  </a:lnTo>
                  <a:lnTo>
                    <a:pt x="6197" y="50266"/>
                  </a:lnTo>
                  <a:lnTo>
                    <a:pt x="18288" y="50266"/>
                  </a:lnTo>
                  <a:lnTo>
                    <a:pt x="23177" y="43116"/>
                  </a:lnTo>
                  <a:lnTo>
                    <a:pt x="23177" y="25450"/>
                  </a:lnTo>
                  <a:close/>
                </a:path>
                <a:path w="24765" h="50800">
                  <a:moveTo>
                    <a:pt x="24472" y="7264"/>
                  </a:moveTo>
                  <a:lnTo>
                    <a:pt x="0" y="7264"/>
                  </a:lnTo>
                  <a:lnTo>
                    <a:pt x="0" y="12915"/>
                  </a:lnTo>
                  <a:lnTo>
                    <a:pt x="24472" y="12915"/>
                  </a:lnTo>
                  <a:lnTo>
                    <a:pt x="24472" y="7264"/>
                  </a:lnTo>
                  <a:close/>
                </a:path>
                <a:path w="24765" h="50800">
                  <a:moveTo>
                    <a:pt x="24472" y="0"/>
                  </a:moveTo>
                  <a:lnTo>
                    <a:pt x="0" y="0"/>
                  </a:lnTo>
                  <a:lnTo>
                    <a:pt x="0" y="5664"/>
                  </a:lnTo>
                  <a:lnTo>
                    <a:pt x="24472" y="5664"/>
                  </a:lnTo>
                  <a:lnTo>
                    <a:pt x="24472" y="0"/>
                  </a:lnTo>
                  <a:close/>
                </a:path>
              </a:pathLst>
            </a:custGeom>
            <a:solidFill>
              <a:srgbClr val="A7E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6995071" y="9148676"/>
              <a:ext cx="20320" cy="123825"/>
            </a:xfrm>
            <a:custGeom>
              <a:avLst/>
              <a:gdLst/>
              <a:ahLst/>
              <a:cxnLst/>
              <a:rect l="l" t="t" r="r" b="b"/>
              <a:pathLst>
                <a:path w="20320" h="123825">
                  <a:moveTo>
                    <a:pt x="19901" y="123467"/>
                  </a:moveTo>
                  <a:lnTo>
                    <a:pt x="0" y="123467"/>
                  </a:lnTo>
                  <a:lnTo>
                    <a:pt x="0" y="0"/>
                  </a:lnTo>
                  <a:lnTo>
                    <a:pt x="19901" y="0"/>
                  </a:lnTo>
                  <a:lnTo>
                    <a:pt x="19901" y="5245"/>
                  </a:lnTo>
                  <a:lnTo>
                    <a:pt x="1599" y="5245"/>
                  </a:lnTo>
                  <a:lnTo>
                    <a:pt x="1599" y="10914"/>
                  </a:lnTo>
                  <a:lnTo>
                    <a:pt x="19901" y="10914"/>
                  </a:lnTo>
                  <a:lnTo>
                    <a:pt x="19901" y="12513"/>
                  </a:lnTo>
                  <a:lnTo>
                    <a:pt x="1599" y="12513"/>
                  </a:lnTo>
                  <a:lnTo>
                    <a:pt x="1599" y="18159"/>
                  </a:lnTo>
                  <a:lnTo>
                    <a:pt x="19901" y="18159"/>
                  </a:lnTo>
                  <a:lnTo>
                    <a:pt x="19901" y="23522"/>
                  </a:lnTo>
                  <a:lnTo>
                    <a:pt x="5833" y="23522"/>
                  </a:lnTo>
                  <a:lnTo>
                    <a:pt x="2493" y="30696"/>
                  </a:lnTo>
                  <a:lnTo>
                    <a:pt x="2493" y="48361"/>
                  </a:lnTo>
                  <a:lnTo>
                    <a:pt x="5833" y="55511"/>
                  </a:lnTo>
                  <a:lnTo>
                    <a:pt x="19901" y="55511"/>
                  </a:lnTo>
                  <a:lnTo>
                    <a:pt x="19901" y="123467"/>
                  </a:lnTo>
                  <a:close/>
                </a:path>
                <a:path w="20320" h="123825">
                  <a:moveTo>
                    <a:pt x="19901" y="10914"/>
                  </a:moveTo>
                  <a:lnTo>
                    <a:pt x="18301" y="10914"/>
                  </a:lnTo>
                  <a:lnTo>
                    <a:pt x="18301" y="5245"/>
                  </a:lnTo>
                  <a:lnTo>
                    <a:pt x="19901" y="5245"/>
                  </a:lnTo>
                  <a:lnTo>
                    <a:pt x="19901" y="10914"/>
                  </a:lnTo>
                  <a:close/>
                </a:path>
                <a:path w="20320" h="123825">
                  <a:moveTo>
                    <a:pt x="19901" y="18159"/>
                  </a:moveTo>
                  <a:lnTo>
                    <a:pt x="18301" y="18159"/>
                  </a:lnTo>
                  <a:lnTo>
                    <a:pt x="18301" y="12513"/>
                  </a:lnTo>
                  <a:lnTo>
                    <a:pt x="19901" y="12513"/>
                  </a:lnTo>
                  <a:lnTo>
                    <a:pt x="19901" y="18159"/>
                  </a:lnTo>
                  <a:close/>
                </a:path>
                <a:path w="20320" h="123825">
                  <a:moveTo>
                    <a:pt x="19901" y="55511"/>
                  </a:moveTo>
                  <a:lnTo>
                    <a:pt x="14067" y="55511"/>
                  </a:lnTo>
                  <a:lnTo>
                    <a:pt x="17407" y="48361"/>
                  </a:lnTo>
                  <a:lnTo>
                    <a:pt x="17407" y="30696"/>
                  </a:lnTo>
                  <a:lnTo>
                    <a:pt x="14067" y="23522"/>
                  </a:lnTo>
                  <a:lnTo>
                    <a:pt x="19901" y="23522"/>
                  </a:lnTo>
                  <a:lnTo>
                    <a:pt x="19901" y="55511"/>
                  </a:lnTo>
                  <a:close/>
                </a:path>
              </a:pathLst>
            </a:custGeom>
            <a:solidFill>
              <a:srgbClr val="BD7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6996658" y="9153931"/>
              <a:ext cx="17145" cy="50800"/>
            </a:xfrm>
            <a:custGeom>
              <a:avLst/>
              <a:gdLst/>
              <a:ahLst/>
              <a:cxnLst/>
              <a:rect l="l" t="t" r="r" b="b"/>
              <a:pathLst>
                <a:path w="17145" h="50800">
                  <a:moveTo>
                    <a:pt x="15811" y="25450"/>
                  </a:moveTo>
                  <a:lnTo>
                    <a:pt x="12471" y="18275"/>
                  </a:lnTo>
                  <a:lnTo>
                    <a:pt x="8356" y="18275"/>
                  </a:lnTo>
                  <a:lnTo>
                    <a:pt x="4241" y="18275"/>
                  </a:lnTo>
                  <a:lnTo>
                    <a:pt x="901" y="25450"/>
                  </a:lnTo>
                  <a:lnTo>
                    <a:pt x="901" y="43116"/>
                  </a:lnTo>
                  <a:lnTo>
                    <a:pt x="4241" y="50266"/>
                  </a:lnTo>
                  <a:lnTo>
                    <a:pt x="12471" y="50266"/>
                  </a:lnTo>
                  <a:lnTo>
                    <a:pt x="15811" y="43116"/>
                  </a:lnTo>
                  <a:lnTo>
                    <a:pt x="15811" y="25450"/>
                  </a:lnTo>
                  <a:close/>
                </a:path>
                <a:path w="17145" h="50800">
                  <a:moveTo>
                    <a:pt x="16713" y="7264"/>
                  </a:moveTo>
                  <a:lnTo>
                    <a:pt x="0" y="7264"/>
                  </a:lnTo>
                  <a:lnTo>
                    <a:pt x="0" y="12915"/>
                  </a:lnTo>
                  <a:lnTo>
                    <a:pt x="16713" y="12915"/>
                  </a:lnTo>
                  <a:lnTo>
                    <a:pt x="16713" y="7264"/>
                  </a:lnTo>
                  <a:close/>
                </a:path>
                <a:path w="17145" h="50800">
                  <a:moveTo>
                    <a:pt x="16713" y="0"/>
                  </a:moveTo>
                  <a:lnTo>
                    <a:pt x="0" y="0"/>
                  </a:lnTo>
                  <a:lnTo>
                    <a:pt x="0" y="5664"/>
                  </a:lnTo>
                  <a:lnTo>
                    <a:pt x="16713" y="5664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A7E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6873616" y="9148676"/>
              <a:ext cx="20320" cy="123825"/>
            </a:xfrm>
            <a:custGeom>
              <a:avLst/>
              <a:gdLst/>
              <a:ahLst/>
              <a:cxnLst/>
              <a:rect l="l" t="t" r="r" b="b"/>
              <a:pathLst>
                <a:path w="20320" h="123825">
                  <a:moveTo>
                    <a:pt x="19901" y="123467"/>
                  </a:moveTo>
                  <a:lnTo>
                    <a:pt x="0" y="123467"/>
                  </a:lnTo>
                  <a:lnTo>
                    <a:pt x="0" y="0"/>
                  </a:lnTo>
                  <a:lnTo>
                    <a:pt x="19901" y="0"/>
                  </a:lnTo>
                  <a:lnTo>
                    <a:pt x="19901" y="5245"/>
                  </a:lnTo>
                  <a:lnTo>
                    <a:pt x="1623" y="5245"/>
                  </a:lnTo>
                  <a:lnTo>
                    <a:pt x="1623" y="10914"/>
                  </a:lnTo>
                  <a:lnTo>
                    <a:pt x="19901" y="10914"/>
                  </a:lnTo>
                  <a:lnTo>
                    <a:pt x="19901" y="12513"/>
                  </a:lnTo>
                  <a:lnTo>
                    <a:pt x="1623" y="12513"/>
                  </a:lnTo>
                  <a:lnTo>
                    <a:pt x="1623" y="18159"/>
                  </a:lnTo>
                  <a:lnTo>
                    <a:pt x="19901" y="18159"/>
                  </a:lnTo>
                  <a:lnTo>
                    <a:pt x="19901" y="23522"/>
                  </a:lnTo>
                  <a:lnTo>
                    <a:pt x="5833" y="23522"/>
                  </a:lnTo>
                  <a:lnTo>
                    <a:pt x="2493" y="30696"/>
                  </a:lnTo>
                  <a:lnTo>
                    <a:pt x="2493" y="48361"/>
                  </a:lnTo>
                  <a:lnTo>
                    <a:pt x="5833" y="55511"/>
                  </a:lnTo>
                  <a:lnTo>
                    <a:pt x="19901" y="55511"/>
                  </a:lnTo>
                  <a:lnTo>
                    <a:pt x="19901" y="123467"/>
                  </a:lnTo>
                  <a:close/>
                </a:path>
                <a:path w="20320" h="123825">
                  <a:moveTo>
                    <a:pt x="19901" y="10914"/>
                  </a:moveTo>
                  <a:lnTo>
                    <a:pt x="18301" y="10914"/>
                  </a:lnTo>
                  <a:lnTo>
                    <a:pt x="18301" y="5245"/>
                  </a:lnTo>
                  <a:lnTo>
                    <a:pt x="19901" y="5245"/>
                  </a:lnTo>
                  <a:lnTo>
                    <a:pt x="19901" y="10914"/>
                  </a:lnTo>
                  <a:close/>
                </a:path>
                <a:path w="20320" h="123825">
                  <a:moveTo>
                    <a:pt x="19901" y="18159"/>
                  </a:moveTo>
                  <a:lnTo>
                    <a:pt x="18301" y="18159"/>
                  </a:lnTo>
                  <a:lnTo>
                    <a:pt x="18301" y="12513"/>
                  </a:lnTo>
                  <a:lnTo>
                    <a:pt x="19901" y="12513"/>
                  </a:lnTo>
                  <a:lnTo>
                    <a:pt x="19901" y="18159"/>
                  </a:lnTo>
                  <a:close/>
                </a:path>
                <a:path w="20320" h="123825">
                  <a:moveTo>
                    <a:pt x="19901" y="55511"/>
                  </a:moveTo>
                  <a:lnTo>
                    <a:pt x="14067" y="55511"/>
                  </a:lnTo>
                  <a:lnTo>
                    <a:pt x="17407" y="48361"/>
                  </a:lnTo>
                  <a:lnTo>
                    <a:pt x="17407" y="30696"/>
                  </a:lnTo>
                  <a:lnTo>
                    <a:pt x="14067" y="23522"/>
                  </a:lnTo>
                  <a:lnTo>
                    <a:pt x="19901" y="23522"/>
                  </a:lnTo>
                  <a:lnTo>
                    <a:pt x="19901" y="55511"/>
                  </a:lnTo>
                  <a:close/>
                </a:path>
              </a:pathLst>
            </a:custGeom>
            <a:solidFill>
              <a:srgbClr val="BD7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6875234" y="9153931"/>
              <a:ext cx="17145" cy="50800"/>
            </a:xfrm>
            <a:custGeom>
              <a:avLst/>
              <a:gdLst/>
              <a:ahLst/>
              <a:cxnLst/>
              <a:rect l="l" t="t" r="r" b="b"/>
              <a:pathLst>
                <a:path w="17145" h="50800">
                  <a:moveTo>
                    <a:pt x="15786" y="25450"/>
                  </a:moveTo>
                  <a:lnTo>
                    <a:pt x="12446" y="18275"/>
                  </a:lnTo>
                  <a:lnTo>
                    <a:pt x="8331" y="18275"/>
                  </a:lnTo>
                  <a:lnTo>
                    <a:pt x="4216" y="18275"/>
                  </a:lnTo>
                  <a:lnTo>
                    <a:pt x="863" y="25450"/>
                  </a:lnTo>
                  <a:lnTo>
                    <a:pt x="863" y="43116"/>
                  </a:lnTo>
                  <a:lnTo>
                    <a:pt x="4216" y="50266"/>
                  </a:lnTo>
                  <a:lnTo>
                    <a:pt x="12446" y="50266"/>
                  </a:lnTo>
                  <a:lnTo>
                    <a:pt x="15786" y="43116"/>
                  </a:lnTo>
                  <a:lnTo>
                    <a:pt x="15786" y="25450"/>
                  </a:lnTo>
                  <a:close/>
                </a:path>
                <a:path w="17145" h="50800">
                  <a:moveTo>
                    <a:pt x="16675" y="7264"/>
                  </a:moveTo>
                  <a:lnTo>
                    <a:pt x="0" y="7264"/>
                  </a:lnTo>
                  <a:lnTo>
                    <a:pt x="0" y="12915"/>
                  </a:lnTo>
                  <a:lnTo>
                    <a:pt x="16675" y="12915"/>
                  </a:lnTo>
                  <a:lnTo>
                    <a:pt x="16675" y="7264"/>
                  </a:lnTo>
                  <a:close/>
                </a:path>
                <a:path w="17145" h="50800">
                  <a:moveTo>
                    <a:pt x="16675" y="0"/>
                  </a:moveTo>
                  <a:lnTo>
                    <a:pt x="0" y="0"/>
                  </a:lnTo>
                  <a:lnTo>
                    <a:pt x="0" y="5664"/>
                  </a:lnTo>
                  <a:lnTo>
                    <a:pt x="16675" y="5664"/>
                  </a:lnTo>
                  <a:lnTo>
                    <a:pt x="16675" y="0"/>
                  </a:lnTo>
                  <a:close/>
                </a:path>
              </a:pathLst>
            </a:custGeom>
            <a:solidFill>
              <a:srgbClr val="A7E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6791306" y="9148041"/>
              <a:ext cx="81915" cy="125095"/>
            </a:xfrm>
            <a:custGeom>
              <a:avLst/>
              <a:gdLst/>
              <a:ahLst/>
              <a:cxnLst/>
              <a:rect l="l" t="t" r="r" b="b"/>
              <a:pathLst>
                <a:path w="81915" h="125095">
                  <a:moveTo>
                    <a:pt x="62092" y="7197"/>
                  </a:moveTo>
                  <a:lnTo>
                    <a:pt x="60433" y="7197"/>
                  </a:lnTo>
                  <a:lnTo>
                    <a:pt x="62027" y="517"/>
                  </a:lnTo>
                  <a:lnTo>
                    <a:pt x="62150" y="0"/>
                  </a:lnTo>
                  <a:lnTo>
                    <a:pt x="81510" y="4563"/>
                  </a:lnTo>
                  <a:lnTo>
                    <a:pt x="81293" y="5480"/>
                  </a:lnTo>
                  <a:lnTo>
                    <a:pt x="62503" y="5480"/>
                  </a:lnTo>
                  <a:lnTo>
                    <a:pt x="62092" y="7197"/>
                  </a:lnTo>
                  <a:close/>
                </a:path>
                <a:path w="81915" h="125095">
                  <a:moveTo>
                    <a:pt x="18725" y="123396"/>
                  </a:moveTo>
                  <a:lnTo>
                    <a:pt x="0" y="116645"/>
                  </a:lnTo>
                  <a:lnTo>
                    <a:pt x="41919" y="517"/>
                  </a:lnTo>
                  <a:lnTo>
                    <a:pt x="57108" y="5998"/>
                  </a:lnTo>
                  <a:lnTo>
                    <a:pt x="41661" y="5998"/>
                  </a:lnTo>
                  <a:lnTo>
                    <a:pt x="39732" y="11337"/>
                  </a:lnTo>
                  <a:lnTo>
                    <a:pt x="43850" y="12819"/>
                  </a:lnTo>
                  <a:lnTo>
                    <a:pt x="39191" y="12819"/>
                  </a:lnTo>
                  <a:lnTo>
                    <a:pt x="37296" y="18064"/>
                  </a:lnTo>
                  <a:lnTo>
                    <a:pt x="37001" y="18064"/>
                  </a:lnTo>
                  <a:lnTo>
                    <a:pt x="52952" y="23827"/>
                  </a:lnTo>
                  <a:lnTo>
                    <a:pt x="54668" y="23827"/>
                  </a:lnTo>
                  <a:lnTo>
                    <a:pt x="54380" y="24627"/>
                  </a:lnTo>
                  <a:lnTo>
                    <a:pt x="39426" y="24627"/>
                  </a:lnTo>
                  <a:lnTo>
                    <a:pt x="33851" y="30225"/>
                  </a:lnTo>
                  <a:lnTo>
                    <a:pt x="30840" y="38528"/>
                  </a:lnTo>
                  <a:lnTo>
                    <a:pt x="27852" y="46855"/>
                  </a:lnTo>
                  <a:lnTo>
                    <a:pt x="28558" y="54712"/>
                  </a:lnTo>
                  <a:lnTo>
                    <a:pt x="36297" y="57511"/>
                  </a:lnTo>
                  <a:lnTo>
                    <a:pt x="42509" y="57511"/>
                  </a:lnTo>
                  <a:lnTo>
                    <a:pt x="18725" y="123396"/>
                  </a:lnTo>
                  <a:close/>
                </a:path>
                <a:path w="81915" h="125095">
                  <a:moveTo>
                    <a:pt x="79086" y="14818"/>
                  </a:moveTo>
                  <a:lnTo>
                    <a:pt x="77441" y="14818"/>
                  </a:lnTo>
                  <a:lnTo>
                    <a:pt x="78734" y="9314"/>
                  </a:lnTo>
                  <a:lnTo>
                    <a:pt x="62503" y="5480"/>
                  </a:lnTo>
                  <a:lnTo>
                    <a:pt x="81293" y="5480"/>
                  </a:lnTo>
                  <a:lnTo>
                    <a:pt x="79086" y="14818"/>
                  </a:lnTo>
                  <a:close/>
                </a:path>
                <a:path w="81915" h="125095">
                  <a:moveTo>
                    <a:pt x="57139" y="16982"/>
                  </a:moveTo>
                  <a:lnTo>
                    <a:pt x="55422" y="16982"/>
                  </a:lnTo>
                  <a:lnTo>
                    <a:pt x="57351" y="11666"/>
                  </a:lnTo>
                  <a:lnTo>
                    <a:pt x="41661" y="5998"/>
                  </a:lnTo>
                  <a:lnTo>
                    <a:pt x="57108" y="5998"/>
                  </a:lnTo>
                  <a:lnTo>
                    <a:pt x="60433" y="7197"/>
                  </a:lnTo>
                  <a:lnTo>
                    <a:pt x="62092" y="7197"/>
                  </a:lnTo>
                  <a:lnTo>
                    <a:pt x="61653" y="9032"/>
                  </a:lnTo>
                  <a:lnTo>
                    <a:pt x="60009" y="9032"/>
                  </a:lnTo>
                  <a:lnTo>
                    <a:pt x="57139" y="16982"/>
                  </a:lnTo>
                  <a:close/>
                </a:path>
                <a:path w="81915" h="125095">
                  <a:moveTo>
                    <a:pt x="53117" y="124737"/>
                  </a:moveTo>
                  <a:lnTo>
                    <a:pt x="33733" y="120150"/>
                  </a:lnTo>
                  <a:lnTo>
                    <a:pt x="59943" y="9314"/>
                  </a:lnTo>
                  <a:lnTo>
                    <a:pt x="60009" y="9032"/>
                  </a:lnTo>
                  <a:lnTo>
                    <a:pt x="61653" y="9032"/>
                  </a:lnTo>
                  <a:lnTo>
                    <a:pt x="61186" y="10984"/>
                  </a:lnTo>
                  <a:lnTo>
                    <a:pt x="67768" y="12537"/>
                  </a:lnTo>
                  <a:lnTo>
                    <a:pt x="60833" y="12537"/>
                  </a:lnTo>
                  <a:lnTo>
                    <a:pt x="59515" y="18064"/>
                  </a:lnTo>
                  <a:lnTo>
                    <a:pt x="75770" y="21898"/>
                  </a:lnTo>
                  <a:lnTo>
                    <a:pt x="77413" y="21898"/>
                  </a:lnTo>
                  <a:lnTo>
                    <a:pt x="76957" y="23827"/>
                  </a:lnTo>
                  <a:lnTo>
                    <a:pt x="76857" y="24251"/>
                  </a:lnTo>
                  <a:lnTo>
                    <a:pt x="62409" y="24251"/>
                  </a:lnTo>
                  <a:lnTo>
                    <a:pt x="57492" y="30437"/>
                  </a:lnTo>
                  <a:lnTo>
                    <a:pt x="53446" y="47632"/>
                  </a:lnTo>
                  <a:lnTo>
                    <a:pt x="55046" y="55370"/>
                  </a:lnTo>
                  <a:lnTo>
                    <a:pt x="63067" y="57252"/>
                  </a:lnTo>
                  <a:lnTo>
                    <a:pt x="69057" y="57252"/>
                  </a:lnTo>
                  <a:lnTo>
                    <a:pt x="53117" y="124737"/>
                  </a:lnTo>
                  <a:close/>
                </a:path>
                <a:path w="81915" h="125095">
                  <a:moveTo>
                    <a:pt x="77413" y="21898"/>
                  </a:moveTo>
                  <a:lnTo>
                    <a:pt x="75770" y="21898"/>
                  </a:lnTo>
                  <a:lnTo>
                    <a:pt x="77064" y="16371"/>
                  </a:lnTo>
                  <a:lnTo>
                    <a:pt x="60833" y="12537"/>
                  </a:lnTo>
                  <a:lnTo>
                    <a:pt x="67768" y="12537"/>
                  </a:lnTo>
                  <a:lnTo>
                    <a:pt x="77441" y="14818"/>
                  </a:lnTo>
                  <a:lnTo>
                    <a:pt x="79086" y="14818"/>
                  </a:lnTo>
                  <a:lnTo>
                    <a:pt x="77413" y="21898"/>
                  </a:lnTo>
                  <a:close/>
                </a:path>
                <a:path w="81915" h="125095">
                  <a:moveTo>
                    <a:pt x="54668" y="23827"/>
                  </a:moveTo>
                  <a:lnTo>
                    <a:pt x="52952" y="23827"/>
                  </a:lnTo>
                  <a:lnTo>
                    <a:pt x="54881" y="18488"/>
                  </a:lnTo>
                  <a:lnTo>
                    <a:pt x="39191" y="12819"/>
                  </a:lnTo>
                  <a:lnTo>
                    <a:pt x="43850" y="12819"/>
                  </a:lnTo>
                  <a:lnTo>
                    <a:pt x="55422" y="16982"/>
                  </a:lnTo>
                  <a:lnTo>
                    <a:pt x="57139" y="16982"/>
                  </a:lnTo>
                  <a:lnTo>
                    <a:pt x="54668" y="23827"/>
                  </a:lnTo>
                  <a:close/>
                </a:path>
                <a:path w="81915" h="125095">
                  <a:moveTo>
                    <a:pt x="69057" y="57252"/>
                  </a:moveTo>
                  <a:lnTo>
                    <a:pt x="63067" y="57252"/>
                  </a:lnTo>
                  <a:lnTo>
                    <a:pt x="67960" y="51066"/>
                  </a:lnTo>
                  <a:lnTo>
                    <a:pt x="72030" y="33871"/>
                  </a:lnTo>
                  <a:lnTo>
                    <a:pt x="70406" y="26038"/>
                  </a:lnTo>
                  <a:lnTo>
                    <a:pt x="69935" y="26038"/>
                  </a:lnTo>
                  <a:lnTo>
                    <a:pt x="62409" y="24251"/>
                  </a:lnTo>
                  <a:lnTo>
                    <a:pt x="76857" y="24251"/>
                  </a:lnTo>
                  <a:lnTo>
                    <a:pt x="69057" y="57252"/>
                  </a:lnTo>
                  <a:close/>
                </a:path>
                <a:path w="81915" h="125095">
                  <a:moveTo>
                    <a:pt x="42509" y="57511"/>
                  </a:moveTo>
                  <a:lnTo>
                    <a:pt x="36297" y="57511"/>
                  </a:lnTo>
                  <a:lnTo>
                    <a:pt x="41896" y="51913"/>
                  </a:lnTo>
                  <a:lnTo>
                    <a:pt x="47871" y="35306"/>
                  </a:lnTo>
                  <a:lnTo>
                    <a:pt x="47165" y="27426"/>
                  </a:lnTo>
                  <a:lnTo>
                    <a:pt x="39426" y="24627"/>
                  </a:lnTo>
                  <a:lnTo>
                    <a:pt x="54380" y="24627"/>
                  </a:lnTo>
                  <a:lnTo>
                    <a:pt x="42602" y="57252"/>
                  </a:lnTo>
                  <a:lnTo>
                    <a:pt x="42509" y="57511"/>
                  </a:lnTo>
                  <a:close/>
                </a:path>
              </a:pathLst>
            </a:custGeom>
            <a:solidFill>
              <a:srgbClr val="BD7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6819151" y="9153524"/>
              <a:ext cx="51435" cy="52069"/>
            </a:xfrm>
            <a:custGeom>
              <a:avLst/>
              <a:gdLst/>
              <a:ahLst/>
              <a:cxnLst/>
              <a:rect l="l" t="t" r="r" b="b"/>
              <a:pathLst>
                <a:path w="51434" h="52070">
                  <a:moveTo>
                    <a:pt x="20015" y="29832"/>
                  </a:moveTo>
                  <a:lnTo>
                    <a:pt x="19316" y="21945"/>
                  </a:lnTo>
                  <a:lnTo>
                    <a:pt x="15430" y="20561"/>
                  </a:lnTo>
                  <a:lnTo>
                    <a:pt x="11569" y="19151"/>
                  </a:lnTo>
                  <a:lnTo>
                    <a:pt x="5994" y="24752"/>
                  </a:lnTo>
                  <a:lnTo>
                    <a:pt x="0" y="41376"/>
                  </a:lnTo>
                  <a:lnTo>
                    <a:pt x="711" y="49237"/>
                  </a:lnTo>
                  <a:lnTo>
                    <a:pt x="8445" y="52031"/>
                  </a:lnTo>
                  <a:lnTo>
                    <a:pt x="14046" y="46431"/>
                  </a:lnTo>
                  <a:lnTo>
                    <a:pt x="20015" y="29832"/>
                  </a:lnTo>
                  <a:close/>
                </a:path>
                <a:path w="51434" h="52070">
                  <a:moveTo>
                    <a:pt x="27025" y="13017"/>
                  </a:moveTo>
                  <a:lnTo>
                    <a:pt x="11341" y="7340"/>
                  </a:lnTo>
                  <a:lnTo>
                    <a:pt x="9410" y="12687"/>
                  </a:lnTo>
                  <a:lnTo>
                    <a:pt x="25107" y="18351"/>
                  </a:lnTo>
                  <a:lnTo>
                    <a:pt x="27025" y="13017"/>
                  </a:lnTo>
                  <a:close/>
                </a:path>
                <a:path w="51434" h="52070">
                  <a:moveTo>
                    <a:pt x="29502" y="6184"/>
                  </a:moveTo>
                  <a:lnTo>
                    <a:pt x="13804" y="520"/>
                  </a:lnTo>
                  <a:lnTo>
                    <a:pt x="11887" y="5854"/>
                  </a:lnTo>
                  <a:lnTo>
                    <a:pt x="27571" y="11506"/>
                  </a:lnTo>
                  <a:lnTo>
                    <a:pt x="29502" y="6184"/>
                  </a:lnTo>
                  <a:close/>
                </a:path>
                <a:path w="51434" h="52070">
                  <a:moveTo>
                    <a:pt x="44183" y="28397"/>
                  </a:moveTo>
                  <a:lnTo>
                    <a:pt x="42583" y="20675"/>
                  </a:lnTo>
                  <a:lnTo>
                    <a:pt x="34556" y="18770"/>
                  </a:lnTo>
                  <a:lnTo>
                    <a:pt x="29641" y="24955"/>
                  </a:lnTo>
                  <a:lnTo>
                    <a:pt x="25590" y="42151"/>
                  </a:lnTo>
                  <a:lnTo>
                    <a:pt x="27190" y="49898"/>
                  </a:lnTo>
                  <a:lnTo>
                    <a:pt x="31191" y="50838"/>
                  </a:lnTo>
                  <a:lnTo>
                    <a:pt x="35217" y="51777"/>
                  </a:lnTo>
                  <a:lnTo>
                    <a:pt x="40106" y="45593"/>
                  </a:lnTo>
                  <a:lnTo>
                    <a:pt x="44183" y="28397"/>
                  </a:lnTo>
                  <a:close/>
                </a:path>
                <a:path w="51434" h="52070">
                  <a:moveTo>
                    <a:pt x="49212" y="10896"/>
                  </a:moveTo>
                  <a:lnTo>
                    <a:pt x="32981" y="7061"/>
                  </a:lnTo>
                  <a:lnTo>
                    <a:pt x="31661" y="12585"/>
                  </a:lnTo>
                  <a:lnTo>
                    <a:pt x="47917" y="16421"/>
                  </a:lnTo>
                  <a:lnTo>
                    <a:pt x="49212" y="10896"/>
                  </a:lnTo>
                  <a:close/>
                </a:path>
                <a:path w="51434" h="52070">
                  <a:moveTo>
                    <a:pt x="50888" y="3835"/>
                  </a:moveTo>
                  <a:lnTo>
                    <a:pt x="34658" y="0"/>
                  </a:lnTo>
                  <a:lnTo>
                    <a:pt x="33337" y="5511"/>
                  </a:lnTo>
                  <a:lnTo>
                    <a:pt x="49593" y="9347"/>
                  </a:lnTo>
                  <a:lnTo>
                    <a:pt x="50888" y="3835"/>
                  </a:lnTo>
                  <a:close/>
                </a:path>
              </a:pathLst>
            </a:custGeom>
            <a:solidFill>
              <a:srgbClr val="A7E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5234227" y="8870011"/>
              <a:ext cx="37465" cy="113664"/>
            </a:xfrm>
            <a:custGeom>
              <a:avLst/>
              <a:gdLst/>
              <a:ahLst/>
              <a:cxnLst/>
              <a:rect l="l" t="t" r="r" b="b"/>
              <a:pathLst>
                <a:path w="37464" h="113665">
                  <a:moveTo>
                    <a:pt x="37026" y="113140"/>
                  </a:moveTo>
                  <a:lnTo>
                    <a:pt x="0" y="113140"/>
                  </a:lnTo>
                  <a:lnTo>
                    <a:pt x="0" y="0"/>
                  </a:lnTo>
                  <a:lnTo>
                    <a:pt x="37026" y="0"/>
                  </a:lnTo>
                  <a:lnTo>
                    <a:pt x="37026" y="9079"/>
                  </a:lnTo>
                  <a:lnTo>
                    <a:pt x="5598" y="9079"/>
                  </a:lnTo>
                  <a:lnTo>
                    <a:pt x="5598" y="17453"/>
                  </a:lnTo>
                  <a:lnTo>
                    <a:pt x="37026" y="17453"/>
                  </a:lnTo>
                  <a:lnTo>
                    <a:pt x="37026" y="30719"/>
                  </a:lnTo>
                  <a:lnTo>
                    <a:pt x="5598" y="30719"/>
                  </a:lnTo>
                  <a:lnTo>
                    <a:pt x="5598" y="39117"/>
                  </a:lnTo>
                  <a:lnTo>
                    <a:pt x="37026" y="39117"/>
                  </a:lnTo>
                  <a:lnTo>
                    <a:pt x="37026" y="43986"/>
                  </a:lnTo>
                  <a:lnTo>
                    <a:pt x="5598" y="43986"/>
                  </a:lnTo>
                  <a:lnTo>
                    <a:pt x="5598" y="64238"/>
                  </a:lnTo>
                  <a:lnTo>
                    <a:pt x="37026" y="64238"/>
                  </a:lnTo>
                  <a:lnTo>
                    <a:pt x="37026" y="113140"/>
                  </a:lnTo>
                  <a:close/>
                </a:path>
                <a:path w="37464" h="113665">
                  <a:moveTo>
                    <a:pt x="37026" y="17453"/>
                  </a:moveTo>
                  <a:lnTo>
                    <a:pt x="31428" y="17453"/>
                  </a:lnTo>
                  <a:lnTo>
                    <a:pt x="31428" y="9079"/>
                  </a:lnTo>
                  <a:lnTo>
                    <a:pt x="37026" y="9079"/>
                  </a:lnTo>
                  <a:lnTo>
                    <a:pt x="37026" y="17453"/>
                  </a:lnTo>
                  <a:close/>
                </a:path>
                <a:path w="37464" h="113665">
                  <a:moveTo>
                    <a:pt x="37026" y="39117"/>
                  </a:moveTo>
                  <a:lnTo>
                    <a:pt x="31428" y="39117"/>
                  </a:lnTo>
                  <a:lnTo>
                    <a:pt x="31428" y="30719"/>
                  </a:lnTo>
                  <a:lnTo>
                    <a:pt x="37026" y="30719"/>
                  </a:lnTo>
                  <a:lnTo>
                    <a:pt x="37026" y="39117"/>
                  </a:lnTo>
                  <a:close/>
                </a:path>
                <a:path w="37464" h="113665">
                  <a:moveTo>
                    <a:pt x="37026" y="64238"/>
                  </a:moveTo>
                  <a:lnTo>
                    <a:pt x="31428" y="64238"/>
                  </a:lnTo>
                  <a:lnTo>
                    <a:pt x="31428" y="43986"/>
                  </a:lnTo>
                  <a:lnTo>
                    <a:pt x="37026" y="43986"/>
                  </a:lnTo>
                  <a:lnTo>
                    <a:pt x="37026" y="64238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5239816" y="8879103"/>
              <a:ext cx="26034" cy="55244"/>
            </a:xfrm>
            <a:custGeom>
              <a:avLst/>
              <a:gdLst/>
              <a:ahLst/>
              <a:cxnLst/>
              <a:rect l="l" t="t" r="r" b="b"/>
              <a:pathLst>
                <a:path w="26035" h="55245">
                  <a:moveTo>
                    <a:pt x="25831" y="34899"/>
                  </a:moveTo>
                  <a:lnTo>
                    <a:pt x="0" y="34899"/>
                  </a:lnTo>
                  <a:lnTo>
                    <a:pt x="0" y="55156"/>
                  </a:lnTo>
                  <a:lnTo>
                    <a:pt x="25831" y="55156"/>
                  </a:lnTo>
                  <a:lnTo>
                    <a:pt x="25831" y="34899"/>
                  </a:lnTo>
                  <a:close/>
                </a:path>
                <a:path w="26035" h="55245">
                  <a:moveTo>
                    <a:pt x="25831" y="21628"/>
                  </a:moveTo>
                  <a:lnTo>
                    <a:pt x="0" y="21628"/>
                  </a:lnTo>
                  <a:lnTo>
                    <a:pt x="0" y="30035"/>
                  </a:lnTo>
                  <a:lnTo>
                    <a:pt x="25831" y="30035"/>
                  </a:lnTo>
                  <a:lnTo>
                    <a:pt x="25831" y="21628"/>
                  </a:lnTo>
                  <a:close/>
                </a:path>
                <a:path w="26035" h="55245">
                  <a:moveTo>
                    <a:pt x="25831" y="0"/>
                  </a:moveTo>
                  <a:lnTo>
                    <a:pt x="0" y="0"/>
                  </a:lnTo>
                  <a:lnTo>
                    <a:pt x="0" y="8369"/>
                  </a:lnTo>
                  <a:lnTo>
                    <a:pt x="25831" y="8369"/>
                  </a:lnTo>
                  <a:lnTo>
                    <a:pt x="25831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5274030" y="8870011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5">
                  <a:moveTo>
                    <a:pt x="18513" y="113140"/>
                  </a:moveTo>
                  <a:lnTo>
                    <a:pt x="0" y="113140"/>
                  </a:lnTo>
                  <a:lnTo>
                    <a:pt x="0" y="0"/>
                  </a:lnTo>
                  <a:lnTo>
                    <a:pt x="18513" y="0"/>
                  </a:lnTo>
                  <a:lnTo>
                    <a:pt x="18513" y="9079"/>
                  </a:lnTo>
                  <a:lnTo>
                    <a:pt x="2799" y="9079"/>
                  </a:lnTo>
                  <a:lnTo>
                    <a:pt x="2799" y="17453"/>
                  </a:lnTo>
                  <a:lnTo>
                    <a:pt x="18513" y="17453"/>
                  </a:lnTo>
                  <a:lnTo>
                    <a:pt x="18513" y="30719"/>
                  </a:lnTo>
                  <a:lnTo>
                    <a:pt x="2799" y="30719"/>
                  </a:lnTo>
                  <a:lnTo>
                    <a:pt x="2799" y="39117"/>
                  </a:lnTo>
                  <a:lnTo>
                    <a:pt x="18513" y="39117"/>
                  </a:lnTo>
                  <a:lnTo>
                    <a:pt x="18513" y="43986"/>
                  </a:lnTo>
                  <a:lnTo>
                    <a:pt x="2799" y="43986"/>
                  </a:lnTo>
                  <a:lnTo>
                    <a:pt x="2799" y="64238"/>
                  </a:lnTo>
                  <a:lnTo>
                    <a:pt x="18513" y="64238"/>
                  </a:lnTo>
                  <a:lnTo>
                    <a:pt x="18513" y="113140"/>
                  </a:lnTo>
                  <a:close/>
                </a:path>
                <a:path w="19050" h="113665">
                  <a:moveTo>
                    <a:pt x="18513" y="17453"/>
                  </a:moveTo>
                  <a:lnTo>
                    <a:pt x="15737" y="17453"/>
                  </a:lnTo>
                  <a:lnTo>
                    <a:pt x="15737" y="9079"/>
                  </a:lnTo>
                  <a:lnTo>
                    <a:pt x="18513" y="9079"/>
                  </a:lnTo>
                  <a:lnTo>
                    <a:pt x="18513" y="17453"/>
                  </a:lnTo>
                  <a:close/>
                </a:path>
                <a:path w="19050" h="113665">
                  <a:moveTo>
                    <a:pt x="18513" y="39117"/>
                  </a:moveTo>
                  <a:lnTo>
                    <a:pt x="15737" y="39117"/>
                  </a:lnTo>
                  <a:lnTo>
                    <a:pt x="15737" y="30719"/>
                  </a:lnTo>
                  <a:lnTo>
                    <a:pt x="18513" y="30719"/>
                  </a:lnTo>
                  <a:lnTo>
                    <a:pt x="18513" y="39117"/>
                  </a:lnTo>
                  <a:close/>
                </a:path>
                <a:path w="19050" h="113665">
                  <a:moveTo>
                    <a:pt x="18513" y="64238"/>
                  </a:moveTo>
                  <a:lnTo>
                    <a:pt x="15737" y="64238"/>
                  </a:lnTo>
                  <a:lnTo>
                    <a:pt x="15737" y="43986"/>
                  </a:lnTo>
                  <a:lnTo>
                    <a:pt x="18513" y="43986"/>
                  </a:lnTo>
                  <a:lnTo>
                    <a:pt x="18513" y="64238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5276824" y="8879103"/>
              <a:ext cx="13335" cy="55244"/>
            </a:xfrm>
            <a:custGeom>
              <a:avLst/>
              <a:gdLst/>
              <a:ahLst/>
              <a:cxnLst/>
              <a:rect l="l" t="t" r="r" b="b"/>
              <a:pathLst>
                <a:path w="13335" h="55245">
                  <a:moveTo>
                    <a:pt x="12941" y="34899"/>
                  </a:moveTo>
                  <a:lnTo>
                    <a:pt x="0" y="34899"/>
                  </a:lnTo>
                  <a:lnTo>
                    <a:pt x="0" y="55156"/>
                  </a:lnTo>
                  <a:lnTo>
                    <a:pt x="12941" y="55156"/>
                  </a:lnTo>
                  <a:lnTo>
                    <a:pt x="12941" y="34899"/>
                  </a:lnTo>
                  <a:close/>
                </a:path>
                <a:path w="13335" h="55245">
                  <a:moveTo>
                    <a:pt x="12941" y="21628"/>
                  </a:moveTo>
                  <a:lnTo>
                    <a:pt x="0" y="21628"/>
                  </a:lnTo>
                  <a:lnTo>
                    <a:pt x="0" y="30035"/>
                  </a:lnTo>
                  <a:lnTo>
                    <a:pt x="12941" y="30035"/>
                  </a:lnTo>
                  <a:lnTo>
                    <a:pt x="12941" y="21628"/>
                  </a:lnTo>
                  <a:close/>
                </a:path>
                <a:path w="13335" h="55245">
                  <a:moveTo>
                    <a:pt x="12941" y="0"/>
                  </a:moveTo>
                  <a:lnTo>
                    <a:pt x="0" y="0"/>
                  </a:lnTo>
                  <a:lnTo>
                    <a:pt x="0" y="8369"/>
                  </a:lnTo>
                  <a:lnTo>
                    <a:pt x="12941" y="8369"/>
                  </a:lnTo>
                  <a:lnTo>
                    <a:pt x="12941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5294989" y="8870717"/>
              <a:ext cx="34290" cy="113664"/>
            </a:xfrm>
            <a:custGeom>
              <a:avLst/>
              <a:gdLst/>
              <a:ahLst/>
              <a:cxnLst/>
              <a:rect l="l" t="t" r="r" b="b"/>
              <a:pathLst>
                <a:path w="34289" h="113665">
                  <a:moveTo>
                    <a:pt x="34227" y="113117"/>
                  </a:moveTo>
                  <a:lnTo>
                    <a:pt x="0" y="113117"/>
                  </a:lnTo>
                  <a:lnTo>
                    <a:pt x="0" y="0"/>
                  </a:lnTo>
                  <a:lnTo>
                    <a:pt x="34227" y="0"/>
                  </a:lnTo>
                  <a:lnTo>
                    <a:pt x="34227" y="9079"/>
                  </a:lnTo>
                  <a:lnTo>
                    <a:pt x="5175" y="9079"/>
                  </a:lnTo>
                  <a:lnTo>
                    <a:pt x="5175" y="17453"/>
                  </a:lnTo>
                  <a:lnTo>
                    <a:pt x="34227" y="17453"/>
                  </a:lnTo>
                  <a:lnTo>
                    <a:pt x="34227" y="30719"/>
                  </a:lnTo>
                  <a:lnTo>
                    <a:pt x="5175" y="30719"/>
                  </a:lnTo>
                  <a:lnTo>
                    <a:pt x="5175" y="39093"/>
                  </a:lnTo>
                  <a:lnTo>
                    <a:pt x="34227" y="39093"/>
                  </a:lnTo>
                  <a:lnTo>
                    <a:pt x="34227" y="43986"/>
                  </a:lnTo>
                  <a:lnTo>
                    <a:pt x="5175" y="43986"/>
                  </a:lnTo>
                  <a:lnTo>
                    <a:pt x="5175" y="64238"/>
                  </a:lnTo>
                  <a:lnTo>
                    <a:pt x="34227" y="64238"/>
                  </a:lnTo>
                  <a:lnTo>
                    <a:pt x="34227" y="113117"/>
                  </a:lnTo>
                  <a:close/>
                </a:path>
                <a:path w="34289" h="113665">
                  <a:moveTo>
                    <a:pt x="34227" y="17453"/>
                  </a:moveTo>
                  <a:lnTo>
                    <a:pt x="29052" y="17453"/>
                  </a:lnTo>
                  <a:lnTo>
                    <a:pt x="29052" y="9079"/>
                  </a:lnTo>
                  <a:lnTo>
                    <a:pt x="34227" y="9079"/>
                  </a:lnTo>
                  <a:lnTo>
                    <a:pt x="34227" y="17453"/>
                  </a:lnTo>
                  <a:close/>
                </a:path>
                <a:path w="34289" h="113665">
                  <a:moveTo>
                    <a:pt x="34227" y="39093"/>
                  </a:moveTo>
                  <a:lnTo>
                    <a:pt x="29052" y="39093"/>
                  </a:lnTo>
                  <a:lnTo>
                    <a:pt x="29052" y="30719"/>
                  </a:lnTo>
                  <a:lnTo>
                    <a:pt x="34227" y="30719"/>
                  </a:lnTo>
                  <a:lnTo>
                    <a:pt x="34227" y="39093"/>
                  </a:lnTo>
                  <a:close/>
                </a:path>
                <a:path w="34289" h="113665">
                  <a:moveTo>
                    <a:pt x="34227" y="64238"/>
                  </a:moveTo>
                  <a:lnTo>
                    <a:pt x="29052" y="64238"/>
                  </a:lnTo>
                  <a:lnTo>
                    <a:pt x="29052" y="43986"/>
                  </a:lnTo>
                  <a:lnTo>
                    <a:pt x="34227" y="43986"/>
                  </a:lnTo>
                  <a:lnTo>
                    <a:pt x="34227" y="64238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5300154" y="8879801"/>
              <a:ext cx="24130" cy="55244"/>
            </a:xfrm>
            <a:custGeom>
              <a:avLst/>
              <a:gdLst/>
              <a:ahLst/>
              <a:cxnLst/>
              <a:rect l="l" t="t" r="r" b="b"/>
              <a:pathLst>
                <a:path w="24129" h="55245">
                  <a:moveTo>
                    <a:pt x="23876" y="34912"/>
                  </a:moveTo>
                  <a:lnTo>
                    <a:pt x="0" y="34912"/>
                  </a:lnTo>
                  <a:lnTo>
                    <a:pt x="0" y="55156"/>
                  </a:lnTo>
                  <a:lnTo>
                    <a:pt x="23876" y="55156"/>
                  </a:lnTo>
                  <a:lnTo>
                    <a:pt x="23876" y="34912"/>
                  </a:lnTo>
                  <a:close/>
                </a:path>
                <a:path w="24129" h="55245">
                  <a:moveTo>
                    <a:pt x="23876" y="21640"/>
                  </a:moveTo>
                  <a:lnTo>
                    <a:pt x="0" y="21640"/>
                  </a:lnTo>
                  <a:lnTo>
                    <a:pt x="0" y="30010"/>
                  </a:lnTo>
                  <a:lnTo>
                    <a:pt x="23876" y="30010"/>
                  </a:lnTo>
                  <a:lnTo>
                    <a:pt x="23876" y="21640"/>
                  </a:lnTo>
                  <a:close/>
                </a:path>
                <a:path w="24129" h="55245">
                  <a:moveTo>
                    <a:pt x="23876" y="0"/>
                  </a:moveTo>
                  <a:lnTo>
                    <a:pt x="0" y="0"/>
                  </a:lnTo>
                  <a:lnTo>
                    <a:pt x="0" y="8369"/>
                  </a:lnTo>
                  <a:lnTo>
                    <a:pt x="23876" y="8369"/>
                  </a:lnTo>
                  <a:lnTo>
                    <a:pt x="23876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5330605" y="8870717"/>
              <a:ext cx="34290" cy="113664"/>
            </a:xfrm>
            <a:custGeom>
              <a:avLst/>
              <a:gdLst/>
              <a:ahLst/>
              <a:cxnLst/>
              <a:rect l="l" t="t" r="r" b="b"/>
              <a:pathLst>
                <a:path w="34289" h="113665">
                  <a:moveTo>
                    <a:pt x="34227" y="113117"/>
                  </a:moveTo>
                  <a:lnTo>
                    <a:pt x="0" y="113117"/>
                  </a:lnTo>
                  <a:lnTo>
                    <a:pt x="0" y="0"/>
                  </a:lnTo>
                  <a:lnTo>
                    <a:pt x="34227" y="0"/>
                  </a:lnTo>
                  <a:lnTo>
                    <a:pt x="34227" y="9079"/>
                  </a:lnTo>
                  <a:lnTo>
                    <a:pt x="5175" y="9079"/>
                  </a:lnTo>
                  <a:lnTo>
                    <a:pt x="5175" y="17453"/>
                  </a:lnTo>
                  <a:lnTo>
                    <a:pt x="34227" y="17453"/>
                  </a:lnTo>
                  <a:lnTo>
                    <a:pt x="34227" y="30719"/>
                  </a:lnTo>
                  <a:lnTo>
                    <a:pt x="5175" y="30719"/>
                  </a:lnTo>
                  <a:lnTo>
                    <a:pt x="5175" y="39093"/>
                  </a:lnTo>
                  <a:lnTo>
                    <a:pt x="34227" y="39093"/>
                  </a:lnTo>
                  <a:lnTo>
                    <a:pt x="34227" y="43986"/>
                  </a:lnTo>
                  <a:lnTo>
                    <a:pt x="5175" y="43986"/>
                  </a:lnTo>
                  <a:lnTo>
                    <a:pt x="5175" y="64238"/>
                  </a:lnTo>
                  <a:lnTo>
                    <a:pt x="34227" y="64238"/>
                  </a:lnTo>
                  <a:lnTo>
                    <a:pt x="34227" y="113117"/>
                  </a:lnTo>
                  <a:close/>
                </a:path>
                <a:path w="34289" h="113665">
                  <a:moveTo>
                    <a:pt x="34227" y="17453"/>
                  </a:moveTo>
                  <a:lnTo>
                    <a:pt x="29052" y="17453"/>
                  </a:lnTo>
                  <a:lnTo>
                    <a:pt x="29052" y="9079"/>
                  </a:lnTo>
                  <a:lnTo>
                    <a:pt x="34227" y="9079"/>
                  </a:lnTo>
                  <a:lnTo>
                    <a:pt x="34227" y="17453"/>
                  </a:lnTo>
                  <a:close/>
                </a:path>
                <a:path w="34289" h="113665">
                  <a:moveTo>
                    <a:pt x="34227" y="39093"/>
                  </a:moveTo>
                  <a:lnTo>
                    <a:pt x="29052" y="39093"/>
                  </a:lnTo>
                  <a:lnTo>
                    <a:pt x="29052" y="30719"/>
                  </a:lnTo>
                  <a:lnTo>
                    <a:pt x="34227" y="30719"/>
                  </a:lnTo>
                  <a:lnTo>
                    <a:pt x="34227" y="39093"/>
                  </a:lnTo>
                  <a:close/>
                </a:path>
                <a:path w="34289" h="113665">
                  <a:moveTo>
                    <a:pt x="34227" y="64238"/>
                  </a:moveTo>
                  <a:lnTo>
                    <a:pt x="29052" y="64238"/>
                  </a:lnTo>
                  <a:lnTo>
                    <a:pt x="29052" y="43986"/>
                  </a:lnTo>
                  <a:lnTo>
                    <a:pt x="34227" y="43986"/>
                  </a:lnTo>
                  <a:lnTo>
                    <a:pt x="34227" y="64238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5335778" y="8879801"/>
              <a:ext cx="24130" cy="55244"/>
            </a:xfrm>
            <a:custGeom>
              <a:avLst/>
              <a:gdLst/>
              <a:ahLst/>
              <a:cxnLst/>
              <a:rect l="l" t="t" r="r" b="b"/>
              <a:pathLst>
                <a:path w="24129" h="55245">
                  <a:moveTo>
                    <a:pt x="23876" y="34912"/>
                  </a:moveTo>
                  <a:lnTo>
                    <a:pt x="0" y="34912"/>
                  </a:lnTo>
                  <a:lnTo>
                    <a:pt x="0" y="55156"/>
                  </a:lnTo>
                  <a:lnTo>
                    <a:pt x="23876" y="55156"/>
                  </a:lnTo>
                  <a:lnTo>
                    <a:pt x="23876" y="34912"/>
                  </a:lnTo>
                  <a:close/>
                </a:path>
                <a:path w="24129" h="55245">
                  <a:moveTo>
                    <a:pt x="23876" y="21640"/>
                  </a:moveTo>
                  <a:lnTo>
                    <a:pt x="0" y="21640"/>
                  </a:lnTo>
                  <a:lnTo>
                    <a:pt x="0" y="30010"/>
                  </a:lnTo>
                  <a:lnTo>
                    <a:pt x="23876" y="30010"/>
                  </a:lnTo>
                  <a:lnTo>
                    <a:pt x="23876" y="21640"/>
                  </a:lnTo>
                  <a:close/>
                </a:path>
                <a:path w="24129" h="55245">
                  <a:moveTo>
                    <a:pt x="23876" y="0"/>
                  </a:moveTo>
                  <a:lnTo>
                    <a:pt x="0" y="0"/>
                  </a:lnTo>
                  <a:lnTo>
                    <a:pt x="0" y="8369"/>
                  </a:lnTo>
                  <a:lnTo>
                    <a:pt x="23876" y="8369"/>
                  </a:lnTo>
                  <a:lnTo>
                    <a:pt x="23876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5366220" y="8870717"/>
              <a:ext cx="34290" cy="113664"/>
            </a:xfrm>
            <a:custGeom>
              <a:avLst/>
              <a:gdLst/>
              <a:ahLst/>
              <a:cxnLst/>
              <a:rect l="l" t="t" r="r" b="b"/>
              <a:pathLst>
                <a:path w="34289" h="113665">
                  <a:moveTo>
                    <a:pt x="34227" y="113117"/>
                  </a:moveTo>
                  <a:lnTo>
                    <a:pt x="0" y="113117"/>
                  </a:lnTo>
                  <a:lnTo>
                    <a:pt x="0" y="0"/>
                  </a:lnTo>
                  <a:lnTo>
                    <a:pt x="34227" y="0"/>
                  </a:lnTo>
                  <a:lnTo>
                    <a:pt x="34227" y="9079"/>
                  </a:lnTo>
                  <a:lnTo>
                    <a:pt x="5175" y="9079"/>
                  </a:lnTo>
                  <a:lnTo>
                    <a:pt x="5175" y="17453"/>
                  </a:lnTo>
                  <a:lnTo>
                    <a:pt x="34227" y="17453"/>
                  </a:lnTo>
                  <a:lnTo>
                    <a:pt x="34227" y="30719"/>
                  </a:lnTo>
                  <a:lnTo>
                    <a:pt x="5175" y="30719"/>
                  </a:lnTo>
                  <a:lnTo>
                    <a:pt x="5175" y="39093"/>
                  </a:lnTo>
                  <a:lnTo>
                    <a:pt x="34227" y="39093"/>
                  </a:lnTo>
                  <a:lnTo>
                    <a:pt x="34227" y="43986"/>
                  </a:lnTo>
                  <a:lnTo>
                    <a:pt x="5175" y="43986"/>
                  </a:lnTo>
                  <a:lnTo>
                    <a:pt x="5175" y="64238"/>
                  </a:lnTo>
                  <a:lnTo>
                    <a:pt x="34227" y="64238"/>
                  </a:lnTo>
                  <a:lnTo>
                    <a:pt x="34227" y="113117"/>
                  </a:lnTo>
                  <a:close/>
                </a:path>
                <a:path w="34289" h="113665">
                  <a:moveTo>
                    <a:pt x="34227" y="17453"/>
                  </a:moveTo>
                  <a:lnTo>
                    <a:pt x="29075" y="17453"/>
                  </a:lnTo>
                  <a:lnTo>
                    <a:pt x="29075" y="9079"/>
                  </a:lnTo>
                  <a:lnTo>
                    <a:pt x="34227" y="9079"/>
                  </a:lnTo>
                  <a:lnTo>
                    <a:pt x="34227" y="17453"/>
                  </a:lnTo>
                  <a:close/>
                </a:path>
                <a:path w="34289" h="113665">
                  <a:moveTo>
                    <a:pt x="34227" y="39093"/>
                  </a:moveTo>
                  <a:lnTo>
                    <a:pt x="29075" y="39093"/>
                  </a:lnTo>
                  <a:lnTo>
                    <a:pt x="29075" y="30719"/>
                  </a:lnTo>
                  <a:lnTo>
                    <a:pt x="34227" y="30719"/>
                  </a:lnTo>
                  <a:lnTo>
                    <a:pt x="34227" y="39093"/>
                  </a:lnTo>
                  <a:close/>
                </a:path>
                <a:path w="34289" h="113665">
                  <a:moveTo>
                    <a:pt x="34227" y="64238"/>
                  </a:moveTo>
                  <a:lnTo>
                    <a:pt x="29075" y="64238"/>
                  </a:lnTo>
                  <a:lnTo>
                    <a:pt x="29075" y="43986"/>
                  </a:lnTo>
                  <a:lnTo>
                    <a:pt x="34227" y="43986"/>
                  </a:lnTo>
                  <a:lnTo>
                    <a:pt x="34227" y="64238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5371388" y="8879801"/>
              <a:ext cx="24130" cy="55244"/>
            </a:xfrm>
            <a:custGeom>
              <a:avLst/>
              <a:gdLst/>
              <a:ahLst/>
              <a:cxnLst/>
              <a:rect l="l" t="t" r="r" b="b"/>
              <a:pathLst>
                <a:path w="24129" h="55245">
                  <a:moveTo>
                    <a:pt x="23901" y="34912"/>
                  </a:moveTo>
                  <a:lnTo>
                    <a:pt x="0" y="34912"/>
                  </a:lnTo>
                  <a:lnTo>
                    <a:pt x="0" y="55156"/>
                  </a:lnTo>
                  <a:lnTo>
                    <a:pt x="23901" y="55156"/>
                  </a:lnTo>
                  <a:lnTo>
                    <a:pt x="23901" y="34912"/>
                  </a:lnTo>
                  <a:close/>
                </a:path>
                <a:path w="24129" h="55245">
                  <a:moveTo>
                    <a:pt x="23901" y="21640"/>
                  </a:moveTo>
                  <a:lnTo>
                    <a:pt x="0" y="21640"/>
                  </a:lnTo>
                  <a:lnTo>
                    <a:pt x="0" y="30010"/>
                  </a:lnTo>
                  <a:lnTo>
                    <a:pt x="23901" y="30010"/>
                  </a:lnTo>
                  <a:lnTo>
                    <a:pt x="23901" y="21640"/>
                  </a:lnTo>
                  <a:close/>
                </a:path>
                <a:path w="24129" h="55245">
                  <a:moveTo>
                    <a:pt x="23901" y="0"/>
                  </a:moveTo>
                  <a:lnTo>
                    <a:pt x="0" y="0"/>
                  </a:lnTo>
                  <a:lnTo>
                    <a:pt x="0" y="8369"/>
                  </a:lnTo>
                  <a:lnTo>
                    <a:pt x="23901" y="8369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5404635" y="8870717"/>
              <a:ext cx="20955" cy="113664"/>
            </a:xfrm>
            <a:custGeom>
              <a:avLst/>
              <a:gdLst/>
              <a:ahLst/>
              <a:cxnLst/>
              <a:rect l="l" t="t" r="r" b="b"/>
              <a:pathLst>
                <a:path w="20954" h="113665">
                  <a:moveTo>
                    <a:pt x="20959" y="113117"/>
                  </a:moveTo>
                  <a:lnTo>
                    <a:pt x="0" y="113117"/>
                  </a:lnTo>
                  <a:lnTo>
                    <a:pt x="0" y="0"/>
                  </a:lnTo>
                  <a:lnTo>
                    <a:pt x="20959" y="0"/>
                  </a:lnTo>
                  <a:lnTo>
                    <a:pt x="20959" y="9079"/>
                  </a:lnTo>
                  <a:lnTo>
                    <a:pt x="3175" y="9079"/>
                  </a:lnTo>
                  <a:lnTo>
                    <a:pt x="3175" y="17453"/>
                  </a:lnTo>
                  <a:lnTo>
                    <a:pt x="20959" y="17453"/>
                  </a:lnTo>
                  <a:lnTo>
                    <a:pt x="20959" y="30719"/>
                  </a:lnTo>
                  <a:lnTo>
                    <a:pt x="3175" y="30719"/>
                  </a:lnTo>
                  <a:lnTo>
                    <a:pt x="3175" y="39093"/>
                  </a:lnTo>
                  <a:lnTo>
                    <a:pt x="20959" y="39093"/>
                  </a:lnTo>
                  <a:lnTo>
                    <a:pt x="20959" y="43986"/>
                  </a:lnTo>
                  <a:lnTo>
                    <a:pt x="3175" y="43986"/>
                  </a:lnTo>
                  <a:lnTo>
                    <a:pt x="3175" y="64238"/>
                  </a:lnTo>
                  <a:lnTo>
                    <a:pt x="20959" y="64238"/>
                  </a:lnTo>
                  <a:lnTo>
                    <a:pt x="20959" y="113117"/>
                  </a:lnTo>
                  <a:close/>
                </a:path>
                <a:path w="20954" h="113665">
                  <a:moveTo>
                    <a:pt x="20959" y="17453"/>
                  </a:moveTo>
                  <a:lnTo>
                    <a:pt x="17784" y="17453"/>
                  </a:lnTo>
                  <a:lnTo>
                    <a:pt x="17784" y="9079"/>
                  </a:lnTo>
                  <a:lnTo>
                    <a:pt x="20959" y="9079"/>
                  </a:lnTo>
                  <a:lnTo>
                    <a:pt x="20959" y="17453"/>
                  </a:lnTo>
                  <a:close/>
                </a:path>
                <a:path w="20954" h="113665">
                  <a:moveTo>
                    <a:pt x="20959" y="39093"/>
                  </a:moveTo>
                  <a:lnTo>
                    <a:pt x="17784" y="39093"/>
                  </a:lnTo>
                  <a:lnTo>
                    <a:pt x="17784" y="30719"/>
                  </a:lnTo>
                  <a:lnTo>
                    <a:pt x="20959" y="30719"/>
                  </a:lnTo>
                  <a:lnTo>
                    <a:pt x="20959" y="39093"/>
                  </a:lnTo>
                  <a:close/>
                </a:path>
                <a:path w="20954" h="113665">
                  <a:moveTo>
                    <a:pt x="20959" y="64238"/>
                  </a:moveTo>
                  <a:lnTo>
                    <a:pt x="17784" y="64238"/>
                  </a:lnTo>
                  <a:lnTo>
                    <a:pt x="17784" y="43986"/>
                  </a:lnTo>
                  <a:lnTo>
                    <a:pt x="20959" y="43986"/>
                  </a:lnTo>
                  <a:lnTo>
                    <a:pt x="20959" y="64238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5407799" y="8879801"/>
              <a:ext cx="15240" cy="55244"/>
            </a:xfrm>
            <a:custGeom>
              <a:avLst/>
              <a:gdLst/>
              <a:ahLst/>
              <a:cxnLst/>
              <a:rect l="l" t="t" r="r" b="b"/>
              <a:pathLst>
                <a:path w="15239" h="55245">
                  <a:moveTo>
                    <a:pt x="14617" y="34912"/>
                  </a:moveTo>
                  <a:lnTo>
                    <a:pt x="0" y="34912"/>
                  </a:lnTo>
                  <a:lnTo>
                    <a:pt x="0" y="55156"/>
                  </a:lnTo>
                  <a:lnTo>
                    <a:pt x="14617" y="55156"/>
                  </a:lnTo>
                  <a:lnTo>
                    <a:pt x="14617" y="34912"/>
                  </a:lnTo>
                  <a:close/>
                </a:path>
                <a:path w="15239" h="55245">
                  <a:moveTo>
                    <a:pt x="14617" y="21640"/>
                  </a:moveTo>
                  <a:lnTo>
                    <a:pt x="0" y="21640"/>
                  </a:lnTo>
                  <a:lnTo>
                    <a:pt x="0" y="30010"/>
                  </a:lnTo>
                  <a:lnTo>
                    <a:pt x="14617" y="30010"/>
                  </a:lnTo>
                  <a:lnTo>
                    <a:pt x="14617" y="21640"/>
                  </a:lnTo>
                  <a:close/>
                </a:path>
                <a:path w="15239" h="55245">
                  <a:moveTo>
                    <a:pt x="14617" y="0"/>
                  </a:moveTo>
                  <a:lnTo>
                    <a:pt x="0" y="0"/>
                  </a:lnTo>
                  <a:lnTo>
                    <a:pt x="0" y="8369"/>
                  </a:lnTo>
                  <a:lnTo>
                    <a:pt x="14617" y="8369"/>
                  </a:lnTo>
                  <a:lnTo>
                    <a:pt x="14617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5432346" y="8869470"/>
              <a:ext cx="55244" cy="114935"/>
            </a:xfrm>
            <a:custGeom>
              <a:avLst/>
              <a:gdLst/>
              <a:ahLst/>
              <a:cxnLst/>
              <a:rect l="l" t="t" r="r" b="b"/>
              <a:pathLst>
                <a:path w="55245" h="114934">
                  <a:moveTo>
                    <a:pt x="41984" y="2399"/>
                  </a:moveTo>
                  <a:lnTo>
                    <a:pt x="20959" y="2399"/>
                  </a:lnTo>
                  <a:lnTo>
                    <a:pt x="41708" y="0"/>
                  </a:lnTo>
                  <a:lnTo>
                    <a:pt x="41984" y="2399"/>
                  </a:lnTo>
                  <a:close/>
                </a:path>
                <a:path w="55245" h="114934">
                  <a:moveTo>
                    <a:pt x="20959" y="114363"/>
                  </a:moveTo>
                  <a:lnTo>
                    <a:pt x="0" y="114363"/>
                  </a:lnTo>
                  <a:lnTo>
                    <a:pt x="0" y="1246"/>
                  </a:lnTo>
                  <a:lnTo>
                    <a:pt x="20959" y="1246"/>
                  </a:lnTo>
                  <a:lnTo>
                    <a:pt x="20959" y="2399"/>
                  </a:lnTo>
                  <a:lnTo>
                    <a:pt x="41984" y="2399"/>
                  </a:lnTo>
                  <a:lnTo>
                    <a:pt x="42041" y="2893"/>
                  </a:lnTo>
                  <a:lnTo>
                    <a:pt x="20959" y="2893"/>
                  </a:lnTo>
                  <a:lnTo>
                    <a:pt x="20959" y="10326"/>
                  </a:lnTo>
                  <a:lnTo>
                    <a:pt x="3175" y="10326"/>
                  </a:lnTo>
                  <a:lnTo>
                    <a:pt x="3175" y="18699"/>
                  </a:lnTo>
                  <a:lnTo>
                    <a:pt x="20959" y="18699"/>
                  </a:lnTo>
                  <a:lnTo>
                    <a:pt x="20959" y="31966"/>
                  </a:lnTo>
                  <a:lnTo>
                    <a:pt x="3175" y="31966"/>
                  </a:lnTo>
                  <a:lnTo>
                    <a:pt x="3175" y="40340"/>
                  </a:lnTo>
                  <a:lnTo>
                    <a:pt x="20959" y="40340"/>
                  </a:lnTo>
                  <a:lnTo>
                    <a:pt x="20959" y="45232"/>
                  </a:lnTo>
                  <a:lnTo>
                    <a:pt x="3175" y="45232"/>
                  </a:lnTo>
                  <a:lnTo>
                    <a:pt x="3175" y="65485"/>
                  </a:lnTo>
                  <a:lnTo>
                    <a:pt x="20959" y="65485"/>
                  </a:lnTo>
                  <a:lnTo>
                    <a:pt x="20959" y="114363"/>
                  </a:lnTo>
                  <a:close/>
                </a:path>
                <a:path w="55245" h="114934">
                  <a:moveTo>
                    <a:pt x="33851" y="114787"/>
                  </a:moveTo>
                  <a:lnTo>
                    <a:pt x="20959" y="2893"/>
                  </a:lnTo>
                  <a:lnTo>
                    <a:pt x="42041" y="2893"/>
                  </a:lnTo>
                  <a:lnTo>
                    <a:pt x="42790" y="9385"/>
                  </a:lnTo>
                  <a:lnTo>
                    <a:pt x="39614" y="9385"/>
                  </a:lnTo>
                  <a:lnTo>
                    <a:pt x="25076" y="11055"/>
                  </a:lnTo>
                  <a:lnTo>
                    <a:pt x="25847" y="17712"/>
                  </a:lnTo>
                  <a:lnTo>
                    <a:pt x="25962" y="18699"/>
                  </a:lnTo>
                  <a:lnTo>
                    <a:pt x="26041" y="19382"/>
                  </a:lnTo>
                  <a:lnTo>
                    <a:pt x="43943" y="19382"/>
                  </a:lnTo>
                  <a:lnTo>
                    <a:pt x="45269" y="30884"/>
                  </a:lnTo>
                  <a:lnTo>
                    <a:pt x="42108" y="30884"/>
                  </a:lnTo>
                  <a:lnTo>
                    <a:pt x="27570" y="32577"/>
                  </a:lnTo>
                  <a:lnTo>
                    <a:pt x="28471" y="40340"/>
                  </a:lnTo>
                  <a:lnTo>
                    <a:pt x="28534" y="40881"/>
                  </a:lnTo>
                  <a:lnTo>
                    <a:pt x="46422" y="40881"/>
                  </a:lnTo>
                  <a:lnTo>
                    <a:pt x="46791" y="44080"/>
                  </a:lnTo>
                  <a:lnTo>
                    <a:pt x="43613" y="44080"/>
                  </a:lnTo>
                  <a:lnTo>
                    <a:pt x="29075" y="45750"/>
                  </a:lnTo>
                  <a:lnTo>
                    <a:pt x="31360" y="65485"/>
                  </a:lnTo>
                  <a:lnTo>
                    <a:pt x="31404" y="65861"/>
                  </a:lnTo>
                  <a:lnTo>
                    <a:pt x="49303" y="65861"/>
                  </a:lnTo>
                  <a:lnTo>
                    <a:pt x="54669" y="112388"/>
                  </a:lnTo>
                  <a:lnTo>
                    <a:pt x="33851" y="114787"/>
                  </a:lnTo>
                  <a:close/>
                </a:path>
                <a:path w="55245" h="114934">
                  <a:moveTo>
                    <a:pt x="43943" y="19382"/>
                  </a:moveTo>
                  <a:lnTo>
                    <a:pt x="26041" y="19382"/>
                  </a:lnTo>
                  <a:lnTo>
                    <a:pt x="40578" y="17712"/>
                  </a:lnTo>
                  <a:lnTo>
                    <a:pt x="39807" y="11055"/>
                  </a:lnTo>
                  <a:lnTo>
                    <a:pt x="39723" y="10326"/>
                  </a:lnTo>
                  <a:lnTo>
                    <a:pt x="39614" y="9385"/>
                  </a:lnTo>
                  <a:lnTo>
                    <a:pt x="42790" y="9385"/>
                  </a:lnTo>
                  <a:lnTo>
                    <a:pt x="43750" y="17712"/>
                  </a:lnTo>
                  <a:lnTo>
                    <a:pt x="43864" y="18699"/>
                  </a:lnTo>
                  <a:lnTo>
                    <a:pt x="43943" y="19382"/>
                  </a:lnTo>
                  <a:close/>
                </a:path>
                <a:path w="55245" h="114934">
                  <a:moveTo>
                    <a:pt x="20959" y="18699"/>
                  </a:moveTo>
                  <a:lnTo>
                    <a:pt x="17807" y="18699"/>
                  </a:lnTo>
                  <a:lnTo>
                    <a:pt x="17807" y="10326"/>
                  </a:lnTo>
                  <a:lnTo>
                    <a:pt x="20959" y="10326"/>
                  </a:lnTo>
                  <a:lnTo>
                    <a:pt x="20959" y="18699"/>
                  </a:lnTo>
                  <a:close/>
                </a:path>
                <a:path w="55245" h="114934">
                  <a:moveTo>
                    <a:pt x="46422" y="40881"/>
                  </a:moveTo>
                  <a:lnTo>
                    <a:pt x="28534" y="40881"/>
                  </a:lnTo>
                  <a:lnTo>
                    <a:pt x="43048" y="39211"/>
                  </a:lnTo>
                  <a:lnTo>
                    <a:pt x="42299" y="32577"/>
                  </a:lnTo>
                  <a:lnTo>
                    <a:pt x="42230" y="31966"/>
                  </a:lnTo>
                  <a:lnTo>
                    <a:pt x="42108" y="30884"/>
                  </a:lnTo>
                  <a:lnTo>
                    <a:pt x="45269" y="30884"/>
                  </a:lnTo>
                  <a:lnTo>
                    <a:pt x="46360" y="40340"/>
                  </a:lnTo>
                  <a:lnTo>
                    <a:pt x="46422" y="40881"/>
                  </a:lnTo>
                  <a:close/>
                </a:path>
                <a:path w="55245" h="114934">
                  <a:moveTo>
                    <a:pt x="20959" y="40340"/>
                  </a:moveTo>
                  <a:lnTo>
                    <a:pt x="17807" y="40340"/>
                  </a:lnTo>
                  <a:lnTo>
                    <a:pt x="17807" y="31966"/>
                  </a:lnTo>
                  <a:lnTo>
                    <a:pt x="20959" y="31966"/>
                  </a:lnTo>
                  <a:lnTo>
                    <a:pt x="20959" y="40340"/>
                  </a:lnTo>
                  <a:close/>
                </a:path>
                <a:path w="55245" h="114934">
                  <a:moveTo>
                    <a:pt x="49303" y="65861"/>
                  </a:moveTo>
                  <a:lnTo>
                    <a:pt x="31404" y="65861"/>
                  </a:lnTo>
                  <a:lnTo>
                    <a:pt x="45942" y="64191"/>
                  </a:lnTo>
                  <a:lnTo>
                    <a:pt x="43613" y="44080"/>
                  </a:lnTo>
                  <a:lnTo>
                    <a:pt x="46791" y="44080"/>
                  </a:lnTo>
                  <a:lnTo>
                    <a:pt x="49260" y="65485"/>
                  </a:lnTo>
                  <a:lnTo>
                    <a:pt x="49303" y="65861"/>
                  </a:lnTo>
                  <a:close/>
                </a:path>
                <a:path w="55245" h="114934">
                  <a:moveTo>
                    <a:pt x="20959" y="65485"/>
                  </a:moveTo>
                  <a:lnTo>
                    <a:pt x="17807" y="65485"/>
                  </a:lnTo>
                  <a:lnTo>
                    <a:pt x="17807" y="45232"/>
                  </a:lnTo>
                  <a:lnTo>
                    <a:pt x="20959" y="45232"/>
                  </a:lnTo>
                  <a:lnTo>
                    <a:pt x="20959" y="65485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5435511" y="8878861"/>
              <a:ext cx="43180" cy="56515"/>
            </a:xfrm>
            <a:custGeom>
              <a:avLst/>
              <a:gdLst/>
              <a:ahLst/>
              <a:cxnLst/>
              <a:rect l="l" t="t" r="r" b="b"/>
              <a:pathLst>
                <a:path w="43179" h="56515">
                  <a:moveTo>
                    <a:pt x="14643" y="35852"/>
                  </a:moveTo>
                  <a:lnTo>
                    <a:pt x="0" y="35852"/>
                  </a:lnTo>
                  <a:lnTo>
                    <a:pt x="0" y="56095"/>
                  </a:lnTo>
                  <a:lnTo>
                    <a:pt x="14643" y="56095"/>
                  </a:lnTo>
                  <a:lnTo>
                    <a:pt x="14643" y="35852"/>
                  </a:lnTo>
                  <a:close/>
                </a:path>
                <a:path w="43179" h="56515">
                  <a:moveTo>
                    <a:pt x="14643" y="22580"/>
                  </a:moveTo>
                  <a:lnTo>
                    <a:pt x="0" y="22580"/>
                  </a:lnTo>
                  <a:lnTo>
                    <a:pt x="0" y="30949"/>
                  </a:lnTo>
                  <a:lnTo>
                    <a:pt x="14643" y="30949"/>
                  </a:lnTo>
                  <a:lnTo>
                    <a:pt x="14643" y="22580"/>
                  </a:lnTo>
                  <a:close/>
                </a:path>
                <a:path w="43179" h="56515">
                  <a:moveTo>
                    <a:pt x="14643" y="939"/>
                  </a:moveTo>
                  <a:lnTo>
                    <a:pt x="0" y="939"/>
                  </a:lnTo>
                  <a:lnTo>
                    <a:pt x="0" y="9309"/>
                  </a:lnTo>
                  <a:lnTo>
                    <a:pt x="14643" y="9309"/>
                  </a:lnTo>
                  <a:lnTo>
                    <a:pt x="14643" y="939"/>
                  </a:lnTo>
                  <a:close/>
                </a:path>
                <a:path w="43179" h="56515">
                  <a:moveTo>
                    <a:pt x="37414" y="8331"/>
                  </a:moveTo>
                  <a:lnTo>
                    <a:pt x="36449" y="0"/>
                  </a:lnTo>
                  <a:lnTo>
                    <a:pt x="21907" y="1676"/>
                  </a:lnTo>
                  <a:lnTo>
                    <a:pt x="22872" y="9994"/>
                  </a:lnTo>
                  <a:lnTo>
                    <a:pt x="37414" y="8331"/>
                  </a:lnTo>
                  <a:close/>
                </a:path>
                <a:path w="43179" h="56515">
                  <a:moveTo>
                    <a:pt x="39878" y="29832"/>
                  </a:moveTo>
                  <a:lnTo>
                    <a:pt x="38938" y="21501"/>
                  </a:lnTo>
                  <a:lnTo>
                    <a:pt x="24396" y="23190"/>
                  </a:lnTo>
                  <a:lnTo>
                    <a:pt x="25361" y="31496"/>
                  </a:lnTo>
                  <a:lnTo>
                    <a:pt x="39878" y="29832"/>
                  </a:lnTo>
                  <a:close/>
                </a:path>
                <a:path w="43179" h="56515">
                  <a:moveTo>
                    <a:pt x="42773" y="54800"/>
                  </a:moveTo>
                  <a:lnTo>
                    <a:pt x="40436" y="34696"/>
                  </a:lnTo>
                  <a:lnTo>
                    <a:pt x="25908" y="36360"/>
                  </a:lnTo>
                  <a:lnTo>
                    <a:pt x="28232" y="56476"/>
                  </a:lnTo>
                  <a:lnTo>
                    <a:pt x="42773" y="5480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6761242" y="9014577"/>
              <a:ext cx="37465" cy="113664"/>
            </a:xfrm>
            <a:custGeom>
              <a:avLst/>
              <a:gdLst/>
              <a:ahLst/>
              <a:cxnLst/>
              <a:rect l="l" t="t" r="r" b="b"/>
              <a:pathLst>
                <a:path w="37465" h="113665">
                  <a:moveTo>
                    <a:pt x="37026" y="113117"/>
                  </a:moveTo>
                  <a:lnTo>
                    <a:pt x="0" y="113117"/>
                  </a:lnTo>
                  <a:lnTo>
                    <a:pt x="0" y="0"/>
                  </a:lnTo>
                  <a:lnTo>
                    <a:pt x="37026" y="0"/>
                  </a:lnTo>
                  <a:lnTo>
                    <a:pt x="37026" y="9079"/>
                  </a:lnTo>
                  <a:lnTo>
                    <a:pt x="5598" y="9079"/>
                  </a:lnTo>
                  <a:lnTo>
                    <a:pt x="5598" y="17453"/>
                  </a:lnTo>
                  <a:lnTo>
                    <a:pt x="37026" y="17453"/>
                  </a:lnTo>
                  <a:lnTo>
                    <a:pt x="37026" y="30719"/>
                  </a:lnTo>
                  <a:lnTo>
                    <a:pt x="5598" y="30719"/>
                  </a:lnTo>
                  <a:lnTo>
                    <a:pt x="5598" y="39093"/>
                  </a:lnTo>
                  <a:lnTo>
                    <a:pt x="37026" y="39093"/>
                  </a:lnTo>
                  <a:lnTo>
                    <a:pt x="37026" y="43986"/>
                  </a:lnTo>
                  <a:lnTo>
                    <a:pt x="5598" y="43986"/>
                  </a:lnTo>
                  <a:lnTo>
                    <a:pt x="5598" y="64238"/>
                  </a:lnTo>
                  <a:lnTo>
                    <a:pt x="37026" y="64238"/>
                  </a:lnTo>
                  <a:lnTo>
                    <a:pt x="37026" y="113117"/>
                  </a:lnTo>
                  <a:close/>
                </a:path>
                <a:path w="37465" h="113665">
                  <a:moveTo>
                    <a:pt x="37026" y="17453"/>
                  </a:moveTo>
                  <a:lnTo>
                    <a:pt x="31428" y="17453"/>
                  </a:lnTo>
                  <a:lnTo>
                    <a:pt x="31428" y="9079"/>
                  </a:lnTo>
                  <a:lnTo>
                    <a:pt x="37026" y="9079"/>
                  </a:lnTo>
                  <a:lnTo>
                    <a:pt x="37026" y="17453"/>
                  </a:lnTo>
                  <a:close/>
                </a:path>
                <a:path w="37465" h="113665">
                  <a:moveTo>
                    <a:pt x="37026" y="39093"/>
                  </a:moveTo>
                  <a:lnTo>
                    <a:pt x="31428" y="39093"/>
                  </a:lnTo>
                  <a:lnTo>
                    <a:pt x="31428" y="30719"/>
                  </a:lnTo>
                  <a:lnTo>
                    <a:pt x="37026" y="30719"/>
                  </a:lnTo>
                  <a:lnTo>
                    <a:pt x="37026" y="39093"/>
                  </a:lnTo>
                  <a:close/>
                </a:path>
                <a:path w="37465" h="113665">
                  <a:moveTo>
                    <a:pt x="37026" y="64238"/>
                  </a:moveTo>
                  <a:lnTo>
                    <a:pt x="31428" y="64238"/>
                  </a:lnTo>
                  <a:lnTo>
                    <a:pt x="31428" y="43986"/>
                  </a:lnTo>
                  <a:lnTo>
                    <a:pt x="37026" y="43986"/>
                  </a:lnTo>
                  <a:lnTo>
                    <a:pt x="37026" y="64238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6766839" y="9023667"/>
              <a:ext cx="26034" cy="55244"/>
            </a:xfrm>
            <a:custGeom>
              <a:avLst/>
              <a:gdLst/>
              <a:ahLst/>
              <a:cxnLst/>
              <a:rect l="l" t="t" r="r" b="b"/>
              <a:pathLst>
                <a:path w="26034" h="55245">
                  <a:moveTo>
                    <a:pt x="25819" y="34899"/>
                  </a:moveTo>
                  <a:lnTo>
                    <a:pt x="0" y="34899"/>
                  </a:lnTo>
                  <a:lnTo>
                    <a:pt x="0" y="55156"/>
                  </a:lnTo>
                  <a:lnTo>
                    <a:pt x="25819" y="55156"/>
                  </a:lnTo>
                  <a:lnTo>
                    <a:pt x="25819" y="34899"/>
                  </a:lnTo>
                  <a:close/>
                </a:path>
                <a:path w="26034" h="55245">
                  <a:moveTo>
                    <a:pt x="25819" y="21640"/>
                  </a:moveTo>
                  <a:lnTo>
                    <a:pt x="0" y="21640"/>
                  </a:lnTo>
                  <a:lnTo>
                    <a:pt x="0" y="30010"/>
                  </a:lnTo>
                  <a:lnTo>
                    <a:pt x="25819" y="30010"/>
                  </a:lnTo>
                  <a:lnTo>
                    <a:pt x="25819" y="21640"/>
                  </a:lnTo>
                  <a:close/>
                </a:path>
                <a:path w="26034" h="55245">
                  <a:moveTo>
                    <a:pt x="25819" y="0"/>
                  </a:moveTo>
                  <a:lnTo>
                    <a:pt x="0" y="0"/>
                  </a:lnTo>
                  <a:lnTo>
                    <a:pt x="0" y="8369"/>
                  </a:lnTo>
                  <a:lnTo>
                    <a:pt x="25819" y="8369"/>
                  </a:lnTo>
                  <a:lnTo>
                    <a:pt x="25819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6801068" y="9014577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5">
                  <a:moveTo>
                    <a:pt x="18489" y="113117"/>
                  </a:moveTo>
                  <a:lnTo>
                    <a:pt x="0" y="113117"/>
                  </a:lnTo>
                  <a:lnTo>
                    <a:pt x="0" y="0"/>
                  </a:lnTo>
                  <a:lnTo>
                    <a:pt x="18489" y="0"/>
                  </a:lnTo>
                  <a:lnTo>
                    <a:pt x="18489" y="9079"/>
                  </a:lnTo>
                  <a:lnTo>
                    <a:pt x="2799" y="9079"/>
                  </a:lnTo>
                  <a:lnTo>
                    <a:pt x="2799" y="17453"/>
                  </a:lnTo>
                  <a:lnTo>
                    <a:pt x="18489" y="17453"/>
                  </a:lnTo>
                  <a:lnTo>
                    <a:pt x="18489" y="30719"/>
                  </a:lnTo>
                  <a:lnTo>
                    <a:pt x="2799" y="30719"/>
                  </a:lnTo>
                  <a:lnTo>
                    <a:pt x="2799" y="39093"/>
                  </a:lnTo>
                  <a:lnTo>
                    <a:pt x="18489" y="39093"/>
                  </a:lnTo>
                  <a:lnTo>
                    <a:pt x="18489" y="43986"/>
                  </a:lnTo>
                  <a:lnTo>
                    <a:pt x="2799" y="43986"/>
                  </a:lnTo>
                  <a:lnTo>
                    <a:pt x="2799" y="64238"/>
                  </a:lnTo>
                  <a:lnTo>
                    <a:pt x="18489" y="64238"/>
                  </a:lnTo>
                  <a:lnTo>
                    <a:pt x="18489" y="113117"/>
                  </a:lnTo>
                  <a:close/>
                </a:path>
                <a:path w="19050" h="113665">
                  <a:moveTo>
                    <a:pt x="18489" y="17453"/>
                  </a:moveTo>
                  <a:lnTo>
                    <a:pt x="15714" y="17453"/>
                  </a:lnTo>
                  <a:lnTo>
                    <a:pt x="15714" y="9079"/>
                  </a:lnTo>
                  <a:lnTo>
                    <a:pt x="18489" y="9079"/>
                  </a:lnTo>
                  <a:lnTo>
                    <a:pt x="18489" y="17453"/>
                  </a:lnTo>
                  <a:close/>
                </a:path>
                <a:path w="19050" h="113665">
                  <a:moveTo>
                    <a:pt x="18489" y="39093"/>
                  </a:moveTo>
                  <a:lnTo>
                    <a:pt x="15714" y="39093"/>
                  </a:lnTo>
                  <a:lnTo>
                    <a:pt x="15714" y="30719"/>
                  </a:lnTo>
                  <a:lnTo>
                    <a:pt x="18489" y="30719"/>
                  </a:lnTo>
                  <a:lnTo>
                    <a:pt x="18489" y="39093"/>
                  </a:lnTo>
                  <a:close/>
                </a:path>
                <a:path w="19050" h="113665">
                  <a:moveTo>
                    <a:pt x="18489" y="64238"/>
                  </a:moveTo>
                  <a:lnTo>
                    <a:pt x="15714" y="64238"/>
                  </a:lnTo>
                  <a:lnTo>
                    <a:pt x="15714" y="43986"/>
                  </a:lnTo>
                  <a:lnTo>
                    <a:pt x="18489" y="43986"/>
                  </a:lnTo>
                  <a:lnTo>
                    <a:pt x="18489" y="64238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6803860" y="9023667"/>
              <a:ext cx="13335" cy="55244"/>
            </a:xfrm>
            <a:custGeom>
              <a:avLst/>
              <a:gdLst/>
              <a:ahLst/>
              <a:cxnLst/>
              <a:rect l="l" t="t" r="r" b="b"/>
              <a:pathLst>
                <a:path w="13334" h="55245">
                  <a:moveTo>
                    <a:pt x="12915" y="34899"/>
                  </a:moveTo>
                  <a:lnTo>
                    <a:pt x="0" y="34899"/>
                  </a:lnTo>
                  <a:lnTo>
                    <a:pt x="0" y="55156"/>
                  </a:lnTo>
                  <a:lnTo>
                    <a:pt x="12915" y="55156"/>
                  </a:lnTo>
                  <a:lnTo>
                    <a:pt x="12915" y="34899"/>
                  </a:lnTo>
                  <a:close/>
                </a:path>
                <a:path w="13334" h="55245">
                  <a:moveTo>
                    <a:pt x="12915" y="21640"/>
                  </a:moveTo>
                  <a:lnTo>
                    <a:pt x="0" y="21640"/>
                  </a:lnTo>
                  <a:lnTo>
                    <a:pt x="0" y="30010"/>
                  </a:lnTo>
                  <a:lnTo>
                    <a:pt x="12915" y="30010"/>
                  </a:lnTo>
                  <a:lnTo>
                    <a:pt x="12915" y="21640"/>
                  </a:lnTo>
                  <a:close/>
                </a:path>
                <a:path w="13334" h="55245">
                  <a:moveTo>
                    <a:pt x="12915" y="0"/>
                  </a:moveTo>
                  <a:lnTo>
                    <a:pt x="0" y="0"/>
                  </a:lnTo>
                  <a:lnTo>
                    <a:pt x="0" y="8369"/>
                  </a:lnTo>
                  <a:lnTo>
                    <a:pt x="12915" y="8369"/>
                  </a:lnTo>
                  <a:lnTo>
                    <a:pt x="12915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6822004" y="9015259"/>
              <a:ext cx="34290" cy="113664"/>
            </a:xfrm>
            <a:custGeom>
              <a:avLst/>
              <a:gdLst/>
              <a:ahLst/>
              <a:cxnLst/>
              <a:rect l="l" t="t" r="r" b="b"/>
              <a:pathLst>
                <a:path w="34290" h="113665">
                  <a:moveTo>
                    <a:pt x="34227" y="113140"/>
                  </a:moveTo>
                  <a:lnTo>
                    <a:pt x="0" y="113140"/>
                  </a:lnTo>
                  <a:lnTo>
                    <a:pt x="0" y="0"/>
                  </a:lnTo>
                  <a:lnTo>
                    <a:pt x="34227" y="0"/>
                  </a:lnTo>
                  <a:lnTo>
                    <a:pt x="34227" y="9079"/>
                  </a:lnTo>
                  <a:lnTo>
                    <a:pt x="5175" y="9079"/>
                  </a:lnTo>
                  <a:lnTo>
                    <a:pt x="5175" y="17476"/>
                  </a:lnTo>
                  <a:lnTo>
                    <a:pt x="34227" y="17476"/>
                  </a:lnTo>
                  <a:lnTo>
                    <a:pt x="34227" y="30743"/>
                  </a:lnTo>
                  <a:lnTo>
                    <a:pt x="5175" y="30743"/>
                  </a:lnTo>
                  <a:lnTo>
                    <a:pt x="5175" y="39117"/>
                  </a:lnTo>
                  <a:lnTo>
                    <a:pt x="34227" y="39117"/>
                  </a:lnTo>
                  <a:lnTo>
                    <a:pt x="34227" y="44009"/>
                  </a:lnTo>
                  <a:lnTo>
                    <a:pt x="5175" y="44009"/>
                  </a:lnTo>
                  <a:lnTo>
                    <a:pt x="5175" y="64262"/>
                  </a:lnTo>
                  <a:lnTo>
                    <a:pt x="34227" y="64262"/>
                  </a:lnTo>
                  <a:lnTo>
                    <a:pt x="34227" y="113140"/>
                  </a:lnTo>
                  <a:close/>
                </a:path>
                <a:path w="34290" h="113665">
                  <a:moveTo>
                    <a:pt x="34227" y="17476"/>
                  </a:moveTo>
                  <a:lnTo>
                    <a:pt x="29075" y="17476"/>
                  </a:lnTo>
                  <a:lnTo>
                    <a:pt x="29075" y="9079"/>
                  </a:lnTo>
                  <a:lnTo>
                    <a:pt x="34227" y="9079"/>
                  </a:lnTo>
                  <a:lnTo>
                    <a:pt x="34227" y="17476"/>
                  </a:lnTo>
                  <a:close/>
                </a:path>
                <a:path w="34290" h="113665">
                  <a:moveTo>
                    <a:pt x="34227" y="39117"/>
                  </a:moveTo>
                  <a:lnTo>
                    <a:pt x="29075" y="39117"/>
                  </a:lnTo>
                  <a:lnTo>
                    <a:pt x="29075" y="30743"/>
                  </a:lnTo>
                  <a:lnTo>
                    <a:pt x="34227" y="30743"/>
                  </a:lnTo>
                  <a:lnTo>
                    <a:pt x="34227" y="39117"/>
                  </a:lnTo>
                  <a:close/>
                </a:path>
                <a:path w="34290" h="113665">
                  <a:moveTo>
                    <a:pt x="34227" y="64262"/>
                  </a:moveTo>
                  <a:lnTo>
                    <a:pt x="29075" y="64262"/>
                  </a:lnTo>
                  <a:lnTo>
                    <a:pt x="29075" y="44009"/>
                  </a:lnTo>
                  <a:lnTo>
                    <a:pt x="34227" y="44009"/>
                  </a:lnTo>
                  <a:lnTo>
                    <a:pt x="34227" y="64262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6827177" y="9024340"/>
              <a:ext cx="24130" cy="55244"/>
            </a:xfrm>
            <a:custGeom>
              <a:avLst/>
              <a:gdLst/>
              <a:ahLst/>
              <a:cxnLst/>
              <a:rect l="l" t="t" r="r" b="b"/>
              <a:pathLst>
                <a:path w="24129" h="55245">
                  <a:moveTo>
                    <a:pt x="23901" y="34937"/>
                  </a:moveTo>
                  <a:lnTo>
                    <a:pt x="0" y="34937"/>
                  </a:lnTo>
                  <a:lnTo>
                    <a:pt x="0" y="55181"/>
                  </a:lnTo>
                  <a:lnTo>
                    <a:pt x="23901" y="55181"/>
                  </a:lnTo>
                  <a:lnTo>
                    <a:pt x="23901" y="34937"/>
                  </a:lnTo>
                  <a:close/>
                </a:path>
                <a:path w="24129" h="55245">
                  <a:moveTo>
                    <a:pt x="23901" y="21666"/>
                  </a:moveTo>
                  <a:lnTo>
                    <a:pt x="0" y="21666"/>
                  </a:lnTo>
                  <a:lnTo>
                    <a:pt x="0" y="30048"/>
                  </a:lnTo>
                  <a:lnTo>
                    <a:pt x="23901" y="30048"/>
                  </a:lnTo>
                  <a:lnTo>
                    <a:pt x="23901" y="21666"/>
                  </a:lnTo>
                  <a:close/>
                </a:path>
                <a:path w="24129" h="55245">
                  <a:moveTo>
                    <a:pt x="23901" y="0"/>
                  </a:moveTo>
                  <a:lnTo>
                    <a:pt x="0" y="0"/>
                  </a:lnTo>
                  <a:lnTo>
                    <a:pt x="0" y="8407"/>
                  </a:lnTo>
                  <a:lnTo>
                    <a:pt x="23901" y="8407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6857620" y="9015259"/>
              <a:ext cx="34290" cy="113664"/>
            </a:xfrm>
            <a:custGeom>
              <a:avLst/>
              <a:gdLst/>
              <a:ahLst/>
              <a:cxnLst/>
              <a:rect l="l" t="t" r="r" b="b"/>
              <a:pathLst>
                <a:path w="34290" h="113665">
                  <a:moveTo>
                    <a:pt x="34227" y="113140"/>
                  </a:moveTo>
                  <a:lnTo>
                    <a:pt x="0" y="113140"/>
                  </a:lnTo>
                  <a:lnTo>
                    <a:pt x="0" y="0"/>
                  </a:lnTo>
                  <a:lnTo>
                    <a:pt x="34227" y="0"/>
                  </a:lnTo>
                  <a:lnTo>
                    <a:pt x="34227" y="9079"/>
                  </a:lnTo>
                  <a:lnTo>
                    <a:pt x="5175" y="9079"/>
                  </a:lnTo>
                  <a:lnTo>
                    <a:pt x="5175" y="17476"/>
                  </a:lnTo>
                  <a:lnTo>
                    <a:pt x="34227" y="17476"/>
                  </a:lnTo>
                  <a:lnTo>
                    <a:pt x="34227" y="30743"/>
                  </a:lnTo>
                  <a:lnTo>
                    <a:pt x="5175" y="30743"/>
                  </a:lnTo>
                  <a:lnTo>
                    <a:pt x="5175" y="39117"/>
                  </a:lnTo>
                  <a:lnTo>
                    <a:pt x="34227" y="39117"/>
                  </a:lnTo>
                  <a:lnTo>
                    <a:pt x="34227" y="44009"/>
                  </a:lnTo>
                  <a:lnTo>
                    <a:pt x="5175" y="44009"/>
                  </a:lnTo>
                  <a:lnTo>
                    <a:pt x="5175" y="64262"/>
                  </a:lnTo>
                  <a:lnTo>
                    <a:pt x="34227" y="64262"/>
                  </a:lnTo>
                  <a:lnTo>
                    <a:pt x="34227" y="113140"/>
                  </a:lnTo>
                  <a:close/>
                </a:path>
                <a:path w="34290" h="113665">
                  <a:moveTo>
                    <a:pt x="34227" y="17476"/>
                  </a:moveTo>
                  <a:lnTo>
                    <a:pt x="29075" y="17476"/>
                  </a:lnTo>
                  <a:lnTo>
                    <a:pt x="29075" y="9079"/>
                  </a:lnTo>
                  <a:lnTo>
                    <a:pt x="34227" y="9079"/>
                  </a:lnTo>
                  <a:lnTo>
                    <a:pt x="34227" y="17476"/>
                  </a:lnTo>
                  <a:close/>
                </a:path>
                <a:path w="34290" h="113665">
                  <a:moveTo>
                    <a:pt x="34227" y="39117"/>
                  </a:moveTo>
                  <a:lnTo>
                    <a:pt x="29075" y="39117"/>
                  </a:lnTo>
                  <a:lnTo>
                    <a:pt x="29075" y="30743"/>
                  </a:lnTo>
                  <a:lnTo>
                    <a:pt x="34227" y="30743"/>
                  </a:lnTo>
                  <a:lnTo>
                    <a:pt x="34227" y="39117"/>
                  </a:lnTo>
                  <a:close/>
                </a:path>
                <a:path w="34290" h="113665">
                  <a:moveTo>
                    <a:pt x="34227" y="64262"/>
                  </a:moveTo>
                  <a:lnTo>
                    <a:pt x="29075" y="64262"/>
                  </a:lnTo>
                  <a:lnTo>
                    <a:pt x="29075" y="44009"/>
                  </a:lnTo>
                  <a:lnTo>
                    <a:pt x="34227" y="44009"/>
                  </a:lnTo>
                  <a:lnTo>
                    <a:pt x="34227" y="64262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6862788" y="9024340"/>
              <a:ext cx="24130" cy="55244"/>
            </a:xfrm>
            <a:custGeom>
              <a:avLst/>
              <a:gdLst/>
              <a:ahLst/>
              <a:cxnLst/>
              <a:rect l="l" t="t" r="r" b="b"/>
              <a:pathLst>
                <a:path w="24129" h="55245">
                  <a:moveTo>
                    <a:pt x="23901" y="34937"/>
                  </a:moveTo>
                  <a:lnTo>
                    <a:pt x="0" y="34937"/>
                  </a:lnTo>
                  <a:lnTo>
                    <a:pt x="0" y="55181"/>
                  </a:lnTo>
                  <a:lnTo>
                    <a:pt x="23901" y="55181"/>
                  </a:lnTo>
                  <a:lnTo>
                    <a:pt x="23901" y="34937"/>
                  </a:lnTo>
                  <a:close/>
                </a:path>
                <a:path w="24129" h="55245">
                  <a:moveTo>
                    <a:pt x="23901" y="21666"/>
                  </a:moveTo>
                  <a:lnTo>
                    <a:pt x="0" y="21666"/>
                  </a:lnTo>
                  <a:lnTo>
                    <a:pt x="0" y="30048"/>
                  </a:lnTo>
                  <a:lnTo>
                    <a:pt x="23901" y="30048"/>
                  </a:lnTo>
                  <a:lnTo>
                    <a:pt x="23901" y="21666"/>
                  </a:lnTo>
                  <a:close/>
                </a:path>
                <a:path w="24129" h="55245">
                  <a:moveTo>
                    <a:pt x="23901" y="0"/>
                  </a:moveTo>
                  <a:lnTo>
                    <a:pt x="0" y="0"/>
                  </a:lnTo>
                  <a:lnTo>
                    <a:pt x="0" y="8407"/>
                  </a:lnTo>
                  <a:lnTo>
                    <a:pt x="23901" y="8407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6893259" y="9015259"/>
              <a:ext cx="34290" cy="113664"/>
            </a:xfrm>
            <a:custGeom>
              <a:avLst/>
              <a:gdLst/>
              <a:ahLst/>
              <a:cxnLst/>
              <a:rect l="l" t="t" r="r" b="b"/>
              <a:pathLst>
                <a:path w="34290" h="113665">
                  <a:moveTo>
                    <a:pt x="34203" y="113140"/>
                  </a:moveTo>
                  <a:lnTo>
                    <a:pt x="0" y="113140"/>
                  </a:lnTo>
                  <a:lnTo>
                    <a:pt x="0" y="0"/>
                  </a:lnTo>
                  <a:lnTo>
                    <a:pt x="34203" y="0"/>
                  </a:lnTo>
                  <a:lnTo>
                    <a:pt x="34203" y="9079"/>
                  </a:lnTo>
                  <a:lnTo>
                    <a:pt x="5151" y="9079"/>
                  </a:lnTo>
                  <a:lnTo>
                    <a:pt x="5151" y="17476"/>
                  </a:lnTo>
                  <a:lnTo>
                    <a:pt x="34203" y="17476"/>
                  </a:lnTo>
                  <a:lnTo>
                    <a:pt x="34203" y="30743"/>
                  </a:lnTo>
                  <a:lnTo>
                    <a:pt x="5151" y="30743"/>
                  </a:lnTo>
                  <a:lnTo>
                    <a:pt x="5151" y="39117"/>
                  </a:lnTo>
                  <a:lnTo>
                    <a:pt x="34203" y="39117"/>
                  </a:lnTo>
                  <a:lnTo>
                    <a:pt x="34203" y="44009"/>
                  </a:lnTo>
                  <a:lnTo>
                    <a:pt x="5151" y="44009"/>
                  </a:lnTo>
                  <a:lnTo>
                    <a:pt x="5151" y="64262"/>
                  </a:lnTo>
                  <a:lnTo>
                    <a:pt x="34203" y="64262"/>
                  </a:lnTo>
                  <a:lnTo>
                    <a:pt x="34203" y="113140"/>
                  </a:lnTo>
                  <a:close/>
                </a:path>
                <a:path w="34290" h="113665">
                  <a:moveTo>
                    <a:pt x="34203" y="17476"/>
                  </a:moveTo>
                  <a:lnTo>
                    <a:pt x="29052" y="17476"/>
                  </a:lnTo>
                  <a:lnTo>
                    <a:pt x="29052" y="9079"/>
                  </a:lnTo>
                  <a:lnTo>
                    <a:pt x="34203" y="9079"/>
                  </a:lnTo>
                  <a:lnTo>
                    <a:pt x="34203" y="17476"/>
                  </a:lnTo>
                  <a:close/>
                </a:path>
                <a:path w="34290" h="113665">
                  <a:moveTo>
                    <a:pt x="34203" y="39117"/>
                  </a:moveTo>
                  <a:lnTo>
                    <a:pt x="29052" y="39117"/>
                  </a:lnTo>
                  <a:lnTo>
                    <a:pt x="29052" y="30743"/>
                  </a:lnTo>
                  <a:lnTo>
                    <a:pt x="34203" y="30743"/>
                  </a:lnTo>
                  <a:lnTo>
                    <a:pt x="34203" y="39117"/>
                  </a:lnTo>
                  <a:close/>
                </a:path>
                <a:path w="34290" h="113665">
                  <a:moveTo>
                    <a:pt x="34203" y="64262"/>
                  </a:moveTo>
                  <a:lnTo>
                    <a:pt x="29052" y="64262"/>
                  </a:lnTo>
                  <a:lnTo>
                    <a:pt x="29052" y="44009"/>
                  </a:lnTo>
                  <a:lnTo>
                    <a:pt x="34203" y="44009"/>
                  </a:lnTo>
                  <a:lnTo>
                    <a:pt x="34203" y="64262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6898398" y="9024340"/>
              <a:ext cx="24130" cy="55244"/>
            </a:xfrm>
            <a:custGeom>
              <a:avLst/>
              <a:gdLst/>
              <a:ahLst/>
              <a:cxnLst/>
              <a:rect l="l" t="t" r="r" b="b"/>
              <a:pathLst>
                <a:path w="24129" h="55245">
                  <a:moveTo>
                    <a:pt x="23901" y="34937"/>
                  </a:moveTo>
                  <a:lnTo>
                    <a:pt x="0" y="34937"/>
                  </a:lnTo>
                  <a:lnTo>
                    <a:pt x="0" y="55181"/>
                  </a:lnTo>
                  <a:lnTo>
                    <a:pt x="23901" y="55181"/>
                  </a:lnTo>
                  <a:lnTo>
                    <a:pt x="23901" y="34937"/>
                  </a:lnTo>
                  <a:close/>
                </a:path>
                <a:path w="24129" h="55245">
                  <a:moveTo>
                    <a:pt x="23901" y="21666"/>
                  </a:moveTo>
                  <a:lnTo>
                    <a:pt x="0" y="21666"/>
                  </a:lnTo>
                  <a:lnTo>
                    <a:pt x="0" y="30048"/>
                  </a:lnTo>
                  <a:lnTo>
                    <a:pt x="23901" y="30048"/>
                  </a:lnTo>
                  <a:lnTo>
                    <a:pt x="23901" y="21666"/>
                  </a:lnTo>
                  <a:close/>
                </a:path>
                <a:path w="24129" h="55245">
                  <a:moveTo>
                    <a:pt x="23901" y="0"/>
                  </a:moveTo>
                  <a:lnTo>
                    <a:pt x="0" y="0"/>
                  </a:lnTo>
                  <a:lnTo>
                    <a:pt x="0" y="8407"/>
                  </a:lnTo>
                  <a:lnTo>
                    <a:pt x="23901" y="8407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6931650" y="9015259"/>
              <a:ext cx="20955" cy="113664"/>
            </a:xfrm>
            <a:custGeom>
              <a:avLst/>
              <a:gdLst/>
              <a:ahLst/>
              <a:cxnLst/>
              <a:rect l="l" t="t" r="r" b="b"/>
              <a:pathLst>
                <a:path w="20954" h="113665">
                  <a:moveTo>
                    <a:pt x="20959" y="113140"/>
                  </a:moveTo>
                  <a:lnTo>
                    <a:pt x="0" y="113140"/>
                  </a:lnTo>
                  <a:lnTo>
                    <a:pt x="0" y="0"/>
                  </a:lnTo>
                  <a:lnTo>
                    <a:pt x="20959" y="0"/>
                  </a:lnTo>
                  <a:lnTo>
                    <a:pt x="20959" y="9079"/>
                  </a:lnTo>
                  <a:lnTo>
                    <a:pt x="3175" y="9079"/>
                  </a:lnTo>
                  <a:lnTo>
                    <a:pt x="3175" y="17476"/>
                  </a:lnTo>
                  <a:lnTo>
                    <a:pt x="20959" y="17476"/>
                  </a:lnTo>
                  <a:lnTo>
                    <a:pt x="20959" y="30743"/>
                  </a:lnTo>
                  <a:lnTo>
                    <a:pt x="3175" y="30743"/>
                  </a:lnTo>
                  <a:lnTo>
                    <a:pt x="3175" y="39117"/>
                  </a:lnTo>
                  <a:lnTo>
                    <a:pt x="20959" y="39117"/>
                  </a:lnTo>
                  <a:lnTo>
                    <a:pt x="20959" y="44009"/>
                  </a:lnTo>
                  <a:lnTo>
                    <a:pt x="3175" y="44009"/>
                  </a:lnTo>
                  <a:lnTo>
                    <a:pt x="3175" y="64262"/>
                  </a:lnTo>
                  <a:lnTo>
                    <a:pt x="20959" y="64262"/>
                  </a:lnTo>
                  <a:lnTo>
                    <a:pt x="20959" y="113140"/>
                  </a:lnTo>
                  <a:close/>
                </a:path>
                <a:path w="20954" h="113665">
                  <a:moveTo>
                    <a:pt x="20959" y="17476"/>
                  </a:moveTo>
                  <a:lnTo>
                    <a:pt x="17807" y="17476"/>
                  </a:lnTo>
                  <a:lnTo>
                    <a:pt x="17807" y="9079"/>
                  </a:lnTo>
                  <a:lnTo>
                    <a:pt x="20959" y="9079"/>
                  </a:lnTo>
                  <a:lnTo>
                    <a:pt x="20959" y="17476"/>
                  </a:lnTo>
                  <a:close/>
                </a:path>
                <a:path w="20954" h="113665">
                  <a:moveTo>
                    <a:pt x="20959" y="39117"/>
                  </a:moveTo>
                  <a:lnTo>
                    <a:pt x="17807" y="39117"/>
                  </a:lnTo>
                  <a:lnTo>
                    <a:pt x="17807" y="30743"/>
                  </a:lnTo>
                  <a:lnTo>
                    <a:pt x="20959" y="30743"/>
                  </a:lnTo>
                  <a:lnTo>
                    <a:pt x="20959" y="39117"/>
                  </a:lnTo>
                  <a:close/>
                </a:path>
                <a:path w="20954" h="113665">
                  <a:moveTo>
                    <a:pt x="20959" y="64262"/>
                  </a:moveTo>
                  <a:lnTo>
                    <a:pt x="17807" y="64262"/>
                  </a:lnTo>
                  <a:lnTo>
                    <a:pt x="17807" y="44009"/>
                  </a:lnTo>
                  <a:lnTo>
                    <a:pt x="20959" y="44009"/>
                  </a:lnTo>
                  <a:lnTo>
                    <a:pt x="20959" y="64262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6934822" y="9024340"/>
              <a:ext cx="15240" cy="55244"/>
            </a:xfrm>
            <a:custGeom>
              <a:avLst/>
              <a:gdLst/>
              <a:ahLst/>
              <a:cxnLst/>
              <a:rect l="l" t="t" r="r" b="b"/>
              <a:pathLst>
                <a:path w="15240" h="55245">
                  <a:moveTo>
                    <a:pt x="14630" y="34937"/>
                  </a:moveTo>
                  <a:lnTo>
                    <a:pt x="0" y="34937"/>
                  </a:lnTo>
                  <a:lnTo>
                    <a:pt x="0" y="55181"/>
                  </a:lnTo>
                  <a:lnTo>
                    <a:pt x="14630" y="55181"/>
                  </a:lnTo>
                  <a:lnTo>
                    <a:pt x="14630" y="34937"/>
                  </a:lnTo>
                  <a:close/>
                </a:path>
                <a:path w="15240" h="55245">
                  <a:moveTo>
                    <a:pt x="14630" y="21666"/>
                  </a:moveTo>
                  <a:lnTo>
                    <a:pt x="0" y="21666"/>
                  </a:lnTo>
                  <a:lnTo>
                    <a:pt x="0" y="30048"/>
                  </a:lnTo>
                  <a:lnTo>
                    <a:pt x="14630" y="30048"/>
                  </a:lnTo>
                  <a:lnTo>
                    <a:pt x="14630" y="21666"/>
                  </a:lnTo>
                  <a:close/>
                </a:path>
                <a:path w="15240" h="55245">
                  <a:moveTo>
                    <a:pt x="14630" y="0"/>
                  </a:moveTo>
                  <a:lnTo>
                    <a:pt x="0" y="0"/>
                  </a:lnTo>
                  <a:lnTo>
                    <a:pt x="0" y="8407"/>
                  </a:lnTo>
                  <a:lnTo>
                    <a:pt x="14630" y="8407"/>
                  </a:lnTo>
                  <a:lnTo>
                    <a:pt x="14630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6959361" y="9014036"/>
              <a:ext cx="55244" cy="114935"/>
            </a:xfrm>
            <a:custGeom>
              <a:avLst/>
              <a:gdLst/>
              <a:ahLst/>
              <a:cxnLst/>
              <a:rect l="l" t="t" r="r" b="b"/>
              <a:pathLst>
                <a:path w="55245" h="114934">
                  <a:moveTo>
                    <a:pt x="42007" y="2399"/>
                  </a:moveTo>
                  <a:lnTo>
                    <a:pt x="20959" y="2399"/>
                  </a:lnTo>
                  <a:lnTo>
                    <a:pt x="41731" y="0"/>
                  </a:lnTo>
                  <a:lnTo>
                    <a:pt x="42007" y="2399"/>
                  </a:lnTo>
                  <a:close/>
                </a:path>
                <a:path w="55245" h="114934">
                  <a:moveTo>
                    <a:pt x="20959" y="114363"/>
                  </a:moveTo>
                  <a:lnTo>
                    <a:pt x="0" y="114363"/>
                  </a:lnTo>
                  <a:lnTo>
                    <a:pt x="0" y="1223"/>
                  </a:lnTo>
                  <a:lnTo>
                    <a:pt x="20959" y="1223"/>
                  </a:lnTo>
                  <a:lnTo>
                    <a:pt x="20959" y="2399"/>
                  </a:lnTo>
                  <a:lnTo>
                    <a:pt x="42007" y="2399"/>
                  </a:lnTo>
                  <a:lnTo>
                    <a:pt x="42064" y="2893"/>
                  </a:lnTo>
                  <a:lnTo>
                    <a:pt x="20959" y="2893"/>
                  </a:lnTo>
                  <a:lnTo>
                    <a:pt x="20959" y="10302"/>
                  </a:lnTo>
                  <a:lnTo>
                    <a:pt x="3175" y="10302"/>
                  </a:lnTo>
                  <a:lnTo>
                    <a:pt x="3175" y="18699"/>
                  </a:lnTo>
                  <a:lnTo>
                    <a:pt x="20959" y="18699"/>
                  </a:lnTo>
                  <a:lnTo>
                    <a:pt x="20959" y="31966"/>
                  </a:lnTo>
                  <a:lnTo>
                    <a:pt x="3175" y="31966"/>
                  </a:lnTo>
                  <a:lnTo>
                    <a:pt x="3175" y="40340"/>
                  </a:lnTo>
                  <a:lnTo>
                    <a:pt x="20959" y="40340"/>
                  </a:lnTo>
                  <a:lnTo>
                    <a:pt x="20959" y="45232"/>
                  </a:lnTo>
                  <a:lnTo>
                    <a:pt x="3175" y="45232"/>
                  </a:lnTo>
                  <a:lnTo>
                    <a:pt x="3175" y="65485"/>
                  </a:lnTo>
                  <a:lnTo>
                    <a:pt x="20959" y="65485"/>
                  </a:lnTo>
                  <a:lnTo>
                    <a:pt x="20959" y="114363"/>
                  </a:lnTo>
                  <a:close/>
                </a:path>
                <a:path w="55245" h="114934">
                  <a:moveTo>
                    <a:pt x="33851" y="114787"/>
                  </a:moveTo>
                  <a:lnTo>
                    <a:pt x="33756" y="113846"/>
                  </a:lnTo>
                  <a:lnTo>
                    <a:pt x="20959" y="2893"/>
                  </a:lnTo>
                  <a:lnTo>
                    <a:pt x="42064" y="2893"/>
                  </a:lnTo>
                  <a:lnTo>
                    <a:pt x="42812" y="9385"/>
                  </a:lnTo>
                  <a:lnTo>
                    <a:pt x="39614" y="9385"/>
                  </a:lnTo>
                  <a:lnTo>
                    <a:pt x="25076" y="11055"/>
                  </a:lnTo>
                  <a:lnTo>
                    <a:pt x="25844" y="17688"/>
                  </a:lnTo>
                  <a:lnTo>
                    <a:pt x="25962" y="18699"/>
                  </a:lnTo>
                  <a:lnTo>
                    <a:pt x="26041" y="19382"/>
                  </a:lnTo>
                  <a:lnTo>
                    <a:pt x="43962" y="19382"/>
                  </a:lnTo>
                  <a:lnTo>
                    <a:pt x="45287" y="30884"/>
                  </a:lnTo>
                  <a:lnTo>
                    <a:pt x="42108" y="30884"/>
                  </a:lnTo>
                  <a:lnTo>
                    <a:pt x="27570" y="32554"/>
                  </a:lnTo>
                  <a:lnTo>
                    <a:pt x="28471" y="40340"/>
                  </a:lnTo>
                  <a:lnTo>
                    <a:pt x="28534" y="40881"/>
                  </a:lnTo>
                  <a:lnTo>
                    <a:pt x="46437" y="40881"/>
                  </a:lnTo>
                  <a:lnTo>
                    <a:pt x="46803" y="44056"/>
                  </a:lnTo>
                  <a:lnTo>
                    <a:pt x="43613" y="44056"/>
                  </a:lnTo>
                  <a:lnTo>
                    <a:pt x="29075" y="45750"/>
                  </a:lnTo>
                  <a:lnTo>
                    <a:pt x="31361" y="65485"/>
                  </a:lnTo>
                  <a:lnTo>
                    <a:pt x="31404" y="65861"/>
                  </a:lnTo>
                  <a:lnTo>
                    <a:pt x="49313" y="65861"/>
                  </a:lnTo>
                  <a:lnTo>
                    <a:pt x="54669" y="112388"/>
                  </a:lnTo>
                  <a:lnTo>
                    <a:pt x="33851" y="114787"/>
                  </a:lnTo>
                  <a:close/>
                </a:path>
                <a:path w="55245" h="114934">
                  <a:moveTo>
                    <a:pt x="43962" y="19382"/>
                  </a:moveTo>
                  <a:lnTo>
                    <a:pt x="26041" y="19382"/>
                  </a:lnTo>
                  <a:lnTo>
                    <a:pt x="40578" y="17688"/>
                  </a:lnTo>
                  <a:lnTo>
                    <a:pt x="39808" y="11055"/>
                  </a:lnTo>
                  <a:lnTo>
                    <a:pt x="39721" y="10302"/>
                  </a:lnTo>
                  <a:lnTo>
                    <a:pt x="39614" y="9385"/>
                  </a:lnTo>
                  <a:lnTo>
                    <a:pt x="42812" y="9385"/>
                  </a:lnTo>
                  <a:lnTo>
                    <a:pt x="43767" y="17688"/>
                  </a:lnTo>
                  <a:lnTo>
                    <a:pt x="43884" y="18699"/>
                  </a:lnTo>
                  <a:lnTo>
                    <a:pt x="43962" y="19382"/>
                  </a:lnTo>
                  <a:close/>
                </a:path>
                <a:path w="55245" h="114934">
                  <a:moveTo>
                    <a:pt x="20959" y="18699"/>
                  </a:moveTo>
                  <a:lnTo>
                    <a:pt x="17807" y="18699"/>
                  </a:lnTo>
                  <a:lnTo>
                    <a:pt x="17807" y="10302"/>
                  </a:lnTo>
                  <a:lnTo>
                    <a:pt x="20959" y="10302"/>
                  </a:lnTo>
                  <a:lnTo>
                    <a:pt x="20959" y="18699"/>
                  </a:lnTo>
                  <a:close/>
                </a:path>
                <a:path w="55245" h="114934">
                  <a:moveTo>
                    <a:pt x="46437" y="40881"/>
                  </a:moveTo>
                  <a:lnTo>
                    <a:pt x="28534" y="40881"/>
                  </a:lnTo>
                  <a:lnTo>
                    <a:pt x="43048" y="39211"/>
                  </a:lnTo>
                  <a:lnTo>
                    <a:pt x="42296" y="32554"/>
                  </a:lnTo>
                  <a:lnTo>
                    <a:pt x="42230" y="31966"/>
                  </a:lnTo>
                  <a:lnTo>
                    <a:pt x="42108" y="30884"/>
                  </a:lnTo>
                  <a:lnTo>
                    <a:pt x="45287" y="30884"/>
                  </a:lnTo>
                  <a:lnTo>
                    <a:pt x="46375" y="40340"/>
                  </a:lnTo>
                  <a:lnTo>
                    <a:pt x="46437" y="40881"/>
                  </a:lnTo>
                  <a:close/>
                </a:path>
                <a:path w="55245" h="114934">
                  <a:moveTo>
                    <a:pt x="20959" y="40340"/>
                  </a:moveTo>
                  <a:lnTo>
                    <a:pt x="17807" y="40340"/>
                  </a:lnTo>
                  <a:lnTo>
                    <a:pt x="17807" y="31966"/>
                  </a:lnTo>
                  <a:lnTo>
                    <a:pt x="20959" y="31966"/>
                  </a:lnTo>
                  <a:lnTo>
                    <a:pt x="20959" y="40340"/>
                  </a:lnTo>
                  <a:close/>
                </a:path>
                <a:path w="55245" h="114934">
                  <a:moveTo>
                    <a:pt x="49313" y="65861"/>
                  </a:moveTo>
                  <a:lnTo>
                    <a:pt x="31404" y="65861"/>
                  </a:lnTo>
                  <a:lnTo>
                    <a:pt x="45942" y="64191"/>
                  </a:lnTo>
                  <a:lnTo>
                    <a:pt x="43613" y="44056"/>
                  </a:lnTo>
                  <a:lnTo>
                    <a:pt x="46803" y="44056"/>
                  </a:lnTo>
                  <a:lnTo>
                    <a:pt x="49270" y="65485"/>
                  </a:lnTo>
                  <a:lnTo>
                    <a:pt x="49313" y="65861"/>
                  </a:lnTo>
                  <a:close/>
                </a:path>
                <a:path w="55245" h="114934">
                  <a:moveTo>
                    <a:pt x="20959" y="65485"/>
                  </a:moveTo>
                  <a:lnTo>
                    <a:pt x="17807" y="65485"/>
                  </a:lnTo>
                  <a:lnTo>
                    <a:pt x="17807" y="45232"/>
                  </a:lnTo>
                  <a:lnTo>
                    <a:pt x="20959" y="45232"/>
                  </a:lnTo>
                  <a:lnTo>
                    <a:pt x="20959" y="65485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6962533" y="9023425"/>
              <a:ext cx="43180" cy="56515"/>
            </a:xfrm>
            <a:custGeom>
              <a:avLst/>
              <a:gdLst/>
              <a:ahLst/>
              <a:cxnLst/>
              <a:rect l="l" t="t" r="r" b="b"/>
              <a:pathLst>
                <a:path w="43179" h="56515">
                  <a:moveTo>
                    <a:pt x="14630" y="35852"/>
                  </a:moveTo>
                  <a:lnTo>
                    <a:pt x="0" y="35852"/>
                  </a:lnTo>
                  <a:lnTo>
                    <a:pt x="0" y="56095"/>
                  </a:lnTo>
                  <a:lnTo>
                    <a:pt x="14630" y="56095"/>
                  </a:lnTo>
                  <a:lnTo>
                    <a:pt x="14630" y="35852"/>
                  </a:lnTo>
                  <a:close/>
                </a:path>
                <a:path w="43179" h="56515">
                  <a:moveTo>
                    <a:pt x="14630" y="22580"/>
                  </a:moveTo>
                  <a:lnTo>
                    <a:pt x="0" y="22580"/>
                  </a:lnTo>
                  <a:lnTo>
                    <a:pt x="0" y="30962"/>
                  </a:lnTo>
                  <a:lnTo>
                    <a:pt x="14630" y="30962"/>
                  </a:lnTo>
                  <a:lnTo>
                    <a:pt x="14630" y="22580"/>
                  </a:lnTo>
                  <a:close/>
                </a:path>
                <a:path w="43179" h="56515">
                  <a:moveTo>
                    <a:pt x="14630" y="914"/>
                  </a:moveTo>
                  <a:lnTo>
                    <a:pt x="0" y="914"/>
                  </a:lnTo>
                  <a:lnTo>
                    <a:pt x="0" y="9321"/>
                  </a:lnTo>
                  <a:lnTo>
                    <a:pt x="14630" y="9321"/>
                  </a:lnTo>
                  <a:lnTo>
                    <a:pt x="14630" y="914"/>
                  </a:lnTo>
                  <a:close/>
                </a:path>
                <a:path w="43179" h="56515">
                  <a:moveTo>
                    <a:pt x="37401" y="8305"/>
                  </a:moveTo>
                  <a:lnTo>
                    <a:pt x="36436" y="0"/>
                  </a:lnTo>
                  <a:lnTo>
                    <a:pt x="21894" y="1676"/>
                  </a:lnTo>
                  <a:lnTo>
                    <a:pt x="22860" y="9994"/>
                  </a:lnTo>
                  <a:lnTo>
                    <a:pt x="37401" y="8305"/>
                  </a:lnTo>
                  <a:close/>
                </a:path>
                <a:path w="43179" h="56515">
                  <a:moveTo>
                    <a:pt x="39865" y="29832"/>
                  </a:moveTo>
                  <a:lnTo>
                    <a:pt x="38925" y="21501"/>
                  </a:lnTo>
                  <a:lnTo>
                    <a:pt x="24396" y="23177"/>
                  </a:lnTo>
                  <a:lnTo>
                    <a:pt x="25361" y="31496"/>
                  </a:lnTo>
                  <a:lnTo>
                    <a:pt x="39865" y="29832"/>
                  </a:lnTo>
                  <a:close/>
                </a:path>
                <a:path w="43179" h="56515">
                  <a:moveTo>
                    <a:pt x="42760" y="54813"/>
                  </a:moveTo>
                  <a:lnTo>
                    <a:pt x="40436" y="34671"/>
                  </a:lnTo>
                  <a:lnTo>
                    <a:pt x="25895" y="36372"/>
                  </a:lnTo>
                  <a:lnTo>
                    <a:pt x="28232" y="56476"/>
                  </a:lnTo>
                  <a:lnTo>
                    <a:pt x="42760" y="54813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5418232" y="9022363"/>
              <a:ext cx="36830" cy="106045"/>
            </a:xfrm>
            <a:custGeom>
              <a:avLst/>
              <a:gdLst/>
              <a:ahLst/>
              <a:cxnLst/>
              <a:rect l="l" t="t" r="r" b="b"/>
              <a:pathLst>
                <a:path w="36829" h="106045">
                  <a:moveTo>
                    <a:pt x="36532" y="105566"/>
                  </a:moveTo>
                  <a:lnTo>
                    <a:pt x="0" y="105566"/>
                  </a:lnTo>
                  <a:lnTo>
                    <a:pt x="0" y="0"/>
                  </a:lnTo>
                  <a:lnTo>
                    <a:pt x="36532" y="0"/>
                  </a:lnTo>
                  <a:lnTo>
                    <a:pt x="36532" y="8467"/>
                  </a:lnTo>
                  <a:lnTo>
                    <a:pt x="5504" y="8467"/>
                  </a:lnTo>
                  <a:lnTo>
                    <a:pt x="5504" y="16300"/>
                  </a:lnTo>
                  <a:lnTo>
                    <a:pt x="36532" y="16300"/>
                  </a:lnTo>
                  <a:lnTo>
                    <a:pt x="36532" y="28673"/>
                  </a:lnTo>
                  <a:lnTo>
                    <a:pt x="5504" y="28673"/>
                  </a:lnTo>
                  <a:lnTo>
                    <a:pt x="5504" y="36482"/>
                  </a:lnTo>
                  <a:lnTo>
                    <a:pt x="36532" y="36482"/>
                  </a:lnTo>
                  <a:lnTo>
                    <a:pt x="36532" y="41069"/>
                  </a:lnTo>
                  <a:lnTo>
                    <a:pt x="5504" y="41069"/>
                  </a:lnTo>
                  <a:lnTo>
                    <a:pt x="5504" y="59957"/>
                  </a:lnTo>
                  <a:lnTo>
                    <a:pt x="36532" y="59957"/>
                  </a:lnTo>
                  <a:lnTo>
                    <a:pt x="36532" y="105566"/>
                  </a:lnTo>
                  <a:close/>
                </a:path>
                <a:path w="36829" h="106045">
                  <a:moveTo>
                    <a:pt x="36532" y="16300"/>
                  </a:moveTo>
                  <a:lnTo>
                    <a:pt x="31004" y="16300"/>
                  </a:lnTo>
                  <a:lnTo>
                    <a:pt x="31004" y="8467"/>
                  </a:lnTo>
                  <a:lnTo>
                    <a:pt x="36532" y="8467"/>
                  </a:lnTo>
                  <a:lnTo>
                    <a:pt x="36532" y="16300"/>
                  </a:lnTo>
                  <a:close/>
                </a:path>
                <a:path w="36829" h="106045">
                  <a:moveTo>
                    <a:pt x="36532" y="36482"/>
                  </a:moveTo>
                  <a:lnTo>
                    <a:pt x="31004" y="36482"/>
                  </a:lnTo>
                  <a:lnTo>
                    <a:pt x="31004" y="28673"/>
                  </a:lnTo>
                  <a:lnTo>
                    <a:pt x="36532" y="28673"/>
                  </a:lnTo>
                  <a:lnTo>
                    <a:pt x="36532" y="36482"/>
                  </a:lnTo>
                  <a:close/>
                </a:path>
                <a:path w="36829" h="106045">
                  <a:moveTo>
                    <a:pt x="36532" y="59957"/>
                  </a:moveTo>
                  <a:lnTo>
                    <a:pt x="31004" y="59957"/>
                  </a:lnTo>
                  <a:lnTo>
                    <a:pt x="31004" y="41069"/>
                  </a:lnTo>
                  <a:lnTo>
                    <a:pt x="36532" y="41069"/>
                  </a:lnTo>
                  <a:lnTo>
                    <a:pt x="36532" y="59957"/>
                  </a:lnTo>
                  <a:close/>
                </a:path>
              </a:pathLst>
            </a:custGeom>
            <a:solidFill>
              <a:srgbClr val="603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5423725" y="9030842"/>
              <a:ext cx="26034" cy="52069"/>
            </a:xfrm>
            <a:custGeom>
              <a:avLst/>
              <a:gdLst/>
              <a:ahLst/>
              <a:cxnLst/>
              <a:rect l="l" t="t" r="r" b="b"/>
              <a:pathLst>
                <a:path w="26035" h="52070">
                  <a:moveTo>
                    <a:pt x="25501" y="32600"/>
                  </a:moveTo>
                  <a:lnTo>
                    <a:pt x="0" y="32600"/>
                  </a:lnTo>
                  <a:lnTo>
                    <a:pt x="0" y="51485"/>
                  </a:lnTo>
                  <a:lnTo>
                    <a:pt x="25501" y="51485"/>
                  </a:lnTo>
                  <a:lnTo>
                    <a:pt x="25501" y="32600"/>
                  </a:lnTo>
                  <a:close/>
                </a:path>
                <a:path w="26035" h="52070">
                  <a:moveTo>
                    <a:pt x="25501" y="20205"/>
                  </a:moveTo>
                  <a:lnTo>
                    <a:pt x="0" y="20205"/>
                  </a:lnTo>
                  <a:lnTo>
                    <a:pt x="0" y="28003"/>
                  </a:lnTo>
                  <a:lnTo>
                    <a:pt x="25501" y="28003"/>
                  </a:lnTo>
                  <a:lnTo>
                    <a:pt x="25501" y="20205"/>
                  </a:lnTo>
                  <a:close/>
                </a:path>
                <a:path w="26035" h="52070">
                  <a:moveTo>
                    <a:pt x="25501" y="0"/>
                  </a:moveTo>
                  <a:lnTo>
                    <a:pt x="0" y="0"/>
                  </a:lnTo>
                  <a:lnTo>
                    <a:pt x="0" y="7823"/>
                  </a:lnTo>
                  <a:lnTo>
                    <a:pt x="25501" y="7823"/>
                  </a:lnTo>
                  <a:lnTo>
                    <a:pt x="25501" y="0"/>
                  </a:lnTo>
                  <a:close/>
                </a:path>
              </a:pathLst>
            </a:custGeom>
            <a:solidFill>
              <a:srgbClr val="C397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5457517" y="9022363"/>
              <a:ext cx="18415" cy="106045"/>
            </a:xfrm>
            <a:custGeom>
              <a:avLst/>
              <a:gdLst/>
              <a:ahLst/>
              <a:cxnLst/>
              <a:rect l="l" t="t" r="r" b="b"/>
              <a:pathLst>
                <a:path w="18414" h="106045">
                  <a:moveTo>
                    <a:pt x="18254" y="105566"/>
                  </a:moveTo>
                  <a:lnTo>
                    <a:pt x="0" y="105566"/>
                  </a:lnTo>
                  <a:lnTo>
                    <a:pt x="0" y="0"/>
                  </a:lnTo>
                  <a:lnTo>
                    <a:pt x="18254" y="0"/>
                  </a:lnTo>
                  <a:lnTo>
                    <a:pt x="18254" y="8467"/>
                  </a:lnTo>
                  <a:lnTo>
                    <a:pt x="2752" y="8467"/>
                  </a:lnTo>
                  <a:lnTo>
                    <a:pt x="2752" y="16300"/>
                  </a:lnTo>
                  <a:lnTo>
                    <a:pt x="18254" y="16300"/>
                  </a:lnTo>
                  <a:lnTo>
                    <a:pt x="18254" y="28673"/>
                  </a:lnTo>
                  <a:lnTo>
                    <a:pt x="2752" y="28673"/>
                  </a:lnTo>
                  <a:lnTo>
                    <a:pt x="2752" y="36482"/>
                  </a:lnTo>
                  <a:lnTo>
                    <a:pt x="18254" y="36482"/>
                  </a:lnTo>
                  <a:lnTo>
                    <a:pt x="18254" y="41069"/>
                  </a:lnTo>
                  <a:lnTo>
                    <a:pt x="2752" y="41069"/>
                  </a:lnTo>
                  <a:lnTo>
                    <a:pt x="2752" y="59957"/>
                  </a:lnTo>
                  <a:lnTo>
                    <a:pt x="18254" y="59957"/>
                  </a:lnTo>
                  <a:lnTo>
                    <a:pt x="18254" y="105566"/>
                  </a:lnTo>
                  <a:close/>
                </a:path>
                <a:path w="18414" h="106045">
                  <a:moveTo>
                    <a:pt x="18254" y="16300"/>
                  </a:moveTo>
                  <a:lnTo>
                    <a:pt x="15502" y="16300"/>
                  </a:lnTo>
                  <a:lnTo>
                    <a:pt x="15502" y="8467"/>
                  </a:lnTo>
                  <a:lnTo>
                    <a:pt x="18254" y="8467"/>
                  </a:lnTo>
                  <a:lnTo>
                    <a:pt x="18254" y="16300"/>
                  </a:lnTo>
                  <a:close/>
                </a:path>
                <a:path w="18414" h="106045">
                  <a:moveTo>
                    <a:pt x="18254" y="36482"/>
                  </a:moveTo>
                  <a:lnTo>
                    <a:pt x="15502" y="36482"/>
                  </a:lnTo>
                  <a:lnTo>
                    <a:pt x="15502" y="28673"/>
                  </a:lnTo>
                  <a:lnTo>
                    <a:pt x="18254" y="28673"/>
                  </a:lnTo>
                  <a:lnTo>
                    <a:pt x="18254" y="36482"/>
                  </a:lnTo>
                  <a:close/>
                </a:path>
                <a:path w="18414" h="106045">
                  <a:moveTo>
                    <a:pt x="18254" y="59957"/>
                  </a:moveTo>
                  <a:lnTo>
                    <a:pt x="15502" y="59957"/>
                  </a:lnTo>
                  <a:lnTo>
                    <a:pt x="15502" y="41069"/>
                  </a:lnTo>
                  <a:lnTo>
                    <a:pt x="18254" y="41069"/>
                  </a:lnTo>
                  <a:lnTo>
                    <a:pt x="18254" y="59957"/>
                  </a:lnTo>
                  <a:close/>
                </a:path>
              </a:pathLst>
            </a:custGeom>
            <a:solidFill>
              <a:srgbClr val="603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5460263" y="9030842"/>
              <a:ext cx="13335" cy="52069"/>
            </a:xfrm>
            <a:custGeom>
              <a:avLst/>
              <a:gdLst/>
              <a:ahLst/>
              <a:cxnLst/>
              <a:rect l="l" t="t" r="r" b="b"/>
              <a:pathLst>
                <a:path w="13335" h="52070">
                  <a:moveTo>
                    <a:pt x="12750" y="32600"/>
                  </a:moveTo>
                  <a:lnTo>
                    <a:pt x="0" y="32600"/>
                  </a:lnTo>
                  <a:lnTo>
                    <a:pt x="0" y="51485"/>
                  </a:lnTo>
                  <a:lnTo>
                    <a:pt x="12750" y="51485"/>
                  </a:lnTo>
                  <a:lnTo>
                    <a:pt x="12750" y="32600"/>
                  </a:lnTo>
                  <a:close/>
                </a:path>
                <a:path w="13335" h="52070">
                  <a:moveTo>
                    <a:pt x="12750" y="20205"/>
                  </a:moveTo>
                  <a:lnTo>
                    <a:pt x="0" y="20205"/>
                  </a:lnTo>
                  <a:lnTo>
                    <a:pt x="0" y="28003"/>
                  </a:lnTo>
                  <a:lnTo>
                    <a:pt x="12750" y="28003"/>
                  </a:lnTo>
                  <a:lnTo>
                    <a:pt x="12750" y="20205"/>
                  </a:lnTo>
                  <a:close/>
                </a:path>
                <a:path w="13335" h="52070">
                  <a:moveTo>
                    <a:pt x="12750" y="0"/>
                  </a:moveTo>
                  <a:lnTo>
                    <a:pt x="0" y="0"/>
                  </a:lnTo>
                  <a:lnTo>
                    <a:pt x="0" y="7823"/>
                  </a:lnTo>
                  <a:lnTo>
                    <a:pt x="12750" y="7823"/>
                  </a:lnTo>
                  <a:lnTo>
                    <a:pt x="12750" y="0"/>
                  </a:lnTo>
                  <a:close/>
                </a:path>
              </a:pathLst>
            </a:custGeom>
            <a:solidFill>
              <a:srgbClr val="C397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5478195" y="9022363"/>
              <a:ext cx="34290" cy="106045"/>
            </a:xfrm>
            <a:custGeom>
              <a:avLst/>
              <a:gdLst/>
              <a:ahLst/>
              <a:cxnLst/>
              <a:rect l="l" t="t" r="r" b="b"/>
              <a:pathLst>
                <a:path w="34289" h="106045">
                  <a:moveTo>
                    <a:pt x="33756" y="105566"/>
                  </a:moveTo>
                  <a:lnTo>
                    <a:pt x="0" y="105566"/>
                  </a:lnTo>
                  <a:lnTo>
                    <a:pt x="0" y="0"/>
                  </a:lnTo>
                  <a:lnTo>
                    <a:pt x="33756" y="0"/>
                  </a:lnTo>
                  <a:lnTo>
                    <a:pt x="33756" y="8467"/>
                  </a:lnTo>
                  <a:lnTo>
                    <a:pt x="5104" y="8467"/>
                  </a:lnTo>
                  <a:lnTo>
                    <a:pt x="5104" y="16300"/>
                  </a:lnTo>
                  <a:lnTo>
                    <a:pt x="33756" y="16300"/>
                  </a:lnTo>
                  <a:lnTo>
                    <a:pt x="33756" y="28673"/>
                  </a:lnTo>
                  <a:lnTo>
                    <a:pt x="5104" y="28673"/>
                  </a:lnTo>
                  <a:lnTo>
                    <a:pt x="5104" y="36482"/>
                  </a:lnTo>
                  <a:lnTo>
                    <a:pt x="33756" y="36482"/>
                  </a:lnTo>
                  <a:lnTo>
                    <a:pt x="33756" y="41069"/>
                  </a:lnTo>
                  <a:lnTo>
                    <a:pt x="5104" y="41069"/>
                  </a:lnTo>
                  <a:lnTo>
                    <a:pt x="5104" y="59957"/>
                  </a:lnTo>
                  <a:lnTo>
                    <a:pt x="33756" y="59957"/>
                  </a:lnTo>
                  <a:lnTo>
                    <a:pt x="33756" y="105566"/>
                  </a:lnTo>
                  <a:close/>
                </a:path>
                <a:path w="34289" h="106045">
                  <a:moveTo>
                    <a:pt x="33756" y="16300"/>
                  </a:moveTo>
                  <a:lnTo>
                    <a:pt x="28675" y="16300"/>
                  </a:lnTo>
                  <a:lnTo>
                    <a:pt x="28675" y="8467"/>
                  </a:lnTo>
                  <a:lnTo>
                    <a:pt x="33756" y="8467"/>
                  </a:lnTo>
                  <a:lnTo>
                    <a:pt x="33756" y="16300"/>
                  </a:lnTo>
                  <a:close/>
                </a:path>
                <a:path w="34289" h="106045">
                  <a:moveTo>
                    <a:pt x="33756" y="36482"/>
                  </a:moveTo>
                  <a:lnTo>
                    <a:pt x="28675" y="36482"/>
                  </a:lnTo>
                  <a:lnTo>
                    <a:pt x="28675" y="28673"/>
                  </a:lnTo>
                  <a:lnTo>
                    <a:pt x="33756" y="28673"/>
                  </a:lnTo>
                  <a:lnTo>
                    <a:pt x="33756" y="36482"/>
                  </a:lnTo>
                  <a:close/>
                </a:path>
                <a:path w="34289" h="106045">
                  <a:moveTo>
                    <a:pt x="33756" y="59957"/>
                  </a:moveTo>
                  <a:lnTo>
                    <a:pt x="28675" y="59957"/>
                  </a:lnTo>
                  <a:lnTo>
                    <a:pt x="28675" y="41069"/>
                  </a:lnTo>
                  <a:lnTo>
                    <a:pt x="33756" y="41069"/>
                  </a:lnTo>
                  <a:lnTo>
                    <a:pt x="33756" y="59957"/>
                  </a:lnTo>
                  <a:close/>
                </a:path>
              </a:pathLst>
            </a:custGeom>
            <a:solidFill>
              <a:srgbClr val="603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5483288" y="9030842"/>
              <a:ext cx="24130" cy="52069"/>
            </a:xfrm>
            <a:custGeom>
              <a:avLst/>
              <a:gdLst/>
              <a:ahLst/>
              <a:cxnLst/>
              <a:rect l="l" t="t" r="r" b="b"/>
              <a:pathLst>
                <a:path w="24129" h="52070">
                  <a:moveTo>
                    <a:pt x="23571" y="32600"/>
                  </a:moveTo>
                  <a:lnTo>
                    <a:pt x="0" y="32600"/>
                  </a:lnTo>
                  <a:lnTo>
                    <a:pt x="0" y="51485"/>
                  </a:lnTo>
                  <a:lnTo>
                    <a:pt x="23571" y="51485"/>
                  </a:lnTo>
                  <a:lnTo>
                    <a:pt x="23571" y="32600"/>
                  </a:lnTo>
                  <a:close/>
                </a:path>
                <a:path w="24129" h="52070">
                  <a:moveTo>
                    <a:pt x="23571" y="20205"/>
                  </a:moveTo>
                  <a:lnTo>
                    <a:pt x="0" y="20205"/>
                  </a:lnTo>
                  <a:lnTo>
                    <a:pt x="0" y="28003"/>
                  </a:lnTo>
                  <a:lnTo>
                    <a:pt x="23571" y="28003"/>
                  </a:lnTo>
                  <a:lnTo>
                    <a:pt x="23571" y="20205"/>
                  </a:lnTo>
                  <a:close/>
                </a:path>
                <a:path w="24129" h="52070">
                  <a:moveTo>
                    <a:pt x="23571" y="0"/>
                  </a:moveTo>
                  <a:lnTo>
                    <a:pt x="0" y="0"/>
                  </a:lnTo>
                  <a:lnTo>
                    <a:pt x="0" y="7823"/>
                  </a:lnTo>
                  <a:lnTo>
                    <a:pt x="23571" y="7823"/>
                  </a:lnTo>
                  <a:lnTo>
                    <a:pt x="23571" y="0"/>
                  </a:lnTo>
                  <a:close/>
                </a:path>
              </a:pathLst>
            </a:custGeom>
            <a:solidFill>
              <a:srgbClr val="C397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5513339" y="9022363"/>
              <a:ext cx="34290" cy="106045"/>
            </a:xfrm>
            <a:custGeom>
              <a:avLst/>
              <a:gdLst/>
              <a:ahLst/>
              <a:cxnLst/>
              <a:rect l="l" t="t" r="r" b="b"/>
              <a:pathLst>
                <a:path w="34289" h="106045">
                  <a:moveTo>
                    <a:pt x="33780" y="105566"/>
                  </a:moveTo>
                  <a:lnTo>
                    <a:pt x="0" y="105566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467"/>
                  </a:lnTo>
                  <a:lnTo>
                    <a:pt x="5104" y="8467"/>
                  </a:lnTo>
                  <a:lnTo>
                    <a:pt x="5104" y="16300"/>
                  </a:lnTo>
                  <a:lnTo>
                    <a:pt x="33780" y="16300"/>
                  </a:lnTo>
                  <a:lnTo>
                    <a:pt x="33780" y="28673"/>
                  </a:lnTo>
                  <a:lnTo>
                    <a:pt x="5104" y="28673"/>
                  </a:lnTo>
                  <a:lnTo>
                    <a:pt x="5104" y="36482"/>
                  </a:lnTo>
                  <a:lnTo>
                    <a:pt x="33780" y="36482"/>
                  </a:lnTo>
                  <a:lnTo>
                    <a:pt x="33780" y="41069"/>
                  </a:lnTo>
                  <a:lnTo>
                    <a:pt x="5104" y="41069"/>
                  </a:lnTo>
                  <a:lnTo>
                    <a:pt x="5104" y="59957"/>
                  </a:lnTo>
                  <a:lnTo>
                    <a:pt x="33780" y="59957"/>
                  </a:lnTo>
                  <a:lnTo>
                    <a:pt x="33780" y="105566"/>
                  </a:lnTo>
                  <a:close/>
                </a:path>
                <a:path w="34289" h="106045">
                  <a:moveTo>
                    <a:pt x="33780" y="16300"/>
                  </a:moveTo>
                  <a:lnTo>
                    <a:pt x="28675" y="16300"/>
                  </a:lnTo>
                  <a:lnTo>
                    <a:pt x="28675" y="8467"/>
                  </a:lnTo>
                  <a:lnTo>
                    <a:pt x="33780" y="8467"/>
                  </a:lnTo>
                  <a:lnTo>
                    <a:pt x="33780" y="16300"/>
                  </a:lnTo>
                  <a:close/>
                </a:path>
                <a:path w="34289" h="106045">
                  <a:moveTo>
                    <a:pt x="33780" y="36482"/>
                  </a:moveTo>
                  <a:lnTo>
                    <a:pt x="28675" y="36482"/>
                  </a:lnTo>
                  <a:lnTo>
                    <a:pt x="28675" y="28673"/>
                  </a:lnTo>
                  <a:lnTo>
                    <a:pt x="33780" y="28673"/>
                  </a:lnTo>
                  <a:lnTo>
                    <a:pt x="33780" y="36482"/>
                  </a:lnTo>
                  <a:close/>
                </a:path>
                <a:path w="34289" h="106045">
                  <a:moveTo>
                    <a:pt x="33780" y="59957"/>
                  </a:moveTo>
                  <a:lnTo>
                    <a:pt x="28675" y="59957"/>
                  </a:lnTo>
                  <a:lnTo>
                    <a:pt x="28675" y="41069"/>
                  </a:lnTo>
                  <a:lnTo>
                    <a:pt x="33780" y="41069"/>
                  </a:lnTo>
                  <a:lnTo>
                    <a:pt x="33780" y="59957"/>
                  </a:lnTo>
                  <a:close/>
                </a:path>
              </a:pathLst>
            </a:custGeom>
            <a:solidFill>
              <a:srgbClr val="604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5518442" y="9030842"/>
              <a:ext cx="24130" cy="52069"/>
            </a:xfrm>
            <a:custGeom>
              <a:avLst/>
              <a:gdLst/>
              <a:ahLst/>
              <a:cxnLst/>
              <a:rect l="l" t="t" r="r" b="b"/>
              <a:pathLst>
                <a:path w="24129" h="52070">
                  <a:moveTo>
                    <a:pt x="23571" y="32600"/>
                  </a:moveTo>
                  <a:lnTo>
                    <a:pt x="0" y="32600"/>
                  </a:lnTo>
                  <a:lnTo>
                    <a:pt x="0" y="51485"/>
                  </a:lnTo>
                  <a:lnTo>
                    <a:pt x="23571" y="51485"/>
                  </a:lnTo>
                  <a:lnTo>
                    <a:pt x="23571" y="32600"/>
                  </a:lnTo>
                  <a:close/>
                </a:path>
                <a:path w="24129" h="52070">
                  <a:moveTo>
                    <a:pt x="23571" y="20205"/>
                  </a:moveTo>
                  <a:lnTo>
                    <a:pt x="0" y="20205"/>
                  </a:lnTo>
                  <a:lnTo>
                    <a:pt x="0" y="28003"/>
                  </a:lnTo>
                  <a:lnTo>
                    <a:pt x="23571" y="28003"/>
                  </a:lnTo>
                  <a:lnTo>
                    <a:pt x="23571" y="20205"/>
                  </a:lnTo>
                  <a:close/>
                </a:path>
                <a:path w="24129" h="52070">
                  <a:moveTo>
                    <a:pt x="23571" y="0"/>
                  </a:moveTo>
                  <a:lnTo>
                    <a:pt x="0" y="0"/>
                  </a:lnTo>
                  <a:lnTo>
                    <a:pt x="0" y="7823"/>
                  </a:lnTo>
                  <a:lnTo>
                    <a:pt x="23571" y="7823"/>
                  </a:lnTo>
                  <a:lnTo>
                    <a:pt x="23571" y="0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5548484" y="9022363"/>
              <a:ext cx="34290" cy="106045"/>
            </a:xfrm>
            <a:custGeom>
              <a:avLst/>
              <a:gdLst/>
              <a:ahLst/>
              <a:cxnLst/>
              <a:rect l="l" t="t" r="r" b="b"/>
              <a:pathLst>
                <a:path w="34289" h="106045">
                  <a:moveTo>
                    <a:pt x="33780" y="105566"/>
                  </a:moveTo>
                  <a:lnTo>
                    <a:pt x="0" y="105566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467"/>
                  </a:lnTo>
                  <a:lnTo>
                    <a:pt x="5104" y="8467"/>
                  </a:lnTo>
                  <a:lnTo>
                    <a:pt x="5104" y="16300"/>
                  </a:lnTo>
                  <a:lnTo>
                    <a:pt x="33780" y="16300"/>
                  </a:lnTo>
                  <a:lnTo>
                    <a:pt x="33780" y="28673"/>
                  </a:lnTo>
                  <a:lnTo>
                    <a:pt x="5104" y="28673"/>
                  </a:lnTo>
                  <a:lnTo>
                    <a:pt x="5104" y="36482"/>
                  </a:lnTo>
                  <a:lnTo>
                    <a:pt x="33780" y="36482"/>
                  </a:lnTo>
                  <a:lnTo>
                    <a:pt x="33780" y="41069"/>
                  </a:lnTo>
                  <a:lnTo>
                    <a:pt x="5104" y="41069"/>
                  </a:lnTo>
                  <a:lnTo>
                    <a:pt x="5104" y="59957"/>
                  </a:lnTo>
                  <a:lnTo>
                    <a:pt x="33780" y="59957"/>
                  </a:lnTo>
                  <a:lnTo>
                    <a:pt x="33780" y="105566"/>
                  </a:lnTo>
                  <a:close/>
                </a:path>
                <a:path w="34289" h="106045">
                  <a:moveTo>
                    <a:pt x="33780" y="16300"/>
                  </a:moveTo>
                  <a:lnTo>
                    <a:pt x="28675" y="16300"/>
                  </a:lnTo>
                  <a:lnTo>
                    <a:pt x="28675" y="8467"/>
                  </a:lnTo>
                  <a:lnTo>
                    <a:pt x="33780" y="8467"/>
                  </a:lnTo>
                  <a:lnTo>
                    <a:pt x="33780" y="16300"/>
                  </a:lnTo>
                  <a:close/>
                </a:path>
                <a:path w="34289" h="106045">
                  <a:moveTo>
                    <a:pt x="33780" y="36482"/>
                  </a:moveTo>
                  <a:lnTo>
                    <a:pt x="28675" y="36482"/>
                  </a:lnTo>
                  <a:lnTo>
                    <a:pt x="28675" y="28673"/>
                  </a:lnTo>
                  <a:lnTo>
                    <a:pt x="33780" y="28673"/>
                  </a:lnTo>
                  <a:lnTo>
                    <a:pt x="33780" y="36482"/>
                  </a:lnTo>
                  <a:close/>
                </a:path>
                <a:path w="34289" h="106045">
                  <a:moveTo>
                    <a:pt x="33780" y="59957"/>
                  </a:moveTo>
                  <a:lnTo>
                    <a:pt x="28675" y="59957"/>
                  </a:lnTo>
                  <a:lnTo>
                    <a:pt x="28675" y="41069"/>
                  </a:lnTo>
                  <a:lnTo>
                    <a:pt x="33780" y="41069"/>
                  </a:lnTo>
                  <a:lnTo>
                    <a:pt x="33780" y="59957"/>
                  </a:lnTo>
                  <a:close/>
                </a:path>
              </a:pathLst>
            </a:custGeom>
            <a:solidFill>
              <a:srgbClr val="604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5553583" y="9030842"/>
              <a:ext cx="24130" cy="52069"/>
            </a:xfrm>
            <a:custGeom>
              <a:avLst/>
              <a:gdLst/>
              <a:ahLst/>
              <a:cxnLst/>
              <a:rect l="l" t="t" r="r" b="b"/>
              <a:pathLst>
                <a:path w="24129" h="52070">
                  <a:moveTo>
                    <a:pt x="23571" y="32600"/>
                  </a:moveTo>
                  <a:lnTo>
                    <a:pt x="0" y="32600"/>
                  </a:lnTo>
                  <a:lnTo>
                    <a:pt x="0" y="51485"/>
                  </a:lnTo>
                  <a:lnTo>
                    <a:pt x="23571" y="51485"/>
                  </a:lnTo>
                  <a:lnTo>
                    <a:pt x="23571" y="32600"/>
                  </a:lnTo>
                  <a:close/>
                </a:path>
                <a:path w="24129" h="52070">
                  <a:moveTo>
                    <a:pt x="23571" y="20205"/>
                  </a:moveTo>
                  <a:lnTo>
                    <a:pt x="0" y="20205"/>
                  </a:lnTo>
                  <a:lnTo>
                    <a:pt x="0" y="28003"/>
                  </a:lnTo>
                  <a:lnTo>
                    <a:pt x="23571" y="28003"/>
                  </a:lnTo>
                  <a:lnTo>
                    <a:pt x="23571" y="20205"/>
                  </a:lnTo>
                  <a:close/>
                </a:path>
                <a:path w="24129" h="52070">
                  <a:moveTo>
                    <a:pt x="23571" y="0"/>
                  </a:moveTo>
                  <a:lnTo>
                    <a:pt x="0" y="0"/>
                  </a:lnTo>
                  <a:lnTo>
                    <a:pt x="0" y="7823"/>
                  </a:lnTo>
                  <a:lnTo>
                    <a:pt x="23571" y="7823"/>
                  </a:lnTo>
                  <a:lnTo>
                    <a:pt x="23571" y="0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5586405" y="9022363"/>
              <a:ext cx="20955" cy="106045"/>
            </a:xfrm>
            <a:custGeom>
              <a:avLst/>
              <a:gdLst/>
              <a:ahLst/>
              <a:cxnLst/>
              <a:rect l="l" t="t" r="r" b="b"/>
              <a:pathLst>
                <a:path w="20954" h="106045">
                  <a:moveTo>
                    <a:pt x="20654" y="105566"/>
                  </a:moveTo>
                  <a:lnTo>
                    <a:pt x="0" y="105566"/>
                  </a:lnTo>
                  <a:lnTo>
                    <a:pt x="0" y="0"/>
                  </a:lnTo>
                  <a:lnTo>
                    <a:pt x="20654" y="0"/>
                  </a:lnTo>
                  <a:lnTo>
                    <a:pt x="20654" y="8467"/>
                  </a:lnTo>
                  <a:lnTo>
                    <a:pt x="3105" y="8467"/>
                  </a:lnTo>
                  <a:lnTo>
                    <a:pt x="3105" y="16300"/>
                  </a:lnTo>
                  <a:lnTo>
                    <a:pt x="20654" y="16300"/>
                  </a:lnTo>
                  <a:lnTo>
                    <a:pt x="20654" y="28673"/>
                  </a:lnTo>
                  <a:lnTo>
                    <a:pt x="3105" y="28673"/>
                  </a:lnTo>
                  <a:lnTo>
                    <a:pt x="3105" y="36482"/>
                  </a:lnTo>
                  <a:lnTo>
                    <a:pt x="20654" y="36482"/>
                  </a:lnTo>
                  <a:lnTo>
                    <a:pt x="20654" y="41069"/>
                  </a:lnTo>
                  <a:lnTo>
                    <a:pt x="3105" y="41069"/>
                  </a:lnTo>
                  <a:lnTo>
                    <a:pt x="3105" y="59957"/>
                  </a:lnTo>
                  <a:lnTo>
                    <a:pt x="20654" y="59957"/>
                  </a:lnTo>
                  <a:lnTo>
                    <a:pt x="20654" y="105566"/>
                  </a:lnTo>
                  <a:close/>
                </a:path>
                <a:path w="20954" h="106045">
                  <a:moveTo>
                    <a:pt x="20654" y="16300"/>
                  </a:moveTo>
                  <a:lnTo>
                    <a:pt x="17548" y="16300"/>
                  </a:lnTo>
                  <a:lnTo>
                    <a:pt x="17548" y="8467"/>
                  </a:lnTo>
                  <a:lnTo>
                    <a:pt x="20654" y="8467"/>
                  </a:lnTo>
                  <a:lnTo>
                    <a:pt x="20654" y="16300"/>
                  </a:lnTo>
                  <a:close/>
                </a:path>
                <a:path w="20954" h="106045">
                  <a:moveTo>
                    <a:pt x="20654" y="36482"/>
                  </a:moveTo>
                  <a:lnTo>
                    <a:pt x="17548" y="36482"/>
                  </a:lnTo>
                  <a:lnTo>
                    <a:pt x="17548" y="28673"/>
                  </a:lnTo>
                  <a:lnTo>
                    <a:pt x="20654" y="28673"/>
                  </a:lnTo>
                  <a:lnTo>
                    <a:pt x="20654" y="36482"/>
                  </a:lnTo>
                  <a:close/>
                </a:path>
                <a:path w="20954" h="106045">
                  <a:moveTo>
                    <a:pt x="20654" y="59957"/>
                  </a:moveTo>
                  <a:lnTo>
                    <a:pt x="17548" y="59957"/>
                  </a:lnTo>
                  <a:lnTo>
                    <a:pt x="17548" y="41069"/>
                  </a:lnTo>
                  <a:lnTo>
                    <a:pt x="20654" y="41069"/>
                  </a:lnTo>
                  <a:lnTo>
                    <a:pt x="20654" y="59957"/>
                  </a:lnTo>
                  <a:close/>
                </a:path>
              </a:pathLst>
            </a:custGeom>
            <a:solidFill>
              <a:srgbClr val="604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5589498" y="9030842"/>
              <a:ext cx="14604" cy="52069"/>
            </a:xfrm>
            <a:custGeom>
              <a:avLst/>
              <a:gdLst/>
              <a:ahLst/>
              <a:cxnLst/>
              <a:rect l="l" t="t" r="r" b="b"/>
              <a:pathLst>
                <a:path w="14604" h="52070">
                  <a:moveTo>
                    <a:pt x="14452" y="32600"/>
                  </a:moveTo>
                  <a:lnTo>
                    <a:pt x="0" y="32600"/>
                  </a:lnTo>
                  <a:lnTo>
                    <a:pt x="0" y="51485"/>
                  </a:lnTo>
                  <a:lnTo>
                    <a:pt x="14452" y="51485"/>
                  </a:lnTo>
                  <a:lnTo>
                    <a:pt x="14452" y="32600"/>
                  </a:lnTo>
                  <a:close/>
                </a:path>
                <a:path w="14604" h="52070">
                  <a:moveTo>
                    <a:pt x="14452" y="20205"/>
                  </a:moveTo>
                  <a:lnTo>
                    <a:pt x="0" y="20205"/>
                  </a:lnTo>
                  <a:lnTo>
                    <a:pt x="0" y="28003"/>
                  </a:lnTo>
                  <a:lnTo>
                    <a:pt x="14452" y="28003"/>
                  </a:lnTo>
                  <a:lnTo>
                    <a:pt x="14452" y="20205"/>
                  </a:lnTo>
                  <a:close/>
                </a:path>
                <a:path w="14604" h="52070">
                  <a:moveTo>
                    <a:pt x="14452" y="0"/>
                  </a:moveTo>
                  <a:lnTo>
                    <a:pt x="0" y="0"/>
                  </a:lnTo>
                  <a:lnTo>
                    <a:pt x="0" y="7823"/>
                  </a:lnTo>
                  <a:lnTo>
                    <a:pt x="14452" y="7823"/>
                  </a:lnTo>
                  <a:lnTo>
                    <a:pt x="14452" y="0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5607059" y="9022151"/>
              <a:ext cx="58419" cy="106045"/>
            </a:xfrm>
            <a:custGeom>
              <a:avLst/>
              <a:gdLst/>
              <a:ahLst/>
              <a:cxnLst/>
              <a:rect l="l" t="t" r="r" b="b"/>
              <a:pathLst>
                <a:path w="58420" h="106045">
                  <a:moveTo>
                    <a:pt x="38908" y="105731"/>
                  </a:moveTo>
                  <a:lnTo>
                    <a:pt x="38767" y="105731"/>
                  </a:lnTo>
                  <a:lnTo>
                    <a:pt x="838" y="8961"/>
                  </a:lnTo>
                  <a:lnTo>
                    <a:pt x="0" y="6774"/>
                  </a:lnTo>
                  <a:lnTo>
                    <a:pt x="19383" y="0"/>
                  </a:lnTo>
                  <a:lnTo>
                    <a:pt x="22895" y="8961"/>
                  </a:lnTo>
                  <a:lnTo>
                    <a:pt x="19571" y="8961"/>
                  </a:lnTo>
                  <a:lnTo>
                    <a:pt x="6045" y="13713"/>
                  </a:lnTo>
                  <a:lnTo>
                    <a:pt x="8915" y="21028"/>
                  </a:lnTo>
                  <a:lnTo>
                    <a:pt x="27623" y="21028"/>
                  </a:lnTo>
                  <a:lnTo>
                    <a:pt x="30323" y="27920"/>
                  </a:lnTo>
                  <a:lnTo>
                    <a:pt x="27005" y="27920"/>
                  </a:lnTo>
                  <a:lnTo>
                    <a:pt x="13455" y="32648"/>
                  </a:lnTo>
                  <a:lnTo>
                    <a:pt x="16325" y="39987"/>
                  </a:lnTo>
                  <a:lnTo>
                    <a:pt x="30204" y="39987"/>
                  </a:lnTo>
                  <a:lnTo>
                    <a:pt x="17995" y="44268"/>
                  </a:lnTo>
                  <a:lnTo>
                    <a:pt x="24958" y="61980"/>
                  </a:lnTo>
                  <a:lnTo>
                    <a:pt x="43668" y="61980"/>
                  </a:lnTo>
                  <a:lnTo>
                    <a:pt x="58174" y="99004"/>
                  </a:lnTo>
                  <a:lnTo>
                    <a:pt x="38908" y="105731"/>
                  </a:lnTo>
                  <a:close/>
                </a:path>
                <a:path w="58420" h="106045">
                  <a:moveTo>
                    <a:pt x="27623" y="21028"/>
                  </a:moveTo>
                  <a:lnTo>
                    <a:pt x="8915" y="21028"/>
                  </a:lnTo>
                  <a:lnTo>
                    <a:pt x="22441" y="16300"/>
                  </a:lnTo>
                  <a:lnTo>
                    <a:pt x="19571" y="8961"/>
                  </a:lnTo>
                  <a:lnTo>
                    <a:pt x="22895" y="8961"/>
                  </a:lnTo>
                  <a:lnTo>
                    <a:pt x="27623" y="21028"/>
                  </a:lnTo>
                  <a:close/>
                </a:path>
                <a:path w="58420" h="106045">
                  <a:moveTo>
                    <a:pt x="30204" y="39987"/>
                  </a:moveTo>
                  <a:lnTo>
                    <a:pt x="16325" y="39987"/>
                  </a:lnTo>
                  <a:lnTo>
                    <a:pt x="29875" y="35235"/>
                  </a:lnTo>
                  <a:lnTo>
                    <a:pt x="27005" y="27920"/>
                  </a:lnTo>
                  <a:lnTo>
                    <a:pt x="30323" y="27920"/>
                  </a:lnTo>
                  <a:lnTo>
                    <a:pt x="34867" y="39516"/>
                  </a:lnTo>
                  <a:lnTo>
                    <a:pt x="31545" y="39516"/>
                  </a:lnTo>
                  <a:lnTo>
                    <a:pt x="30204" y="39987"/>
                  </a:lnTo>
                  <a:close/>
                </a:path>
                <a:path w="58420" h="106045">
                  <a:moveTo>
                    <a:pt x="43668" y="61980"/>
                  </a:moveTo>
                  <a:lnTo>
                    <a:pt x="24958" y="61980"/>
                  </a:lnTo>
                  <a:lnTo>
                    <a:pt x="38485" y="57252"/>
                  </a:lnTo>
                  <a:lnTo>
                    <a:pt x="31545" y="39516"/>
                  </a:lnTo>
                  <a:lnTo>
                    <a:pt x="34867" y="39516"/>
                  </a:lnTo>
                  <a:lnTo>
                    <a:pt x="43668" y="61980"/>
                  </a:lnTo>
                  <a:close/>
                </a:path>
              </a:pathLst>
            </a:custGeom>
            <a:solidFill>
              <a:srgbClr val="604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5613095" y="9031122"/>
              <a:ext cx="33020" cy="53340"/>
            </a:xfrm>
            <a:custGeom>
              <a:avLst/>
              <a:gdLst/>
              <a:ahLst/>
              <a:cxnLst/>
              <a:rect l="l" t="t" r="r" b="b"/>
              <a:pathLst>
                <a:path w="33020" h="53340">
                  <a:moveTo>
                    <a:pt x="16395" y="7340"/>
                  </a:moveTo>
                  <a:lnTo>
                    <a:pt x="13525" y="0"/>
                  </a:lnTo>
                  <a:lnTo>
                    <a:pt x="0" y="4749"/>
                  </a:lnTo>
                  <a:lnTo>
                    <a:pt x="2870" y="12065"/>
                  </a:lnTo>
                  <a:lnTo>
                    <a:pt x="16395" y="7340"/>
                  </a:lnTo>
                  <a:close/>
                </a:path>
                <a:path w="33020" h="53340">
                  <a:moveTo>
                    <a:pt x="23837" y="26276"/>
                  </a:moveTo>
                  <a:lnTo>
                    <a:pt x="20967" y="18961"/>
                  </a:lnTo>
                  <a:lnTo>
                    <a:pt x="7416" y="23685"/>
                  </a:lnTo>
                  <a:lnTo>
                    <a:pt x="10287" y="31026"/>
                  </a:lnTo>
                  <a:lnTo>
                    <a:pt x="23837" y="26276"/>
                  </a:lnTo>
                  <a:close/>
                </a:path>
                <a:path w="33020" h="53340">
                  <a:moveTo>
                    <a:pt x="32448" y="48285"/>
                  </a:moveTo>
                  <a:lnTo>
                    <a:pt x="25501" y="30556"/>
                  </a:lnTo>
                  <a:lnTo>
                    <a:pt x="11950" y="35306"/>
                  </a:lnTo>
                  <a:lnTo>
                    <a:pt x="18923" y="53022"/>
                  </a:lnTo>
                  <a:lnTo>
                    <a:pt x="32448" y="48285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6618992" y="8752589"/>
              <a:ext cx="36830" cy="85725"/>
            </a:xfrm>
            <a:custGeom>
              <a:avLst/>
              <a:gdLst/>
              <a:ahLst/>
              <a:cxnLst/>
              <a:rect l="l" t="t" r="r" b="b"/>
              <a:pathLst>
                <a:path w="36829" h="85725">
                  <a:moveTo>
                    <a:pt x="36532" y="85620"/>
                  </a:moveTo>
                  <a:lnTo>
                    <a:pt x="0" y="85620"/>
                  </a:lnTo>
                  <a:lnTo>
                    <a:pt x="0" y="0"/>
                  </a:lnTo>
                  <a:lnTo>
                    <a:pt x="36532" y="0"/>
                  </a:lnTo>
                  <a:lnTo>
                    <a:pt x="36532" y="8726"/>
                  </a:lnTo>
                  <a:lnTo>
                    <a:pt x="5528" y="8726"/>
                  </a:lnTo>
                  <a:lnTo>
                    <a:pt x="5528" y="16535"/>
                  </a:lnTo>
                  <a:lnTo>
                    <a:pt x="36532" y="16535"/>
                  </a:lnTo>
                  <a:lnTo>
                    <a:pt x="36532" y="21099"/>
                  </a:lnTo>
                  <a:lnTo>
                    <a:pt x="5528" y="21099"/>
                  </a:lnTo>
                  <a:lnTo>
                    <a:pt x="5528" y="39987"/>
                  </a:lnTo>
                  <a:lnTo>
                    <a:pt x="36532" y="39987"/>
                  </a:lnTo>
                  <a:lnTo>
                    <a:pt x="36532" y="85620"/>
                  </a:lnTo>
                  <a:close/>
                </a:path>
                <a:path w="36829" h="85725">
                  <a:moveTo>
                    <a:pt x="36532" y="16535"/>
                  </a:moveTo>
                  <a:lnTo>
                    <a:pt x="31028" y="16535"/>
                  </a:lnTo>
                  <a:lnTo>
                    <a:pt x="31028" y="8726"/>
                  </a:lnTo>
                  <a:lnTo>
                    <a:pt x="36532" y="8726"/>
                  </a:lnTo>
                  <a:lnTo>
                    <a:pt x="36532" y="16535"/>
                  </a:lnTo>
                  <a:close/>
                </a:path>
                <a:path w="36829" h="85725">
                  <a:moveTo>
                    <a:pt x="36532" y="39987"/>
                  </a:moveTo>
                  <a:lnTo>
                    <a:pt x="31028" y="39987"/>
                  </a:lnTo>
                  <a:lnTo>
                    <a:pt x="31028" y="21099"/>
                  </a:lnTo>
                  <a:lnTo>
                    <a:pt x="36532" y="21099"/>
                  </a:lnTo>
                  <a:lnTo>
                    <a:pt x="36532" y="39987"/>
                  </a:lnTo>
                  <a:close/>
                </a:path>
              </a:pathLst>
            </a:custGeom>
            <a:solidFill>
              <a:srgbClr val="603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6624510" y="8761323"/>
              <a:ext cx="26034" cy="31750"/>
            </a:xfrm>
            <a:custGeom>
              <a:avLst/>
              <a:gdLst/>
              <a:ahLst/>
              <a:cxnLst/>
              <a:rect l="l" t="t" r="r" b="b"/>
              <a:pathLst>
                <a:path w="26034" h="31750">
                  <a:moveTo>
                    <a:pt x="25501" y="12369"/>
                  </a:moveTo>
                  <a:lnTo>
                    <a:pt x="0" y="12369"/>
                  </a:lnTo>
                  <a:lnTo>
                    <a:pt x="0" y="31254"/>
                  </a:lnTo>
                  <a:lnTo>
                    <a:pt x="25501" y="31254"/>
                  </a:lnTo>
                  <a:lnTo>
                    <a:pt x="25501" y="12369"/>
                  </a:lnTo>
                  <a:close/>
                </a:path>
                <a:path w="26034" h="31750">
                  <a:moveTo>
                    <a:pt x="25501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25501" y="7810"/>
                  </a:lnTo>
                  <a:lnTo>
                    <a:pt x="25501" y="0"/>
                  </a:lnTo>
                  <a:close/>
                </a:path>
              </a:pathLst>
            </a:custGeom>
            <a:solidFill>
              <a:srgbClr val="C397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6597985" y="8752589"/>
              <a:ext cx="18415" cy="85725"/>
            </a:xfrm>
            <a:custGeom>
              <a:avLst/>
              <a:gdLst/>
              <a:ahLst/>
              <a:cxnLst/>
              <a:rect l="l" t="t" r="r" b="b"/>
              <a:pathLst>
                <a:path w="18415" h="85725">
                  <a:moveTo>
                    <a:pt x="18254" y="85620"/>
                  </a:moveTo>
                  <a:lnTo>
                    <a:pt x="0" y="85620"/>
                  </a:lnTo>
                  <a:lnTo>
                    <a:pt x="0" y="0"/>
                  </a:lnTo>
                  <a:lnTo>
                    <a:pt x="18254" y="0"/>
                  </a:lnTo>
                  <a:lnTo>
                    <a:pt x="18254" y="8726"/>
                  </a:lnTo>
                  <a:lnTo>
                    <a:pt x="2752" y="8726"/>
                  </a:lnTo>
                  <a:lnTo>
                    <a:pt x="2752" y="16535"/>
                  </a:lnTo>
                  <a:lnTo>
                    <a:pt x="18254" y="16535"/>
                  </a:lnTo>
                  <a:lnTo>
                    <a:pt x="18254" y="21099"/>
                  </a:lnTo>
                  <a:lnTo>
                    <a:pt x="2752" y="21099"/>
                  </a:lnTo>
                  <a:lnTo>
                    <a:pt x="2752" y="39987"/>
                  </a:lnTo>
                  <a:lnTo>
                    <a:pt x="18254" y="39987"/>
                  </a:lnTo>
                  <a:lnTo>
                    <a:pt x="18254" y="85620"/>
                  </a:lnTo>
                  <a:close/>
                </a:path>
                <a:path w="18415" h="85725">
                  <a:moveTo>
                    <a:pt x="18254" y="16535"/>
                  </a:moveTo>
                  <a:lnTo>
                    <a:pt x="15502" y="16535"/>
                  </a:lnTo>
                  <a:lnTo>
                    <a:pt x="15502" y="8726"/>
                  </a:lnTo>
                  <a:lnTo>
                    <a:pt x="18254" y="8726"/>
                  </a:lnTo>
                  <a:lnTo>
                    <a:pt x="18254" y="16535"/>
                  </a:lnTo>
                  <a:close/>
                </a:path>
                <a:path w="18415" h="85725">
                  <a:moveTo>
                    <a:pt x="18254" y="39987"/>
                  </a:moveTo>
                  <a:lnTo>
                    <a:pt x="15502" y="39987"/>
                  </a:lnTo>
                  <a:lnTo>
                    <a:pt x="15502" y="21099"/>
                  </a:lnTo>
                  <a:lnTo>
                    <a:pt x="18254" y="21099"/>
                  </a:lnTo>
                  <a:lnTo>
                    <a:pt x="18254" y="39987"/>
                  </a:lnTo>
                  <a:close/>
                </a:path>
              </a:pathLst>
            </a:custGeom>
            <a:solidFill>
              <a:srgbClr val="603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6600736" y="8761323"/>
              <a:ext cx="13335" cy="31750"/>
            </a:xfrm>
            <a:custGeom>
              <a:avLst/>
              <a:gdLst/>
              <a:ahLst/>
              <a:cxnLst/>
              <a:rect l="l" t="t" r="r" b="b"/>
              <a:pathLst>
                <a:path w="13334" h="31750">
                  <a:moveTo>
                    <a:pt x="12750" y="12369"/>
                  </a:moveTo>
                  <a:lnTo>
                    <a:pt x="0" y="12369"/>
                  </a:lnTo>
                  <a:lnTo>
                    <a:pt x="0" y="31254"/>
                  </a:lnTo>
                  <a:lnTo>
                    <a:pt x="12750" y="31254"/>
                  </a:lnTo>
                  <a:lnTo>
                    <a:pt x="12750" y="12369"/>
                  </a:lnTo>
                  <a:close/>
                </a:path>
                <a:path w="13334" h="31750">
                  <a:moveTo>
                    <a:pt x="12750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12750" y="7810"/>
                  </a:lnTo>
                  <a:lnTo>
                    <a:pt x="12750" y="0"/>
                  </a:lnTo>
                  <a:close/>
                </a:path>
              </a:pathLst>
            </a:custGeom>
            <a:solidFill>
              <a:srgbClr val="C397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6561782" y="8752589"/>
              <a:ext cx="34290" cy="85725"/>
            </a:xfrm>
            <a:custGeom>
              <a:avLst/>
              <a:gdLst/>
              <a:ahLst/>
              <a:cxnLst/>
              <a:rect l="l" t="t" r="r" b="b"/>
              <a:pathLst>
                <a:path w="34290" h="85725">
                  <a:moveTo>
                    <a:pt x="33780" y="85620"/>
                  </a:moveTo>
                  <a:lnTo>
                    <a:pt x="0" y="85620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726"/>
                  </a:lnTo>
                  <a:lnTo>
                    <a:pt x="5104" y="8726"/>
                  </a:lnTo>
                  <a:lnTo>
                    <a:pt x="5104" y="16535"/>
                  </a:lnTo>
                  <a:lnTo>
                    <a:pt x="33780" y="16535"/>
                  </a:lnTo>
                  <a:lnTo>
                    <a:pt x="33780" y="21099"/>
                  </a:lnTo>
                  <a:lnTo>
                    <a:pt x="5104" y="21099"/>
                  </a:lnTo>
                  <a:lnTo>
                    <a:pt x="5104" y="39987"/>
                  </a:lnTo>
                  <a:lnTo>
                    <a:pt x="33780" y="39987"/>
                  </a:lnTo>
                  <a:lnTo>
                    <a:pt x="33780" y="85620"/>
                  </a:lnTo>
                  <a:close/>
                </a:path>
                <a:path w="34290" h="85725">
                  <a:moveTo>
                    <a:pt x="33780" y="16535"/>
                  </a:moveTo>
                  <a:lnTo>
                    <a:pt x="28675" y="16535"/>
                  </a:lnTo>
                  <a:lnTo>
                    <a:pt x="28675" y="8726"/>
                  </a:lnTo>
                  <a:lnTo>
                    <a:pt x="33780" y="8726"/>
                  </a:lnTo>
                  <a:lnTo>
                    <a:pt x="33780" y="16535"/>
                  </a:lnTo>
                  <a:close/>
                </a:path>
                <a:path w="34290" h="85725">
                  <a:moveTo>
                    <a:pt x="33780" y="39987"/>
                  </a:moveTo>
                  <a:lnTo>
                    <a:pt x="28675" y="39987"/>
                  </a:lnTo>
                  <a:lnTo>
                    <a:pt x="28675" y="21099"/>
                  </a:lnTo>
                  <a:lnTo>
                    <a:pt x="33780" y="21099"/>
                  </a:lnTo>
                  <a:lnTo>
                    <a:pt x="33780" y="39987"/>
                  </a:lnTo>
                  <a:close/>
                </a:path>
              </a:pathLst>
            </a:custGeom>
            <a:solidFill>
              <a:srgbClr val="603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6566878" y="8761323"/>
              <a:ext cx="24130" cy="31750"/>
            </a:xfrm>
            <a:custGeom>
              <a:avLst/>
              <a:gdLst/>
              <a:ahLst/>
              <a:cxnLst/>
              <a:rect l="l" t="t" r="r" b="b"/>
              <a:pathLst>
                <a:path w="24129" h="31750">
                  <a:moveTo>
                    <a:pt x="23571" y="12369"/>
                  </a:moveTo>
                  <a:lnTo>
                    <a:pt x="0" y="12369"/>
                  </a:lnTo>
                  <a:lnTo>
                    <a:pt x="0" y="31254"/>
                  </a:lnTo>
                  <a:lnTo>
                    <a:pt x="23571" y="31254"/>
                  </a:lnTo>
                  <a:lnTo>
                    <a:pt x="23571" y="12369"/>
                  </a:lnTo>
                  <a:close/>
                </a:path>
                <a:path w="24129" h="31750">
                  <a:moveTo>
                    <a:pt x="23571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23571" y="7810"/>
                  </a:lnTo>
                  <a:lnTo>
                    <a:pt x="23571" y="0"/>
                  </a:lnTo>
                  <a:close/>
                </a:path>
              </a:pathLst>
            </a:custGeom>
            <a:solidFill>
              <a:srgbClr val="C397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6526637" y="8752589"/>
              <a:ext cx="34290" cy="85725"/>
            </a:xfrm>
            <a:custGeom>
              <a:avLst/>
              <a:gdLst/>
              <a:ahLst/>
              <a:cxnLst/>
              <a:rect l="l" t="t" r="r" b="b"/>
              <a:pathLst>
                <a:path w="34290" h="85725">
                  <a:moveTo>
                    <a:pt x="33780" y="85620"/>
                  </a:moveTo>
                  <a:lnTo>
                    <a:pt x="0" y="85620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726"/>
                  </a:lnTo>
                  <a:lnTo>
                    <a:pt x="5104" y="8726"/>
                  </a:lnTo>
                  <a:lnTo>
                    <a:pt x="5104" y="16535"/>
                  </a:lnTo>
                  <a:lnTo>
                    <a:pt x="33780" y="16535"/>
                  </a:lnTo>
                  <a:lnTo>
                    <a:pt x="33780" y="21099"/>
                  </a:lnTo>
                  <a:lnTo>
                    <a:pt x="5104" y="21099"/>
                  </a:lnTo>
                  <a:lnTo>
                    <a:pt x="5104" y="39987"/>
                  </a:lnTo>
                  <a:lnTo>
                    <a:pt x="33780" y="39987"/>
                  </a:lnTo>
                  <a:lnTo>
                    <a:pt x="33780" y="85620"/>
                  </a:lnTo>
                  <a:close/>
                </a:path>
                <a:path w="34290" h="85725">
                  <a:moveTo>
                    <a:pt x="33780" y="16535"/>
                  </a:moveTo>
                  <a:lnTo>
                    <a:pt x="28675" y="16535"/>
                  </a:lnTo>
                  <a:lnTo>
                    <a:pt x="28675" y="8726"/>
                  </a:lnTo>
                  <a:lnTo>
                    <a:pt x="33780" y="8726"/>
                  </a:lnTo>
                  <a:lnTo>
                    <a:pt x="33780" y="16535"/>
                  </a:lnTo>
                  <a:close/>
                </a:path>
                <a:path w="34290" h="85725">
                  <a:moveTo>
                    <a:pt x="33780" y="39987"/>
                  </a:moveTo>
                  <a:lnTo>
                    <a:pt x="28675" y="39987"/>
                  </a:lnTo>
                  <a:lnTo>
                    <a:pt x="28675" y="21099"/>
                  </a:lnTo>
                  <a:lnTo>
                    <a:pt x="33780" y="21099"/>
                  </a:lnTo>
                  <a:lnTo>
                    <a:pt x="33780" y="39987"/>
                  </a:lnTo>
                  <a:close/>
                </a:path>
              </a:pathLst>
            </a:custGeom>
            <a:solidFill>
              <a:srgbClr val="604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6531737" y="8761323"/>
              <a:ext cx="24130" cy="31750"/>
            </a:xfrm>
            <a:custGeom>
              <a:avLst/>
              <a:gdLst/>
              <a:ahLst/>
              <a:cxnLst/>
              <a:rect l="l" t="t" r="r" b="b"/>
              <a:pathLst>
                <a:path w="24129" h="31750">
                  <a:moveTo>
                    <a:pt x="23571" y="12369"/>
                  </a:moveTo>
                  <a:lnTo>
                    <a:pt x="0" y="12369"/>
                  </a:lnTo>
                  <a:lnTo>
                    <a:pt x="0" y="31254"/>
                  </a:lnTo>
                  <a:lnTo>
                    <a:pt x="23571" y="31254"/>
                  </a:lnTo>
                  <a:lnTo>
                    <a:pt x="23571" y="12369"/>
                  </a:lnTo>
                  <a:close/>
                </a:path>
                <a:path w="24129" h="31750">
                  <a:moveTo>
                    <a:pt x="23571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23571" y="7810"/>
                  </a:lnTo>
                  <a:lnTo>
                    <a:pt x="23571" y="0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6491492" y="8752589"/>
              <a:ext cx="34290" cy="85725"/>
            </a:xfrm>
            <a:custGeom>
              <a:avLst/>
              <a:gdLst/>
              <a:ahLst/>
              <a:cxnLst/>
              <a:rect l="l" t="t" r="r" b="b"/>
              <a:pathLst>
                <a:path w="34290" h="85725">
                  <a:moveTo>
                    <a:pt x="33780" y="85620"/>
                  </a:moveTo>
                  <a:lnTo>
                    <a:pt x="0" y="85620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726"/>
                  </a:lnTo>
                  <a:lnTo>
                    <a:pt x="5104" y="8726"/>
                  </a:lnTo>
                  <a:lnTo>
                    <a:pt x="5104" y="16535"/>
                  </a:lnTo>
                  <a:lnTo>
                    <a:pt x="33780" y="16535"/>
                  </a:lnTo>
                  <a:lnTo>
                    <a:pt x="33780" y="21099"/>
                  </a:lnTo>
                  <a:lnTo>
                    <a:pt x="5104" y="21099"/>
                  </a:lnTo>
                  <a:lnTo>
                    <a:pt x="5104" y="39987"/>
                  </a:lnTo>
                  <a:lnTo>
                    <a:pt x="33780" y="39987"/>
                  </a:lnTo>
                  <a:lnTo>
                    <a:pt x="33780" y="85620"/>
                  </a:lnTo>
                  <a:close/>
                </a:path>
                <a:path w="34290" h="85725">
                  <a:moveTo>
                    <a:pt x="33780" y="16535"/>
                  </a:moveTo>
                  <a:lnTo>
                    <a:pt x="28675" y="16535"/>
                  </a:lnTo>
                  <a:lnTo>
                    <a:pt x="28675" y="8726"/>
                  </a:lnTo>
                  <a:lnTo>
                    <a:pt x="33780" y="8726"/>
                  </a:lnTo>
                  <a:lnTo>
                    <a:pt x="33780" y="16535"/>
                  </a:lnTo>
                  <a:close/>
                </a:path>
                <a:path w="34290" h="85725">
                  <a:moveTo>
                    <a:pt x="33780" y="39987"/>
                  </a:moveTo>
                  <a:lnTo>
                    <a:pt x="28675" y="39987"/>
                  </a:lnTo>
                  <a:lnTo>
                    <a:pt x="28675" y="21099"/>
                  </a:lnTo>
                  <a:lnTo>
                    <a:pt x="33780" y="21099"/>
                  </a:lnTo>
                  <a:lnTo>
                    <a:pt x="33780" y="39987"/>
                  </a:lnTo>
                  <a:close/>
                </a:path>
              </a:pathLst>
            </a:custGeom>
            <a:solidFill>
              <a:srgbClr val="604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6496596" y="8761323"/>
              <a:ext cx="24130" cy="31750"/>
            </a:xfrm>
            <a:custGeom>
              <a:avLst/>
              <a:gdLst/>
              <a:ahLst/>
              <a:cxnLst/>
              <a:rect l="l" t="t" r="r" b="b"/>
              <a:pathLst>
                <a:path w="24129" h="31750">
                  <a:moveTo>
                    <a:pt x="23571" y="12369"/>
                  </a:moveTo>
                  <a:lnTo>
                    <a:pt x="0" y="12369"/>
                  </a:lnTo>
                  <a:lnTo>
                    <a:pt x="0" y="31254"/>
                  </a:lnTo>
                  <a:lnTo>
                    <a:pt x="23571" y="31254"/>
                  </a:lnTo>
                  <a:lnTo>
                    <a:pt x="23571" y="12369"/>
                  </a:lnTo>
                  <a:close/>
                </a:path>
                <a:path w="24129" h="31750">
                  <a:moveTo>
                    <a:pt x="23571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23571" y="7810"/>
                  </a:lnTo>
                  <a:lnTo>
                    <a:pt x="23571" y="0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6466674" y="8752589"/>
              <a:ext cx="20955" cy="85725"/>
            </a:xfrm>
            <a:custGeom>
              <a:avLst/>
              <a:gdLst/>
              <a:ahLst/>
              <a:cxnLst/>
              <a:rect l="l" t="t" r="r" b="b"/>
              <a:pathLst>
                <a:path w="20954" h="85725">
                  <a:moveTo>
                    <a:pt x="20677" y="85620"/>
                  </a:moveTo>
                  <a:lnTo>
                    <a:pt x="0" y="85620"/>
                  </a:lnTo>
                  <a:lnTo>
                    <a:pt x="0" y="0"/>
                  </a:lnTo>
                  <a:lnTo>
                    <a:pt x="20677" y="0"/>
                  </a:lnTo>
                  <a:lnTo>
                    <a:pt x="20677" y="8726"/>
                  </a:lnTo>
                  <a:lnTo>
                    <a:pt x="3128" y="8726"/>
                  </a:lnTo>
                  <a:lnTo>
                    <a:pt x="3128" y="16535"/>
                  </a:lnTo>
                  <a:lnTo>
                    <a:pt x="20677" y="16535"/>
                  </a:lnTo>
                  <a:lnTo>
                    <a:pt x="20677" y="21099"/>
                  </a:lnTo>
                  <a:lnTo>
                    <a:pt x="3128" y="21099"/>
                  </a:lnTo>
                  <a:lnTo>
                    <a:pt x="3128" y="39987"/>
                  </a:lnTo>
                  <a:lnTo>
                    <a:pt x="20677" y="39987"/>
                  </a:lnTo>
                  <a:lnTo>
                    <a:pt x="20677" y="85620"/>
                  </a:lnTo>
                  <a:close/>
                </a:path>
                <a:path w="20954" h="85725">
                  <a:moveTo>
                    <a:pt x="20677" y="16535"/>
                  </a:moveTo>
                  <a:lnTo>
                    <a:pt x="17572" y="16535"/>
                  </a:lnTo>
                  <a:lnTo>
                    <a:pt x="17572" y="8726"/>
                  </a:lnTo>
                  <a:lnTo>
                    <a:pt x="20677" y="8726"/>
                  </a:lnTo>
                  <a:lnTo>
                    <a:pt x="20677" y="16535"/>
                  </a:lnTo>
                  <a:close/>
                </a:path>
                <a:path w="20954" h="85725">
                  <a:moveTo>
                    <a:pt x="20677" y="39987"/>
                  </a:moveTo>
                  <a:lnTo>
                    <a:pt x="17572" y="39987"/>
                  </a:lnTo>
                  <a:lnTo>
                    <a:pt x="17572" y="21099"/>
                  </a:lnTo>
                  <a:lnTo>
                    <a:pt x="20677" y="21099"/>
                  </a:lnTo>
                  <a:lnTo>
                    <a:pt x="20677" y="39987"/>
                  </a:lnTo>
                  <a:close/>
                </a:path>
              </a:pathLst>
            </a:custGeom>
            <a:solidFill>
              <a:srgbClr val="604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6469799" y="8761323"/>
              <a:ext cx="14604" cy="31750"/>
            </a:xfrm>
            <a:custGeom>
              <a:avLst/>
              <a:gdLst/>
              <a:ahLst/>
              <a:cxnLst/>
              <a:rect l="l" t="t" r="r" b="b"/>
              <a:pathLst>
                <a:path w="14604" h="31750">
                  <a:moveTo>
                    <a:pt x="14439" y="12369"/>
                  </a:moveTo>
                  <a:lnTo>
                    <a:pt x="0" y="12369"/>
                  </a:lnTo>
                  <a:lnTo>
                    <a:pt x="0" y="31254"/>
                  </a:lnTo>
                  <a:lnTo>
                    <a:pt x="14439" y="31254"/>
                  </a:lnTo>
                  <a:lnTo>
                    <a:pt x="14439" y="12369"/>
                  </a:lnTo>
                  <a:close/>
                </a:path>
                <a:path w="14604" h="31750">
                  <a:moveTo>
                    <a:pt x="14439" y="0"/>
                  </a:moveTo>
                  <a:lnTo>
                    <a:pt x="0" y="0"/>
                  </a:lnTo>
                  <a:lnTo>
                    <a:pt x="0" y="7810"/>
                  </a:lnTo>
                  <a:lnTo>
                    <a:pt x="14439" y="7810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6433364" y="8752589"/>
              <a:ext cx="28575" cy="71755"/>
            </a:xfrm>
            <a:custGeom>
              <a:avLst/>
              <a:gdLst/>
              <a:ahLst/>
              <a:cxnLst/>
              <a:rect l="l" t="t" r="r" b="b"/>
              <a:pathLst>
                <a:path w="28575" h="71754">
                  <a:moveTo>
                    <a:pt x="0" y="23898"/>
                  </a:moveTo>
                  <a:lnTo>
                    <a:pt x="0" y="15406"/>
                  </a:lnTo>
                  <a:lnTo>
                    <a:pt x="6045" y="0"/>
                  </a:lnTo>
                  <a:lnTo>
                    <a:pt x="21924" y="0"/>
                  </a:lnTo>
                  <a:lnTo>
                    <a:pt x="24417" y="870"/>
                  </a:lnTo>
                  <a:lnTo>
                    <a:pt x="27746" y="870"/>
                  </a:lnTo>
                  <a:lnTo>
                    <a:pt x="25055" y="7738"/>
                  </a:lnTo>
                  <a:lnTo>
                    <a:pt x="6327" y="7738"/>
                  </a:lnTo>
                  <a:lnTo>
                    <a:pt x="3458" y="15077"/>
                  </a:lnTo>
                  <a:lnTo>
                    <a:pt x="15727" y="19358"/>
                  </a:lnTo>
                  <a:lnTo>
                    <a:pt x="1787" y="19358"/>
                  </a:lnTo>
                  <a:lnTo>
                    <a:pt x="0" y="23898"/>
                  </a:lnTo>
                  <a:close/>
                </a:path>
                <a:path w="28575" h="71754">
                  <a:moveTo>
                    <a:pt x="27746" y="870"/>
                  </a:moveTo>
                  <a:lnTo>
                    <a:pt x="24417" y="870"/>
                  </a:lnTo>
                  <a:lnTo>
                    <a:pt x="24770" y="0"/>
                  </a:lnTo>
                  <a:lnTo>
                    <a:pt x="28087" y="0"/>
                  </a:lnTo>
                  <a:lnTo>
                    <a:pt x="27746" y="870"/>
                  </a:lnTo>
                  <a:close/>
                </a:path>
                <a:path w="28575" h="71754">
                  <a:moveTo>
                    <a:pt x="20328" y="19805"/>
                  </a:moveTo>
                  <a:lnTo>
                    <a:pt x="17007" y="19805"/>
                  </a:lnTo>
                  <a:lnTo>
                    <a:pt x="19877" y="12490"/>
                  </a:lnTo>
                  <a:lnTo>
                    <a:pt x="6327" y="7738"/>
                  </a:lnTo>
                  <a:lnTo>
                    <a:pt x="25055" y="7738"/>
                  </a:lnTo>
                  <a:lnTo>
                    <a:pt x="20328" y="19805"/>
                  </a:lnTo>
                  <a:close/>
                </a:path>
                <a:path w="28575" h="71754">
                  <a:moveTo>
                    <a:pt x="11703" y="41822"/>
                  </a:moveTo>
                  <a:lnTo>
                    <a:pt x="8398" y="41822"/>
                  </a:lnTo>
                  <a:lnTo>
                    <a:pt x="15314" y="24086"/>
                  </a:lnTo>
                  <a:lnTo>
                    <a:pt x="1787" y="19358"/>
                  </a:lnTo>
                  <a:lnTo>
                    <a:pt x="15727" y="19358"/>
                  </a:lnTo>
                  <a:lnTo>
                    <a:pt x="17007" y="19805"/>
                  </a:lnTo>
                  <a:lnTo>
                    <a:pt x="20328" y="19805"/>
                  </a:lnTo>
                  <a:lnTo>
                    <a:pt x="11703" y="41822"/>
                  </a:lnTo>
                  <a:close/>
                </a:path>
                <a:path w="28575" h="71754">
                  <a:moveTo>
                    <a:pt x="0" y="71695"/>
                  </a:moveTo>
                  <a:lnTo>
                    <a:pt x="0" y="38881"/>
                  </a:lnTo>
                  <a:lnTo>
                    <a:pt x="8398" y="41822"/>
                  </a:lnTo>
                  <a:lnTo>
                    <a:pt x="11703" y="41822"/>
                  </a:lnTo>
                  <a:lnTo>
                    <a:pt x="0" y="71695"/>
                  </a:lnTo>
                  <a:close/>
                </a:path>
              </a:pathLst>
            </a:custGeom>
            <a:solidFill>
              <a:srgbClr val="604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6433363" y="8752598"/>
              <a:ext cx="24765" cy="41910"/>
            </a:xfrm>
            <a:custGeom>
              <a:avLst/>
              <a:gdLst/>
              <a:ahLst/>
              <a:cxnLst/>
              <a:rect l="l" t="t" r="r" b="b"/>
              <a:pathLst>
                <a:path w="24764" h="41909">
                  <a:moveTo>
                    <a:pt x="15303" y="24079"/>
                  </a:moveTo>
                  <a:lnTo>
                    <a:pt x="1778" y="19354"/>
                  </a:lnTo>
                  <a:lnTo>
                    <a:pt x="0" y="23901"/>
                  </a:lnTo>
                  <a:lnTo>
                    <a:pt x="0" y="38874"/>
                  </a:lnTo>
                  <a:lnTo>
                    <a:pt x="8394" y="41821"/>
                  </a:lnTo>
                  <a:lnTo>
                    <a:pt x="15303" y="24079"/>
                  </a:lnTo>
                  <a:close/>
                </a:path>
                <a:path w="24764" h="41909">
                  <a:moveTo>
                    <a:pt x="19875" y="12484"/>
                  </a:moveTo>
                  <a:lnTo>
                    <a:pt x="6324" y="7734"/>
                  </a:lnTo>
                  <a:lnTo>
                    <a:pt x="3454" y="15074"/>
                  </a:lnTo>
                  <a:lnTo>
                    <a:pt x="17005" y="19799"/>
                  </a:lnTo>
                  <a:lnTo>
                    <a:pt x="19875" y="12484"/>
                  </a:lnTo>
                  <a:close/>
                </a:path>
                <a:path w="24764" h="41909">
                  <a:moveTo>
                    <a:pt x="24765" y="0"/>
                  </a:moveTo>
                  <a:lnTo>
                    <a:pt x="21920" y="0"/>
                  </a:lnTo>
                  <a:lnTo>
                    <a:pt x="24409" y="863"/>
                  </a:lnTo>
                  <a:lnTo>
                    <a:pt x="24765" y="0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5633994" y="8752589"/>
              <a:ext cx="34925" cy="86360"/>
            </a:xfrm>
            <a:custGeom>
              <a:avLst/>
              <a:gdLst/>
              <a:ahLst/>
              <a:cxnLst/>
              <a:rect l="l" t="t" r="r" b="b"/>
              <a:pathLst>
                <a:path w="34925" h="86359">
                  <a:moveTo>
                    <a:pt x="34721" y="86231"/>
                  </a:moveTo>
                  <a:lnTo>
                    <a:pt x="0" y="86231"/>
                  </a:lnTo>
                  <a:lnTo>
                    <a:pt x="0" y="0"/>
                  </a:lnTo>
                  <a:lnTo>
                    <a:pt x="34721" y="0"/>
                  </a:lnTo>
                  <a:lnTo>
                    <a:pt x="34721" y="11972"/>
                  </a:lnTo>
                  <a:lnTo>
                    <a:pt x="5222" y="11972"/>
                  </a:lnTo>
                  <a:lnTo>
                    <a:pt x="5222" y="19523"/>
                  </a:lnTo>
                  <a:lnTo>
                    <a:pt x="34721" y="19523"/>
                  </a:lnTo>
                  <a:lnTo>
                    <a:pt x="34721" y="23921"/>
                  </a:lnTo>
                  <a:lnTo>
                    <a:pt x="5222" y="23921"/>
                  </a:lnTo>
                  <a:lnTo>
                    <a:pt x="5222" y="42174"/>
                  </a:lnTo>
                  <a:lnTo>
                    <a:pt x="34721" y="42174"/>
                  </a:lnTo>
                  <a:lnTo>
                    <a:pt x="34721" y="86231"/>
                  </a:lnTo>
                  <a:close/>
                </a:path>
                <a:path w="34925" h="86359">
                  <a:moveTo>
                    <a:pt x="34721" y="19523"/>
                  </a:moveTo>
                  <a:lnTo>
                    <a:pt x="29475" y="19523"/>
                  </a:lnTo>
                  <a:lnTo>
                    <a:pt x="29475" y="11972"/>
                  </a:lnTo>
                  <a:lnTo>
                    <a:pt x="34721" y="11972"/>
                  </a:lnTo>
                  <a:lnTo>
                    <a:pt x="34721" y="19523"/>
                  </a:lnTo>
                  <a:close/>
                </a:path>
                <a:path w="34925" h="86359">
                  <a:moveTo>
                    <a:pt x="34721" y="42174"/>
                  </a:moveTo>
                  <a:lnTo>
                    <a:pt x="29475" y="42174"/>
                  </a:lnTo>
                  <a:lnTo>
                    <a:pt x="29475" y="23921"/>
                  </a:lnTo>
                  <a:lnTo>
                    <a:pt x="34721" y="23921"/>
                  </a:lnTo>
                  <a:lnTo>
                    <a:pt x="34721" y="42174"/>
                  </a:lnTo>
                  <a:close/>
                </a:path>
              </a:pathLst>
            </a:custGeom>
            <a:solidFill>
              <a:srgbClr val="3C1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5639206" y="8764574"/>
              <a:ext cx="24765" cy="30480"/>
            </a:xfrm>
            <a:custGeom>
              <a:avLst/>
              <a:gdLst/>
              <a:ahLst/>
              <a:cxnLst/>
              <a:rect l="l" t="t" r="r" b="b"/>
              <a:pathLst>
                <a:path w="24764" h="30479">
                  <a:moveTo>
                    <a:pt x="24257" y="11938"/>
                  </a:moveTo>
                  <a:lnTo>
                    <a:pt x="0" y="11938"/>
                  </a:lnTo>
                  <a:lnTo>
                    <a:pt x="0" y="30200"/>
                  </a:lnTo>
                  <a:lnTo>
                    <a:pt x="24257" y="30200"/>
                  </a:lnTo>
                  <a:lnTo>
                    <a:pt x="24257" y="11938"/>
                  </a:lnTo>
                  <a:close/>
                </a:path>
                <a:path w="24764" h="30479">
                  <a:moveTo>
                    <a:pt x="24257" y="0"/>
                  </a:moveTo>
                  <a:lnTo>
                    <a:pt x="0" y="0"/>
                  </a:lnTo>
                  <a:lnTo>
                    <a:pt x="0" y="7543"/>
                  </a:lnTo>
                  <a:lnTo>
                    <a:pt x="24257" y="7543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A1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5613999" y="8752589"/>
              <a:ext cx="17780" cy="86360"/>
            </a:xfrm>
            <a:custGeom>
              <a:avLst/>
              <a:gdLst/>
              <a:ahLst/>
              <a:cxnLst/>
              <a:rect l="l" t="t" r="r" b="b"/>
              <a:pathLst>
                <a:path w="17779" h="86359">
                  <a:moveTo>
                    <a:pt x="17360" y="86231"/>
                  </a:moveTo>
                  <a:lnTo>
                    <a:pt x="0" y="86231"/>
                  </a:lnTo>
                  <a:lnTo>
                    <a:pt x="0" y="0"/>
                  </a:lnTo>
                  <a:lnTo>
                    <a:pt x="17360" y="0"/>
                  </a:lnTo>
                  <a:lnTo>
                    <a:pt x="17360" y="11972"/>
                  </a:lnTo>
                  <a:lnTo>
                    <a:pt x="2634" y="11972"/>
                  </a:lnTo>
                  <a:lnTo>
                    <a:pt x="2634" y="19523"/>
                  </a:lnTo>
                  <a:lnTo>
                    <a:pt x="17360" y="19523"/>
                  </a:lnTo>
                  <a:lnTo>
                    <a:pt x="17360" y="23921"/>
                  </a:lnTo>
                  <a:lnTo>
                    <a:pt x="2634" y="23921"/>
                  </a:lnTo>
                  <a:lnTo>
                    <a:pt x="2634" y="42174"/>
                  </a:lnTo>
                  <a:lnTo>
                    <a:pt x="17360" y="42174"/>
                  </a:lnTo>
                  <a:lnTo>
                    <a:pt x="17360" y="86231"/>
                  </a:lnTo>
                  <a:close/>
                </a:path>
                <a:path w="17779" h="86359">
                  <a:moveTo>
                    <a:pt x="17360" y="19523"/>
                  </a:moveTo>
                  <a:lnTo>
                    <a:pt x="14749" y="19523"/>
                  </a:lnTo>
                  <a:lnTo>
                    <a:pt x="14749" y="11972"/>
                  </a:lnTo>
                  <a:lnTo>
                    <a:pt x="17360" y="11972"/>
                  </a:lnTo>
                  <a:lnTo>
                    <a:pt x="17360" y="19523"/>
                  </a:lnTo>
                  <a:close/>
                </a:path>
                <a:path w="17779" h="86359">
                  <a:moveTo>
                    <a:pt x="17360" y="42174"/>
                  </a:moveTo>
                  <a:lnTo>
                    <a:pt x="14749" y="42174"/>
                  </a:lnTo>
                  <a:lnTo>
                    <a:pt x="14749" y="23921"/>
                  </a:lnTo>
                  <a:lnTo>
                    <a:pt x="17360" y="23921"/>
                  </a:lnTo>
                  <a:lnTo>
                    <a:pt x="17360" y="42174"/>
                  </a:lnTo>
                  <a:close/>
                </a:path>
              </a:pathLst>
            </a:custGeom>
            <a:solidFill>
              <a:srgbClr val="3C1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5616625" y="8764574"/>
              <a:ext cx="12700" cy="30480"/>
            </a:xfrm>
            <a:custGeom>
              <a:avLst/>
              <a:gdLst/>
              <a:ahLst/>
              <a:cxnLst/>
              <a:rect l="l" t="t" r="r" b="b"/>
              <a:pathLst>
                <a:path w="12700" h="30479">
                  <a:moveTo>
                    <a:pt x="12115" y="11938"/>
                  </a:moveTo>
                  <a:lnTo>
                    <a:pt x="0" y="11938"/>
                  </a:lnTo>
                  <a:lnTo>
                    <a:pt x="0" y="30200"/>
                  </a:lnTo>
                  <a:lnTo>
                    <a:pt x="12115" y="30200"/>
                  </a:lnTo>
                  <a:lnTo>
                    <a:pt x="12115" y="11938"/>
                  </a:lnTo>
                  <a:close/>
                </a:path>
                <a:path w="12700" h="30479">
                  <a:moveTo>
                    <a:pt x="12115" y="0"/>
                  </a:moveTo>
                  <a:lnTo>
                    <a:pt x="0" y="0"/>
                  </a:lnTo>
                  <a:lnTo>
                    <a:pt x="0" y="7543"/>
                  </a:lnTo>
                  <a:lnTo>
                    <a:pt x="12115" y="7543"/>
                  </a:lnTo>
                  <a:lnTo>
                    <a:pt x="12115" y="0"/>
                  </a:lnTo>
                  <a:close/>
                </a:path>
              </a:pathLst>
            </a:custGeom>
            <a:solidFill>
              <a:srgbClr val="A1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5579607" y="8752589"/>
              <a:ext cx="32384" cy="86360"/>
            </a:xfrm>
            <a:custGeom>
              <a:avLst/>
              <a:gdLst/>
              <a:ahLst/>
              <a:cxnLst/>
              <a:rect l="l" t="t" r="r" b="b"/>
              <a:pathLst>
                <a:path w="32385" h="86359">
                  <a:moveTo>
                    <a:pt x="32110" y="86231"/>
                  </a:moveTo>
                  <a:lnTo>
                    <a:pt x="0" y="86231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11972"/>
                  </a:lnTo>
                  <a:lnTo>
                    <a:pt x="4845" y="11972"/>
                  </a:lnTo>
                  <a:lnTo>
                    <a:pt x="4845" y="19523"/>
                  </a:lnTo>
                  <a:lnTo>
                    <a:pt x="32110" y="19523"/>
                  </a:lnTo>
                  <a:lnTo>
                    <a:pt x="32110" y="23921"/>
                  </a:lnTo>
                  <a:lnTo>
                    <a:pt x="4845" y="23921"/>
                  </a:lnTo>
                  <a:lnTo>
                    <a:pt x="4845" y="42174"/>
                  </a:lnTo>
                  <a:lnTo>
                    <a:pt x="32110" y="42174"/>
                  </a:lnTo>
                  <a:lnTo>
                    <a:pt x="32110" y="86231"/>
                  </a:lnTo>
                  <a:close/>
                </a:path>
                <a:path w="32385" h="86359">
                  <a:moveTo>
                    <a:pt x="32110" y="19523"/>
                  </a:moveTo>
                  <a:lnTo>
                    <a:pt x="27264" y="19523"/>
                  </a:lnTo>
                  <a:lnTo>
                    <a:pt x="27264" y="11972"/>
                  </a:lnTo>
                  <a:lnTo>
                    <a:pt x="32110" y="11972"/>
                  </a:lnTo>
                  <a:lnTo>
                    <a:pt x="32110" y="19523"/>
                  </a:lnTo>
                  <a:close/>
                </a:path>
                <a:path w="32385" h="86359">
                  <a:moveTo>
                    <a:pt x="32110" y="42174"/>
                  </a:moveTo>
                  <a:lnTo>
                    <a:pt x="27264" y="42174"/>
                  </a:lnTo>
                  <a:lnTo>
                    <a:pt x="27264" y="23921"/>
                  </a:lnTo>
                  <a:lnTo>
                    <a:pt x="32110" y="23921"/>
                  </a:lnTo>
                  <a:lnTo>
                    <a:pt x="32110" y="42174"/>
                  </a:lnTo>
                  <a:close/>
                </a:path>
              </a:pathLst>
            </a:custGeom>
            <a:solidFill>
              <a:srgbClr val="3C1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5584444" y="8764574"/>
              <a:ext cx="22860" cy="30480"/>
            </a:xfrm>
            <a:custGeom>
              <a:avLst/>
              <a:gdLst/>
              <a:ahLst/>
              <a:cxnLst/>
              <a:rect l="l" t="t" r="r" b="b"/>
              <a:pathLst>
                <a:path w="22860" h="30479">
                  <a:moveTo>
                    <a:pt x="22415" y="11938"/>
                  </a:moveTo>
                  <a:lnTo>
                    <a:pt x="0" y="11938"/>
                  </a:lnTo>
                  <a:lnTo>
                    <a:pt x="0" y="30200"/>
                  </a:lnTo>
                  <a:lnTo>
                    <a:pt x="22415" y="30200"/>
                  </a:lnTo>
                  <a:lnTo>
                    <a:pt x="22415" y="11938"/>
                  </a:lnTo>
                  <a:close/>
                </a:path>
                <a:path w="22860" h="30479">
                  <a:moveTo>
                    <a:pt x="22415" y="0"/>
                  </a:moveTo>
                  <a:lnTo>
                    <a:pt x="0" y="0"/>
                  </a:lnTo>
                  <a:lnTo>
                    <a:pt x="0" y="7543"/>
                  </a:lnTo>
                  <a:lnTo>
                    <a:pt x="22415" y="7543"/>
                  </a:lnTo>
                  <a:lnTo>
                    <a:pt x="22415" y="0"/>
                  </a:lnTo>
                  <a:close/>
                </a:path>
              </a:pathLst>
            </a:custGeom>
            <a:solidFill>
              <a:srgbClr val="A1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5546179" y="8752589"/>
              <a:ext cx="32384" cy="86360"/>
            </a:xfrm>
            <a:custGeom>
              <a:avLst/>
              <a:gdLst/>
              <a:ahLst/>
              <a:cxnLst/>
              <a:rect l="l" t="t" r="r" b="b"/>
              <a:pathLst>
                <a:path w="32385" h="86359">
                  <a:moveTo>
                    <a:pt x="32110" y="86231"/>
                  </a:moveTo>
                  <a:lnTo>
                    <a:pt x="0" y="86231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11972"/>
                  </a:lnTo>
                  <a:lnTo>
                    <a:pt x="4845" y="11972"/>
                  </a:lnTo>
                  <a:lnTo>
                    <a:pt x="4845" y="19523"/>
                  </a:lnTo>
                  <a:lnTo>
                    <a:pt x="32110" y="19523"/>
                  </a:lnTo>
                  <a:lnTo>
                    <a:pt x="32110" y="23921"/>
                  </a:lnTo>
                  <a:lnTo>
                    <a:pt x="4845" y="23921"/>
                  </a:lnTo>
                  <a:lnTo>
                    <a:pt x="4845" y="42174"/>
                  </a:lnTo>
                  <a:lnTo>
                    <a:pt x="32110" y="42174"/>
                  </a:lnTo>
                  <a:lnTo>
                    <a:pt x="32110" y="86231"/>
                  </a:lnTo>
                  <a:close/>
                </a:path>
                <a:path w="32385" h="86359">
                  <a:moveTo>
                    <a:pt x="32110" y="19523"/>
                  </a:moveTo>
                  <a:lnTo>
                    <a:pt x="27264" y="19523"/>
                  </a:lnTo>
                  <a:lnTo>
                    <a:pt x="27264" y="11972"/>
                  </a:lnTo>
                  <a:lnTo>
                    <a:pt x="32110" y="11972"/>
                  </a:lnTo>
                  <a:lnTo>
                    <a:pt x="32110" y="19523"/>
                  </a:lnTo>
                  <a:close/>
                </a:path>
                <a:path w="32385" h="86359">
                  <a:moveTo>
                    <a:pt x="32110" y="42174"/>
                  </a:moveTo>
                  <a:lnTo>
                    <a:pt x="27264" y="42174"/>
                  </a:lnTo>
                  <a:lnTo>
                    <a:pt x="27264" y="23921"/>
                  </a:lnTo>
                  <a:lnTo>
                    <a:pt x="32110" y="23921"/>
                  </a:lnTo>
                  <a:lnTo>
                    <a:pt x="32110" y="42174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5551017" y="8764574"/>
              <a:ext cx="22860" cy="30480"/>
            </a:xfrm>
            <a:custGeom>
              <a:avLst/>
              <a:gdLst/>
              <a:ahLst/>
              <a:cxnLst/>
              <a:rect l="l" t="t" r="r" b="b"/>
              <a:pathLst>
                <a:path w="22860" h="30479">
                  <a:moveTo>
                    <a:pt x="22415" y="11938"/>
                  </a:moveTo>
                  <a:lnTo>
                    <a:pt x="0" y="11938"/>
                  </a:lnTo>
                  <a:lnTo>
                    <a:pt x="0" y="30200"/>
                  </a:lnTo>
                  <a:lnTo>
                    <a:pt x="22415" y="30200"/>
                  </a:lnTo>
                  <a:lnTo>
                    <a:pt x="22415" y="11938"/>
                  </a:lnTo>
                  <a:close/>
                </a:path>
                <a:path w="22860" h="30479">
                  <a:moveTo>
                    <a:pt x="22415" y="0"/>
                  </a:moveTo>
                  <a:lnTo>
                    <a:pt x="0" y="0"/>
                  </a:lnTo>
                  <a:lnTo>
                    <a:pt x="0" y="7543"/>
                  </a:lnTo>
                  <a:lnTo>
                    <a:pt x="22415" y="7543"/>
                  </a:lnTo>
                  <a:lnTo>
                    <a:pt x="22415" y="0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5512775" y="8752589"/>
              <a:ext cx="32384" cy="86360"/>
            </a:xfrm>
            <a:custGeom>
              <a:avLst/>
              <a:gdLst/>
              <a:ahLst/>
              <a:cxnLst/>
              <a:rect l="l" t="t" r="r" b="b"/>
              <a:pathLst>
                <a:path w="32385" h="86359">
                  <a:moveTo>
                    <a:pt x="32110" y="86231"/>
                  </a:moveTo>
                  <a:lnTo>
                    <a:pt x="0" y="86231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11972"/>
                  </a:lnTo>
                  <a:lnTo>
                    <a:pt x="4845" y="11972"/>
                  </a:lnTo>
                  <a:lnTo>
                    <a:pt x="4845" y="19523"/>
                  </a:lnTo>
                  <a:lnTo>
                    <a:pt x="32110" y="19523"/>
                  </a:lnTo>
                  <a:lnTo>
                    <a:pt x="32110" y="23921"/>
                  </a:lnTo>
                  <a:lnTo>
                    <a:pt x="4845" y="23921"/>
                  </a:lnTo>
                  <a:lnTo>
                    <a:pt x="4845" y="42174"/>
                  </a:lnTo>
                  <a:lnTo>
                    <a:pt x="32110" y="42174"/>
                  </a:lnTo>
                  <a:lnTo>
                    <a:pt x="32110" y="86231"/>
                  </a:lnTo>
                  <a:close/>
                </a:path>
                <a:path w="32385" h="86359">
                  <a:moveTo>
                    <a:pt x="32110" y="19523"/>
                  </a:moveTo>
                  <a:lnTo>
                    <a:pt x="27264" y="19523"/>
                  </a:lnTo>
                  <a:lnTo>
                    <a:pt x="27264" y="11972"/>
                  </a:lnTo>
                  <a:lnTo>
                    <a:pt x="32110" y="11972"/>
                  </a:lnTo>
                  <a:lnTo>
                    <a:pt x="32110" y="19523"/>
                  </a:lnTo>
                  <a:close/>
                </a:path>
                <a:path w="32385" h="86359">
                  <a:moveTo>
                    <a:pt x="32110" y="42174"/>
                  </a:moveTo>
                  <a:lnTo>
                    <a:pt x="27264" y="42174"/>
                  </a:lnTo>
                  <a:lnTo>
                    <a:pt x="27264" y="23921"/>
                  </a:lnTo>
                  <a:lnTo>
                    <a:pt x="32110" y="23921"/>
                  </a:lnTo>
                  <a:lnTo>
                    <a:pt x="32110" y="42174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5517616" y="8764574"/>
              <a:ext cx="22860" cy="30480"/>
            </a:xfrm>
            <a:custGeom>
              <a:avLst/>
              <a:gdLst/>
              <a:ahLst/>
              <a:cxnLst/>
              <a:rect l="l" t="t" r="r" b="b"/>
              <a:pathLst>
                <a:path w="22860" h="30479">
                  <a:moveTo>
                    <a:pt x="22415" y="11938"/>
                  </a:moveTo>
                  <a:lnTo>
                    <a:pt x="0" y="11938"/>
                  </a:lnTo>
                  <a:lnTo>
                    <a:pt x="0" y="30200"/>
                  </a:lnTo>
                  <a:lnTo>
                    <a:pt x="22415" y="30200"/>
                  </a:lnTo>
                  <a:lnTo>
                    <a:pt x="22415" y="11938"/>
                  </a:lnTo>
                  <a:close/>
                </a:path>
                <a:path w="22860" h="30479">
                  <a:moveTo>
                    <a:pt x="22415" y="0"/>
                  </a:moveTo>
                  <a:lnTo>
                    <a:pt x="0" y="0"/>
                  </a:lnTo>
                  <a:lnTo>
                    <a:pt x="0" y="7543"/>
                  </a:lnTo>
                  <a:lnTo>
                    <a:pt x="22415" y="7543"/>
                  </a:lnTo>
                  <a:lnTo>
                    <a:pt x="22415" y="0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5489180" y="8752589"/>
              <a:ext cx="19685" cy="86360"/>
            </a:xfrm>
            <a:custGeom>
              <a:avLst/>
              <a:gdLst/>
              <a:ahLst/>
              <a:cxnLst/>
              <a:rect l="l" t="t" r="r" b="b"/>
              <a:pathLst>
                <a:path w="19685" h="86359">
                  <a:moveTo>
                    <a:pt x="19666" y="86231"/>
                  </a:moveTo>
                  <a:lnTo>
                    <a:pt x="0" y="86231"/>
                  </a:lnTo>
                  <a:lnTo>
                    <a:pt x="0" y="0"/>
                  </a:lnTo>
                  <a:lnTo>
                    <a:pt x="19666" y="0"/>
                  </a:lnTo>
                  <a:lnTo>
                    <a:pt x="19666" y="11972"/>
                  </a:lnTo>
                  <a:lnTo>
                    <a:pt x="2964" y="11972"/>
                  </a:lnTo>
                  <a:lnTo>
                    <a:pt x="2964" y="19523"/>
                  </a:lnTo>
                  <a:lnTo>
                    <a:pt x="19666" y="19523"/>
                  </a:lnTo>
                  <a:lnTo>
                    <a:pt x="19666" y="23921"/>
                  </a:lnTo>
                  <a:lnTo>
                    <a:pt x="2964" y="23921"/>
                  </a:lnTo>
                  <a:lnTo>
                    <a:pt x="2964" y="42174"/>
                  </a:lnTo>
                  <a:lnTo>
                    <a:pt x="19666" y="42174"/>
                  </a:lnTo>
                  <a:lnTo>
                    <a:pt x="19666" y="86231"/>
                  </a:lnTo>
                  <a:close/>
                </a:path>
                <a:path w="19685" h="86359">
                  <a:moveTo>
                    <a:pt x="19666" y="19523"/>
                  </a:moveTo>
                  <a:lnTo>
                    <a:pt x="16702" y="19523"/>
                  </a:lnTo>
                  <a:lnTo>
                    <a:pt x="16702" y="11972"/>
                  </a:lnTo>
                  <a:lnTo>
                    <a:pt x="19666" y="11972"/>
                  </a:lnTo>
                  <a:lnTo>
                    <a:pt x="19666" y="19523"/>
                  </a:lnTo>
                  <a:close/>
                </a:path>
                <a:path w="19685" h="86359">
                  <a:moveTo>
                    <a:pt x="19666" y="42174"/>
                  </a:moveTo>
                  <a:lnTo>
                    <a:pt x="16702" y="42174"/>
                  </a:lnTo>
                  <a:lnTo>
                    <a:pt x="16702" y="23921"/>
                  </a:lnTo>
                  <a:lnTo>
                    <a:pt x="19666" y="23921"/>
                  </a:lnTo>
                  <a:lnTo>
                    <a:pt x="19666" y="42174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5453227" y="8763558"/>
              <a:ext cx="52705" cy="32384"/>
            </a:xfrm>
            <a:custGeom>
              <a:avLst/>
              <a:gdLst/>
              <a:ahLst/>
              <a:cxnLst/>
              <a:rect l="l" t="t" r="r" b="b"/>
              <a:pathLst>
                <a:path w="52704" h="32384">
                  <a:moveTo>
                    <a:pt x="17640" y="14528"/>
                  </a:moveTo>
                  <a:lnTo>
                    <a:pt x="4279" y="11684"/>
                  </a:lnTo>
                  <a:lnTo>
                    <a:pt x="0" y="29514"/>
                  </a:lnTo>
                  <a:lnTo>
                    <a:pt x="13360" y="32359"/>
                  </a:lnTo>
                  <a:lnTo>
                    <a:pt x="17640" y="14528"/>
                  </a:lnTo>
                  <a:close/>
                </a:path>
                <a:path w="52704" h="32384">
                  <a:moveTo>
                    <a:pt x="20472" y="2844"/>
                  </a:moveTo>
                  <a:lnTo>
                    <a:pt x="7086" y="0"/>
                  </a:lnTo>
                  <a:lnTo>
                    <a:pt x="5321" y="7378"/>
                  </a:lnTo>
                  <a:lnTo>
                    <a:pt x="18681" y="10236"/>
                  </a:lnTo>
                  <a:lnTo>
                    <a:pt x="20472" y="2844"/>
                  </a:lnTo>
                  <a:close/>
                </a:path>
                <a:path w="52704" h="32384">
                  <a:moveTo>
                    <a:pt x="52654" y="12954"/>
                  </a:moveTo>
                  <a:lnTo>
                    <a:pt x="38912" y="12954"/>
                  </a:lnTo>
                  <a:lnTo>
                    <a:pt x="38912" y="31216"/>
                  </a:lnTo>
                  <a:lnTo>
                    <a:pt x="52654" y="31216"/>
                  </a:lnTo>
                  <a:lnTo>
                    <a:pt x="52654" y="12954"/>
                  </a:lnTo>
                  <a:close/>
                </a:path>
                <a:path w="52704" h="32384">
                  <a:moveTo>
                    <a:pt x="52654" y="1016"/>
                  </a:moveTo>
                  <a:lnTo>
                    <a:pt x="38912" y="1016"/>
                  </a:lnTo>
                  <a:lnTo>
                    <a:pt x="38912" y="8559"/>
                  </a:lnTo>
                  <a:lnTo>
                    <a:pt x="52654" y="8559"/>
                  </a:lnTo>
                  <a:lnTo>
                    <a:pt x="52654" y="1016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6594951" y="8868811"/>
              <a:ext cx="34925" cy="114935"/>
            </a:xfrm>
            <a:custGeom>
              <a:avLst/>
              <a:gdLst/>
              <a:ahLst/>
              <a:cxnLst/>
              <a:rect l="l" t="t" r="r" b="b"/>
              <a:pathLst>
                <a:path w="34925" h="114934">
                  <a:moveTo>
                    <a:pt x="34721" y="114387"/>
                  </a:moveTo>
                  <a:lnTo>
                    <a:pt x="0" y="114387"/>
                  </a:lnTo>
                  <a:lnTo>
                    <a:pt x="0" y="0"/>
                  </a:lnTo>
                  <a:lnTo>
                    <a:pt x="34721" y="0"/>
                  </a:lnTo>
                  <a:lnTo>
                    <a:pt x="34721" y="9197"/>
                  </a:lnTo>
                  <a:lnTo>
                    <a:pt x="5245" y="9197"/>
                  </a:lnTo>
                  <a:lnTo>
                    <a:pt x="5245" y="17665"/>
                  </a:lnTo>
                  <a:lnTo>
                    <a:pt x="34721" y="17665"/>
                  </a:lnTo>
                  <a:lnTo>
                    <a:pt x="34721" y="31072"/>
                  </a:lnTo>
                  <a:lnTo>
                    <a:pt x="5245" y="31072"/>
                  </a:lnTo>
                  <a:lnTo>
                    <a:pt x="5245" y="39540"/>
                  </a:lnTo>
                  <a:lnTo>
                    <a:pt x="34721" y="39540"/>
                  </a:lnTo>
                  <a:lnTo>
                    <a:pt x="34721" y="44480"/>
                  </a:lnTo>
                  <a:lnTo>
                    <a:pt x="5245" y="44480"/>
                  </a:lnTo>
                  <a:lnTo>
                    <a:pt x="5245" y="64967"/>
                  </a:lnTo>
                  <a:lnTo>
                    <a:pt x="34721" y="64967"/>
                  </a:lnTo>
                  <a:lnTo>
                    <a:pt x="34721" y="114387"/>
                  </a:lnTo>
                  <a:close/>
                </a:path>
                <a:path w="34925" h="114934">
                  <a:moveTo>
                    <a:pt x="34721" y="17665"/>
                  </a:moveTo>
                  <a:lnTo>
                    <a:pt x="29475" y="17665"/>
                  </a:lnTo>
                  <a:lnTo>
                    <a:pt x="29475" y="9197"/>
                  </a:lnTo>
                  <a:lnTo>
                    <a:pt x="34721" y="9197"/>
                  </a:lnTo>
                  <a:lnTo>
                    <a:pt x="34721" y="17665"/>
                  </a:lnTo>
                  <a:close/>
                </a:path>
                <a:path w="34925" h="114934">
                  <a:moveTo>
                    <a:pt x="34721" y="39540"/>
                  </a:moveTo>
                  <a:lnTo>
                    <a:pt x="29475" y="39540"/>
                  </a:lnTo>
                  <a:lnTo>
                    <a:pt x="29475" y="31072"/>
                  </a:lnTo>
                  <a:lnTo>
                    <a:pt x="34721" y="31072"/>
                  </a:lnTo>
                  <a:lnTo>
                    <a:pt x="34721" y="39540"/>
                  </a:lnTo>
                  <a:close/>
                </a:path>
                <a:path w="34925" h="114934">
                  <a:moveTo>
                    <a:pt x="34721" y="64967"/>
                  </a:moveTo>
                  <a:lnTo>
                    <a:pt x="29475" y="64967"/>
                  </a:lnTo>
                  <a:lnTo>
                    <a:pt x="29475" y="44480"/>
                  </a:lnTo>
                  <a:lnTo>
                    <a:pt x="34721" y="44480"/>
                  </a:lnTo>
                  <a:lnTo>
                    <a:pt x="34721" y="64967"/>
                  </a:lnTo>
                  <a:close/>
                </a:path>
              </a:pathLst>
            </a:custGeom>
            <a:solidFill>
              <a:srgbClr val="3C1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6600190" y="8878011"/>
              <a:ext cx="24765" cy="55880"/>
            </a:xfrm>
            <a:custGeom>
              <a:avLst/>
              <a:gdLst/>
              <a:ahLst/>
              <a:cxnLst/>
              <a:rect l="l" t="t" r="r" b="b"/>
              <a:pathLst>
                <a:path w="24765" h="55879">
                  <a:moveTo>
                    <a:pt x="24231" y="35293"/>
                  </a:moveTo>
                  <a:lnTo>
                    <a:pt x="0" y="35293"/>
                  </a:lnTo>
                  <a:lnTo>
                    <a:pt x="0" y="55778"/>
                  </a:lnTo>
                  <a:lnTo>
                    <a:pt x="24231" y="55778"/>
                  </a:lnTo>
                  <a:lnTo>
                    <a:pt x="24231" y="35293"/>
                  </a:lnTo>
                  <a:close/>
                </a:path>
                <a:path w="24765" h="55879">
                  <a:moveTo>
                    <a:pt x="24231" y="21882"/>
                  </a:moveTo>
                  <a:lnTo>
                    <a:pt x="0" y="21882"/>
                  </a:lnTo>
                  <a:lnTo>
                    <a:pt x="0" y="30353"/>
                  </a:lnTo>
                  <a:lnTo>
                    <a:pt x="24231" y="30353"/>
                  </a:lnTo>
                  <a:lnTo>
                    <a:pt x="24231" y="21882"/>
                  </a:lnTo>
                  <a:close/>
                </a:path>
                <a:path w="24765" h="55879">
                  <a:moveTo>
                    <a:pt x="24231" y="0"/>
                  </a:moveTo>
                  <a:lnTo>
                    <a:pt x="0" y="0"/>
                  </a:lnTo>
                  <a:lnTo>
                    <a:pt x="0" y="8470"/>
                  </a:lnTo>
                  <a:lnTo>
                    <a:pt x="24231" y="8470"/>
                  </a:lnTo>
                  <a:lnTo>
                    <a:pt x="24231" y="0"/>
                  </a:lnTo>
                  <a:close/>
                </a:path>
              </a:pathLst>
            </a:custGeom>
            <a:solidFill>
              <a:srgbClr val="A1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6574955" y="8868811"/>
              <a:ext cx="17780" cy="114935"/>
            </a:xfrm>
            <a:custGeom>
              <a:avLst/>
              <a:gdLst/>
              <a:ahLst/>
              <a:cxnLst/>
              <a:rect l="l" t="t" r="r" b="b"/>
              <a:pathLst>
                <a:path w="17779" h="114934">
                  <a:moveTo>
                    <a:pt x="17384" y="114387"/>
                  </a:moveTo>
                  <a:lnTo>
                    <a:pt x="0" y="114387"/>
                  </a:lnTo>
                  <a:lnTo>
                    <a:pt x="0" y="0"/>
                  </a:lnTo>
                  <a:lnTo>
                    <a:pt x="17384" y="0"/>
                  </a:lnTo>
                  <a:lnTo>
                    <a:pt x="17384" y="9197"/>
                  </a:lnTo>
                  <a:lnTo>
                    <a:pt x="2634" y="9197"/>
                  </a:lnTo>
                  <a:lnTo>
                    <a:pt x="2634" y="17665"/>
                  </a:lnTo>
                  <a:lnTo>
                    <a:pt x="17384" y="17665"/>
                  </a:lnTo>
                  <a:lnTo>
                    <a:pt x="17384" y="31072"/>
                  </a:lnTo>
                  <a:lnTo>
                    <a:pt x="2634" y="31072"/>
                  </a:lnTo>
                  <a:lnTo>
                    <a:pt x="2634" y="39540"/>
                  </a:lnTo>
                  <a:lnTo>
                    <a:pt x="17384" y="39540"/>
                  </a:lnTo>
                  <a:lnTo>
                    <a:pt x="17384" y="44480"/>
                  </a:lnTo>
                  <a:lnTo>
                    <a:pt x="2634" y="44480"/>
                  </a:lnTo>
                  <a:lnTo>
                    <a:pt x="2634" y="64967"/>
                  </a:lnTo>
                  <a:lnTo>
                    <a:pt x="17384" y="64967"/>
                  </a:lnTo>
                  <a:lnTo>
                    <a:pt x="17384" y="114387"/>
                  </a:lnTo>
                  <a:close/>
                </a:path>
                <a:path w="17779" h="114934">
                  <a:moveTo>
                    <a:pt x="17384" y="17665"/>
                  </a:moveTo>
                  <a:lnTo>
                    <a:pt x="14749" y="17665"/>
                  </a:lnTo>
                  <a:lnTo>
                    <a:pt x="14749" y="9197"/>
                  </a:lnTo>
                  <a:lnTo>
                    <a:pt x="17384" y="9197"/>
                  </a:lnTo>
                  <a:lnTo>
                    <a:pt x="17384" y="17665"/>
                  </a:lnTo>
                  <a:close/>
                </a:path>
                <a:path w="17779" h="114934">
                  <a:moveTo>
                    <a:pt x="17384" y="39540"/>
                  </a:moveTo>
                  <a:lnTo>
                    <a:pt x="14749" y="39540"/>
                  </a:lnTo>
                  <a:lnTo>
                    <a:pt x="14749" y="31072"/>
                  </a:lnTo>
                  <a:lnTo>
                    <a:pt x="17384" y="31072"/>
                  </a:lnTo>
                  <a:lnTo>
                    <a:pt x="17384" y="39540"/>
                  </a:lnTo>
                  <a:close/>
                </a:path>
                <a:path w="17779" h="114934">
                  <a:moveTo>
                    <a:pt x="17384" y="64967"/>
                  </a:moveTo>
                  <a:lnTo>
                    <a:pt x="14749" y="64967"/>
                  </a:lnTo>
                  <a:lnTo>
                    <a:pt x="14749" y="44480"/>
                  </a:lnTo>
                  <a:lnTo>
                    <a:pt x="17384" y="44480"/>
                  </a:lnTo>
                  <a:lnTo>
                    <a:pt x="17384" y="64967"/>
                  </a:lnTo>
                  <a:close/>
                </a:path>
              </a:pathLst>
            </a:custGeom>
            <a:solidFill>
              <a:srgbClr val="3C1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6577584" y="8878011"/>
              <a:ext cx="12700" cy="55880"/>
            </a:xfrm>
            <a:custGeom>
              <a:avLst/>
              <a:gdLst/>
              <a:ahLst/>
              <a:cxnLst/>
              <a:rect l="l" t="t" r="r" b="b"/>
              <a:pathLst>
                <a:path w="12700" h="55879">
                  <a:moveTo>
                    <a:pt x="12115" y="35293"/>
                  </a:moveTo>
                  <a:lnTo>
                    <a:pt x="0" y="35293"/>
                  </a:lnTo>
                  <a:lnTo>
                    <a:pt x="0" y="55778"/>
                  </a:lnTo>
                  <a:lnTo>
                    <a:pt x="12115" y="55778"/>
                  </a:lnTo>
                  <a:lnTo>
                    <a:pt x="12115" y="35293"/>
                  </a:lnTo>
                  <a:close/>
                </a:path>
                <a:path w="12700" h="55879">
                  <a:moveTo>
                    <a:pt x="12115" y="21882"/>
                  </a:moveTo>
                  <a:lnTo>
                    <a:pt x="0" y="21882"/>
                  </a:lnTo>
                  <a:lnTo>
                    <a:pt x="0" y="30353"/>
                  </a:lnTo>
                  <a:lnTo>
                    <a:pt x="12115" y="30353"/>
                  </a:lnTo>
                  <a:lnTo>
                    <a:pt x="12115" y="21882"/>
                  </a:lnTo>
                  <a:close/>
                </a:path>
                <a:path w="12700" h="55879">
                  <a:moveTo>
                    <a:pt x="12115" y="0"/>
                  </a:moveTo>
                  <a:lnTo>
                    <a:pt x="0" y="0"/>
                  </a:lnTo>
                  <a:lnTo>
                    <a:pt x="0" y="8470"/>
                  </a:lnTo>
                  <a:lnTo>
                    <a:pt x="12115" y="8470"/>
                  </a:lnTo>
                  <a:lnTo>
                    <a:pt x="12115" y="0"/>
                  </a:lnTo>
                  <a:close/>
                </a:path>
              </a:pathLst>
            </a:custGeom>
            <a:solidFill>
              <a:srgbClr val="A1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6540563" y="8868811"/>
              <a:ext cx="32384" cy="114935"/>
            </a:xfrm>
            <a:custGeom>
              <a:avLst/>
              <a:gdLst/>
              <a:ahLst/>
              <a:cxnLst/>
              <a:rect l="l" t="t" r="r" b="b"/>
              <a:pathLst>
                <a:path w="32384" h="114934">
                  <a:moveTo>
                    <a:pt x="32110" y="114387"/>
                  </a:moveTo>
                  <a:lnTo>
                    <a:pt x="0" y="114387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9197"/>
                  </a:lnTo>
                  <a:lnTo>
                    <a:pt x="4845" y="9197"/>
                  </a:lnTo>
                  <a:lnTo>
                    <a:pt x="4845" y="17665"/>
                  </a:lnTo>
                  <a:lnTo>
                    <a:pt x="32110" y="17665"/>
                  </a:lnTo>
                  <a:lnTo>
                    <a:pt x="32110" y="31072"/>
                  </a:lnTo>
                  <a:lnTo>
                    <a:pt x="4845" y="31072"/>
                  </a:lnTo>
                  <a:lnTo>
                    <a:pt x="4845" y="39540"/>
                  </a:lnTo>
                  <a:lnTo>
                    <a:pt x="32110" y="39540"/>
                  </a:lnTo>
                  <a:lnTo>
                    <a:pt x="32110" y="44480"/>
                  </a:lnTo>
                  <a:lnTo>
                    <a:pt x="4845" y="44480"/>
                  </a:lnTo>
                  <a:lnTo>
                    <a:pt x="4845" y="64967"/>
                  </a:lnTo>
                  <a:lnTo>
                    <a:pt x="32110" y="64967"/>
                  </a:lnTo>
                  <a:lnTo>
                    <a:pt x="32110" y="114387"/>
                  </a:lnTo>
                  <a:close/>
                </a:path>
                <a:path w="32384" h="114934">
                  <a:moveTo>
                    <a:pt x="32110" y="17665"/>
                  </a:moveTo>
                  <a:lnTo>
                    <a:pt x="27264" y="17665"/>
                  </a:lnTo>
                  <a:lnTo>
                    <a:pt x="27264" y="9197"/>
                  </a:lnTo>
                  <a:lnTo>
                    <a:pt x="32110" y="9197"/>
                  </a:lnTo>
                  <a:lnTo>
                    <a:pt x="32110" y="17665"/>
                  </a:lnTo>
                  <a:close/>
                </a:path>
                <a:path w="32384" h="114934">
                  <a:moveTo>
                    <a:pt x="32110" y="39540"/>
                  </a:moveTo>
                  <a:lnTo>
                    <a:pt x="27264" y="39540"/>
                  </a:lnTo>
                  <a:lnTo>
                    <a:pt x="27264" y="31072"/>
                  </a:lnTo>
                  <a:lnTo>
                    <a:pt x="32110" y="31072"/>
                  </a:lnTo>
                  <a:lnTo>
                    <a:pt x="32110" y="39540"/>
                  </a:lnTo>
                  <a:close/>
                </a:path>
                <a:path w="32384" h="114934">
                  <a:moveTo>
                    <a:pt x="32110" y="64967"/>
                  </a:moveTo>
                  <a:lnTo>
                    <a:pt x="27264" y="64967"/>
                  </a:lnTo>
                  <a:lnTo>
                    <a:pt x="27264" y="44480"/>
                  </a:lnTo>
                  <a:lnTo>
                    <a:pt x="32110" y="44480"/>
                  </a:lnTo>
                  <a:lnTo>
                    <a:pt x="32110" y="64967"/>
                  </a:lnTo>
                  <a:close/>
                </a:path>
              </a:pathLst>
            </a:custGeom>
            <a:solidFill>
              <a:srgbClr val="3C1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6545402" y="8878011"/>
              <a:ext cx="22860" cy="55880"/>
            </a:xfrm>
            <a:custGeom>
              <a:avLst/>
              <a:gdLst/>
              <a:ahLst/>
              <a:cxnLst/>
              <a:rect l="l" t="t" r="r" b="b"/>
              <a:pathLst>
                <a:path w="22859" h="55879">
                  <a:moveTo>
                    <a:pt x="22415" y="35293"/>
                  </a:moveTo>
                  <a:lnTo>
                    <a:pt x="0" y="35293"/>
                  </a:lnTo>
                  <a:lnTo>
                    <a:pt x="0" y="55778"/>
                  </a:lnTo>
                  <a:lnTo>
                    <a:pt x="22415" y="55778"/>
                  </a:lnTo>
                  <a:lnTo>
                    <a:pt x="22415" y="35293"/>
                  </a:lnTo>
                  <a:close/>
                </a:path>
                <a:path w="22859" h="55879">
                  <a:moveTo>
                    <a:pt x="22415" y="21882"/>
                  </a:moveTo>
                  <a:lnTo>
                    <a:pt x="0" y="21882"/>
                  </a:lnTo>
                  <a:lnTo>
                    <a:pt x="0" y="30353"/>
                  </a:lnTo>
                  <a:lnTo>
                    <a:pt x="22415" y="30353"/>
                  </a:lnTo>
                  <a:lnTo>
                    <a:pt x="22415" y="21882"/>
                  </a:lnTo>
                  <a:close/>
                </a:path>
                <a:path w="22859" h="55879">
                  <a:moveTo>
                    <a:pt x="22415" y="0"/>
                  </a:moveTo>
                  <a:lnTo>
                    <a:pt x="0" y="0"/>
                  </a:lnTo>
                  <a:lnTo>
                    <a:pt x="0" y="8470"/>
                  </a:lnTo>
                  <a:lnTo>
                    <a:pt x="22415" y="8470"/>
                  </a:lnTo>
                  <a:lnTo>
                    <a:pt x="22415" y="0"/>
                  </a:lnTo>
                  <a:close/>
                </a:path>
              </a:pathLst>
            </a:custGeom>
            <a:solidFill>
              <a:srgbClr val="A1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6507135" y="8868811"/>
              <a:ext cx="32384" cy="114935"/>
            </a:xfrm>
            <a:custGeom>
              <a:avLst/>
              <a:gdLst/>
              <a:ahLst/>
              <a:cxnLst/>
              <a:rect l="l" t="t" r="r" b="b"/>
              <a:pathLst>
                <a:path w="32384" h="114934">
                  <a:moveTo>
                    <a:pt x="32110" y="114387"/>
                  </a:moveTo>
                  <a:lnTo>
                    <a:pt x="0" y="114387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9197"/>
                  </a:lnTo>
                  <a:lnTo>
                    <a:pt x="4869" y="9197"/>
                  </a:lnTo>
                  <a:lnTo>
                    <a:pt x="4869" y="17665"/>
                  </a:lnTo>
                  <a:lnTo>
                    <a:pt x="32110" y="17665"/>
                  </a:lnTo>
                  <a:lnTo>
                    <a:pt x="32110" y="31072"/>
                  </a:lnTo>
                  <a:lnTo>
                    <a:pt x="4869" y="31072"/>
                  </a:lnTo>
                  <a:lnTo>
                    <a:pt x="4869" y="39540"/>
                  </a:lnTo>
                  <a:lnTo>
                    <a:pt x="32110" y="39540"/>
                  </a:lnTo>
                  <a:lnTo>
                    <a:pt x="32110" y="44480"/>
                  </a:lnTo>
                  <a:lnTo>
                    <a:pt x="4869" y="44480"/>
                  </a:lnTo>
                  <a:lnTo>
                    <a:pt x="4869" y="64967"/>
                  </a:lnTo>
                  <a:lnTo>
                    <a:pt x="32110" y="64967"/>
                  </a:lnTo>
                  <a:lnTo>
                    <a:pt x="32110" y="114387"/>
                  </a:lnTo>
                  <a:close/>
                </a:path>
                <a:path w="32384" h="114934">
                  <a:moveTo>
                    <a:pt x="32110" y="17665"/>
                  </a:moveTo>
                  <a:lnTo>
                    <a:pt x="27264" y="17665"/>
                  </a:lnTo>
                  <a:lnTo>
                    <a:pt x="27264" y="9197"/>
                  </a:lnTo>
                  <a:lnTo>
                    <a:pt x="32110" y="9197"/>
                  </a:lnTo>
                  <a:lnTo>
                    <a:pt x="32110" y="17665"/>
                  </a:lnTo>
                  <a:close/>
                </a:path>
                <a:path w="32384" h="114934">
                  <a:moveTo>
                    <a:pt x="32110" y="39540"/>
                  </a:moveTo>
                  <a:lnTo>
                    <a:pt x="27264" y="39540"/>
                  </a:lnTo>
                  <a:lnTo>
                    <a:pt x="27264" y="31072"/>
                  </a:lnTo>
                  <a:lnTo>
                    <a:pt x="32110" y="31072"/>
                  </a:lnTo>
                  <a:lnTo>
                    <a:pt x="32110" y="39540"/>
                  </a:lnTo>
                  <a:close/>
                </a:path>
                <a:path w="32384" h="114934">
                  <a:moveTo>
                    <a:pt x="32110" y="64967"/>
                  </a:moveTo>
                  <a:lnTo>
                    <a:pt x="27264" y="64967"/>
                  </a:lnTo>
                  <a:lnTo>
                    <a:pt x="27264" y="44480"/>
                  </a:lnTo>
                  <a:lnTo>
                    <a:pt x="32110" y="44480"/>
                  </a:lnTo>
                  <a:lnTo>
                    <a:pt x="32110" y="64967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6512001" y="8878011"/>
              <a:ext cx="22860" cy="55880"/>
            </a:xfrm>
            <a:custGeom>
              <a:avLst/>
              <a:gdLst/>
              <a:ahLst/>
              <a:cxnLst/>
              <a:rect l="l" t="t" r="r" b="b"/>
              <a:pathLst>
                <a:path w="22859" h="55879">
                  <a:moveTo>
                    <a:pt x="22390" y="35293"/>
                  </a:moveTo>
                  <a:lnTo>
                    <a:pt x="0" y="35293"/>
                  </a:lnTo>
                  <a:lnTo>
                    <a:pt x="0" y="55778"/>
                  </a:lnTo>
                  <a:lnTo>
                    <a:pt x="22390" y="55778"/>
                  </a:lnTo>
                  <a:lnTo>
                    <a:pt x="22390" y="35293"/>
                  </a:lnTo>
                  <a:close/>
                </a:path>
                <a:path w="22859" h="55879">
                  <a:moveTo>
                    <a:pt x="22390" y="21882"/>
                  </a:moveTo>
                  <a:lnTo>
                    <a:pt x="0" y="21882"/>
                  </a:lnTo>
                  <a:lnTo>
                    <a:pt x="0" y="30353"/>
                  </a:lnTo>
                  <a:lnTo>
                    <a:pt x="22390" y="30353"/>
                  </a:lnTo>
                  <a:lnTo>
                    <a:pt x="22390" y="21882"/>
                  </a:lnTo>
                  <a:close/>
                </a:path>
                <a:path w="22859" h="55879">
                  <a:moveTo>
                    <a:pt x="22390" y="0"/>
                  </a:moveTo>
                  <a:lnTo>
                    <a:pt x="0" y="0"/>
                  </a:lnTo>
                  <a:lnTo>
                    <a:pt x="0" y="8470"/>
                  </a:lnTo>
                  <a:lnTo>
                    <a:pt x="22390" y="8470"/>
                  </a:lnTo>
                  <a:lnTo>
                    <a:pt x="22390" y="0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6473731" y="8868811"/>
              <a:ext cx="32384" cy="114935"/>
            </a:xfrm>
            <a:custGeom>
              <a:avLst/>
              <a:gdLst/>
              <a:ahLst/>
              <a:cxnLst/>
              <a:rect l="l" t="t" r="r" b="b"/>
              <a:pathLst>
                <a:path w="32384" h="114934">
                  <a:moveTo>
                    <a:pt x="32110" y="114387"/>
                  </a:moveTo>
                  <a:lnTo>
                    <a:pt x="0" y="114387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9197"/>
                  </a:lnTo>
                  <a:lnTo>
                    <a:pt x="4845" y="9197"/>
                  </a:lnTo>
                  <a:lnTo>
                    <a:pt x="4845" y="17665"/>
                  </a:lnTo>
                  <a:lnTo>
                    <a:pt x="32110" y="17665"/>
                  </a:lnTo>
                  <a:lnTo>
                    <a:pt x="32110" y="31072"/>
                  </a:lnTo>
                  <a:lnTo>
                    <a:pt x="4845" y="31072"/>
                  </a:lnTo>
                  <a:lnTo>
                    <a:pt x="4845" y="39540"/>
                  </a:lnTo>
                  <a:lnTo>
                    <a:pt x="32110" y="39540"/>
                  </a:lnTo>
                  <a:lnTo>
                    <a:pt x="32110" y="44480"/>
                  </a:lnTo>
                  <a:lnTo>
                    <a:pt x="4845" y="44480"/>
                  </a:lnTo>
                  <a:lnTo>
                    <a:pt x="4845" y="64967"/>
                  </a:lnTo>
                  <a:lnTo>
                    <a:pt x="32110" y="64967"/>
                  </a:lnTo>
                  <a:lnTo>
                    <a:pt x="32110" y="114387"/>
                  </a:lnTo>
                  <a:close/>
                </a:path>
                <a:path w="32384" h="114934">
                  <a:moveTo>
                    <a:pt x="32110" y="17665"/>
                  </a:moveTo>
                  <a:lnTo>
                    <a:pt x="27264" y="17665"/>
                  </a:lnTo>
                  <a:lnTo>
                    <a:pt x="27264" y="9197"/>
                  </a:lnTo>
                  <a:lnTo>
                    <a:pt x="32110" y="9197"/>
                  </a:lnTo>
                  <a:lnTo>
                    <a:pt x="32110" y="17665"/>
                  </a:lnTo>
                  <a:close/>
                </a:path>
                <a:path w="32384" h="114934">
                  <a:moveTo>
                    <a:pt x="32110" y="39540"/>
                  </a:moveTo>
                  <a:lnTo>
                    <a:pt x="27264" y="39540"/>
                  </a:lnTo>
                  <a:lnTo>
                    <a:pt x="27264" y="31072"/>
                  </a:lnTo>
                  <a:lnTo>
                    <a:pt x="32110" y="31072"/>
                  </a:lnTo>
                  <a:lnTo>
                    <a:pt x="32110" y="39540"/>
                  </a:lnTo>
                  <a:close/>
                </a:path>
                <a:path w="32384" h="114934">
                  <a:moveTo>
                    <a:pt x="32110" y="64967"/>
                  </a:moveTo>
                  <a:lnTo>
                    <a:pt x="27264" y="64967"/>
                  </a:lnTo>
                  <a:lnTo>
                    <a:pt x="27264" y="44480"/>
                  </a:lnTo>
                  <a:lnTo>
                    <a:pt x="32110" y="44480"/>
                  </a:lnTo>
                  <a:lnTo>
                    <a:pt x="32110" y="64967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6478575" y="8878011"/>
              <a:ext cx="22860" cy="55880"/>
            </a:xfrm>
            <a:custGeom>
              <a:avLst/>
              <a:gdLst/>
              <a:ahLst/>
              <a:cxnLst/>
              <a:rect l="l" t="t" r="r" b="b"/>
              <a:pathLst>
                <a:path w="22860" h="55879">
                  <a:moveTo>
                    <a:pt x="22415" y="35293"/>
                  </a:moveTo>
                  <a:lnTo>
                    <a:pt x="0" y="35293"/>
                  </a:lnTo>
                  <a:lnTo>
                    <a:pt x="0" y="55778"/>
                  </a:lnTo>
                  <a:lnTo>
                    <a:pt x="22415" y="55778"/>
                  </a:lnTo>
                  <a:lnTo>
                    <a:pt x="22415" y="35293"/>
                  </a:lnTo>
                  <a:close/>
                </a:path>
                <a:path w="22860" h="55879">
                  <a:moveTo>
                    <a:pt x="22415" y="21882"/>
                  </a:moveTo>
                  <a:lnTo>
                    <a:pt x="0" y="21882"/>
                  </a:lnTo>
                  <a:lnTo>
                    <a:pt x="0" y="30353"/>
                  </a:lnTo>
                  <a:lnTo>
                    <a:pt x="22415" y="30353"/>
                  </a:lnTo>
                  <a:lnTo>
                    <a:pt x="22415" y="21882"/>
                  </a:lnTo>
                  <a:close/>
                </a:path>
                <a:path w="22860" h="55879">
                  <a:moveTo>
                    <a:pt x="22415" y="0"/>
                  </a:moveTo>
                  <a:lnTo>
                    <a:pt x="0" y="0"/>
                  </a:lnTo>
                  <a:lnTo>
                    <a:pt x="0" y="8470"/>
                  </a:lnTo>
                  <a:lnTo>
                    <a:pt x="22415" y="8470"/>
                  </a:lnTo>
                  <a:lnTo>
                    <a:pt x="22415" y="0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6450137" y="8868811"/>
              <a:ext cx="19685" cy="114935"/>
            </a:xfrm>
            <a:custGeom>
              <a:avLst/>
              <a:gdLst/>
              <a:ahLst/>
              <a:cxnLst/>
              <a:rect l="l" t="t" r="r" b="b"/>
              <a:pathLst>
                <a:path w="19685" h="114934">
                  <a:moveTo>
                    <a:pt x="19666" y="114387"/>
                  </a:moveTo>
                  <a:lnTo>
                    <a:pt x="0" y="114387"/>
                  </a:lnTo>
                  <a:lnTo>
                    <a:pt x="0" y="0"/>
                  </a:lnTo>
                  <a:lnTo>
                    <a:pt x="19666" y="0"/>
                  </a:lnTo>
                  <a:lnTo>
                    <a:pt x="19666" y="9197"/>
                  </a:lnTo>
                  <a:lnTo>
                    <a:pt x="2964" y="9197"/>
                  </a:lnTo>
                  <a:lnTo>
                    <a:pt x="2964" y="17665"/>
                  </a:lnTo>
                  <a:lnTo>
                    <a:pt x="19666" y="17665"/>
                  </a:lnTo>
                  <a:lnTo>
                    <a:pt x="19666" y="31072"/>
                  </a:lnTo>
                  <a:lnTo>
                    <a:pt x="2964" y="31072"/>
                  </a:lnTo>
                  <a:lnTo>
                    <a:pt x="2964" y="39540"/>
                  </a:lnTo>
                  <a:lnTo>
                    <a:pt x="19666" y="39540"/>
                  </a:lnTo>
                  <a:lnTo>
                    <a:pt x="19666" y="44480"/>
                  </a:lnTo>
                  <a:lnTo>
                    <a:pt x="2964" y="44480"/>
                  </a:lnTo>
                  <a:lnTo>
                    <a:pt x="2964" y="64967"/>
                  </a:lnTo>
                  <a:lnTo>
                    <a:pt x="19666" y="64967"/>
                  </a:lnTo>
                  <a:lnTo>
                    <a:pt x="19666" y="114387"/>
                  </a:lnTo>
                  <a:close/>
                </a:path>
                <a:path w="19685" h="114934">
                  <a:moveTo>
                    <a:pt x="19666" y="17665"/>
                  </a:moveTo>
                  <a:lnTo>
                    <a:pt x="16702" y="17665"/>
                  </a:lnTo>
                  <a:lnTo>
                    <a:pt x="16702" y="9197"/>
                  </a:lnTo>
                  <a:lnTo>
                    <a:pt x="19666" y="9197"/>
                  </a:lnTo>
                  <a:lnTo>
                    <a:pt x="19666" y="17665"/>
                  </a:lnTo>
                  <a:close/>
                </a:path>
                <a:path w="19685" h="114934">
                  <a:moveTo>
                    <a:pt x="19666" y="39540"/>
                  </a:moveTo>
                  <a:lnTo>
                    <a:pt x="16702" y="39540"/>
                  </a:lnTo>
                  <a:lnTo>
                    <a:pt x="16702" y="31072"/>
                  </a:lnTo>
                  <a:lnTo>
                    <a:pt x="19666" y="31072"/>
                  </a:lnTo>
                  <a:lnTo>
                    <a:pt x="19666" y="39540"/>
                  </a:lnTo>
                  <a:close/>
                </a:path>
                <a:path w="19685" h="114934">
                  <a:moveTo>
                    <a:pt x="19666" y="64967"/>
                  </a:moveTo>
                  <a:lnTo>
                    <a:pt x="16702" y="64967"/>
                  </a:lnTo>
                  <a:lnTo>
                    <a:pt x="16702" y="44480"/>
                  </a:lnTo>
                  <a:lnTo>
                    <a:pt x="19666" y="44480"/>
                  </a:lnTo>
                  <a:lnTo>
                    <a:pt x="19666" y="64967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6453098" y="8878011"/>
              <a:ext cx="13970" cy="55880"/>
            </a:xfrm>
            <a:custGeom>
              <a:avLst/>
              <a:gdLst/>
              <a:ahLst/>
              <a:cxnLst/>
              <a:rect l="l" t="t" r="r" b="b"/>
              <a:pathLst>
                <a:path w="13970" h="55879">
                  <a:moveTo>
                    <a:pt x="13728" y="35293"/>
                  </a:moveTo>
                  <a:lnTo>
                    <a:pt x="0" y="35293"/>
                  </a:lnTo>
                  <a:lnTo>
                    <a:pt x="0" y="55778"/>
                  </a:lnTo>
                  <a:lnTo>
                    <a:pt x="13728" y="55778"/>
                  </a:lnTo>
                  <a:lnTo>
                    <a:pt x="13728" y="35293"/>
                  </a:lnTo>
                  <a:close/>
                </a:path>
                <a:path w="13970" h="55879">
                  <a:moveTo>
                    <a:pt x="13728" y="21882"/>
                  </a:moveTo>
                  <a:lnTo>
                    <a:pt x="0" y="21882"/>
                  </a:lnTo>
                  <a:lnTo>
                    <a:pt x="0" y="30353"/>
                  </a:lnTo>
                  <a:lnTo>
                    <a:pt x="13728" y="30353"/>
                  </a:lnTo>
                  <a:lnTo>
                    <a:pt x="13728" y="21882"/>
                  </a:lnTo>
                  <a:close/>
                </a:path>
                <a:path w="13970" h="55879">
                  <a:moveTo>
                    <a:pt x="13728" y="0"/>
                  </a:moveTo>
                  <a:lnTo>
                    <a:pt x="0" y="0"/>
                  </a:lnTo>
                  <a:lnTo>
                    <a:pt x="0" y="8470"/>
                  </a:lnTo>
                  <a:lnTo>
                    <a:pt x="13728" y="8470"/>
                  </a:lnTo>
                  <a:lnTo>
                    <a:pt x="13728" y="0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6433364" y="8869752"/>
              <a:ext cx="10795" cy="52705"/>
            </a:xfrm>
            <a:custGeom>
              <a:avLst/>
              <a:gdLst/>
              <a:ahLst/>
              <a:cxnLst/>
              <a:rect l="l" t="t" r="r" b="b"/>
              <a:pathLst>
                <a:path w="10795" h="52704">
                  <a:moveTo>
                    <a:pt x="0" y="52336"/>
                  </a:moveTo>
                  <a:lnTo>
                    <a:pt x="0" y="38152"/>
                  </a:lnTo>
                  <a:lnTo>
                    <a:pt x="1270" y="32201"/>
                  </a:lnTo>
                  <a:lnTo>
                    <a:pt x="0" y="31895"/>
                  </a:lnTo>
                  <a:lnTo>
                    <a:pt x="0" y="18111"/>
                  </a:lnTo>
                  <a:lnTo>
                    <a:pt x="4093" y="19099"/>
                  </a:lnTo>
                  <a:lnTo>
                    <a:pt x="5857" y="10820"/>
                  </a:lnTo>
                  <a:lnTo>
                    <a:pt x="0" y="9408"/>
                  </a:lnTo>
                  <a:lnTo>
                    <a:pt x="0" y="0"/>
                  </a:lnTo>
                  <a:lnTo>
                    <a:pt x="10679" y="2540"/>
                  </a:lnTo>
                  <a:lnTo>
                    <a:pt x="0" y="52336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6433363" y="8879166"/>
              <a:ext cx="6350" cy="29209"/>
            </a:xfrm>
            <a:custGeom>
              <a:avLst/>
              <a:gdLst/>
              <a:ahLst/>
              <a:cxnLst/>
              <a:rect l="l" t="t" r="r" b="b"/>
              <a:pathLst>
                <a:path w="6350" h="29209">
                  <a:moveTo>
                    <a:pt x="1270" y="22796"/>
                  </a:moveTo>
                  <a:lnTo>
                    <a:pt x="0" y="22491"/>
                  </a:lnTo>
                  <a:lnTo>
                    <a:pt x="0" y="28740"/>
                  </a:lnTo>
                  <a:lnTo>
                    <a:pt x="1270" y="22796"/>
                  </a:lnTo>
                  <a:close/>
                </a:path>
                <a:path w="6350" h="29209">
                  <a:moveTo>
                    <a:pt x="5854" y="1409"/>
                  </a:moveTo>
                  <a:lnTo>
                    <a:pt x="0" y="0"/>
                  </a:lnTo>
                  <a:lnTo>
                    <a:pt x="0" y="8699"/>
                  </a:lnTo>
                  <a:lnTo>
                    <a:pt x="4089" y="9690"/>
                  </a:lnTo>
                  <a:lnTo>
                    <a:pt x="5854" y="1409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5377088" y="9152675"/>
              <a:ext cx="20955" cy="120650"/>
            </a:xfrm>
            <a:custGeom>
              <a:avLst/>
              <a:gdLst/>
              <a:ahLst/>
              <a:cxnLst/>
              <a:rect l="l" t="t" r="r" b="b"/>
              <a:pathLst>
                <a:path w="20954" h="120650">
                  <a:moveTo>
                    <a:pt x="20418" y="120032"/>
                  </a:moveTo>
                  <a:lnTo>
                    <a:pt x="0" y="120032"/>
                  </a:lnTo>
                  <a:lnTo>
                    <a:pt x="0" y="0"/>
                  </a:lnTo>
                  <a:lnTo>
                    <a:pt x="20418" y="0"/>
                  </a:lnTo>
                  <a:lnTo>
                    <a:pt x="20418" y="9644"/>
                  </a:lnTo>
                  <a:lnTo>
                    <a:pt x="3081" y="9644"/>
                  </a:lnTo>
                  <a:lnTo>
                    <a:pt x="3081" y="18535"/>
                  </a:lnTo>
                  <a:lnTo>
                    <a:pt x="20418" y="18535"/>
                  </a:lnTo>
                  <a:lnTo>
                    <a:pt x="20418" y="32601"/>
                  </a:lnTo>
                  <a:lnTo>
                    <a:pt x="3081" y="32601"/>
                  </a:lnTo>
                  <a:lnTo>
                    <a:pt x="3081" y="41492"/>
                  </a:lnTo>
                  <a:lnTo>
                    <a:pt x="20418" y="41492"/>
                  </a:lnTo>
                  <a:lnTo>
                    <a:pt x="20418" y="46691"/>
                  </a:lnTo>
                  <a:lnTo>
                    <a:pt x="3081" y="46691"/>
                  </a:lnTo>
                  <a:lnTo>
                    <a:pt x="3081" y="68166"/>
                  </a:lnTo>
                  <a:lnTo>
                    <a:pt x="20418" y="68166"/>
                  </a:lnTo>
                  <a:lnTo>
                    <a:pt x="20418" y="120032"/>
                  </a:lnTo>
                  <a:close/>
                </a:path>
                <a:path w="20954" h="120650">
                  <a:moveTo>
                    <a:pt x="20418" y="18535"/>
                  </a:moveTo>
                  <a:lnTo>
                    <a:pt x="17337" y="18535"/>
                  </a:lnTo>
                  <a:lnTo>
                    <a:pt x="17337" y="9644"/>
                  </a:lnTo>
                  <a:lnTo>
                    <a:pt x="20418" y="9644"/>
                  </a:lnTo>
                  <a:lnTo>
                    <a:pt x="20418" y="18535"/>
                  </a:lnTo>
                  <a:close/>
                </a:path>
                <a:path w="20954" h="120650">
                  <a:moveTo>
                    <a:pt x="20418" y="41492"/>
                  </a:moveTo>
                  <a:lnTo>
                    <a:pt x="17337" y="41492"/>
                  </a:lnTo>
                  <a:lnTo>
                    <a:pt x="17337" y="32601"/>
                  </a:lnTo>
                  <a:lnTo>
                    <a:pt x="20418" y="32601"/>
                  </a:lnTo>
                  <a:lnTo>
                    <a:pt x="20418" y="41492"/>
                  </a:lnTo>
                  <a:close/>
                </a:path>
                <a:path w="20954" h="120650">
                  <a:moveTo>
                    <a:pt x="20418" y="68166"/>
                  </a:moveTo>
                  <a:lnTo>
                    <a:pt x="17337" y="68166"/>
                  </a:lnTo>
                  <a:lnTo>
                    <a:pt x="17337" y="46691"/>
                  </a:lnTo>
                  <a:lnTo>
                    <a:pt x="20418" y="46691"/>
                  </a:lnTo>
                  <a:lnTo>
                    <a:pt x="20418" y="68166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5380164" y="9162325"/>
              <a:ext cx="14604" cy="59055"/>
            </a:xfrm>
            <a:custGeom>
              <a:avLst/>
              <a:gdLst/>
              <a:ahLst/>
              <a:cxnLst/>
              <a:rect l="l" t="t" r="r" b="b"/>
              <a:pathLst>
                <a:path w="14604" h="59054">
                  <a:moveTo>
                    <a:pt x="14249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14249" y="58521"/>
                  </a:lnTo>
                  <a:lnTo>
                    <a:pt x="14249" y="37045"/>
                  </a:lnTo>
                  <a:close/>
                </a:path>
                <a:path w="14604" h="59054">
                  <a:moveTo>
                    <a:pt x="14249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14249" y="31851"/>
                  </a:lnTo>
                  <a:lnTo>
                    <a:pt x="14249" y="22961"/>
                  </a:lnTo>
                  <a:close/>
                </a:path>
                <a:path w="14604" h="59054">
                  <a:moveTo>
                    <a:pt x="1424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4249" y="8890"/>
                  </a:lnTo>
                  <a:lnTo>
                    <a:pt x="14249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5400989" y="9150723"/>
              <a:ext cx="39370" cy="122555"/>
            </a:xfrm>
            <a:custGeom>
              <a:avLst/>
              <a:gdLst/>
              <a:ahLst/>
              <a:cxnLst/>
              <a:rect l="l" t="t" r="r" b="b"/>
              <a:pathLst>
                <a:path w="39370" h="122554">
                  <a:moveTo>
                    <a:pt x="14773" y="121985"/>
                  </a:moveTo>
                  <a:lnTo>
                    <a:pt x="0" y="2799"/>
                  </a:lnTo>
                  <a:lnTo>
                    <a:pt x="24512" y="0"/>
                  </a:lnTo>
                  <a:lnTo>
                    <a:pt x="25748" y="9973"/>
                  </a:lnTo>
                  <a:lnTo>
                    <a:pt x="21994" y="9973"/>
                  </a:lnTo>
                  <a:lnTo>
                    <a:pt x="4869" y="11925"/>
                  </a:lnTo>
                  <a:lnTo>
                    <a:pt x="5975" y="20769"/>
                  </a:lnTo>
                  <a:lnTo>
                    <a:pt x="27086" y="20769"/>
                  </a:lnTo>
                  <a:lnTo>
                    <a:pt x="28576" y="32789"/>
                  </a:lnTo>
                  <a:lnTo>
                    <a:pt x="24817" y="32789"/>
                  </a:lnTo>
                  <a:lnTo>
                    <a:pt x="7715" y="34741"/>
                  </a:lnTo>
                  <a:lnTo>
                    <a:pt x="8797" y="43562"/>
                  </a:lnTo>
                  <a:lnTo>
                    <a:pt x="29911" y="43562"/>
                  </a:lnTo>
                  <a:lnTo>
                    <a:pt x="30308" y="46761"/>
                  </a:lnTo>
                  <a:lnTo>
                    <a:pt x="26558" y="46761"/>
                  </a:lnTo>
                  <a:lnTo>
                    <a:pt x="9433" y="48737"/>
                  </a:lnTo>
                  <a:lnTo>
                    <a:pt x="12091" y="70072"/>
                  </a:lnTo>
                  <a:lnTo>
                    <a:pt x="33197" y="70072"/>
                  </a:lnTo>
                  <a:lnTo>
                    <a:pt x="39285" y="119185"/>
                  </a:lnTo>
                  <a:lnTo>
                    <a:pt x="14773" y="121985"/>
                  </a:lnTo>
                  <a:close/>
                </a:path>
                <a:path w="39370" h="122554">
                  <a:moveTo>
                    <a:pt x="27086" y="20769"/>
                  </a:moveTo>
                  <a:lnTo>
                    <a:pt x="5975" y="20769"/>
                  </a:lnTo>
                  <a:lnTo>
                    <a:pt x="23077" y="18817"/>
                  </a:lnTo>
                  <a:lnTo>
                    <a:pt x="21994" y="9973"/>
                  </a:lnTo>
                  <a:lnTo>
                    <a:pt x="25748" y="9973"/>
                  </a:lnTo>
                  <a:lnTo>
                    <a:pt x="27086" y="20769"/>
                  </a:lnTo>
                  <a:close/>
                </a:path>
                <a:path w="39370" h="122554">
                  <a:moveTo>
                    <a:pt x="29911" y="43562"/>
                  </a:moveTo>
                  <a:lnTo>
                    <a:pt x="8797" y="43562"/>
                  </a:lnTo>
                  <a:lnTo>
                    <a:pt x="25899" y="41610"/>
                  </a:lnTo>
                  <a:lnTo>
                    <a:pt x="24817" y="32789"/>
                  </a:lnTo>
                  <a:lnTo>
                    <a:pt x="28576" y="32789"/>
                  </a:lnTo>
                  <a:lnTo>
                    <a:pt x="29911" y="43562"/>
                  </a:lnTo>
                  <a:close/>
                </a:path>
                <a:path w="39370" h="122554">
                  <a:moveTo>
                    <a:pt x="33197" y="70072"/>
                  </a:moveTo>
                  <a:lnTo>
                    <a:pt x="12091" y="70072"/>
                  </a:lnTo>
                  <a:lnTo>
                    <a:pt x="29193" y="68096"/>
                  </a:lnTo>
                  <a:lnTo>
                    <a:pt x="26558" y="46761"/>
                  </a:lnTo>
                  <a:lnTo>
                    <a:pt x="30308" y="46761"/>
                  </a:lnTo>
                  <a:lnTo>
                    <a:pt x="33197" y="70072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5405856" y="9160700"/>
              <a:ext cx="24765" cy="60325"/>
            </a:xfrm>
            <a:custGeom>
              <a:avLst/>
              <a:gdLst/>
              <a:ahLst/>
              <a:cxnLst/>
              <a:rect l="l" t="t" r="r" b="b"/>
              <a:pathLst>
                <a:path w="24764" h="60325">
                  <a:moveTo>
                    <a:pt x="18199" y="8851"/>
                  </a:moveTo>
                  <a:lnTo>
                    <a:pt x="17119" y="0"/>
                  </a:lnTo>
                  <a:lnTo>
                    <a:pt x="0" y="1955"/>
                  </a:lnTo>
                  <a:lnTo>
                    <a:pt x="1104" y="10795"/>
                  </a:lnTo>
                  <a:lnTo>
                    <a:pt x="18199" y="8851"/>
                  </a:lnTo>
                  <a:close/>
                </a:path>
                <a:path w="24764" h="60325">
                  <a:moveTo>
                    <a:pt x="21031" y="31635"/>
                  </a:moveTo>
                  <a:lnTo>
                    <a:pt x="19939" y="22821"/>
                  </a:lnTo>
                  <a:lnTo>
                    <a:pt x="2844" y="24765"/>
                  </a:lnTo>
                  <a:lnTo>
                    <a:pt x="3924" y="33591"/>
                  </a:lnTo>
                  <a:lnTo>
                    <a:pt x="21031" y="31635"/>
                  </a:lnTo>
                  <a:close/>
                </a:path>
                <a:path w="24764" h="60325">
                  <a:moveTo>
                    <a:pt x="24320" y="58127"/>
                  </a:moveTo>
                  <a:lnTo>
                    <a:pt x="21678" y="36791"/>
                  </a:lnTo>
                  <a:lnTo>
                    <a:pt x="4559" y="38760"/>
                  </a:lnTo>
                  <a:lnTo>
                    <a:pt x="7213" y="60096"/>
                  </a:lnTo>
                  <a:lnTo>
                    <a:pt x="24320" y="58127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5251653" y="9151416"/>
              <a:ext cx="46355" cy="120650"/>
            </a:xfrm>
            <a:custGeom>
              <a:avLst/>
              <a:gdLst/>
              <a:ahLst/>
              <a:cxnLst/>
              <a:rect l="l" t="t" r="r" b="b"/>
              <a:pathLst>
                <a:path w="46354" h="120650">
                  <a:moveTo>
                    <a:pt x="45732" y="0"/>
                  </a:moveTo>
                  <a:lnTo>
                    <a:pt x="38836" y="0"/>
                  </a:lnTo>
                  <a:lnTo>
                    <a:pt x="38836" y="10160"/>
                  </a:lnTo>
                  <a:lnTo>
                    <a:pt x="38836" y="19050"/>
                  </a:lnTo>
                  <a:lnTo>
                    <a:pt x="6896" y="19050"/>
                  </a:lnTo>
                  <a:lnTo>
                    <a:pt x="6896" y="10160"/>
                  </a:lnTo>
                  <a:lnTo>
                    <a:pt x="38836" y="10160"/>
                  </a:lnTo>
                  <a:lnTo>
                    <a:pt x="38836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0" y="19050"/>
                  </a:lnTo>
                  <a:lnTo>
                    <a:pt x="0" y="120650"/>
                  </a:lnTo>
                  <a:lnTo>
                    <a:pt x="45732" y="120650"/>
                  </a:lnTo>
                  <a:lnTo>
                    <a:pt x="45732" y="68707"/>
                  </a:lnTo>
                  <a:lnTo>
                    <a:pt x="45732" y="68580"/>
                  </a:lnTo>
                  <a:lnTo>
                    <a:pt x="45732" y="47205"/>
                  </a:lnTo>
                  <a:lnTo>
                    <a:pt x="38836" y="47205"/>
                  </a:lnTo>
                  <a:lnTo>
                    <a:pt x="38836" y="68580"/>
                  </a:lnTo>
                  <a:lnTo>
                    <a:pt x="6896" y="68580"/>
                  </a:lnTo>
                  <a:lnTo>
                    <a:pt x="6896" y="46990"/>
                  </a:lnTo>
                  <a:lnTo>
                    <a:pt x="45732" y="46990"/>
                  </a:lnTo>
                  <a:lnTo>
                    <a:pt x="45732" y="42024"/>
                  </a:lnTo>
                  <a:lnTo>
                    <a:pt x="45732" y="33108"/>
                  </a:lnTo>
                  <a:lnTo>
                    <a:pt x="38836" y="33108"/>
                  </a:lnTo>
                  <a:lnTo>
                    <a:pt x="38836" y="41910"/>
                  </a:lnTo>
                  <a:lnTo>
                    <a:pt x="6896" y="41910"/>
                  </a:lnTo>
                  <a:lnTo>
                    <a:pt x="6896" y="33020"/>
                  </a:lnTo>
                  <a:lnTo>
                    <a:pt x="45732" y="33020"/>
                  </a:lnTo>
                  <a:lnTo>
                    <a:pt x="45732" y="19050"/>
                  </a:lnTo>
                  <a:lnTo>
                    <a:pt x="45732" y="10160"/>
                  </a:lnTo>
                  <a:lnTo>
                    <a:pt x="45732" y="0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5258549" y="9161576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5" h="59054">
                  <a:moveTo>
                    <a:pt x="31940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31940" y="58547"/>
                  </a:lnTo>
                  <a:lnTo>
                    <a:pt x="31940" y="37045"/>
                  </a:lnTo>
                  <a:close/>
                </a:path>
                <a:path w="32385" h="59054">
                  <a:moveTo>
                    <a:pt x="31940" y="22948"/>
                  </a:moveTo>
                  <a:lnTo>
                    <a:pt x="0" y="22948"/>
                  </a:lnTo>
                  <a:lnTo>
                    <a:pt x="0" y="31864"/>
                  </a:lnTo>
                  <a:lnTo>
                    <a:pt x="31940" y="31864"/>
                  </a:lnTo>
                  <a:lnTo>
                    <a:pt x="31940" y="22948"/>
                  </a:lnTo>
                  <a:close/>
                </a:path>
                <a:path w="32385" h="59054">
                  <a:moveTo>
                    <a:pt x="3194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1940" y="8890"/>
                  </a:lnTo>
                  <a:lnTo>
                    <a:pt x="31940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5225335" y="9151946"/>
              <a:ext cx="22860" cy="120650"/>
            </a:xfrm>
            <a:custGeom>
              <a:avLst/>
              <a:gdLst/>
              <a:ahLst/>
              <a:cxnLst/>
              <a:rect l="l" t="t" r="r" b="b"/>
              <a:pathLst>
                <a:path w="22860" h="120650">
                  <a:moveTo>
                    <a:pt x="22865" y="120032"/>
                  </a:moveTo>
                  <a:lnTo>
                    <a:pt x="0" y="120032"/>
                  </a:lnTo>
                  <a:lnTo>
                    <a:pt x="0" y="0"/>
                  </a:lnTo>
                  <a:lnTo>
                    <a:pt x="22865" y="0"/>
                  </a:lnTo>
                  <a:lnTo>
                    <a:pt x="22865" y="9620"/>
                  </a:lnTo>
                  <a:lnTo>
                    <a:pt x="3458" y="9620"/>
                  </a:lnTo>
                  <a:lnTo>
                    <a:pt x="3458" y="18511"/>
                  </a:lnTo>
                  <a:lnTo>
                    <a:pt x="22865" y="18511"/>
                  </a:lnTo>
                  <a:lnTo>
                    <a:pt x="22865" y="32577"/>
                  </a:lnTo>
                  <a:lnTo>
                    <a:pt x="3458" y="32577"/>
                  </a:lnTo>
                  <a:lnTo>
                    <a:pt x="3458" y="41492"/>
                  </a:lnTo>
                  <a:lnTo>
                    <a:pt x="22865" y="41492"/>
                  </a:lnTo>
                  <a:lnTo>
                    <a:pt x="22865" y="46667"/>
                  </a:lnTo>
                  <a:lnTo>
                    <a:pt x="3458" y="46667"/>
                  </a:lnTo>
                  <a:lnTo>
                    <a:pt x="3458" y="68166"/>
                  </a:lnTo>
                  <a:lnTo>
                    <a:pt x="22865" y="68166"/>
                  </a:lnTo>
                  <a:lnTo>
                    <a:pt x="22865" y="120032"/>
                  </a:lnTo>
                  <a:close/>
                </a:path>
                <a:path w="22860" h="120650">
                  <a:moveTo>
                    <a:pt x="22865" y="18511"/>
                  </a:moveTo>
                  <a:lnTo>
                    <a:pt x="19430" y="18511"/>
                  </a:lnTo>
                  <a:lnTo>
                    <a:pt x="19430" y="9620"/>
                  </a:lnTo>
                  <a:lnTo>
                    <a:pt x="22865" y="9620"/>
                  </a:lnTo>
                  <a:lnTo>
                    <a:pt x="22865" y="18511"/>
                  </a:lnTo>
                  <a:close/>
                </a:path>
                <a:path w="22860" h="120650">
                  <a:moveTo>
                    <a:pt x="22865" y="41492"/>
                  </a:moveTo>
                  <a:lnTo>
                    <a:pt x="19430" y="41492"/>
                  </a:lnTo>
                  <a:lnTo>
                    <a:pt x="19430" y="32577"/>
                  </a:lnTo>
                  <a:lnTo>
                    <a:pt x="22865" y="32577"/>
                  </a:lnTo>
                  <a:lnTo>
                    <a:pt x="22865" y="41492"/>
                  </a:lnTo>
                  <a:close/>
                </a:path>
                <a:path w="22860" h="120650">
                  <a:moveTo>
                    <a:pt x="22865" y="68166"/>
                  </a:moveTo>
                  <a:lnTo>
                    <a:pt x="19430" y="68166"/>
                  </a:lnTo>
                  <a:lnTo>
                    <a:pt x="19430" y="46667"/>
                  </a:lnTo>
                  <a:lnTo>
                    <a:pt x="22865" y="46667"/>
                  </a:lnTo>
                  <a:lnTo>
                    <a:pt x="22865" y="68166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5228793" y="9161576"/>
              <a:ext cx="16510" cy="59055"/>
            </a:xfrm>
            <a:custGeom>
              <a:avLst/>
              <a:gdLst/>
              <a:ahLst/>
              <a:cxnLst/>
              <a:rect l="l" t="t" r="r" b="b"/>
              <a:pathLst>
                <a:path w="16510" h="59054">
                  <a:moveTo>
                    <a:pt x="15963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15963" y="58547"/>
                  </a:lnTo>
                  <a:lnTo>
                    <a:pt x="15963" y="37045"/>
                  </a:lnTo>
                  <a:close/>
                </a:path>
                <a:path w="16510" h="59054">
                  <a:moveTo>
                    <a:pt x="15963" y="22948"/>
                  </a:moveTo>
                  <a:lnTo>
                    <a:pt x="0" y="22948"/>
                  </a:lnTo>
                  <a:lnTo>
                    <a:pt x="0" y="31864"/>
                  </a:lnTo>
                  <a:lnTo>
                    <a:pt x="15963" y="31864"/>
                  </a:lnTo>
                  <a:lnTo>
                    <a:pt x="15963" y="22948"/>
                  </a:lnTo>
                  <a:close/>
                </a:path>
                <a:path w="16510" h="59054">
                  <a:moveTo>
                    <a:pt x="1596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5963" y="8890"/>
                  </a:lnTo>
                  <a:lnTo>
                    <a:pt x="15963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5180025" y="9152686"/>
              <a:ext cx="42545" cy="120650"/>
            </a:xfrm>
            <a:custGeom>
              <a:avLst/>
              <a:gdLst/>
              <a:ahLst/>
              <a:cxnLst/>
              <a:rect l="l" t="t" r="r" b="b"/>
              <a:pathLst>
                <a:path w="42545" h="120650">
                  <a:moveTo>
                    <a:pt x="42291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9050"/>
                  </a:lnTo>
                  <a:lnTo>
                    <a:pt x="0" y="120650"/>
                  </a:lnTo>
                  <a:lnTo>
                    <a:pt x="42291" y="120650"/>
                  </a:lnTo>
                  <a:lnTo>
                    <a:pt x="42291" y="68580"/>
                  </a:lnTo>
                  <a:lnTo>
                    <a:pt x="6375" y="68580"/>
                  </a:lnTo>
                  <a:lnTo>
                    <a:pt x="6375" y="46990"/>
                  </a:lnTo>
                  <a:lnTo>
                    <a:pt x="35890" y="46990"/>
                  </a:lnTo>
                  <a:lnTo>
                    <a:pt x="35890" y="68160"/>
                  </a:lnTo>
                  <a:lnTo>
                    <a:pt x="42291" y="68160"/>
                  </a:lnTo>
                  <a:lnTo>
                    <a:pt x="42291" y="46990"/>
                  </a:lnTo>
                  <a:lnTo>
                    <a:pt x="42291" y="46685"/>
                  </a:lnTo>
                  <a:lnTo>
                    <a:pt x="42291" y="41910"/>
                  </a:lnTo>
                  <a:lnTo>
                    <a:pt x="6375" y="41910"/>
                  </a:lnTo>
                  <a:lnTo>
                    <a:pt x="6375" y="33020"/>
                  </a:lnTo>
                  <a:lnTo>
                    <a:pt x="35890" y="33020"/>
                  </a:lnTo>
                  <a:lnTo>
                    <a:pt x="35890" y="41490"/>
                  </a:lnTo>
                  <a:lnTo>
                    <a:pt x="42291" y="41490"/>
                  </a:lnTo>
                  <a:lnTo>
                    <a:pt x="42291" y="33020"/>
                  </a:lnTo>
                  <a:lnTo>
                    <a:pt x="42291" y="32600"/>
                  </a:lnTo>
                  <a:lnTo>
                    <a:pt x="42291" y="19050"/>
                  </a:lnTo>
                  <a:lnTo>
                    <a:pt x="6375" y="19050"/>
                  </a:lnTo>
                  <a:lnTo>
                    <a:pt x="6375" y="10160"/>
                  </a:lnTo>
                  <a:lnTo>
                    <a:pt x="35890" y="10160"/>
                  </a:lnTo>
                  <a:lnTo>
                    <a:pt x="35890" y="18529"/>
                  </a:lnTo>
                  <a:lnTo>
                    <a:pt x="42291" y="18529"/>
                  </a:lnTo>
                  <a:lnTo>
                    <a:pt x="42291" y="10160"/>
                  </a:lnTo>
                  <a:lnTo>
                    <a:pt x="42291" y="9639"/>
                  </a:lnTo>
                  <a:lnTo>
                    <a:pt x="42291" y="0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5186400" y="9162325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29514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29514" y="58521"/>
                  </a:lnTo>
                  <a:lnTo>
                    <a:pt x="29514" y="37045"/>
                  </a:lnTo>
                  <a:close/>
                </a:path>
                <a:path w="29845" h="59054">
                  <a:moveTo>
                    <a:pt x="29514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29514" y="31851"/>
                  </a:lnTo>
                  <a:lnTo>
                    <a:pt x="29514" y="22961"/>
                  </a:lnTo>
                  <a:close/>
                </a:path>
                <a:path w="29845" h="59054">
                  <a:moveTo>
                    <a:pt x="2951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29514" y="8890"/>
                  </a:lnTo>
                  <a:lnTo>
                    <a:pt x="29514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5136007" y="9152686"/>
              <a:ext cx="42545" cy="120650"/>
            </a:xfrm>
            <a:custGeom>
              <a:avLst/>
              <a:gdLst/>
              <a:ahLst/>
              <a:cxnLst/>
              <a:rect l="l" t="t" r="r" b="b"/>
              <a:pathLst>
                <a:path w="42545" h="120650">
                  <a:moveTo>
                    <a:pt x="42303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9050"/>
                  </a:lnTo>
                  <a:lnTo>
                    <a:pt x="0" y="120650"/>
                  </a:lnTo>
                  <a:lnTo>
                    <a:pt x="42303" y="120650"/>
                  </a:lnTo>
                  <a:lnTo>
                    <a:pt x="42303" y="68580"/>
                  </a:lnTo>
                  <a:lnTo>
                    <a:pt x="6375" y="68580"/>
                  </a:lnTo>
                  <a:lnTo>
                    <a:pt x="6375" y="46990"/>
                  </a:lnTo>
                  <a:lnTo>
                    <a:pt x="35902" y="46990"/>
                  </a:lnTo>
                  <a:lnTo>
                    <a:pt x="35902" y="68160"/>
                  </a:lnTo>
                  <a:lnTo>
                    <a:pt x="42303" y="68160"/>
                  </a:lnTo>
                  <a:lnTo>
                    <a:pt x="42303" y="46990"/>
                  </a:lnTo>
                  <a:lnTo>
                    <a:pt x="42303" y="46685"/>
                  </a:lnTo>
                  <a:lnTo>
                    <a:pt x="42303" y="41910"/>
                  </a:lnTo>
                  <a:lnTo>
                    <a:pt x="6375" y="41910"/>
                  </a:lnTo>
                  <a:lnTo>
                    <a:pt x="6375" y="33020"/>
                  </a:lnTo>
                  <a:lnTo>
                    <a:pt x="35902" y="33020"/>
                  </a:lnTo>
                  <a:lnTo>
                    <a:pt x="35902" y="41490"/>
                  </a:lnTo>
                  <a:lnTo>
                    <a:pt x="42303" y="41490"/>
                  </a:lnTo>
                  <a:lnTo>
                    <a:pt x="42303" y="33020"/>
                  </a:lnTo>
                  <a:lnTo>
                    <a:pt x="42303" y="32600"/>
                  </a:lnTo>
                  <a:lnTo>
                    <a:pt x="42303" y="19050"/>
                  </a:lnTo>
                  <a:lnTo>
                    <a:pt x="6375" y="19050"/>
                  </a:lnTo>
                  <a:lnTo>
                    <a:pt x="6375" y="10160"/>
                  </a:lnTo>
                  <a:lnTo>
                    <a:pt x="35902" y="10160"/>
                  </a:lnTo>
                  <a:lnTo>
                    <a:pt x="35902" y="18529"/>
                  </a:lnTo>
                  <a:lnTo>
                    <a:pt x="42303" y="18529"/>
                  </a:lnTo>
                  <a:lnTo>
                    <a:pt x="42303" y="10160"/>
                  </a:lnTo>
                  <a:lnTo>
                    <a:pt x="42303" y="9639"/>
                  </a:lnTo>
                  <a:lnTo>
                    <a:pt x="42303" y="0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5142382" y="9162325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29527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29527" y="58521"/>
                  </a:lnTo>
                  <a:lnTo>
                    <a:pt x="29527" y="37045"/>
                  </a:lnTo>
                  <a:close/>
                </a:path>
                <a:path w="29845" h="59054">
                  <a:moveTo>
                    <a:pt x="29527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29527" y="31851"/>
                  </a:lnTo>
                  <a:lnTo>
                    <a:pt x="29527" y="22961"/>
                  </a:lnTo>
                  <a:close/>
                </a:path>
                <a:path w="29845" h="59054">
                  <a:moveTo>
                    <a:pt x="2952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29527" y="8890"/>
                  </a:lnTo>
                  <a:lnTo>
                    <a:pt x="29527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5091988" y="9152686"/>
              <a:ext cx="42545" cy="120650"/>
            </a:xfrm>
            <a:custGeom>
              <a:avLst/>
              <a:gdLst/>
              <a:ahLst/>
              <a:cxnLst/>
              <a:rect l="l" t="t" r="r" b="b"/>
              <a:pathLst>
                <a:path w="42545" h="120650">
                  <a:moveTo>
                    <a:pt x="42303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9050"/>
                  </a:lnTo>
                  <a:lnTo>
                    <a:pt x="0" y="120650"/>
                  </a:lnTo>
                  <a:lnTo>
                    <a:pt x="42303" y="120650"/>
                  </a:lnTo>
                  <a:lnTo>
                    <a:pt x="42303" y="68580"/>
                  </a:lnTo>
                  <a:lnTo>
                    <a:pt x="6375" y="68580"/>
                  </a:lnTo>
                  <a:lnTo>
                    <a:pt x="6375" y="46990"/>
                  </a:lnTo>
                  <a:lnTo>
                    <a:pt x="35902" y="46990"/>
                  </a:lnTo>
                  <a:lnTo>
                    <a:pt x="35902" y="68160"/>
                  </a:lnTo>
                  <a:lnTo>
                    <a:pt x="42303" y="68160"/>
                  </a:lnTo>
                  <a:lnTo>
                    <a:pt x="42303" y="46990"/>
                  </a:lnTo>
                  <a:lnTo>
                    <a:pt x="42303" y="46685"/>
                  </a:lnTo>
                  <a:lnTo>
                    <a:pt x="42303" y="41910"/>
                  </a:lnTo>
                  <a:lnTo>
                    <a:pt x="6375" y="41910"/>
                  </a:lnTo>
                  <a:lnTo>
                    <a:pt x="6375" y="33020"/>
                  </a:lnTo>
                  <a:lnTo>
                    <a:pt x="35902" y="33020"/>
                  </a:lnTo>
                  <a:lnTo>
                    <a:pt x="35902" y="41490"/>
                  </a:lnTo>
                  <a:lnTo>
                    <a:pt x="42303" y="41490"/>
                  </a:lnTo>
                  <a:lnTo>
                    <a:pt x="42303" y="33020"/>
                  </a:lnTo>
                  <a:lnTo>
                    <a:pt x="42303" y="32600"/>
                  </a:lnTo>
                  <a:lnTo>
                    <a:pt x="42303" y="19050"/>
                  </a:lnTo>
                  <a:lnTo>
                    <a:pt x="6375" y="19050"/>
                  </a:lnTo>
                  <a:lnTo>
                    <a:pt x="6375" y="10160"/>
                  </a:lnTo>
                  <a:lnTo>
                    <a:pt x="35902" y="10160"/>
                  </a:lnTo>
                  <a:lnTo>
                    <a:pt x="35902" y="18529"/>
                  </a:lnTo>
                  <a:lnTo>
                    <a:pt x="42303" y="18529"/>
                  </a:lnTo>
                  <a:lnTo>
                    <a:pt x="42303" y="10160"/>
                  </a:lnTo>
                  <a:lnTo>
                    <a:pt x="42303" y="9639"/>
                  </a:lnTo>
                  <a:lnTo>
                    <a:pt x="42303" y="0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5098364" y="9162325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29527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29527" y="58521"/>
                  </a:lnTo>
                  <a:lnTo>
                    <a:pt x="29527" y="37045"/>
                  </a:lnTo>
                  <a:close/>
                </a:path>
                <a:path w="29845" h="59054">
                  <a:moveTo>
                    <a:pt x="29527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29527" y="31851"/>
                  </a:lnTo>
                  <a:lnTo>
                    <a:pt x="29527" y="22961"/>
                  </a:lnTo>
                  <a:close/>
                </a:path>
                <a:path w="29845" h="59054">
                  <a:moveTo>
                    <a:pt x="2952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29527" y="8890"/>
                  </a:lnTo>
                  <a:lnTo>
                    <a:pt x="29527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5345825" y="9152675"/>
              <a:ext cx="23495" cy="120650"/>
            </a:xfrm>
            <a:custGeom>
              <a:avLst/>
              <a:gdLst/>
              <a:ahLst/>
              <a:cxnLst/>
              <a:rect l="l" t="t" r="r" b="b"/>
              <a:pathLst>
                <a:path w="23495" h="120650">
                  <a:moveTo>
                    <a:pt x="22888" y="120032"/>
                  </a:moveTo>
                  <a:lnTo>
                    <a:pt x="0" y="120032"/>
                  </a:lnTo>
                  <a:lnTo>
                    <a:pt x="0" y="0"/>
                  </a:lnTo>
                  <a:lnTo>
                    <a:pt x="22888" y="0"/>
                  </a:lnTo>
                  <a:lnTo>
                    <a:pt x="22888" y="9644"/>
                  </a:lnTo>
                  <a:lnTo>
                    <a:pt x="3458" y="9644"/>
                  </a:lnTo>
                  <a:lnTo>
                    <a:pt x="3458" y="18535"/>
                  </a:lnTo>
                  <a:lnTo>
                    <a:pt x="22888" y="18535"/>
                  </a:lnTo>
                  <a:lnTo>
                    <a:pt x="22888" y="32601"/>
                  </a:lnTo>
                  <a:lnTo>
                    <a:pt x="3458" y="32601"/>
                  </a:lnTo>
                  <a:lnTo>
                    <a:pt x="3458" y="41492"/>
                  </a:lnTo>
                  <a:lnTo>
                    <a:pt x="22888" y="41492"/>
                  </a:lnTo>
                  <a:lnTo>
                    <a:pt x="22888" y="46691"/>
                  </a:lnTo>
                  <a:lnTo>
                    <a:pt x="3458" y="46691"/>
                  </a:lnTo>
                  <a:lnTo>
                    <a:pt x="3458" y="68166"/>
                  </a:lnTo>
                  <a:lnTo>
                    <a:pt x="22888" y="68166"/>
                  </a:lnTo>
                  <a:lnTo>
                    <a:pt x="22888" y="120032"/>
                  </a:lnTo>
                  <a:close/>
                </a:path>
                <a:path w="23495" h="120650">
                  <a:moveTo>
                    <a:pt x="22888" y="18535"/>
                  </a:moveTo>
                  <a:lnTo>
                    <a:pt x="19430" y="18535"/>
                  </a:lnTo>
                  <a:lnTo>
                    <a:pt x="19430" y="9644"/>
                  </a:lnTo>
                  <a:lnTo>
                    <a:pt x="22888" y="9644"/>
                  </a:lnTo>
                  <a:lnTo>
                    <a:pt x="22888" y="18535"/>
                  </a:lnTo>
                  <a:close/>
                </a:path>
                <a:path w="23495" h="120650">
                  <a:moveTo>
                    <a:pt x="22888" y="41492"/>
                  </a:moveTo>
                  <a:lnTo>
                    <a:pt x="19430" y="41492"/>
                  </a:lnTo>
                  <a:lnTo>
                    <a:pt x="19430" y="32601"/>
                  </a:lnTo>
                  <a:lnTo>
                    <a:pt x="22888" y="32601"/>
                  </a:lnTo>
                  <a:lnTo>
                    <a:pt x="22888" y="41492"/>
                  </a:lnTo>
                  <a:close/>
                </a:path>
                <a:path w="23495" h="120650">
                  <a:moveTo>
                    <a:pt x="22888" y="68166"/>
                  </a:moveTo>
                  <a:lnTo>
                    <a:pt x="19430" y="68166"/>
                  </a:lnTo>
                  <a:lnTo>
                    <a:pt x="19430" y="46691"/>
                  </a:lnTo>
                  <a:lnTo>
                    <a:pt x="22888" y="46691"/>
                  </a:lnTo>
                  <a:lnTo>
                    <a:pt x="22888" y="68166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5349278" y="9162325"/>
              <a:ext cx="16510" cy="59055"/>
            </a:xfrm>
            <a:custGeom>
              <a:avLst/>
              <a:gdLst/>
              <a:ahLst/>
              <a:cxnLst/>
              <a:rect l="l" t="t" r="r" b="b"/>
              <a:pathLst>
                <a:path w="16510" h="59054">
                  <a:moveTo>
                    <a:pt x="15976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15976" y="58521"/>
                  </a:lnTo>
                  <a:lnTo>
                    <a:pt x="15976" y="37045"/>
                  </a:lnTo>
                  <a:close/>
                </a:path>
                <a:path w="16510" h="59054">
                  <a:moveTo>
                    <a:pt x="15976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15976" y="31851"/>
                  </a:lnTo>
                  <a:lnTo>
                    <a:pt x="15976" y="22961"/>
                  </a:lnTo>
                  <a:close/>
                </a:path>
                <a:path w="16510" h="59054">
                  <a:moveTo>
                    <a:pt x="15976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5976" y="8890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5297930" y="9150723"/>
              <a:ext cx="44450" cy="122555"/>
            </a:xfrm>
            <a:custGeom>
              <a:avLst/>
              <a:gdLst/>
              <a:ahLst/>
              <a:cxnLst/>
              <a:rect l="l" t="t" r="r" b="b"/>
              <a:pathLst>
                <a:path w="44450" h="122554">
                  <a:moveTo>
                    <a:pt x="27452" y="121985"/>
                  </a:moveTo>
                  <a:lnTo>
                    <a:pt x="0" y="119185"/>
                  </a:lnTo>
                  <a:lnTo>
                    <a:pt x="16560" y="0"/>
                  </a:lnTo>
                  <a:lnTo>
                    <a:pt x="43989" y="2799"/>
                  </a:lnTo>
                  <a:lnTo>
                    <a:pt x="42994" y="9973"/>
                  </a:lnTo>
                  <a:lnTo>
                    <a:pt x="19360" y="9973"/>
                  </a:lnTo>
                  <a:lnTo>
                    <a:pt x="18137" y="18817"/>
                  </a:lnTo>
                  <a:lnTo>
                    <a:pt x="37309" y="20769"/>
                  </a:lnTo>
                  <a:lnTo>
                    <a:pt x="41496" y="20769"/>
                  </a:lnTo>
                  <a:lnTo>
                    <a:pt x="39828" y="32789"/>
                  </a:lnTo>
                  <a:lnTo>
                    <a:pt x="16208" y="32789"/>
                  </a:lnTo>
                  <a:lnTo>
                    <a:pt x="14961" y="41610"/>
                  </a:lnTo>
                  <a:lnTo>
                    <a:pt x="34133" y="43562"/>
                  </a:lnTo>
                  <a:lnTo>
                    <a:pt x="38333" y="43562"/>
                  </a:lnTo>
                  <a:lnTo>
                    <a:pt x="37889" y="46761"/>
                  </a:lnTo>
                  <a:lnTo>
                    <a:pt x="14255" y="46761"/>
                  </a:lnTo>
                  <a:lnTo>
                    <a:pt x="11291" y="68096"/>
                  </a:lnTo>
                  <a:lnTo>
                    <a:pt x="30463" y="70072"/>
                  </a:lnTo>
                  <a:lnTo>
                    <a:pt x="34655" y="70072"/>
                  </a:lnTo>
                  <a:lnTo>
                    <a:pt x="27452" y="121985"/>
                  </a:lnTo>
                  <a:close/>
                </a:path>
                <a:path w="44450" h="122554">
                  <a:moveTo>
                    <a:pt x="41496" y="20769"/>
                  </a:moveTo>
                  <a:lnTo>
                    <a:pt x="37309" y="20769"/>
                  </a:lnTo>
                  <a:lnTo>
                    <a:pt x="38532" y="11925"/>
                  </a:lnTo>
                  <a:lnTo>
                    <a:pt x="19360" y="9973"/>
                  </a:lnTo>
                  <a:lnTo>
                    <a:pt x="42994" y="9973"/>
                  </a:lnTo>
                  <a:lnTo>
                    <a:pt x="41496" y="20769"/>
                  </a:lnTo>
                  <a:close/>
                </a:path>
                <a:path w="44450" h="122554">
                  <a:moveTo>
                    <a:pt x="38333" y="43562"/>
                  </a:moveTo>
                  <a:lnTo>
                    <a:pt x="34133" y="43562"/>
                  </a:lnTo>
                  <a:lnTo>
                    <a:pt x="35356" y="34741"/>
                  </a:lnTo>
                  <a:lnTo>
                    <a:pt x="16208" y="32789"/>
                  </a:lnTo>
                  <a:lnTo>
                    <a:pt x="39828" y="32789"/>
                  </a:lnTo>
                  <a:lnTo>
                    <a:pt x="38333" y="43562"/>
                  </a:lnTo>
                  <a:close/>
                </a:path>
                <a:path w="44450" h="122554">
                  <a:moveTo>
                    <a:pt x="34655" y="70072"/>
                  </a:moveTo>
                  <a:lnTo>
                    <a:pt x="30463" y="70072"/>
                  </a:lnTo>
                  <a:lnTo>
                    <a:pt x="33427" y="48737"/>
                  </a:lnTo>
                  <a:lnTo>
                    <a:pt x="14255" y="46761"/>
                  </a:lnTo>
                  <a:lnTo>
                    <a:pt x="37889" y="46761"/>
                  </a:lnTo>
                  <a:lnTo>
                    <a:pt x="34655" y="70072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5309209" y="9160700"/>
              <a:ext cx="27305" cy="60325"/>
            </a:xfrm>
            <a:custGeom>
              <a:avLst/>
              <a:gdLst/>
              <a:ahLst/>
              <a:cxnLst/>
              <a:rect l="l" t="t" r="r" b="b"/>
              <a:pathLst>
                <a:path w="27304" h="60325">
                  <a:moveTo>
                    <a:pt x="22136" y="38760"/>
                  </a:moveTo>
                  <a:lnTo>
                    <a:pt x="2971" y="36791"/>
                  </a:lnTo>
                  <a:lnTo>
                    <a:pt x="0" y="58127"/>
                  </a:lnTo>
                  <a:lnTo>
                    <a:pt x="19177" y="60096"/>
                  </a:lnTo>
                  <a:lnTo>
                    <a:pt x="22136" y="38760"/>
                  </a:lnTo>
                  <a:close/>
                </a:path>
                <a:path w="27304" h="60325">
                  <a:moveTo>
                    <a:pt x="24066" y="24765"/>
                  </a:moveTo>
                  <a:lnTo>
                    <a:pt x="4927" y="22821"/>
                  </a:lnTo>
                  <a:lnTo>
                    <a:pt x="3670" y="31635"/>
                  </a:lnTo>
                  <a:lnTo>
                    <a:pt x="22847" y="33591"/>
                  </a:lnTo>
                  <a:lnTo>
                    <a:pt x="24066" y="24765"/>
                  </a:lnTo>
                  <a:close/>
                </a:path>
                <a:path w="27304" h="60325">
                  <a:moveTo>
                    <a:pt x="27241" y="1955"/>
                  </a:moveTo>
                  <a:lnTo>
                    <a:pt x="8077" y="0"/>
                  </a:lnTo>
                  <a:lnTo>
                    <a:pt x="6845" y="8851"/>
                  </a:lnTo>
                  <a:lnTo>
                    <a:pt x="26022" y="10795"/>
                  </a:lnTo>
                  <a:lnTo>
                    <a:pt x="27241" y="1955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6442092" y="9009191"/>
              <a:ext cx="20955" cy="120650"/>
            </a:xfrm>
            <a:custGeom>
              <a:avLst/>
              <a:gdLst/>
              <a:ahLst/>
              <a:cxnLst/>
              <a:rect l="l" t="t" r="r" b="b"/>
              <a:pathLst>
                <a:path w="20954" h="120650">
                  <a:moveTo>
                    <a:pt x="20395" y="120032"/>
                  </a:moveTo>
                  <a:lnTo>
                    <a:pt x="0" y="120032"/>
                  </a:lnTo>
                  <a:lnTo>
                    <a:pt x="0" y="0"/>
                  </a:lnTo>
                  <a:lnTo>
                    <a:pt x="20395" y="0"/>
                  </a:lnTo>
                  <a:lnTo>
                    <a:pt x="20395" y="9644"/>
                  </a:lnTo>
                  <a:lnTo>
                    <a:pt x="3081" y="9644"/>
                  </a:lnTo>
                  <a:lnTo>
                    <a:pt x="3081" y="18535"/>
                  </a:lnTo>
                  <a:lnTo>
                    <a:pt x="20395" y="18535"/>
                  </a:lnTo>
                  <a:lnTo>
                    <a:pt x="20395" y="32601"/>
                  </a:lnTo>
                  <a:lnTo>
                    <a:pt x="3081" y="32601"/>
                  </a:lnTo>
                  <a:lnTo>
                    <a:pt x="3081" y="41492"/>
                  </a:lnTo>
                  <a:lnTo>
                    <a:pt x="20395" y="41492"/>
                  </a:lnTo>
                  <a:lnTo>
                    <a:pt x="20395" y="46691"/>
                  </a:lnTo>
                  <a:lnTo>
                    <a:pt x="3081" y="46691"/>
                  </a:lnTo>
                  <a:lnTo>
                    <a:pt x="3081" y="68166"/>
                  </a:lnTo>
                  <a:lnTo>
                    <a:pt x="20395" y="68166"/>
                  </a:lnTo>
                  <a:lnTo>
                    <a:pt x="20395" y="120032"/>
                  </a:lnTo>
                  <a:close/>
                </a:path>
                <a:path w="20954" h="120650">
                  <a:moveTo>
                    <a:pt x="20395" y="18535"/>
                  </a:moveTo>
                  <a:lnTo>
                    <a:pt x="17313" y="18535"/>
                  </a:lnTo>
                  <a:lnTo>
                    <a:pt x="17313" y="9644"/>
                  </a:lnTo>
                  <a:lnTo>
                    <a:pt x="20395" y="9644"/>
                  </a:lnTo>
                  <a:lnTo>
                    <a:pt x="20395" y="18535"/>
                  </a:lnTo>
                  <a:close/>
                </a:path>
                <a:path w="20954" h="120650">
                  <a:moveTo>
                    <a:pt x="20395" y="41492"/>
                  </a:moveTo>
                  <a:lnTo>
                    <a:pt x="17313" y="41492"/>
                  </a:lnTo>
                  <a:lnTo>
                    <a:pt x="17313" y="32601"/>
                  </a:lnTo>
                  <a:lnTo>
                    <a:pt x="20395" y="32601"/>
                  </a:lnTo>
                  <a:lnTo>
                    <a:pt x="20395" y="41492"/>
                  </a:lnTo>
                  <a:close/>
                </a:path>
                <a:path w="20954" h="120650">
                  <a:moveTo>
                    <a:pt x="20395" y="68166"/>
                  </a:moveTo>
                  <a:lnTo>
                    <a:pt x="17313" y="68166"/>
                  </a:lnTo>
                  <a:lnTo>
                    <a:pt x="17313" y="46691"/>
                  </a:lnTo>
                  <a:lnTo>
                    <a:pt x="20395" y="46691"/>
                  </a:lnTo>
                  <a:lnTo>
                    <a:pt x="20395" y="68166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6445161" y="9018841"/>
              <a:ext cx="14604" cy="59055"/>
            </a:xfrm>
            <a:custGeom>
              <a:avLst/>
              <a:gdLst/>
              <a:ahLst/>
              <a:cxnLst/>
              <a:rect l="l" t="t" r="r" b="b"/>
              <a:pathLst>
                <a:path w="14604" h="59054">
                  <a:moveTo>
                    <a:pt x="14236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14236" y="58521"/>
                  </a:lnTo>
                  <a:lnTo>
                    <a:pt x="14236" y="37045"/>
                  </a:lnTo>
                  <a:close/>
                </a:path>
                <a:path w="14604" h="59054">
                  <a:moveTo>
                    <a:pt x="14236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14236" y="31851"/>
                  </a:lnTo>
                  <a:lnTo>
                    <a:pt x="14236" y="22961"/>
                  </a:lnTo>
                  <a:close/>
                </a:path>
                <a:path w="14604" h="59054">
                  <a:moveTo>
                    <a:pt x="14236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4236" y="8890"/>
                  </a:lnTo>
                  <a:lnTo>
                    <a:pt x="14236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6433364" y="9009449"/>
              <a:ext cx="5715" cy="43180"/>
            </a:xfrm>
            <a:custGeom>
              <a:avLst/>
              <a:gdLst/>
              <a:ahLst/>
              <a:cxnLst/>
              <a:rect l="l" t="t" r="r" b="b"/>
              <a:pathLst>
                <a:path w="5714" h="43179">
                  <a:moveTo>
                    <a:pt x="0" y="42739"/>
                  </a:moveTo>
                  <a:lnTo>
                    <a:pt x="0" y="12466"/>
                  </a:lnTo>
                  <a:lnTo>
                    <a:pt x="352" y="9738"/>
                  </a:lnTo>
                  <a:lnTo>
                    <a:pt x="0" y="9691"/>
                  </a:lnTo>
                  <a:lnTo>
                    <a:pt x="0" y="0"/>
                  </a:lnTo>
                  <a:lnTo>
                    <a:pt x="5222" y="588"/>
                  </a:lnTo>
                  <a:lnTo>
                    <a:pt x="0" y="42739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6433364" y="901914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775"/>
                  </a:moveTo>
                  <a:lnTo>
                    <a:pt x="0" y="0"/>
                  </a:lnTo>
                  <a:lnTo>
                    <a:pt x="352" y="47"/>
                  </a:lnTo>
                  <a:lnTo>
                    <a:pt x="0" y="2775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6542176" y="9007919"/>
              <a:ext cx="46355" cy="120650"/>
            </a:xfrm>
            <a:custGeom>
              <a:avLst/>
              <a:gdLst/>
              <a:ahLst/>
              <a:cxnLst/>
              <a:rect l="l" t="t" r="r" b="b"/>
              <a:pathLst>
                <a:path w="46354" h="120650">
                  <a:moveTo>
                    <a:pt x="45732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9050"/>
                  </a:lnTo>
                  <a:lnTo>
                    <a:pt x="0" y="120637"/>
                  </a:lnTo>
                  <a:lnTo>
                    <a:pt x="45732" y="120637"/>
                  </a:lnTo>
                  <a:lnTo>
                    <a:pt x="45732" y="68719"/>
                  </a:lnTo>
                  <a:lnTo>
                    <a:pt x="45732" y="68580"/>
                  </a:lnTo>
                  <a:lnTo>
                    <a:pt x="45732" y="47218"/>
                  </a:lnTo>
                  <a:lnTo>
                    <a:pt x="38836" y="47218"/>
                  </a:lnTo>
                  <a:lnTo>
                    <a:pt x="38836" y="68580"/>
                  </a:lnTo>
                  <a:lnTo>
                    <a:pt x="6896" y="68580"/>
                  </a:lnTo>
                  <a:lnTo>
                    <a:pt x="6896" y="46990"/>
                  </a:lnTo>
                  <a:lnTo>
                    <a:pt x="45732" y="46990"/>
                  </a:lnTo>
                  <a:lnTo>
                    <a:pt x="45732" y="42037"/>
                  </a:lnTo>
                  <a:lnTo>
                    <a:pt x="45732" y="41910"/>
                  </a:lnTo>
                  <a:lnTo>
                    <a:pt x="45732" y="33147"/>
                  </a:lnTo>
                  <a:lnTo>
                    <a:pt x="38836" y="33147"/>
                  </a:lnTo>
                  <a:lnTo>
                    <a:pt x="38836" y="41910"/>
                  </a:lnTo>
                  <a:lnTo>
                    <a:pt x="6896" y="41910"/>
                  </a:lnTo>
                  <a:lnTo>
                    <a:pt x="6896" y="33020"/>
                  </a:lnTo>
                  <a:lnTo>
                    <a:pt x="45732" y="33020"/>
                  </a:lnTo>
                  <a:lnTo>
                    <a:pt x="45732" y="19062"/>
                  </a:lnTo>
                  <a:lnTo>
                    <a:pt x="45732" y="10172"/>
                  </a:lnTo>
                  <a:lnTo>
                    <a:pt x="38836" y="10172"/>
                  </a:lnTo>
                  <a:lnTo>
                    <a:pt x="38836" y="19050"/>
                  </a:lnTo>
                  <a:lnTo>
                    <a:pt x="6896" y="19050"/>
                  </a:lnTo>
                  <a:lnTo>
                    <a:pt x="6896" y="10160"/>
                  </a:lnTo>
                  <a:lnTo>
                    <a:pt x="45732" y="10160"/>
                  </a:lnTo>
                  <a:lnTo>
                    <a:pt x="45732" y="0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6549072" y="9018091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4" h="59054">
                  <a:moveTo>
                    <a:pt x="31940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31940" y="58547"/>
                  </a:lnTo>
                  <a:lnTo>
                    <a:pt x="31940" y="37045"/>
                  </a:lnTo>
                  <a:close/>
                </a:path>
                <a:path w="32384" h="59054">
                  <a:moveTo>
                    <a:pt x="31940" y="22974"/>
                  </a:moveTo>
                  <a:lnTo>
                    <a:pt x="0" y="22974"/>
                  </a:lnTo>
                  <a:lnTo>
                    <a:pt x="0" y="31864"/>
                  </a:lnTo>
                  <a:lnTo>
                    <a:pt x="31940" y="31864"/>
                  </a:lnTo>
                  <a:lnTo>
                    <a:pt x="31940" y="22974"/>
                  </a:lnTo>
                  <a:close/>
                </a:path>
                <a:path w="32384" h="59054">
                  <a:moveTo>
                    <a:pt x="3194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1940" y="8890"/>
                  </a:lnTo>
                  <a:lnTo>
                    <a:pt x="31940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6591375" y="9008461"/>
              <a:ext cx="22860" cy="120650"/>
            </a:xfrm>
            <a:custGeom>
              <a:avLst/>
              <a:gdLst/>
              <a:ahLst/>
              <a:cxnLst/>
              <a:rect l="l" t="t" r="r" b="b"/>
              <a:pathLst>
                <a:path w="22859" h="120650">
                  <a:moveTo>
                    <a:pt x="22865" y="120032"/>
                  </a:moveTo>
                  <a:lnTo>
                    <a:pt x="0" y="120032"/>
                  </a:lnTo>
                  <a:lnTo>
                    <a:pt x="0" y="0"/>
                  </a:lnTo>
                  <a:lnTo>
                    <a:pt x="22865" y="0"/>
                  </a:lnTo>
                  <a:lnTo>
                    <a:pt x="22865" y="9620"/>
                  </a:lnTo>
                  <a:lnTo>
                    <a:pt x="3458" y="9620"/>
                  </a:lnTo>
                  <a:lnTo>
                    <a:pt x="3458" y="18511"/>
                  </a:lnTo>
                  <a:lnTo>
                    <a:pt x="22865" y="18511"/>
                  </a:lnTo>
                  <a:lnTo>
                    <a:pt x="22865" y="32601"/>
                  </a:lnTo>
                  <a:lnTo>
                    <a:pt x="3458" y="32601"/>
                  </a:lnTo>
                  <a:lnTo>
                    <a:pt x="3458" y="41492"/>
                  </a:lnTo>
                  <a:lnTo>
                    <a:pt x="22865" y="41492"/>
                  </a:lnTo>
                  <a:lnTo>
                    <a:pt x="22865" y="46667"/>
                  </a:lnTo>
                  <a:lnTo>
                    <a:pt x="3458" y="46667"/>
                  </a:lnTo>
                  <a:lnTo>
                    <a:pt x="3458" y="68166"/>
                  </a:lnTo>
                  <a:lnTo>
                    <a:pt x="22865" y="68166"/>
                  </a:lnTo>
                  <a:lnTo>
                    <a:pt x="22865" y="120032"/>
                  </a:lnTo>
                  <a:close/>
                </a:path>
                <a:path w="22859" h="120650">
                  <a:moveTo>
                    <a:pt x="22865" y="18511"/>
                  </a:moveTo>
                  <a:lnTo>
                    <a:pt x="19407" y="18511"/>
                  </a:lnTo>
                  <a:lnTo>
                    <a:pt x="19407" y="9620"/>
                  </a:lnTo>
                  <a:lnTo>
                    <a:pt x="22865" y="9620"/>
                  </a:lnTo>
                  <a:lnTo>
                    <a:pt x="22865" y="18511"/>
                  </a:lnTo>
                  <a:close/>
                </a:path>
                <a:path w="22859" h="120650">
                  <a:moveTo>
                    <a:pt x="22865" y="41492"/>
                  </a:moveTo>
                  <a:lnTo>
                    <a:pt x="19407" y="41492"/>
                  </a:lnTo>
                  <a:lnTo>
                    <a:pt x="19407" y="32601"/>
                  </a:lnTo>
                  <a:lnTo>
                    <a:pt x="22865" y="32601"/>
                  </a:lnTo>
                  <a:lnTo>
                    <a:pt x="22865" y="41492"/>
                  </a:lnTo>
                  <a:close/>
                </a:path>
                <a:path w="22859" h="120650">
                  <a:moveTo>
                    <a:pt x="22865" y="68166"/>
                  </a:moveTo>
                  <a:lnTo>
                    <a:pt x="19407" y="68166"/>
                  </a:lnTo>
                  <a:lnTo>
                    <a:pt x="19407" y="46667"/>
                  </a:lnTo>
                  <a:lnTo>
                    <a:pt x="22865" y="46667"/>
                  </a:lnTo>
                  <a:lnTo>
                    <a:pt x="22865" y="68166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6594830" y="9018091"/>
              <a:ext cx="16510" cy="59055"/>
            </a:xfrm>
            <a:custGeom>
              <a:avLst/>
              <a:gdLst/>
              <a:ahLst/>
              <a:cxnLst/>
              <a:rect l="l" t="t" r="r" b="b"/>
              <a:pathLst>
                <a:path w="16509" h="59054">
                  <a:moveTo>
                    <a:pt x="15951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15951" y="58547"/>
                  </a:lnTo>
                  <a:lnTo>
                    <a:pt x="15951" y="37045"/>
                  </a:lnTo>
                  <a:close/>
                </a:path>
                <a:path w="16509" h="59054">
                  <a:moveTo>
                    <a:pt x="15951" y="22974"/>
                  </a:moveTo>
                  <a:lnTo>
                    <a:pt x="0" y="22974"/>
                  </a:lnTo>
                  <a:lnTo>
                    <a:pt x="0" y="31864"/>
                  </a:lnTo>
                  <a:lnTo>
                    <a:pt x="15951" y="31864"/>
                  </a:lnTo>
                  <a:lnTo>
                    <a:pt x="15951" y="22974"/>
                  </a:lnTo>
                  <a:close/>
                </a:path>
                <a:path w="16509" h="59054">
                  <a:moveTo>
                    <a:pt x="15951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5951" y="8890"/>
                  </a:lnTo>
                  <a:lnTo>
                    <a:pt x="15951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6617246" y="9009189"/>
              <a:ext cx="42545" cy="120650"/>
            </a:xfrm>
            <a:custGeom>
              <a:avLst/>
              <a:gdLst/>
              <a:ahLst/>
              <a:cxnLst/>
              <a:rect l="l" t="t" r="r" b="b"/>
              <a:pathLst>
                <a:path w="42545" h="120650">
                  <a:moveTo>
                    <a:pt x="42291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9050"/>
                  </a:lnTo>
                  <a:lnTo>
                    <a:pt x="0" y="120637"/>
                  </a:lnTo>
                  <a:lnTo>
                    <a:pt x="42291" y="120637"/>
                  </a:lnTo>
                  <a:lnTo>
                    <a:pt x="42291" y="68580"/>
                  </a:lnTo>
                  <a:lnTo>
                    <a:pt x="6400" y="68580"/>
                  </a:lnTo>
                  <a:lnTo>
                    <a:pt x="6400" y="46990"/>
                  </a:lnTo>
                  <a:lnTo>
                    <a:pt x="35915" y="46990"/>
                  </a:lnTo>
                  <a:lnTo>
                    <a:pt x="35915" y="68173"/>
                  </a:lnTo>
                  <a:lnTo>
                    <a:pt x="42291" y="68173"/>
                  </a:lnTo>
                  <a:lnTo>
                    <a:pt x="42291" y="46990"/>
                  </a:lnTo>
                  <a:lnTo>
                    <a:pt x="42291" y="46697"/>
                  </a:lnTo>
                  <a:lnTo>
                    <a:pt x="42291" y="41910"/>
                  </a:lnTo>
                  <a:lnTo>
                    <a:pt x="6400" y="41910"/>
                  </a:lnTo>
                  <a:lnTo>
                    <a:pt x="6400" y="33020"/>
                  </a:lnTo>
                  <a:lnTo>
                    <a:pt x="35915" y="33020"/>
                  </a:lnTo>
                  <a:lnTo>
                    <a:pt x="35915" y="41503"/>
                  </a:lnTo>
                  <a:lnTo>
                    <a:pt x="42291" y="41503"/>
                  </a:lnTo>
                  <a:lnTo>
                    <a:pt x="42291" y="33020"/>
                  </a:lnTo>
                  <a:lnTo>
                    <a:pt x="42291" y="32613"/>
                  </a:lnTo>
                  <a:lnTo>
                    <a:pt x="42291" y="19050"/>
                  </a:lnTo>
                  <a:lnTo>
                    <a:pt x="6400" y="19050"/>
                  </a:lnTo>
                  <a:lnTo>
                    <a:pt x="6400" y="10160"/>
                  </a:lnTo>
                  <a:lnTo>
                    <a:pt x="35915" y="10160"/>
                  </a:lnTo>
                  <a:lnTo>
                    <a:pt x="35915" y="18542"/>
                  </a:lnTo>
                  <a:lnTo>
                    <a:pt x="42291" y="18542"/>
                  </a:lnTo>
                  <a:lnTo>
                    <a:pt x="42291" y="10160"/>
                  </a:lnTo>
                  <a:lnTo>
                    <a:pt x="42291" y="9652"/>
                  </a:lnTo>
                  <a:lnTo>
                    <a:pt x="42291" y="0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6623647" y="9018841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29514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29514" y="58521"/>
                  </a:lnTo>
                  <a:lnTo>
                    <a:pt x="29514" y="37045"/>
                  </a:lnTo>
                  <a:close/>
                </a:path>
                <a:path w="29845" h="59054">
                  <a:moveTo>
                    <a:pt x="29514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29514" y="31851"/>
                  </a:lnTo>
                  <a:lnTo>
                    <a:pt x="29514" y="22961"/>
                  </a:lnTo>
                  <a:close/>
                </a:path>
                <a:path w="29845" h="59054">
                  <a:moveTo>
                    <a:pt x="2951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29514" y="8890"/>
                  </a:lnTo>
                  <a:lnTo>
                    <a:pt x="29514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6661264" y="9009189"/>
              <a:ext cx="42545" cy="120650"/>
            </a:xfrm>
            <a:custGeom>
              <a:avLst/>
              <a:gdLst/>
              <a:ahLst/>
              <a:cxnLst/>
              <a:rect l="l" t="t" r="r" b="b"/>
              <a:pathLst>
                <a:path w="42545" h="120650">
                  <a:moveTo>
                    <a:pt x="42291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9050"/>
                  </a:lnTo>
                  <a:lnTo>
                    <a:pt x="0" y="120637"/>
                  </a:lnTo>
                  <a:lnTo>
                    <a:pt x="42291" y="120637"/>
                  </a:lnTo>
                  <a:lnTo>
                    <a:pt x="42291" y="68580"/>
                  </a:lnTo>
                  <a:lnTo>
                    <a:pt x="6388" y="68580"/>
                  </a:lnTo>
                  <a:lnTo>
                    <a:pt x="6388" y="46990"/>
                  </a:lnTo>
                  <a:lnTo>
                    <a:pt x="35915" y="46990"/>
                  </a:lnTo>
                  <a:lnTo>
                    <a:pt x="35915" y="68173"/>
                  </a:lnTo>
                  <a:lnTo>
                    <a:pt x="42291" y="68173"/>
                  </a:lnTo>
                  <a:lnTo>
                    <a:pt x="42291" y="46990"/>
                  </a:lnTo>
                  <a:lnTo>
                    <a:pt x="42291" y="46697"/>
                  </a:lnTo>
                  <a:lnTo>
                    <a:pt x="42291" y="41910"/>
                  </a:lnTo>
                  <a:lnTo>
                    <a:pt x="6388" y="41910"/>
                  </a:lnTo>
                  <a:lnTo>
                    <a:pt x="6388" y="33020"/>
                  </a:lnTo>
                  <a:lnTo>
                    <a:pt x="35915" y="33020"/>
                  </a:lnTo>
                  <a:lnTo>
                    <a:pt x="35915" y="41503"/>
                  </a:lnTo>
                  <a:lnTo>
                    <a:pt x="42291" y="41503"/>
                  </a:lnTo>
                  <a:lnTo>
                    <a:pt x="42291" y="33020"/>
                  </a:lnTo>
                  <a:lnTo>
                    <a:pt x="42291" y="32613"/>
                  </a:lnTo>
                  <a:lnTo>
                    <a:pt x="42291" y="19050"/>
                  </a:lnTo>
                  <a:lnTo>
                    <a:pt x="6388" y="19050"/>
                  </a:lnTo>
                  <a:lnTo>
                    <a:pt x="6388" y="10160"/>
                  </a:lnTo>
                  <a:lnTo>
                    <a:pt x="35915" y="10160"/>
                  </a:lnTo>
                  <a:lnTo>
                    <a:pt x="35915" y="18542"/>
                  </a:lnTo>
                  <a:lnTo>
                    <a:pt x="42291" y="18542"/>
                  </a:lnTo>
                  <a:lnTo>
                    <a:pt x="42291" y="10160"/>
                  </a:lnTo>
                  <a:lnTo>
                    <a:pt x="42291" y="9652"/>
                  </a:lnTo>
                  <a:lnTo>
                    <a:pt x="42291" y="0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6667652" y="9018841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29527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29527" y="58521"/>
                  </a:lnTo>
                  <a:lnTo>
                    <a:pt x="29527" y="37045"/>
                  </a:lnTo>
                  <a:close/>
                </a:path>
                <a:path w="29845" h="59054">
                  <a:moveTo>
                    <a:pt x="29527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29527" y="31851"/>
                  </a:lnTo>
                  <a:lnTo>
                    <a:pt x="29527" y="22961"/>
                  </a:lnTo>
                  <a:close/>
                </a:path>
                <a:path w="29845" h="59054">
                  <a:moveTo>
                    <a:pt x="2952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29527" y="8890"/>
                  </a:lnTo>
                  <a:lnTo>
                    <a:pt x="29527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6705295" y="9009189"/>
              <a:ext cx="42545" cy="120650"/>
            </a:xfrm>
            <a:custGeom>
              <a:avLst/>
              <a:gdLst/>
              <a:ahLst/>
              <a:cxnLst/>
              <a:rect l="l" t="t" r="r" b="b"/>
              <a:pathLst>
                <a:path w="42545" h="120650">
                  <a:moveTo>
                    <a:pt x="42278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9050"/>
                  </a:lnTo>
                  <a:lnTo>
                    <a:pt x="0" y="120637"/>
                  </a:lnTo>
                  <a:lnTo>
                    <a:pt x="42278" y="120637"/>
                  </a:lnTo>
                  <a:lnTo>
                    <a:pt x="42278" y="68580"/>
                  </a:lnTo>
                  <a:lnTo>
                    <a:pt x="6375" y="68580"/>
                  </a:lnTo>
                  <a:lnTo>
                    <a:pt x="6375" y="46990"/>
                  </a:lnTo>
                  <a:lnTo>
                    <a:pt x="35902" y="46990"/>
                  </a:lnTo>
                  <a:lnTo>
                    <a:pt x="35902" y="68173"/>
                  </a:lnTo>
                  <a:lnTo>
                    <a:pt x="42278" y="68173"/>
                  </a:lnTo>
                  <a:lnTo>
                    <a:pt x="42278" y="46990"/>
                  </a:lnTo>
                  <a:lnTo>
                    <a:pt x="42278" y="46697"/>
                  </a:lnTo>
                  <a:lnTo>
                    <a:pt x="42278" y="41910"/>
                  </a:lnTo>
                  <a:lnTo>
                    <a:pt x="6375" y="41910"/>
                  </a:lnTo>
                  <a:lnTo>
                    <a:pt x="6375" y="33020"/>
                  </a:lnTo>
                  <a:lnTo>
                    <a:pt x="35902" y="33020"/>
                  </a:lnTo>
                  <a:lnTo>
                    <a:pt x="35902" y="41503"/>
                  </a:lnTo>
                  <a:lnTo>
                    <a:pt x="42278" y="41503"/>
                  </a:lnTo>
                  <a:lnTo>
                    <a:pt x="42278" y="33020"/>
                  </a:lnTo>
                  <a:lnTo>
                    <a:pt x="42278" y="32613"/>
                  </a:lnTo>
                  <a:lnTo>
                    <a:pt x="42278" y="19050"/>
                  </a:lnTo>
                  <a:lnTo>
                    <a:pt x="6375" y="19050"/>
                  </a:lnTo>
                  <a:lnTo>
                    <a:pt x="6375" y="10160"/>
                  </a:lnTo>
                  <a:lnTo>
                    <a:pt x="35902" y="10160"/>
                  </a:lnTo>
                  <a:lnTo>
                    <a:pt x="35902" y="18542"/>
                  </a:lnTo>
                  <a:lnTo>
                    <a:pt x="42278" y="18542"/>
                  </a:lnTo>
                  <a:lnTo>
                    <a:pt x="42278" y="10160"/>
                  </a:lnTo>
                  <a:lnTo>
                    <a:pt x="42278" y="9652"/>
                  </a:lnTo>
                  <a:lnTo>
                    <a:pt x="42278" y="0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6711670" y="9018841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29527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29527" y="58521"/>
                  </a:lnTo>
                  <a:lnTo>
                    <a:pt x="29527" y="37045"/>
                  </a:lnTo>
                  <a:close/>
                </a:path>
                <a:path w="29845" h="59054">
                  <a:moveTo>
                    <a:pt x="29527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29527" y="31851"/>
                  </a:lnTo>
                  <a:lnTo>
                    <a:pt x="29527" y="22961"/>
                  </a:lnTo>
                  <a:close/>
                </a:path>
                <a:path w="29845" h="59054">
                  <a:moveTo>
                    <a:pt x="2952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29527" y="8890"/>
                  </a:lnTo>
                  <a:lnTo>
                    <a:pt x="29527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6470885" y="9009191"/>
              <a:ext cx="22860" cy="120650"/>
            </a:xfrm>
            <a:custGeom>
              <a:avLst/>
              <a:gdLst/>
              <a:ahLst/>
              <a:cxnLst/>
              <a:rect l="l" t="t" r="r" b="b"/>
              <a:pathLst>
                <a:path w="22860" h="120650">
                  <a:moveTo>
                    <a:pt x="22865" y="120032"/>
                  </a:moveTo>
                  <a:lnTo>
                    <a:pt x="0" y="120032"/>
                  </a:lnTo>
                  <a:lnTo>
                    <a:pt x="0" y="0"/>
                  </a:lnTo>
                  <a:lnTo>
                    <a:pt x="22865" y="0"/>
                  </a:lnTo>
                  <a:lnTo>
                    <a:pt x="22865" y="9644"/>
                  </a:lnTo>
                  <a:lnTo>
                    <a:pt x="3434" y="9644"/>
                  </a:lnTo>
                  <a:lnTo>
                    <a:pt x="3434" y="18535"/>
                  </a:lnTo>
                  <a:lnTo>
                    <a:pt x="22865" y="18535"/>
                  </a:lnTo>
                  <a:lnTo>
                    <a:pt x="22865" y="32601"/>
                  </a:lnTo>
                  <a:lnTo>
                    <a:pt x="3434" y="32601"/>
                  </a:lnTo>
                  <a:lnTo>
                    <a:pt x="3434" y="41492"/>
                  </a:lnTo>
                  <a:lnTo>
                    <a:pt x="22865" y="41492"/>
                  </a:lnTo>
                  <a:lnTo>
                    <a:pt x="22865" y="46691"/>
                  </a:lnTo>
                  <a:lnTo>
                    <a:pt x="3434" y="46691"/>
                  </a:lnTo>
                  <a:lnTo>
                    <a:pt x="3434" y="68166"/>
                  </a:lnTo>
                  <a:lnTo>
                    <a:pt x="22865" y="68166"/>
                  </a:lnTo>
                  <a:lnTo>
                    <a:pt x="22865" y="120032"/>
                  </a:lnTo>
                  <a:close/>
                </a:path>
                <a:path w="22860" h="120650">
                  <a:moveTo>
                    <a:pt x="22865" y="18535"/>
                  </a:moveTo>
                  <a:lnTo>
                    <a:pt x="19407" y="18535"/>
                  </a:lnTo>
                  <a:lnTo>
                    <a:pt x="19407" y="9644"/>
                  </a:lnTo>
                  <a:lnTo>
                    <a:pt x="22865" y="9644"/>
                  </a:lnTo>
                  <a:lnTo>
                    <a:pt x="22865" y="18535"/>
                  </a:lnTo>
                  <a:close/>
                </a:path>
                <a:path w="22860" h="120650">
                  <a:moveTo>
                    <a:pt x="22865" y="41492"/>
                  </a:moveTo>
                  <a:lnTo>
                    <a:pt x="19407" y="41492"/>
                  </a:lnTo>
                  <a:lnTo>
                    <a:pt x="19407" y="32601"/>
                  </a:lnTo>
                  <a:lnTo>
                    <a:pt x="22865" y="32601"/>
                  </a:lnTo>
                  <a:lnTo>
                    <a:pt x="22865" y="41492"/>
                  </a:lnTo>
                  <a:close/>
                </a:path>
                <a:path w="22860" h="120650">
                  <a:moveTo>
                    <a:pt x="22865" y="68166"/>
                  </a:moveTo>
                  <a:lnTo>
                    <a:pt x="19407" y="68166"/>
                  </a:lnTo>
                  <a:lnTo>
                    <a:pt x="19407" y="46691"/>
                  </a:lnTo>
                  <a:lnTo>
                    <a:pt x="22865" y="46691"/>
                  </a:lnTo>
                  <a:lnTo>
                    <a:pt x="22865" y="68166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6474307" y="9018841"/>
              <a:ext cx="16510" cy="59055"/>
            </a:xfrm>
            <a:custGeom>
              <a:avLst/>
              <a:gdLst/>
              <a:ahLst/>
              <a:cxnLst/>
              <a:rect l="l" t="t" r="r" b="b"/>
              <a:pathLst>
                <a:path w="16510" h="59054">
                  <a:moveTo>
                    <a:pt x="15976" y="37045"/>
                  </a:moveTo>
                  <a:lnTo>
                    <a:pt x="0" y="37045"/>
                  </a:lnTo>
                  <a:lnTo>
                    <a:pt x="0" y="58521"/>
                  </a:lnTo>
                  <a:lnTo>
                    <a:pt x="15976" y="58521"/>
                  </a:lnTo>
                  <a:lnTo>
                    <a:pt x="15976" y="37045"/>
                  </a:lnTo>
                  <a:close/>
                </a:path>
                <a:path w="16510" h="59054">
                  <a:moveTo>
                    <a:pt x="15976" y="22961"/>
                  </a:moveTo>
                  <a:lnTo>
                    <a:pt x="0" y="22961"/>
                  </a:lnTo>
                  <a:lnTo>
                    <a:pt x="0" y="31851"/>
                  </a:lnTo>
                  <a:lnTo>
                    <a:pt x="15976" y="31851"/>
                  </a:lnTo>
                  <a:lnTo>
                    <a:pt x="15976" y="22961"/>
                  </a:lnTo>
                  <a:close/>
                </a:path>
                <a:path w="16510" h="59054">
                  <a:moveTo>
                    <a:pt x="15976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5976" y="8890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6497655" y="9007238"/>
              <a:ext cx="44450" cy="122555"/>
            </a:xfrm>
            <a:custGeom>
              <a:avLst/>
              <a:gdLst/>
              <a:ahLst/>
              <a:cxnLst/>
              <a:rect l="l" t="t" r="r" b="b"/>
              <a:pathLst>
                <a:path w="44450" h="122554">
                  <a:moveTo>
                    <a:pt x="16537" y="121985"/>
                  </a:moveTo>
                  <a:lnTo>
                    <a:pt x="16372" y="120644"/>
                  </a:lnTo>
                  <a:lnTo>
                    <a:pt x="0" y="2799"/>
                  </a:lnTo>
                  <a:lnTo>
                    <a:pt x="27452" y="0"/>
                  </a:lnTo>
                  <a:lnTo>
                    <a:pt x="28836" y="9973"/>
                  </a:lnTo>
                  <a:lnTo>
                    <a:pt x="24629" y="9973"/>
                  </a:lnTo>
                  <a:lnTo>
                    <a:pt x="5457" y="11949"/>
                  </a:lnTo>
                  <a:lnTo>
                    <a:pt x="6680" y="20769"/>
                  </a:lnTo>
                  <a:lnTo>
                    <a:pt x="30334" y="20769"/>
                  </a:lnTo>
                  <a:lnTo>
                    <a:pt x="32002" y="32789"/>
                  </a:lnTo>
                  <a:lnTo>
                    <a:pt x="27805" y="32789"/>
                  </a:lnTo>
                  <a:lnTo>
                    <a:pt x="8633" y="34741"/>
                  </a:lnTo>
                  <a:lnTo>
                    <a:pt x="9856" y="43586"/>
                  </a:lnTo>
                  <a:lnTo>
                    <a:pt x="33500" y="43586"/>
                  </a:lnTo>
                  <a:lnTo>
                    <a:pt x="33940" y="46761"/>
                  </a:lnTo>
                  <a:lnTo>
                    <a:pt x="29734" y="46761"/>
                  </a:lnTo>
                  <a:lnTo>
                    <a:pt x="10585" y="48737"/>
                  </a:lnTo>
                  <a:lnTo>
                    <a:pt x="13526" y="70072"/>
                  </a:lnTo>
                  <a:lnTo>
                    <a:pt x="37175" y="70072"/>
                  </a:lnTo>
                  <a:lnTo>
                    <a:pt x="43989" y="119185"/>
                  </a:lnTo>
                  <a:lnTo>
                    <a:pt x="16537" y="121985"/>
                  </a:lnTo>
                  <a:close/>
                </a:path>
                <a:path w="44450" h="122554">
                  <a:moveTo>
                    <a:pt x="30334" y="20769"/>
                  </a:moveTo>
                  <a:lnTo>
                    <a:pt x="6680" y="20769"/>
                  </a:lnTo>
                  <a:lnTo>
                    <a:pt x="25852" y="18817"/>
                  </a:lnTo>
                  <a:lnTo>
                    <a:pt x="24629" y="9973"/>
                  </a:lnTo>
                  <a:lnTo>
                    <a:pt x="28836" y="9973"/>
                  </a:lnTo>
                  <a:lnTo>
                    <a:pt x="30334" y="20769"/>
                  </a:lnTo>
                  <a:close/>
                </a:path>
                <a:path w="44450" h="122554">
                  <a:moveTo>
                    <a:pt x="33500" y="43586"/>
                  </a:moveTo>
                  <a:lnTo>
                    <a:pt x="9856" y="43586"/>
                  </a:lnTo>
                  <a:lnTo>
                    <a:pt x="29028" y="41610"/>
                  </a:lnTo>
                  <a:lnTo>
                    <a:pt x="27805" y="32789"/>
                  </a:lnTo>
                  <a:lnTo>
                    <a:pt x="32002" y="32789"/>
                  </a:lnTo>
                  <a:lnTo>
                    <a:pt x="33500" y="43586"/>
                  </a:lnTo>
                  <a:close/>
                </a:path>
                <a:path w="44450" h="122554">
                  <a:moveTo>
                    <a:pt x="37175" y="70072"/>
                  </a:moveTo>
                  <a:lnTo>
                    <a:pt x="13526" y="70072"/>
                  </a:lnTo>
                  <a:lnTo>
                    <a:pt x="32698" y="68096"/>
                  </a:lnTo>
                  <a:lnTo>
                    <a:pt x="29734" y="46761"/>
                  </a:lnTo>
                  <a:lnTo>
                    <a:pt x="33940" y="46761"/>
                  </a:lnTo>
                  <a:lnTo>
                    <a:pt x="37175" y="70072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6503111" y="9017215"/>
              <a:ext cx="27305" cy="60325"/>
            </a:xfrm>
            <a:custGeom>
              <a:avLst/>
              <a:gdLst/>
              <a:ahLst/>
              <a:cxnLst/>
              <a:rect l="l" t="t" r="r" b="b"/>
              <a:pathLst>
                <a:path w="27304" h="60325">
                  <a:moveTo>
                    <a:pt x="20396" y="8851"/>
                  </a:moveTo>
                  <a:lnTo>
                    <a:pt x="19164" y="0"/>
                  </a:lnTo>
                  <a:lnTo>
                    <a:pt x="0" y="1981"/>
                  </a:lnTo>
                  <a:lnTo>
                    <a:pt x="1219" y="10795"/>
                  </a:lnTo>
                  <a:lnTo>
                    <a:pt x="20396" y="8851"/>
                  </a:lnTo>
                  <a:close/>
                </a:path>
                <a:path w="27304" h="60325">
                  <a:moveTo>
                    <a:pt x="23571" y="31635"/>
                  </a:moveTo>
                  <a:lnTo>
                    <a:pt x="22339" y="22821"/>
                  </a:lnTo>
                  <a:lnTo>
                    <a:pt x="3175" y="24765"/>
                  </a:lnTo>
                  <a:lnTo>
                    <a:pt x="4394" y="33616"/>
                  </a:lnTo>
                  <a:lnTo>
                    <a:pt x="23571" y="31635"/>
                  </a:lnTo>
                  <a:close/>
                </a:path>
                <a:path w="27304" h="60325">
                  <a:moveTo>
                    <a:pt x="27241" y="58127"/>
                  </a:moveTo>
                  <a:lnTo>
                    <a:pt x="24269" y="36791"/>
                  </a:lnTo>
                  <a:lnTo>
                    <a:pt x="5118" y="38773"/>
                  </a:lnTo>
                  <a:lnTo>
                    <a:pt x="8064" y="60096"/>
                  </a:lnTo>
                  <a:lnTo>
                    <a:pt x="27241" y="58127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6949740" y="8864013"/>
              <a:ext cx="20955" cy="120650"/>
            </a:xfrm>
            <a:custGeom>
              <a:avLst/>
              <a:gdLst/>
              <a:ahLst/>
              <a:cxnLst/>
              <a:rect l="l" t="t" r="r" b="b"/>
              <a:pathLst>
                <a:path w="20954" h="120650">
                  <a:moveTo>
                    <a:pt x="20418" y="120056"/>
                  </a:moveTo>
                  <a:lnTo>
                    <a:pt x="0" y="120056"/>
                  </a:lnTo>
                  <a:lnTo>
                    <a:pt x="0" y="0"/>
                  </a:lnTo>
                  <a:lnTo>
                    <a:pt x="20418" y="0"/>
                  </a:lnTo>
                  <a:lnTo>
                    <a:pt x="20418" y="9644"/>
                  </a:lnTo>
                  <a:lnTo>
                    <a:pt x="3081" y="9644"/>
                  </a:lnTo>
                  <a:lnTo>
                    <a:pt x="3081" y="18535"/>
                  </a:lnTo>
                  <a:lnTo>
                    <a:pt x="20418" y="18535"/>
                  </a:lnTo>
                  <a:lnTo>
                    <a:pt x="20418" y="32601"/>
                  </a:lnTo>
                  <a:lnTo>
                    <a:pt x="3081" y="32601"/>
                  </a:lnTo>
                  <a:lnTo>
                    <a:pt x="3081" y="41516"/>
                  </a:lnTo>
                  <a:lnTo>
                    <a:pt x="20418" y="41516"/>
                  </a:lnTo>
                  <a:lnTo>
                    <a:pt x="20418" y="46691"/>
                  </a:lnTo>
                  <a:lnTo>
                    <a:pt x="3081" y="46691"/>
                  </a:lnTo>
                  <a:lnTo>
                    <a:pt x="3081" y="68190"/>
                  </a:lnTo>
                  <a:lnTo>
                    <a:pt x="20418" y="68190"/>
                  </a:lnTo>
                  <a:lnTo>
                    <a:pt x="20418" y="120056"/>
                  </a:lnTo>
                  <a:close/>
                </a:path>
                <a:path w="20954" h="120650">
                  <a:moveTo>
                    <a:pt x="20418" y="18535"/>
                  </a:moveTo>
                  <a:lnTo>
                    <a:pt x="17337" y="18535"/>
                  </a:lnTo>
                  <a:lnTo>
                    <a:pt x="17337" y="9644"/>
                  </a:lnTo>
                  <a:lnTo>
                    <a:pt x="20418" y="9644"/>
                  </a:lnTo>
                  <a:lnTo>
                    <a:pt x="20418" y="18535"/>
                  </a:lnTo>
                  <a:close/>
                </a:path>
                <a:path w="20954" h="120650">
                  <a:moveTo>
                    <a:pt x="20418" y="41516"/>
                  </a:moveTo>
                  <a:lnTo>
                    <a:pt x="17337" y="41516"/>
                  </a:lnTo>
                  <a:lnTo>
                    <a:pt x="17337" y="32601"/>
                  </a:lnTo>
                  <a:lnTo>
                    <a:pt x="20418" y="32601"/>
                  </a:lnTo>
                  <a:lnTo>
                    <a:pt x="20418" y="41516"/>
                  </a:lnTo>
                  <a:close/>
                </a:path>
                <a:path w="20954" h="120650">
                  <a:moveTo>
                    <a:pt x="20418" y="68190"/>
                  </a:moveTo>
                  <a:lnTo>
                    <a:pt x="17337" y="68190"/>
                  </a:lnTo>
                  <a:lnTo>
                    <a:pt x="17337" y="46691"/>
                  </a:lnTo>
                  <a:lnTo>
                    <a:pt x="20418" y="46691"/>
                  </a:lnTo>
                  <a:lnTo>
                    <a:pt x="20418" y="68190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6952818" y="8873667"/>
              <a:ext cx="14604" cy="59055"/>
            </a:xfrm>
            <a:custGeom>
              <a:avLst/>
              <a:gdLst/>
              <a:ahLst/>
              <a:cxnLst/>
              <a:rect l="l" t="t" r="r" b="b"/>
              <a:pathLst>
                <a:path w="14604" h="59054">
                  <a:moveTo>
                    <a:pt x="14249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14249" y="58547"/>
                  </a:lnTo>
                  <a:lnTo>
                    <a:pt x="14249" y="37045"/>
                  </a:lnTo>
                  <a:close/>
                </a:path>
                <a:path w="14604" h="59054">
                  <a:moveTo>
                    <a:pt x="14249" y="22948"/>
                  </a:moveTo>
                  <a:lnTo>
                    <a:pt x="0" y="22948"/>
                  </a:lnTo>
                  <a:lnTo>
                    <a:pt x="0" y="31864"/>
                  </a:lnTo>
                  <a:lnTo>
                    <a:pt x="14249" y="31864"/>
                  </a:lnTo>
                  <a:lnTo>
                    <a:pt x="14249" y="22948"/>
                  </a:lnTo>
                  <a:close/>
                </a:path>
                <a:path w="14604" h="59054">
                  <a:moveTo>
                    <a:pt x="1424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4249" y="8890"/>
                  </a:lnTo>
                  <a:lnTo>
                    <a:pt x="14249" y="0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6973640" y="8862061"/>
              <a:ext cx="39370" cy="122555"/>
            </a:xfrm>
            <a:custGeom>
              <a:avLst/>
              <a:gdLst/>
              <a:ahLst/>
              <a:cxnLst/>
              <a:rect l="l" t="t" r="r" b="b"/>
              <a:pathLst>
                <a:path w="39370" h="122554">
                  <a:moveTo>
                    <a:pt x="14773" y="122008"/>
                  </a:moveTo>
                  <a:lnTo>
                    <a:pt x="0" y="2799"/>
                  </a:lnTo>
                  <a:lnTo>
                    <a:pt x="24512" y="0"/>
                  </a:lnTo>
                  <a:lnTo>
                    <a:pt x="25748" y="9973"/>
                  </a:lnTo>
                  <a:lnTo>
                    <a:pt x="21994" y="9973"/>
                  </a:lnTo>
                  <a:lnTo>
                    <a:pt x="4892" y="11949"/>
                  </a:lnTo>
                  <a:lnTo>
                    <a:pt x="5975" y="20769"/>
                  </a:lnTo>
                  <a:lnTo>
                    <a:pt x="27086" y="20769"/>
                  </a:lnTo>
                  <a:lnTo>
                    <a:pt x="28576" y="32789"/>
                  </a:lnTo>
                  <a:lnTo>
                    <a:pt x="24817" y="32789"/>
                  </a:lnTo>
                  <a:lnTo>
                    <a:pt x="7715" y="34765"/>
                  </a:lnTo>
                  <a:lnTo>
                    <a:pt x="8797" y="43586"/>
                  </a:lnTo>
                  <a:lnTo>
                    <a:pt x="29914" y="43586"/>
                  </a:lnTo>
                  <a:lnTo>
                    <a:pt x="30308" y="46761"/>
                  </a:lnTo>
                  <a:lnTo>
                    <a:pt x="26558" y="46761"/>
                  </a:lnTo>
                  <a:lnTo>
                    <a:pt x="9456" y="48737"/>
                  </a:lnTo>
                  <a:lnTo>
                    <a:pt x="12091" y="70072"/>
                  </a:lnTo>
                  <a:lnTo>
                    <a:pt x="33197" y="70072"/>
                  </a:lnTo>
                  <a:lnTo>
                    <a:pt x="39285" y="119185"/>
                  </a:lnTo>
                  <a:lnTo>
                    <a:pt x="14773" y="122008"/>
                  </a:lnTo>
                  <a:close/>
                </a:path>
                <a:path w="39370" h="122554">
                  <a:moveTo>
                    <a:pt x="27086" y="20769"/>
                  </a:moveTo>
                  <a:lnTo>
                    <a:pt x="5975" y="20769"/>
                  </a:lnTo>
                  <a:lnTo>
                    <a:pt x="23077" y="18817"/>
                  </a:lnTo>
                  <a:lnTo>
                    <a:pt x="21994" y="9973"/>
                  </a:lnTo>
                  <a:lnTo>
                    <a:pt x="25748" y="9973"/>
                  </a:lnTo>
                  <a:lnTo>
                    <a:pt x="27086" y="20769"/>
                  </a:lnTo>
                  <a:close/>
                </a:path>
                <a:path w="39370" h="122554">
                  <a:moveTo>
                    <a:pt x="29914" y="43586"/>
                  </a:moveTo>
                  <a:lnTo>
                    <a:pt x="8797" y="43586"/>
                  </a:lnTo>
                  <a:lnTo>
                    <a:pt x="25923" y="41610"/>
                  </a:lnTo>
                  <a:lnTo>
                    <a:pt x="24817" y="32789"/>
                  </a:lnTo>
                  <a:lnTo>
                    <a:pt x="28576" y="32789"/>
                  </a:lnTo>
                  <a:lnTo>
                    <a:pt x="29914" y="43586"/>
                  </a:lnTo>
                  <a:close/>
                </a:path>
                <a:path w="39370" h="122554">
                  <a:moveTo>
                    <a:pt x="33197" y="70072"/>
                  </a:moveTo>
                  <a:lnTo>
                    <a:pt x="12091" y="70072"/>
                  </a:lnTo>
                  <a:lnTo>
                    <a:pt x="29193" y="68119"/>
                  </a:lnTo>
                  <a:lnTo>
                    <a:pt x="26558" y="46761"/>
                  </a:lnTo>
                  <a:lnTo>
                    <a:pt x="30308" y="46761"/>
                  </a:lnTo>
                  <a:lnTo>
                    <a:pt x="33197" y="70072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6978523" y="8872041"/>
              <a:ext cx="24765" cy="60325"/>
            </a:xfrm>
            <a:custGeom>
              <a:avLst/>
              <a:gdLst/>
              <a:ahLst/>
              <a:cxnLst/>
              <a:rect l="l" t="t" r="r" b="b"/>
              <a:pathLst>
                <a:path w="24765" h="60325">
                  <a:moveTo>
                    <a:pt x="18186" y="8839"/>
                  </a:moveTo>
                  <a:lnTo>
                    <a:pt x="17106" y="0"/>
                  </a:lnTo>
                  <a:lnTo>
                    <a:pt x="0" y="1968"/>
                  </a:lnTo>
                  <a:lnTo>
                    <a:pt x="1092" y="10795"/>
                  </a:lnTo>
                  <a:lnTo>
                    <a:pt x="18186" y="8839"/>
                  </a:lnTo>
                  <a:close/>
                </a:path>
                <a:path w="24765" h="60325">
                  <a:moveTo>
                    <a:pt x="21031" y="31635"/>
                  </a:moveTo>
                  <a:lnTo>
                    <a:pt x="19926" y="22809"/>
                  </a:lnTo>
                  <a:lnTo>
                    <a:pt x="2832" y="24790"/>
                  </a:lnTo>
                  <a:lnTo>
                    <a:pt x="3911" y="33616"/>
                  </a:lnTo>
                  <a:lnTo>
                    <a:pt x="21031" y="31635"/>
                  </a:lnTo>
                  <a:close/>
                </a:path>
                <a:path w="24765" h="60325">
                  <a:moveTo>
                    <a:pt x="24307" y="58140"/>
                  </a:moveTo>
                  <a:lnTo>
                    <a:pt x="21666" y="36791"/>
                  </a:lnTo>
                  <a:lnTo>
                    <a:pt x="4572" y="38760"/>
                  </a:lnTo>
                  <a:lnTo>
                    <a:pt x="7200" y="60096"/>
                  </a:lnTo>
                  <a:lnTo>
                    <a:pt x="24307" y="58140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6824307" y="8863139"/>
              <a:ext cx="46355" cy="120650"/>
            </a:xfrm>
            <a:custGeom>
              <a:avLst/>
              <a:gdLst/>
              <a:ahLst/>
              <a:cxnLst/>
              <a:rect l="l" t="t" r="r" b="b"/>
              <a:pathLst>
                <a:path w="46354" h="120650">
                  <a:moveTo>
                    <a:pt x="45745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9050"/>
                  </a:lnTo>
                  <a:lnTo>
                    <a:pt x="0" y="120650"/>
                  </a:lnTo>
                  <a:lnTo>
                    <a:pt x="45745" y="120650"/>
                  </a:lnTo>
                  <a:lnTo>
                    <a:pt x="45745" y="68580"/>
                  </a:lnTo>
                  <a:lnTo>
                    <a:pt x="6908" y="68580"/>
                  </a:lnTo>
                  <a:lnTo>
                    <a:pt x="6908" y="46990"/>
                  </a:lnTo>
                  <a:lnTo>
                    <a:pt x="38836" y="46990"/>
                  </a:lnTo>
                  <a:lnTo>
                    <a:pt x="38836" y="68313"/>
                  </a:lnTo>
                  <a:lnTo>
                    <a:pt x="45745" y="68313"/>
                  </a:lnTo>
                  <a:lnTo>
                    <a:pt x="45745" y="46990"/>
                  </a:lnTo>
                  <a:lnTo>
                    <a:pt x="45745" y="46824"/>
                  </a:lnTo>
                  <a:lnTo>
                    <a:pt x="45745" y="41910"/>
                  </a:lnTo>
                  <a:lnTo>
                    <a:pt x="6908" y="41910"/>
                  </a:lnTo>
                  <a:lnTo>
                    <a:pt x="6908" y="33020"/>
                  </a:lnTo>
                  <a:lnTo>
                    <a:pt x="38836" y="33020"/>
                  </a:lnTo>
                  <a:lnTo>
                    <a:pt x="38836" y="41643"/>
                  </a:lnTo>
                  <a:lnTo>
                    <a:pt x="45745" y="41643"/>
                  </a:lnTo>
                  <a:lnTo>
                    <a:pt x="45745" y="33020"/>
                  </a:lnTo>
                  <a:lnTo>
                    <a:pt x="45745" y="32753"/>
                  </a:lnTo>
                  <a:lnTo>
                    <a:pt x="45745" y="19050"/>
                  </a:lnTo>
                  <a:lnTo>
                    <a:pt x="6908" y="19050"/>
                  </a:lnTo>
                  <a:lnTo>
                    <a:pt x="6908" y="10160"/>
                  </a:lnTo>
                  <a:lnTo>
                    <a:pt x="38836" y="10160"/>
                  </a:lnTo>
                  <a:lnTo>
                    <a:pt x="38836" y="18669"/>
                  </a:lnTo>
                  <a:lnTo>
                    <a:pt x="45745" y="18669"/>
                  </a:lnTo>
                  <a:lnTo>
                    <a:pt x="45745" y="10160"/>
                  </a:lnTo>
                  <a:lnTo>
                    <a:pt x="45745" y="9766"/>
                  </a:lnTo>
                  <a:lnTo>
                    <a:pt x="45745" y="0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6831215" y="8872905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4" h="59054">
                  <a:moveTo>
                    <a:pt x="31927" y="37058"/>
                  </a:moveTo>
                  <a:lnTo>
                    <a:pt x="0" y="37058"/>
                  </a:lnTo>
                  <a:lnTo>
                    <a:pt x="0" y="58547"/>
                  </a:lnTo>
                  <a:lnTo>
                    <a:pt x="31927" y="58547"/>
                  </a:lnTo>
                  <a:lnTo>
                    <a:pt x="31927" y="37058"/>
                  </a:lnTo>
                  <a:close/>
                </a:path>
                <a:path w="32384" h="59054">
                  <a:moveTo>
                    <a:pt x="31927" y="22987"/>
                  </a:moveTo>
                  <a:lnTo>
                    <a:pt x="0" y="22987"/>
                  </a:lnTo>
                  <a:lnTo>
                    <a:pt x="0" y="31877"/>
                  </a:lnTo>
                  <a:lnTo>
                    <a:pt x="31927" y="31877"/>
                  </a:lnTo>
                  <a:lnTo>
                    <a:pt x="31927" y="22987"/>
                  </a:lnTo>
                  <a:close/>
                </a:path>
                <a:path w="32384" h="59054">
                  <a:moveTo>
                    <a:pt x="31927" y="0"/>
                  </a:moveTo>
                  <a:lnTo>
                    <a:pt x="0" y="0"/>
                  </a:lnTo>
                  <a:lnTo>
                    <a:pt x="0" y="8902"/>
                  </a:lnTo>
                  <a:lnTo>
                    <a:pt x="31927" y="8902"/>
                  </a:lnTo>
                  <a:lnTo>
                    <a:pt x="31927" y="0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6797986" y="8863284"/>
              <a:ext cx="23495" cy="120650"/>
            </a:xfrm>
            <a:custGeom>
              <a:avLst/>
              <a:gdLst/>
              <a:ahLst/>
              <a:cxnLst/>
              <a:rect l="l" t="t" r="r" b="b"/>
              <a:pathLst>
                <a:path w="23495" h="120650">
                  <a:moveTo>
                    <a:pt x="22888" y="120032"/>
                  </a:moveTo>
                  <a:lnTo>
                    <a:pt x="0" y="120032"/>
                  </a:lnTo>
                  <a:lnTo>
                    <a:pt x="0" y="0"/>
                  </a:lnTo>
                  <a:lnTo>
                    <a:pt x="22888" y="0"/>
                  </a:lnTo>
                  <a:lnTo>
                    <a:pt x="22888" y="9620"/>
                  </a:lnTo>
                  <a:lnTo>
                    <a:pt x="3458" y="9620"/>
                  </a:lnTo>
                  <a:lnTo>
                    <a:pt x="3458" y="18511"/>
                  </a:lnTo>
                  <a:lnTo>
                    <a:pt x="22888" y="18511"/>
                  </a:lnTo>
                  <a:lnTo>
                    <a:pt x="22888" y="32601"/>
                  </a:lnTo>
                  <a:lnTo>
                    <a:pt x="3458" y="32601"/>
                  </a:lnTo>
                  <a:lnTo>
                    <a:pt x="3458" y="41492"/>
                  </a:lnTo>
                  <a:lnTo>
                    <a:pt x="22888" y="41492"/>
                  </a:lnTo>
                  <a:lnTo>
                    <a:pt x="22888" y="46667"/>
                  </a:lnTo>
                  <a:lnTo>
                    <a:pt x="3458" y="46667"/>
                  </a:lnTo>
                  <a:lnTo>
                    <a:pt x="3458" y="68166"/>
                  </a:lnTo>
                  <a:lnTo>
                    <a:pt x="22888" y="68166"/>
                  </a:lnTo>
                  <a:lnTo>
                    <a:pt x="22888" y="120032"/>
                  </a:lnTo>
                  <a:close/>
                </a:path>
                <a:path w="23495" h="120650">
                  <a:moveTo>
                    <a:pt x="22888" y="18511"/>
                  </a:moveTo>
                  <a:lnTo>
                    <a:pt x="19430" y="18511"/>
                  </a:lnTo>
                  <a:lnTo>
                    <a:pt x="19430" y="9620"/>
                  </a:lnTo>
                  <a:lnTo>
                    <a:pt x="22888" y="9620"/>
                  </a:lnTo>
                  <a:lnTo>
                    <a:pt x="22888" y="18511"/>
                  </a:lnTo>
                  <a:close/>
                </a:path>
                <a:path w="23495" h="120650">
                  <a:moveTo>
                    <a:pt x="22888" y="41492"/>
                  </a:moveTo>
                  <a:lnTo>
                    <a:pt x="19430" y="41492"/>
                  </a:lnTo>
                  <a:lnTo>
                    <a:pt x="19430" y="32601"/>
                  </a:lnTo>
                  <a:lnTo>
                    <a:pt x="22888" y="32601"/>
                  </a:lnTo>
                  <a:lnTo>
                    <a:pt x="22888" y="41492"/>
                  </a:lnTo>
                  <a:close/>
                </a:path>
                <a:path w="23495" h="120650">
                  <a:moveTo>
                    <a:pt x="22888" y="68166"/>
                  </a:moveTo>
                  <a:lnTo>
                    <a:pt x="19430" y="68166"/>
                  </a:lnTo>
                  <a:lnTo>
                    <a:pt x="19430" y="46667"/>
                  </a:lnTo>
                  <a:lnTo>
                    <a:pt x="22888" y="46667"/>
                  </a:lnTo>
                  <a:lnTo>
                    <a:pt x="22888" y="68166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6801434" y="8872905"/>
              <a:ext cx="16510" cy="59055"/>
            </a:xfrm>
            <a:custGeom>
              <a:avLst/>
              <a:gdLst/>
              <a:ahLst/>
              <a:cxnLst/>
              <a:rect l="l" t="t" r="r" b="b"/>
              <a:pathLst>
                <a:path w="16509" h="59054">
                  <a:moveTo>
                    <a:pt x="15976" y="37058"/>
                  </a:moveTo>
                  <a:lnTo>
                    <a:pt x="0" y="37058"/>
                  </a:lnTo>
                  <a:lnTo>
                    <a:pt x="0" y="58547"/>
                  </a:lnTo>
                  <a:lnTo>
                    <a:pt x="15976" y="58547"/>
                  </a:lnTo>
                  <a:lnTo>
                    <a:pt x="15976" y="37058"/>
                  </a:lnTo>
                  <a:close/>
                </a:path>
                <a:path w="16509" h="59054">
                  <a:moveTo>
                    <a:pt x="15976" y="22987"/>
                  </a:moveTo>
                  <a:lnTo>
                    <a:pt x="0" y="22987"/>
                  </a:lnTo>
                  <a:lnTo>
                    <a:pt x="0" y="31877"/>
                  </a:lnTo>
                  <a:lnTo>
                    <a:pt x="15976" y="31877"/>
                  </a:lnTo>
                  <a:lnTo>
                    <a:pt x="15976" y="22987"/>
                  </a:lnTo>
                  <a:close/>
                </a:path>
                <a:path w="16509" h="59054">
                  <a:moveTo>
                    <a:pt x="15976" y="0"/>
                  </a:moveTo>
                  <a:lnTo>
                    <a:pt x="0" y="0"/>
                  </a:lnTo>
                  <a:lnTo>
                    <a:pt x="0" y="8902"/>
                  </a:lnTo>
                  <a:lnTo>
                    <a:pt x="15976" y="8902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6752679" y="8864409"/>
              <a:ext cx="42545" cy="119380"/>
            </a:xfrm>
            <a:custGeom>
              <a:avLst/>
              <a:gdLst/>
              <a:ahLst/>
              <a:cxnLst/>
              <a:rect l="l" t="t" r="r" b="b"/>
              <a:pathLst>
                <a:path w="42545" h="119379">
                  <a:moveTo>
                    <a:pt x="42291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17780"/>
                  </a:lnTo>
                  <a:lnTo>
                    <a:pt x="0" y="119380"/>
                  </a:lnTo>
                  <a:lnTo>
                    <a:pt x="42291" y="119380"/>
                  </a:lnTo>
                  <a:lnTo>
                    <a:pt x="42291" y="67805"/>
                  </a:lnTo>
                  <a:lnTo>
                    <a:pt x="42291" y="67310"/>
                  </a:lnTo>
                  <a:lnTo>
                    <a:pt x="42291" y="46304"/>
                  </a:lnTo>
                  <a:lnTo>
                    <a:pt x="35915" y="46304"/>
                  </a:lnTo>
                  <a:lnTo>
                    <a:pt x="35915" y="67310"/>
                  </a:lnTo>
                  <a:lnTo>
                    <a:pt x="6388" y="67310"/>
                  </a:lnTo>
                  <a:lnTo>
                    <a:pt x="6388" y="45720"/>
                  </a:lnTo>
                  <a:lnTo>
                    <a:pt x="42291" y="45720"/>
                  </a:lnTo>
                  <a:lnTo>
                    <a:pt x="42291" y="41122"/>
                  </a:lnTo>
                  <a:lnTo>
                    <a:pt x="42291" y="40640"/>
                  </a:lnTo>
                  <a:lnTo>
                    <a:pt x="42291" y="32207"/>
                  </a:lnTo>
                  <a:lnTo>
                    <a:pt x="35915" y="32207"/>
                  </a:lnTo>
                  <a:lnTo>
                    <a:pt x="35915" y="40640"/>
                  </a:lnTo>
                  <a:lnTo>
                    <a:pt x="6388" y="40640"/>
                  </a:lnTo>
                  <a:lnTo>
                    <a:pt x="6388" y="31750"/>
                  </a:lnTo>
                  <a:lnTo>
                    <a:pt x="42291" y="31750"/>
                  </a:lnTo>
                  <a:lnTo>
                    <a:pt x="42291" y="18148"/>
                  </a:lnTo>
                  <a:lnTo>
                    <a:pt x="42291" y="17780"/>
                  </a:lnTo>
                  <a:lnTo>
                    <a:pt x="42291" y="9258"/>
                  </a:lnTo>
                  <a:lnTo>
                    <a:pt x="35915" y="9258"/>
                  </a:lnTo>
                  <a:lnTo>
                    <a:pt x="35915" y="17780"/>
                  </a:lnTo>
                  <a:lnTo>
                    <a:pt x="6388" y="17780"/>
                  </a:lnTo>
                  <a:lnTo>
                    <a:pt x="6388" y="8890"/>
                  </a:lnTo>
                  <a:lnTo>
                    <a:pt x="42291" y="8890"/>
                  </a:lnTo>
                  <a:lnTo>
                    <a:pt x="42291" y="0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6759067" y="8873667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29527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29527" y="58547"/>
                  </a:lnTo>
                  <a:lnTo>
                    <a:pt x="29527" y="37045"/>
                  </a:lnTo>
                  <a:close/>
                </a:path>
                <a:path w="29845" h="59054">
                  <a:moveTo>
                    <a:pt x="29527" y="22948"/>
                  </a:moveTo>
                  <a:lnTo>
                    <a:pt x="0" y="22948"/>
                  </a:lnTo>
                  <a:lnTo>
                    <a:pt x="0" y="31864"/>
                  </a:lnTo>
                  <a:lnTo>
                    <a:pt x="29527" y="31864"/>
                  </a:lnTo>
                  <a:lnTo>
                    <a:pt x="29527" y="22948"/>
                  </a:lnTo>
                  <a:close/>
                </a:path>
                <a:path w="29845" h="59054">
                  <a:moveTo>
                    <a:pt x="2952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29527" y="8890"/>
                  </a:lnTo>
                  <a:lnTo>
                    <a:pt x="29527" y="0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6708661" y="8864409"/>
              <a:ext cx="42545" cy="119380"/>
            </a:xfrm>
            <a:custGeom>
              <a:avLst/>
              <a:gdLst/>
              <a:ahLst/>
              <a:cxnLst/>
              <a:rect l="l" t="t" r="r" b="b"/>
              <a:pathLst>
                <a:path w="42545" h="119379">
                  <a:moveTo>
                    <a:pt x="42291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17780"/>
                  </a:lnTo>
                  <a:lnTo>
                    <a:pt x="0" y="119380"/>
                  </a:lnTo>
                  <a:lnTo>
                    <a:pt x="42291" y="119380"/>
                  </a:lnTo>
                  <a:lnTo>
                    <a:pt x="42291" y="67805"/>
                  </a:lnTo>
                  <a:lnTo>
                    <a:pt x="42291" y="67310"/>
                  </a:lnTo>
                  <a:lnTo>
                    <a:pt x="42291" y="46304"/>
                  </a:lnTo>
                  <a:lnTo>
                    <a:pt x="35915" y="46304"/>
                  </a:lnTo>
                  <a:lnTo>
                    <a:pt x="35915" y="67310"/>
                  </a:lnTo>
                  <a:lnTo>
                    <a:pt x="6400" y="67310"/>
                  </a:lnTo>
                  <a:lnTo>
                    <a:pt x="6400" y="45720"/>
                  </a:lnTo>
                  <a:lnTo>
                    <a:pt x="42291" y="45720"/>
                  </a:lnTo>
                  <a:lnTo>
                    <a:pt x="42291" y="41122"/>
                  </a:lnTo>
                  <a:lnTo>
                    <a:pt x="42291" y="40640"/>
                  </a:lnTo>
                  <a:lnTo>
                    <a:pt x="42291" y="32207"/>
                  </a:lnTo>
                  <a:lnTo>
                    <a:pt x="35915" y="32207"/>
                  </a:lnTo>
                  <a:lnTo>
                    <a:pt x="35915" y="40640"/>
                  </a:lnTo>
                  <a:lnTo>
                    <a:pt x="6400" y="40640"/>
                  </a:lnTo>
                  <a:lnTo>
                    <a:pt x="6400" y="31750"/>
                  </a:lnTo>
                  <a:lnTo>
                    <a:pt x="42291" y="31750"/>
                  </a:lnTo>
                  <a:lnTo>
                    <a:pt x="42291" y="18148"/>
                  </a:lnTo>
                  <a:lnTo>
                    <a:pt x="42291" y="17780"/>
                  </a:lnTo>
                  <a:lnTo>
                    <a:pt x="42291" y="9258"/>
                  </a:lnTo>
                  <a:lnTo>
                    <a:pt x="35915" y="9258"/>
                  </a:lnTo>
                  <a:lnTo>
                    <a:pt x="35915" y="17780"/>
                  </a:lnTo>
                  <a:lnTo>
                    <a:pt x="6400" y="17780"/>
                  </a:lnTo>
                  <a:lnTo>
                    <a:pt x="6400" y="8890"/>
                  </a:lnTo>
                  <a:lnTo>
                    <a:pt x="42291" y="8890"/>
                  </a:lnTo>
                  <a:lnTo>
                    <a:pt x="42291" y="0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6715061" y="8873667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29514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29514" y="58547"/>
                  </a:lnTo>
                  <a:lnTo>
                    <a:pt x="29514" y="37045"/>
                  </a:lnTo>
                  <a:close/>
                </a:path>
                <a:path w="29845" h="59054">
                  <a:moveTo>
                    <a:pt x="29514" y="22948"/>
                  </a:moveTo>
                  <a:lnTo>
                    <a:pt x="0" y="22948"/>
                  </a:lnTo>
                  <a:lnTo>
                    <a:pt x="0" y="31864"/>
                  </a:lnTo>
                  <a:lnTo>
                    <a:pt x="29514" y="31864"/>
                  </a:lnTo>
                  <a:lnTo>
                    <a:pt x="29514" y="22948"/>
                  </a:lnTo>
                  <a:close/>
                </a:path>
                <a:path w="29845" h="59054">
                  <a:moveTo>
                    <a:pt x="2951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29514" y="8890"/>
                  </a:lnTo>
                  <a:lnTo>
                    <a:pt x="29514" y="0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6664642" y="8864409"/>
              <a:ext cx="42545" cy="119380"/>
            </a:xfrm>
            <a:custGeom>
              <a:avLst/>
              <a:gdLst/>
              <a:ahLst/>
              <a:cxnLst/>
              <a:rect l="l" t="t" r="r" b="b"/>
              <a:pathLst>
                <a:path w="42545" h="119379">
                  <a:moveTo>
                    <a:pt x="4230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17780"/>
                  </a:lnTo>
                  <a:lnTo>
                    <a:pt x="0" y="119380"/>
                  </a:lnTo>
                  <a:lnTo>
                    <a:pt x="42303" y="119380"/>
                  </a:lnTo>
                  <a:lnTo>
                    <a:pt x="42303" y="67805"/>
                  </a:lnTo>
                  <a:lnTo>
                    <a:pt x="42303" y="67310"/>
                  </a:lnTo>
                  <a:lnTo>
                    <a:pt x="42303" y="46304"/>
                  </a:lnTo>
                  <a:lnTo>
                    <a:pt x="35928" y="46304"/>
                  </a:lnTo>
                  <a:lnTo>
                    <a:pt x="35928" y="67310"/>
                  </a:lnTo>
                  <a:lnTo>
                    <a:pt x="6400" y="67310"/>
                  </a:lnTo>
                  <a:lnTo>
                    <a:pt x="6400" y="45720"/>
                  </a:lnTo>
                  <a:lnTo>
                    <a:pt x="42303" y="45720"/>
                  </a:lnTo>
                  <a:lnTo>
                    <a:pt x="42303" y="41122"/>
                  </a:lnTo>
                  <a:lnTo>
                    <a:pt x="42303" y="40640"/>
                  </a:lnTo>
                  <a:lnTo>
                    <a:pt x="42303" y="32207"/>
                  </a:lnTo>
                  <a:lnTo>
                    <a:pt x="35928" y="32207"/>
                  </a:lnTo>
                  <a:lnTo>
                    <a:pt x="35928" y="40640"/>
                  </a:lnTo>
                  <a:lnTo>
                    <a:pt x="6400" y="40640"/>
                  </a:lnTo>
                  <a:lnTo>
                    <a:pt x="6400" y="31750"/>
                  </a:lnTo>
                  <a:lnTo>
                    <a:pt x="42303" y="31750"/>
                  </a:lnTo>
                  <a:lnTo>
                    <a:pt x="42303" y="18148"/>
                  </a:lnTo>
                  <a:lnTo>
                    <a:pt x="42303" y="17780"/>
                  </a:lnTo>
                  <a:lnTo>
                    <a:pt x="42303" y="9258"/>
                  </a:lnTo>
                  <a:lnTo>
                    <a:pt x="35928" y="9258"/>
                  </a:lnTo>
                  <a:lnTo>
                    <a:pt x="35928" y="17780"/>
                  </a:lnTo>
                  <a:lnTo>
                    <a:pt x="6400" y="17780"/>
                  </a:lnTo>
                  <a:lnTo>
                    <a:pt x="6400" y="8890"/>
                  </a:lnTo>
                  <a:lnTo>
                    <a:pt x="42303" y="8890"/>
                  </a:lnTo>
                  <a:lnTo>
                    <a:pt x="42303" y="0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6671043" y="8873667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29527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29527" y="58547"/>
                  </a:lnTo>
                  <a:lnTo>
                    <a:pt x="29527" y="37045"/>
                  </a:lnTo>
                  <a:close/>
                </a:path>
                <a:path w="29845" h="59054">
                  <a:moveTo>
                    <a:pt x="29527" y="22948"/>
                  </a:moveTo>
                  <a:lnTo>
                    <a:pt x="0" y="22948"/>
                  </a:lnTo>
                  <a:lnTo>
                    <a:pt x="0" y="31864"/>
                  </a:lnTo>
                  <a:lnTo>
                    <a:pt x="29527" y="31864"/>
                  </a:lnTo>
                  <a:lnTo>
                    <a:pt x="29527" y="22948"/>
                  </a:lnTo>
                  <a:close/>
                </a:path>
                <a:path w="29845" h="59054">
                  <a:moveTo>
                    <a:pt x="2952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29527" y="8890"/>
                  </a:lnTo>
                  <a:lnTo>
                    <a:pt x="29527" y="0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6633601" y="8864013"/>
              <a:ext cx="26034" cy="120650"/>
            </a:xfrm>
            <a:custGeom>
              <a:avLst/>
              <a:gdLst/>
              <a:ahLst/>
              <a:cxnLst/>
              <a:rect l="l" t="t" r="r" b="b"/>
              <a:pathLst>
                <a:path w="26034" h="120650">
                  <a:moveTo>
                    <a:pt x="25876" y="120056"/>
                  </a:moveTo>
                  <a:lnTo>
                    <a:pt x="0" y="120056"/>
                  </a:lnTo>
                  <a:lnTo>
                    <a:pt x="0" y="0"/>
                  </a:lnTo>
                  <a:lnTo>
                    <a:pt x="25876" y="0"/>
                  </a:lnTo>
                  <a:lnTo>
                    <a:pt x="25876" y="9644"/>
                  </a:lnTo>
                  <a:lnTo>
                    <a:pt x="3905" y="9644"/>
                  </a:lnTo>
                  <a:lnTo>
                    <a:pt x="3905" y="18535"/>
                  </a:lnTo>
                  <a:lnTo>
                    <a:pt x="25876" y="18535"/>
                  </a:lnTo>
                  <a:lnTo>
                    <a:pt x="25876" y="32601"/>
                  </a:lnTo>
                  <a:lnTo>
                    <a:pt x="3905" y="32601"/>
                  </a:lnTo>
                  <a:lnTo>
                    <a:pt x="3905" y="41516"/>
                  </a:lnTo>
                  <a:lnTo>
                    <a:pt x="25876" y="41516"/>
                  </a:lnTo>
                  <a:lnTo>
                    <a:pt x="25876" y="46691"/>
                  </a:lnTo>
                  <a:lnTo>
                    <a:pt x="3905" y="46691"/>
                  </a:lnTo>
                  <a:lnTo>
                    <a:pt x="3905" y="68190"/>
                  </a:lnTo>
                  <a:lnTo>
                    <a:pt x="25876" y="68190"/>
                  </a:lnTo>
                  <a:lnTo>
                    <a:pt x="25876" y="120056"/>
                  </a:lnTo>
                  <a:close/>
                </a:path>
                <a:path w="26034" h="120650">
                  <a:moveTo>
                    <a:pt x="25876" y="18535"/>
                  </a:moveTo>
                  <a:lnTo>
                    <a:pt x="21971" y="18535"/>
                  </a:lnTo>
                  <a:lnTo>
                    <a:pt x="21971" y="9644"/>
                  </a:lnTo>
                  <a:lnTo>
                    <a:pt x="25876" y="9644"/>
                  </a:lnTo>
                  <a:lnTo>
                    <a:pt x="25876" y="18535"/>
                  </a:lnTo>
                  <a:close/>
                </a:path>
                <a:path w="26034" h="120650">
                  <a:moveTo>
                    <a:pt x="25876" y="41516"/>
                  </a:moveTo>
                  <a:lnTo>
                    <a:pt x="21971" y="41516"/>
                  </a:lnTo>
                  <a:lnTo>
                    <a:pt x="21971" y="32601"/>
                  </a:lnTo>
                  <a:lnTo>
                    <a:pt x="25876" y="32601"/>
                  </a:lnTo>
                  <a:lnTo>
                    <a:pt x="25876" y="41516"/>
                  </a:lnTo>
                  <a:close/>
                </a:path>
                <a:path w="26034" h="120650">
                  <a:moveTo>
                    <a:pt x="25876" y="68190"/>
                  </a:moveTo>
                  <a:lnTo>
                    <a:pt x="21971" y="68190"/>
                  </a:lnTo>
                  <a:lnTo>
                    <a:pt x="21971" y="46691"/>
                  </a:lnTo>
                  <a:lnTo>
                    <a:pt x="25876" y="46691"/>
                  </a:lnTo>
                  <a:lnTo>
                    <a:pt x="25876" y="68190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6637502" y="8873667"/>
              <a:ext cx="18415" cy="59055"/>
            </a:xfrm>
            <a:custGeom>
              <a:avLst/>
              <a:gdLst/>
              <a:ahLst/>
              <a:cxnLst/>
              <a:rect l="l" t="t" r="r" b="b"/>
              <a:pathLst>
                <a:path w="18415" h="59054">
                  <a:moveTo>
                    <a:pt x="18059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18059" y="58547"/>
                  </a:lnTo>
                  <a:lnTo>
                    <a:pt x="18059" y="37045"/>
                  </a:lnTo>
                  <a:close/>
                </a:path>
                <a:path w="18415" h="59054">
                  <a:moveTo>
                    <a:pt x="18059" y="22948"/>
                  </a:moveTo>
                  <a:lnTo>
                    <a:pt x="0" y="22948"/>
                  </a:lnTo>
                  <a:lnTo>
                    <a:pt x="0" y="31864"/>
                  </a:lnTo>
                  <a:lnTo>
                    <a:pt x="18059" y="31864"/>
                  </a:lnTo>
                  <a:lnTo>
                    <a:pt x="18059" y="22948"/>
                  </a:lnTo>
                  <a:close/>
                </a:path>
                <a:path w="18415" h="59054">
                  <a:moveTo>
                    <a:pt x="1805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8059" y="8890"/>
                  </a:lnTo>
                  <a:lnTo>
                    <a:pt x="18059" y="0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6918500" y="8864013"/>
              <a:ext cx="22860" cy="120650"/>
            </a:xfrm>
            <a:custGeom>
              <a:avLst/>
              <a:gdLst/>
              <a:ahLst/>
              <a:cxnLst/>
              <a:rect l="l" t="t" r="r" b="b"/>
              <a:pathLst>
                <a:path w="22859" h="120650">
                  <a:moveTo>
                    <a:pt x="22865" y="120056"/>
                  </a:moveTo>
                  <a:lnTo>
                    <a:pt x="0" y="120056"/>
                  </a:lnTo>
                  <a:lnTo>
                    <a:pt x="0" y="0"/>
                  </a:lnTo>
                  <a:lnTo>
                    <a:pt x="22865" y="0"/>
                  </a:lnTo>
                  <a:lnTo>
                    <a:pt x="22865" y="9644"/>
                  </a:lnTo>
                  <a:lnTo>
                    <a:pt x="3458" y="9644"/>
                  </a:lnTo>
                  <a:lnTo>
                    <a:pt x="3458" y="18535"/>
                  </a:lnTo>
                  <a:lnTo>
                    <a:pt x="22865" y="18535"/>
                  </a:lnTo>
                  <a:lnTo>
                    <a:pt x="22865" y="32601"/>
                  </a:lnTo>
                  <a:lnTo>
                    <a:pt x="3458" y="32601"/>
                  </a:lnTo>
                  <a:lnTo>
                    <a:pt x="3458" y="41516"/>
                  </a:lnTo>
                  <a:lnTo>
                    <a:pt x="22865" y="41516"/>
                  </a:lnTo>
                  <a:lnTo>
                    <a:pt x="22865" y="46691"/>
                  </a:lnTo>
                  <a:lnTo>
                    <a:pt x="3458" y="46691"/>
                  </a:lnTo>
                  <a:lnTo>
                    <a:pt x="3458" y="68190"/>
                  </a:lnTo>
                  <a:lnTo>
                    <a:pt x="22865" y="68190"/>
                  </a:lnTo>
                  <a:lnTo>
                    <a:pt x="22865" y="120056"/>
                  </a:lnTo>
                  <a:close/>
                </a:path>
                <a:path w="22859" h="120650">
                  <a:moveTo>
                    <a:pt x="22865" y="18535"/>
                  </a:moveTo>
                  <a:lnTo>
                    <a:pt x="19407" y="18535"/>
                  </a:lnTo>
                  <a:lnTo>
                    <a:pt x="19407" y="9644"/>
                  </a:lnTo>
                  <a:lnTo>
                    <a:pt x="22865" y="9644"/>
                  </a:lnTo>
                  <a:lnTo>
                    <a:pt x="22865" y="18535"/>
                  </a:lnTo>
                  <a:close/>
                </a:path>
                <a:path w="22859" h="120650">
                  <a:moveTo>
                    <a:pt x="22865" y="41516"/>
                  </a:moveTo>
                  <a:lnTo>
                    <a:pt x="19407" y="41516"/>
                  </a:lnTo>
                  <a:lnTo>
                    <a:pt x="19407" y="32601"/>
                  </a:lnTo>
                  <a:lnTo>
                    <a:pt x="22865" y="32601"/>
                  </a:lnTo>
                  <a:lnTo>
                    <a:pt x="22865" y="41516"/>
                  </a:lnTo>
                  <a:close/>
                </a:path>
                <a:path w="22859" h="120650">
                  <a:moveTo>
                    <a:pt x="22865" y="68190"/>
                  </a:moveTo>
                  <a:lnTo>
                    <a:pt x="19407" y="68190"/>
                  </a:lnTo>
                  <a:lnTo>
                    <a:pt x="19407" y="46691"/>
                  </a:lnTo>
                  <a:lnTo>
                    <a:pt x="22865" y="46691"/>
                  </a:lnTo>
                  <a:lnTo>
                    <a:pt x="22865" y="68190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6921957" y="8873667"/>
              <a:ext cx="16510" cy="59055"/>
            </a:xfrm>
            <a:custGeom>
              <a:avLst/>
              <a:gdLst/>
              <a:ahLst/>
              <a:cxnLst/>
              <a:rect l="l" t="t" r="r" b="b"/>
              <a:pathLst>
                <a:path w="16509" h="59054">
                  <a:moveTo>
                    <a:pt x="15938" y="37045"/>
                  </a:moveTo>
                  <a:lnTo>
                    <a:pt x="0" y="37045"/>
                  </a:lnTo>
                  <a:lnTo>
                    <a:pt x="0" y="58547"/>
                  </a:lnTo>
                  <a:lnTo>
                    <a:pt x="15938" y="58547"/>
                  </a:lnTo>
                  <a:lnTo>
                    <a:pt x="15938" y="37045"/>
                  </a:lnTo>
                  <a:close/>
                </a:path>
                <a:path w="16509" h="59054">
                  <a:moveTo>
                    <a:pt x="15938" y="22948"/>
                  </a:moveTo>
                  <a:lnTo>
                    <a:pt x="0" y="22948"/>
                  </a:lnTo>
                  <a:lnTo>
                    <a:pt x="0" y="31864"/>
                  </a:lnTo>
                  <a:lnTo>
                    <a:pt x="15938" y="31864"/>
                  </a:lnTo>
                  <a:lnTo>
                    <a:pt x="15938" y="22948"/>
                  </a:lnTo>
                  <a:close/>
                </a:path>
                <a:path w="16509" h="59054">
                  <a:moveTo>
                    <a:pt x="15938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5938" y="8890"/>
                  </a:lnTo>
                  <a:lnTo>
                    <a:pt x="15938" y="0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6870582" y="8862061"/>
              <a:ext cx="44450" cy="122555"/>
            </a:xfrm>
            <a:custGeom>
              <a:avLst/>
              <a:gdLst/>
              <a:ahLst/>
              <a:cxnLst/>
              <a:rect l="l" t="t" r="r" b="b"/>
              <a:pathLst>
                <a:path w="44450" h="122554">
                  <a:moveTo>
                    <a:pt x="27452" y="122008"/>
                  </a:moveTo>
                  <a:lnTo>
                    <a:pt x="0" y="119185"/>
                  </a:lnTo>
                  <a:lnTo>
                    <a:pt x="16560" y="0"/>
                  </a:lnTo>
                  <a:lnTo>
                    <a:pt x="44013" y="2799"/>
                  </a:lnTo>
                  <a:lnTo>
                    <a:pt x="43017" y="9973"/>
                  </a:lnTo>
                  <a:lnTo>
                    <a:pt x="19383" y="9973"/>
                  </a:lnTo>
                  <a:lnTo>
                    <a:pt x="18160" y="18817"/>
                  </a:lnTo>
                  <a:lnTo>
                    <a:pt x="37309" y="20769"/>
                  </a:lnTo>
                  <a:lnTo>
                    <a:pt x="41518" y="20769"/>
                  </a:lnTo>
                  <a:lnTo>
                    <a:pt x="39850" y="32789"/>
                  </a:lnTo>
                  <a:lnTo>
                    <a:pt x="16208" y="32789"/>
                  </a:lnTo>
                  <a:lnTo>
                    <a:pt x="14984" y="41610"/>
                  </a:lnTo>
                  <a:lnTo>
                    <a:pt x="34133" y="43586"/>
                  </a:lnTo>
                  <a:lnTo>
                    <a:pt x="38351" y="43586"/>
                  </a:lnTo>
                  <a:lnTo>
                    <a:pt x="37910" y="46761"/>
                  </a:lnTo>
                  <a:lnTo>
                    <a:pt x="14255" y="46761"/>
                  </a:lnTo>
                  <a:lnTo>
                    <a:pt x="11315" y="68119"/>
                  </a:lnTo>
                  <a:lnTo>
                    <a:pt x="30463" y="70072"/>
                  </a:lnTo>
                  <a:lnTo>
                    <a:pt x="34674" y="70072"/>
                  </a:lnTo>
                  <a:lnTo>
                    <a:pt x="27523" y="121585"/>
                  </a:lnTo>
                  <a:lnTo>
                    <a:pt x="27452" y="122008"/>
                  </a:lnTo>
                  <a:close/>
                </a:path>
                <a:path w="44450" h="122554">
                  <a:moveTo>
                    <a:pt x="41518" y="20769"/>
                  </a:moveTo>
                  <a:lnTo>
                    <a:pt x="37309" y="20769"/>
                  </a:lnTo>
                  <a:lnTo>
                    <a:pt x="38532" y="11949"/>
                  </a:lnTo>
                  <a:lnTo>
                    <a:pt x="19383" y="9973"/>
                  </a:lnTo>
                  <a:lnTo>
                    <a:pt x="43017" y="9973"/>
                  </a:lnTo>
                  <a:lnTo>
                    <a:pt x="41518" y="20769"/>
                  </a:lnTo>
                  <a:close/>
                </a:path>
                <a:path w="44450" h="122554">
                  <a:moveTo>
                    <a:pt x="38351" y="43586"/>
                  </a:moveTo>
                  <a:lnTo>
                    <a:pt x="34133" y="43586"/>
                  </a:lnTo>
                  <a:lnTo>
                    <a:pt x="35380" y="34765"/>
                  </a:lnTo>
                  <a:lnTo>
                    <a:pt x="16208" y="32789"/>
                  </a:lnTo>
                  <a:lnTo>
                    <a:pt x="39850" y="32789"/>
                  </a:lnTo>
                  <a:lnTo>
                    <a:pt x="38351" y="43586"/>
                  </a:lnTo>
                  <a:close/>
                </a:path>
                <a:path w="44450" h="122554">
                  <a:moveTo>
                    <a:pt x="34674" y="70072"/>
                  </a:moveTo>
                  <a:lnTo>
                    <a:pt x="30463" y="70072"/>
                  </a:lnTo>
                  <a:lnTo>
                    <a:pt x="33427" y="48737"/>
                  </a:lnTo>
                  <a:lnTo>
                    <a:pt x="14255" y="46761"/>
                  </a:lnTo>
                  <a:lnTo>
                    <a:pt x="37910" y="46761"/>
                  </a:lnTo>
                  <a:lnTo>
                    <a:pt x="34674" y="70072"/>
                  </a:lnTo>
                  <a:close/>
                </a:path>
              </a:pathLst>
            </a:custGeom>
            <a:solidFill>
              <a:srgbClr val="9D5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6881889" y="8872041"/>
              <a:ext cx="27305" cy="60325"/>
            </a:xfrm>
            <a:custGeom>
              <a:avLst/>
              <a:gdLst/>
              <a:ahLst/>
              <a:cxnLst/>
              <a:rect l="l" t="t" r="r" b="b"/>
              <a:pathLst>
                <a:path w="27304" h="60325">
                  <a:moveTo>
                    <a:pt x="22110" y="38760"/>
                  </a:moveTo>
                  <a:lnTo>
                    <a:pt x="2946" y="36791"/>
                  </a:lnTo>
                  <a:lnTo>
                    <a:pt x="0" y="58140"/>
                  </a:lnTo>
                  <a:lnTo>
                    <a:pt x="19151" y="60096"/>
                  </a:lnTo>
                  <a:lnTo>
                    <a:pt x="22110" y="38760"/>
                  </a:lnTo>
                  <a:close/>
                </a:path>
                <a:path w="27304" h="60325">
                  <a:moveTo>
                    <a:pt x="24066" y="24790"/>
                  </a:moveTo>
                  <a:lnTo>
                    <a:pt x="4889" y="22809"/>
                  </a:lnTo>
                  <a:lnTo>
                    <a:pt x="3670" y="31635"/>
                  </a:lnTo>
                  <a:lnTo>
                    <a:pt x="22821" y="33616"/>
                  </a:lnTo>
                  <a:lnTo>
                    <a:pt x="24066" y="24790"/>
                  </a:lnTo>
                  <a:close/>
                </a:path>
                <a:path w="27304" h="60325">
                  <a:moveTo>
                    <a:pt x="27216" y="1968"/>
                  </a:moveTo>
                  <a:lnTo>
                    <a:pt x="8064" y="0"/>
                  </a:lnTo>
                  <a:lnTo>
                    <a:pt x="6845" y="8839"/>
                  </a:lnTo>
                  <a:lnTo>
                    <a:pt x="25996" y="10795"/>
                  </a:lnTo>
                  <a:lnTo>
                    <a:pt x="27216" y="1968"/>
                  </a:lnTo>
                  <a:close/>
                </a:path>
              </a:pathLst>
            </a:custGeom>
            <a:solidFill>
              <a:srgbClr val="FAF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5090966" y="8716906"/>
              <a:ext cx="582930" cy="36195"/>
            </a:xfrm>
            <a:custGeom>
              <a:avLst/>
              <a:gdLst/>
              <a:ahLst/>
              <a:cxnLst/>
              <a:rect l="l" t="t" r="r" b="b"/>
              <a:pathLst>
                <a:path w="582929" h="36195">
                  <a:moveTo>
                    <a:pt x="582595" y="35682"/>
                  </a:moveTo>
                  <a:lnTo>
                    <a:pt x="577750" y="35682"/>
                  </a:lnTo>
                  <a:lnTo>
                    <a:pt x="577750" y="19946"/>
                  </a:lnTo>
                  <a:lnTo>
                    <a:pt x="543028" y="19946"/>
                  </a:lnTo>
                  <a:lnTo>
                    <a:pt x="543028" y="35682"/>
                  </a:lnTo>
                  <a:lnTo>
                    <a:pt x="540393" y="35682"/>
                  </a:lnTo>
                  <a:lnTo>
                    <a:pt x="540393" y="19946"/>
                  </a:lnTo>
                  <a:lnTo>
                    <a:pt x="523033" y="19946"/>
                  </a:lnTo>
                  <a:lnTo>
                    <a:pt x="523033" y="35682"/>
                  </a:lnTo>
                  <a:lnTo>
                    <a:pt x="520751" y="35682"/>
                  </a:lnTo>
                  <a:lnTo>
                    <a:pt x="520751" y="19946"/>
                  </a:lnTo>
                  <a:lnTo>
                    <a:pt x="488641" y="19946"/>
                  </a:lnTo>
                  <a:lnTo>
                    <a:pt x="488641" y="35682"/>
                  </a:lnTo>
                  <a:lnTo>
                    <a:pt x="487323" y="35682"/>
                  </a:lnTo>
                  <a:lnTo>
                    <a:pt x="487323" y="19946"/>
                  </a:lnTo>
                  <a:lnTo>
                    <a:pt x="455213" y="19946"/>
                  </a:lnTo>
                  <a:lnTo>
                    <a:pt x="455213" y="35682"/>
                  </a:lnTo>
                  <a:lnTo>
                    <a:pt x="453919" y="35682"/>
                  </a:lnTo>
                  <a:lnTo>
                    <a:pt x="453919" y="19946"/>
                  </a:lnTo>
                  <a:lnTo>
                    <a:pt x="421809" y="19946"/>
                  </a:lnTo>
                  <a:lnTo>
                    <a:pt x="421809" y="35682"/>
                  </a:lnTo>
                  <a:lnTo>
                    <a:pt x="417880" y="35682"/>
                  </a:lnTo>
                  <a:lnTo>
                    <a:pt x="417880" y="19946"/>
                  </a:lnTo>
                  <a:lnTo>
                    <a:pt x="398214" y="19946"/>
                  </a:lnTo>
                  <a:lnTo>
                    <a:pt x="398214" y="35682"/>
                  </a:lnTo>
                  <a:lnTo>
                    <a:pt x="389087" y="35682"/>
                  </a:lnTo>
                  <a:lnTo>
                    <a:pt x="392121" y="23051"/>
                  </a:lnTo>
                  <a:lnTo>
                    <a:pt x="372973" y="18982"/>
                  </a:lnTo>
                  <a:lnTo>
                    <a:pt x="368950" y="35682"/>
                  </a:lnTo>
                  <a:lnTo>
                    <a:pt x="344415" y="35682"/>
                  </a:lnTo>
                  <a:lnTo>
                    <a:pt x="344415" y="10843"/>
                  </a:lnTo>
                  <a:lnTo>
                    <a:pt x="319597" y="10843"/>
                  </a:lnTo>
                  <a:lnTo>
                    <a:pt x="319597" y="35682"/>
                  </a:lnTo>
                  <a:lnTo>
                    <a:pt x="315927" y="35682"/>
                  </a:lnTo>
                  <a:lnTo>
                    <a:pt x="315927" y="10843"/>
                  </a:lnTo>
                  <a:lnTo>
                    <a:pt x="282547" y="10843"/>
                  </a:lnTo>
                  <a:lnTo>
                    <a:pt x="282547" y="35682"/>
                  </a:lnTo>
                  <a:lnTo>
                    <a:pt x="278877" y="35682"/>
                  </a:lnTo>
                  <a:lnTo>
                    <a:pt x="278877" y="10843"/>
                  </a:lnTo>
                  <a:lnTo>
                    <a:pt x="258952" y="10843"/>
                  </a:lnTo>
                  <a:lnTo>
                    <a:pt x="258952" y="35682"/>
                  </a:lnTo>
                  <a:lnTo>
                    <a:pt x="255282" y="35682"/>
                  </a:lnTo>
                  <a:lnTo>
                    <a:pt x="255282" y="10843"/>
                  </a:lnTo>
                  <a:lnTo>
                    <a:pt x="235357" y="10843"/>
                  </a:lnTo>
                  <a:lnTo>
                    <a:pt x="235357" y="35682"/>
                  </a:lnTo>
                  <a:lnTo>
                    <a:pt x="230700" y="35682"/>
                  </a:lnTo>
                  <a:lnTo>
                    <a:pt x="230700" y="11525"/>
                  </a:lnTo>
                  <a:lnTo>
                    <a:pt x="194637" y="11525"/>
                  </a:lnTo>
                  <a:lnTo>
                    <a:pt x="194637" y="14818"/>
                  </a:lnTo>
                  <a:lnTo>
                    <a:pt x="170219" y="9103"/>
                  </a:lnTo>
                  <a:lnTo>
                    <a:pt x="163985" y="35682"/>
                  </a:lnTo>
                  <a:lnTo>
                    <a:pt x="141449" y="35682"/>
                  </a:lnTo>
                  <a:lnTo>
                    <a:pt x="141449" y="11455"/>
                  </a:lnTo>
                  <a:lnTo>
                    <a:pt x="116655" y="11455"/>
                  </a:lnTo>
                  <a:lnTo>
                    <a:pt x="116655" y="35682"/>
                  </a:lnTo>
                  <a:lnTo>
                    <a:pt x="112962" y="35682"/>
                  </a:lnTo>
                  <a:lnTo>
                    <a:pt x="112962" y="11455"/>
                  </a:lnTo>
                  <a:lnTo>
                    <a:pt x="79605" y="11455"/>
                  </a:lnTo>
                  <a:lnTo>
                    <a:pt x="79605" y="35682"/>
                  </a:lnTo>
                  <a:lnTo>
                    <a:pt x="75935" y="35682"/>
                  </a:lnTo>
                  <a:lnTo>
                    <a:pt x="75935" y="11455"/>
                  </a:lnTo>
                  <a:lnTo>
                    <a:pt x="56010" y="11455"/>
                  </a:lnTo>
                  <a:lnTo>
                    <a:pt x="56010" y="35682"/>
                  </a:lnTo>
                  <a:lnTo>
                    <a:pt x="52340" y="35682"/>
                  </a:lnTo>
                  <a:lnTo>
                    <a:pt x="52340" y="11455"/>
                  </a:lnTo>
                  <a:lnTo>
                    <a:pt x="32416" y="11455"/>
                  </a:lnTo>
                  <a:lnTo>
                    <a:pt x="32416" y="35682"/>
                  </a:lnTo>
                  <a:lnTo>
                    <a:pt x="28722" y="35682"/>
                  </a:lnTo>
                  <a:lnTo>
                    <a:pt x="28722" y="11455"/>
                  </a:lnTo>
                  <a:lnTo>
                    <a:pt x="0" y="11455"/>
                  </a:lnTo>
                  <a:lnTo>
                    <a:pt x="0" y="0"/>
                  </a:lnTo>
                  <a:lnTo>
                    <a:pt x="582595" y="0"/>
                  </a:lnTo>
                  <a:lnTo>
                    <a:pt x="582595" y="35682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5090966" y="8716906"/>
              <a:ext cx="582930" cy="36195"/>
            </a:xfrm>
            <a:custGeom>
              <a:avLst/>
              <a:gdLst/>
              <a:ahLst/>
              <a:cxnLst/>
              <a:rect l="l" t="t" r="r" b="b"/>
              <a:pathLst>
                <a:path w="582929" h="36195">
                  <a:moveTo>
                    <a:pt x="582595" y="35682"/>
                  </a:moveTo>
                  <a:lnTo>
                    <a:pt x="577750" y="35682"/>
                  </a:lnTo>
                  <a:lnTo>
                    <a:pt x="577750" y="19946"/>
                  </a:lnTo>
                  <a:lnTo>
                    <a:pt x="543028" y="19946"/>
                  </a:lnTo>
                  <a:lnTo>
                    <a:pt x="543028" y="35682"/>
                  </a:lnTo>
                  <a:lnTo>
                    <a:pt x="540393" y="35682"/>
                  </a:lnTo>
                  <a:lnTo>
                    <a:pt x="540393" y="19946"/>
                  </a:lnTo>
                  <a:lnTo>
                    <a:pt x="523033" y="19946"/>
                  </a:lnTo>
                  <a:lnTo>
                    <a:pt x="523033" y="35682"/>
                  </a:lnTo>
                  <a:lnTo>
                    <a:pt x="520751" y="35682"/>
                  </a:lnTo>
                  <a:lnTo>
                    <a:pt x="520751" y="19946"/>
                  </a:lnTo>
                  <a:lnTo>
                    <a:pt x="488641" y="19946"/>
                  </a:lnTo>
                  <a:lnTo>
                    <a:pt x="488641" y="35682"/>
                  </a:lnTo>
                  <a:lnTo>
                    <a:pt x="487323" y="35682"/>
                  </a:lnTo>
                  <a:lnTo>
                    <a:pt x="487323" y="19946"/>
                  </a:lnTo>
                  <a:lnTo>
                    <a:pt x="455213" y="19946"/>
                  </a:lnTo>
                  <a:lnTo>
                    <a:pt x="455213" y="35682"/>
                  </a:lnTo>
                  <a:lnTo>
                    <a:pt x="453919" y="35682"/>
                  </a:lnTo>
                  <a:lnTo>
                    <a:pt x="453919" y="19946"/>
                  </a:lnTo>
                  <a:lnTo>
                    <a:pt x="421809" y="19946"/>
                  </a:lnTo>
                  <a:lnTo>
                    <a:pt x="421809" y="35682"/>
                  </a:lnTo>
                  <a:lnTo>
                    <a:pt x="417880" y="35682"/>
                  </a:lnTo>
                  <a:lnTo>
                    <a:pt x="417880" y="19946"/>
                  </a:lnTo>
                  <a:lnTo>
                    <a:pt x="398214" y="19946"/>
                  </a:lnTo>
                  <a:lnTo>
                    <a:pt x="398214" y="35682"/>
                  </a:lnTo>
                  <a:lnTo>
                    <a:pt x="389087" y="35682"/>
                  </a:lnTo>
                  <a:lnTo>
                    <a:pt x="392121" y="23051"/>
                  </a:lnTo>
                  <a:lnTo>
                    <a:pt x="372973" y="18982"/>
                  </a:lnTo>
                  <a:lnTo>
                    <a:pt x="368950" y="35682"/>
                  </a:lnTo>
                  <a:lnTo>
                    <a:pt x="344415" y="35682"/>
                  </a:lnTo>
                  <a:lnTo>
                    <a:pt x="344415" y="10843"/>
                  </a:lnTo>
                  <a:lnTo>
                    <a:pt x="319597" y="10843"/>
                  </a:lnTo>
                  <a:lnTo>
                    <a:pt x="319573" y="35682"/>
                  </a:lnTo>
                  <a:lnTo>
                    <a:pt x="315927" y="35682"/>
                  </a:lnTo>
                  <a:lnTo>
                    <a:pt x="315927" y="10843"/>
                  </a:lnTo>
                  <a:lnTo>
                    <a:pt x="282547" y="10843"/>
                  </a:lnTo>
                  <a:lnTo>
                    <a:pt x="282547" y="35682"/>
                  </a:lnTo>
                  <a:lnTo>
                    <a:pt x="278877" y="35682"/>
                  </a:lnTo>
                  <a:lnTo>
                    <a:pt x="278877" y="10843"/>
                  </a:lnTo>
                  <a:lnTo>
                    <a:pt x="258952" y="10843"/>
                  </a:lnTo>
                  <a:lnTo>
                    <a:pt x="258928" y="35682"/>
                  </a:lnTo>
                  <a:lnTo>
                    <a:pt x="255306" y="35682"/>
                  </a:lnTo>
                  <a:lnTo>
                    <a:pt x="255306" y="10867"/>
                  </a:lnTo>
                  <a:lnTo>
                    <a:pt x="235357" y="10843"/>
                  </a:lnTo>
                  <a:lnTo>
                    <a:pt x="235357" y="35682"/>
                  </a:lnTo>
                  <a:lnTo>
                    <a:pt x="230700" y="35682"/>
                  </a:lnTo>
                  <a:lnTo>
                    <a:pt x="230700" y="11525"/>
                  </a:lnTo>
                  <a:lnTo>
                    <a:pt x="194637" y="11525"/>
                  </a:lnTo>
                  <a:lnTo>
                    <a:pt x="194637" y="14818"/>
                  </a:lnTo>
                  <a:lnTo>
                    <a:pt x="170219" y="9079"/>
                  </a:lnTo>
                  <a:lnTo>
                    <a:pt x="163985" y="35682"/>
                  </a:lnTo>
                  <a:lnTo>
                    <a:pt x="141473" y="35682"/>
                  </a:lnTo>
                  <a:lnTo>
                    <a:pt x="141473" y="11455"/>
                  </a:lnTo>
                  <a:lnTo>
                    <a:pt x="116655" y="11455"/>
                  </a:lnTo>
                  <a:lnTo>
                    <a:pt x="116655" y="35682"/>
                  </a:lnTo>
                  <a:lnTo>
                    <a:pt x="112962" y="35682"/>
                  </a:lnTo>
                  <a:lnTo>
                    <a:pt x="112962" y="11455"/>
                  </a:lnTo>
                  <a:lnTo>
                    <a:pt x="79581" y="11455"/>
                  </a:lnTo>
                  <a:lnTo>
                    <a:pt x="79581" y="35682"/>
                  </a:lnTo>
                  <a:lnTo>
                    <a:pt x="75935" y="35682"/>
                  </a:lnTo>
                  <a:lnTo>
                    <a:pt x="75935" y="11455"/>
                  </a:lnTo>
                  <a:lnTo>
                    <a:pt x="56010" y="11455"/>
                  </a:lnTo>
                  <a:lnTo>
                    <a:pt x="56010" y="35682"/>
                  </a:lnTo>
                  <a:lnTo>
                    <a:pt x="52340" y="35682"/>
                  </a:lnTo>
                  <a:lnTo>
                    <a:pt x="52340" y="11455"/>
                  </a:lnTo>
                  <a:lnTo>
                    <a:pt x="32416" y="11455"/>
                  </a:lnTo>
                  <a:lnTo>
                    <a:pt x="32416" y="35682"/>
                  </a:lnTo>
                  <a:lnTo>
                    <a:pt x="28746" y="35682"/>
                  </a:lnTo>
                  <a:lnTo>
                    <a:pt x="28746" y="11455"/>
                  </a:lnTo>
                  <a:lnTo>
                    <a:pt x="0" y="11455"/>
                  </a:lnTo>
                  <a:lnTo>
                    <a:pt x="0" y="0"/>
                  </a:lnTo>
                  <a:lnTo>
                    <a:pt x="582595" y="0"/>
                  </a:lnTo>
                  <a:lnTo>
                    <a:pt x="582595" y="35682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5633994" y="8736853"/>
              <a:ext cx="34925" cy="15875"/>
            </a:xfrm>
            <a:custGeom>
              <a:avLst/>
              <a:gdLst/>
              <a:ahLst/>
              <a:cxnLst/>
              <a:rect l="l" t="t" r="r" b="b"/>
              <a:pathLst>
                <a:path w="34925" h="15875">
                  <a:moveTo>
                    <a:pt x="34721" y="15736"/>
                  </a:moveTo>
                  <a:lnTo>
                    <a:pt x="29475" y="15736"/>
                  </a:lnTo>
                  <a:lnTo>
                    <a:pt x="29475" y="8185"/>
                  </a:lnTo>
                  <a:lnTo>
                    <a:pt x="5222" y="8185"/>
                  </a:lnTo>
                  <a:lnTo>
                    <a:pt x="5222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34721" y="0"/>
                  </a:lnTo>
                  <a:lnTo>
                    <a:pt x="34721" y="15736"/>
                  </a:lnTo>
                  <a:close/>
                </a:path>
              </a:pathLst>
            </a:custGeom>
            <a:solidFill>
              <a:srgbClr val="3C1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5633994" y="8736853"/>
              <a:ext cx="34925" cy="15875"/>
            </a:xfrm>
            <a:custGeom>
              <a:avLst/>
              <a:gdLst/>
              <a:ahLst/>
              <a:cxnLst/>
              <a:rect l="l" t="t" r="r" b="b"/>
              <a:pathLst>
                <a:path w="34925" h="15875">
                  <a:moveTo>
                    <a:pt x="34721" y="15736"/>
                  </a:moveTo>
                  <a:lnTo>
                    <a:pt x="29475" y="15736"/>
                  </a:lnTo>
                  <a:lnTo>
                    <a:pt x="29475" y="8185"/>
                  </a:lnTo>
                  <a:lnTo>
                    <a:pt x="5222" y="8185"/>
                  </a:lnTo>
                  <a:lnTo>
                    <a:pt x="5222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34721" y="0"/>
                  </a:lnTo>
                  <a:lnTo>
                    <a:pt x="34721" y="15736"/>
                  </a:lnTo>
                  <a:close/>
                </a:path>
              </a:pathLst>
            </a:custGeom>
            <a:solidFill>
              <a:srgbClr val="200D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5639216" y="8745039"/>
              <a:ext cx="24765" cy="7620"/>
            </a:xfrm>
            <a:custGeom>
              <a:avLst/>
              <a:gdLst/>
              <a:ahLst/>
              <a:cxnLst/>
              <a:rect l="l" t="t" r="r" b="b"/>
              <a:pathLst>
                <a:path w="24764" h="7620">
                  <a:moveTo>
                    <a:pt x="24253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24253" y="0"/>
                  </a:lnTo>
                  <a:lnTo>
                    <a:pt x="24253" y="7550"/>
                  </a:lnTo>
                  <a:close/>
                </a:path>
              </a:pathLst>
            </a:custGeom>
            <a:solidFill>
              <a:srgbClr val="A1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5639216" y="8745039"/>
              <a:ext cx="24765" cy="7620"/>
            </a:xfrm>
            <a:custGeom>
              <a:avLst/>
              <a:gdLst/>
              <a:ahLst/>
              <a:cxnLst/>
              <a:rect l="l" t="t" r="r" b="b"/>
              <a:pathLst>
                <a:path w="24764" h="7620">
                  <a:moveTo>
                    <a:pt x="24253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24253" y="0"/>
                  </a:lnTo>
                  <a:lnTo>
                    <a:pt x="24253" y="7550"/>
                  </a:lnTo>
                  <a:close/>
                </a:path>
              </a:pathLst>
            </a:custGeom>
            <a:solidFill>
              <a:srgbClr val="574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5613999" y="8736853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79" h="15875">
                  <a:moveTo>
                    <a:pt x="17360" y="15736"/>
                  </a:moveTo>
                  <a:lnTo>
                    <a:pt x="14749" y="15736"/>
                  </a:lnTo>
                  <a:lnTo>
                    <a:pt x="14749" y="8185"/>
                  </a:lnTo>
                  <a:lnTo>
                    <a:pt x="2634" y="8185"/>
                  </a:lnTo>
                  <a:lnTo>
                    <a:pt x="2634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17360" y="0"/>
                  </a:lnTo>
                  <a:lnTo>
                    <a:pt x="17360" y="15736"/>
                  </a:lnTo>
                  <a:close/>
                </a:path>
              </a:pathLst>
            </a:custGeom>
            <a:solidFill>
              <a:srgbClr val="3C1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5613999" y="8736853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79" h="15875">
                  <a:moveTo>
                    <a:pt x="17360" y="15736"/>
                  </a:moveTo>
                  <a:lnTo>
                    <a:pt x="14749" y="15736"/>
                  </a:lnTo>
                  <a:lnTo>
                    <a:pt x="14749" y="8185"/>
                  </a:lnTo>
                  <a:lnTo>
                    <a:pt x="2634" y="8185"/>
                  </a:lnTo>
                  <a:lnTo>
                    <a:pt x="2634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17360" y="0"/>
                  </a:lnTo>
                  <a:lnTo>
                    <a:pt x="17360" y="15736"/>
                  </a:lnTo>
                  <a:close/>
                </a:path>
              </a:pathLst>
            </a:custGeom>
            <a:solidFill>
              <a:srgbClr val="200D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5616633" y="8745039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12114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12114" y="0"/>
                  </a:lnTo>
                  <a:lnTo>
                    <a:pt x="12114" y="7550"/>
                  </a:lnTo>
                  <a:close/>
                </a:path>
              </a:pathLst>
            </a:custGeom>
            <a:solidFill>
              <a:srgbClr val="A1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5616633" y="8745039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12114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12114" y="0"/>
                  </a:lnTo>
                  <a:lnTo>
                    <a:pt x="12114" y="7550"/>
                  </a:lnTo>
                  <a:close/>
                </a:path>
              </a:pathLst>
            </a:custGeom>
            <a:solidFill>
              <a:srgbClr val="574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5579607" y="873685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2110" y="15736"/>
                  </a:moveTo>
                  <a:lnTo>
                    <a:pt x="27264" y="15736"/>
                  </a:lnTo>
                  <a:lnTo>
                    <a:pt x="27264" y="8185"/>
                  </a:lnTo>
                  <a:lnTo>
                    <a:pt x="4845" y="8185"/>
                  </a:lnTo>
                  <a:lnTo>
                    <a:pt x="4845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15736"/>
                  </a:lnTo>
                  <a:close/>
                </a:path>
              </a:pathLst>
            </a:custGeom>
            <a:solidFill>
              <a:srgbClr val="3C1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5579607" y="873685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2110" y="15736"/>
                  </a:moveTo>
                  <a:lnTo>
                    <a:pt x="27264" y="15736"/>
                  </a:lnTo>
                  <a:lnTo>
                    <a:pt x="27264" y="8185"/>
                  </a:lnTo>
                  <a:lnTo>
                    <a:pt x="4845" y="8185"/>
                  </a:lnTo>
                  <a:lnTo>
                    <a:pt x="4845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15736"/>
                  </a:lnTo>
                  <a:close/>
                </a:path>
              </a:pathLst>
            </a:custGeom>
            <a:solidFill>
              <a:srgbClr val="200D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5584453" y="8745039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22418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22418" y="0"/>
                  </a:lnTo>
                  <a:lnTo>
                    <a:pt x="22418" y="7550"/>
                  </a:lnTo>
                  <a:close/>
                </a:path>
              </a:pathLst>
            </a:custGeom>
            <a:solidFill>
              <a:srgbClr val="A1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5584453" y="8745039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22418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22418" y="0"/>
                  </a:lnTo>
                  <a:lnTo>
                    <a:pt x="22418" y="7550"/>
                  </a:lnTo>
                  <a:close/>
                </a:path>
              </a:pathLst>
            </a:custGeom>
            <a:solidFill>
              <a:srgbClr val="574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5546179" y="873685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2110" y="15736"/>
                  </a:moveTo>
                  <a:lnTo>
                    <a:pt x="27264" y="15736"/>
                  </a:lnTo>
                  <a:lnTo>
                    <a:pt x="27264" y="8185"/>
                  </a:lnTo>
                  <a:lnTo>
                    <a:pt x="4845" y="8185"/>
                  </a:lnTo>
                  <a:lnTo>
                    <a:pt x="4845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15736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5546179" y="873685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2110" y="15736"/>
                  </a:moveTo>
                  <a:lnTo>
                    <a:pt x="27264" y="15736"/>
                  </a:lnTo>
                  <a:lnTo>
                    <a:pt x="27264" y="8185"/>
                  </a:lnTo>
                  <a:lnTo>
                    <a:pt x="4845" y="8185"/>
                  </a:lnTo>
                  <a:lnTo>
                    <a:pt x="4845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15736"/>
                  </a:lnTo>
                  <a:close/>
                </a:path>
              </a:pathLst>
            </a:custGeom>
            <a:solidFill>
              <a:srgbClr val="3313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5551025" y="8745039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22418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22418" y="0"/>
                  </a:lnTo>
                  <a:lnTo>
                    <a:pt x="22418" y="7550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5551025" y="8745039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22418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22418" y="0"/>
                  </a:lnTo>
                  <a:lnTo>
                    <a:pt x="22418" y="7550"/>
                  </a:lnTo>
                  <a:close/>
                </a:path>
              </a:pathLst>
            </a:custGeom>
            <a:solidFill>
              <a:srgbClr val="6A4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5512775" y="873685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2110" y="15736"/>
                  </a:moveTo>
                  <a:lnTo>
                    <a:pt x="27264" y="15736"/>
                  </a:lnTo>
                  <a:lnTo>
                    <a:pt x="27264" y="8185"/>
                  </a:lnTo>
                  <a:lnTo>
                    <a:pt x="4845" y="8185"/>
                  </a:lnTo>
                  <a:lnTo>
                    <a:pt x="4845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15736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5512775" y="873685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2110" y="15736"/>
                  </a:moveTo>
                  <a:lnTo>
                    <a:pt x="27264" y="15736"/>
                  </a:lnTo>
                  <a:lnTo>
                    <a:pt x="27264" y="8185"/>
                  </a:lnTo>
                  <a:lnTo>
                    <a:pt x="4845" y="8185"/>
                  </a:lnTo>
                  <a:lnTo>
                    <a:pt x="4845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32110" y="0"/>
                  </a:lnTo>
                  <a:lnTo>
                    <a:pt x="32110" y="15736"/>
                  </a:lnTo>
                  <a:close/>
                </a:path>
              </a:pathLst>
            </a:custGeom>
            <a:solidFill>
              <a:srgbClr val="3313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5517621" y="8745039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22418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22418" y="0"/>
                  </a:lnTo>
                  <a:lnTo>
                    <a:pt x="22418" y="7550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5517621" y="8745039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22418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22418" y="0"/>
                  </a:lnTo>
                  <a:lnTo>
                    <a:pt x="22418" y="7550"/>
                  </a:lnTo>
                  <a:close/>
                </a:path>
              </a:pathLst>
            </a:custGeom>
            <a:solidFill>
              <a:srgbClr val="6A4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5489180" y="8736853"/>
              <a:ext cx="19685" cy="15875"/>
            </a:xfrm>
            <a:custGeom>
              <a:avLst/>
              <a:gdLst/>
              <a:ahLst/>
              <a:cxnLst/>
              <a:rect l="l" t="t" r="r" b="b"/>
              <a:pathLst>
                <a:path w="19685" h="15875">
                  <a:moveTo>
                    <a:pt x="19666" y="15736"/>
                  </a:moveTo>
                  <a:lnTo>
                    <a:pt x="16702" y="15736"/>
                  </a:lnTo>
                  <a:lnTo>
                    <a:pt x="16702" y="8185"/>
                  </a:lnTo>
                  <a:lnTo>
                    <a:pt x="2964" y="8185"/>
                  </a:lnTo>
                  <a:lnTo>
                    <a:pt x="2964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19666" y="0"/>
                  </a:lnTo>
                  <a:lnTo>
                    <a:pt x="19666" y="15736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5489180" y="8736853"/>
              <a:ext cx="19685" cy="15875"/>
            </a:xfrm>
            <a:custGeom>
              <a:avLst/>
              <a:gdLst/>
              <a:ahLst/>
              <a:cxnLst/>
              <a:rect l="l" t="t" r="r" b="b"/>
              <a:pathLst>
                <a:path w="19685" h="15875">
                  <a:moveTo>
                    <a:pt x="19666" y="15736"/>
                  </a:moveTo>
                  <a:lnTo>
                    <a:pt x="16702" y="15736"/>
                  </a:lnTo>
                  <a:lnTo>
                    <a:pt x="16702" y="8185"/>
                  </a:lnTo>
                  <a:lnTo>
                    <a:pt x="2964" y="8185"/>
                  </a:lnTo>
                  <a:lnTo>
                    <a:pt x="2964" y="15736"/>
                  </a:lnTo>
                  <a:lnTo>
                    <a:pt x="0" y="15736"/>
                  </a:lnTo>
                  <a:lnTo>
                    <a:pt x="0" y="0"/>
                  </a:lnTo>
                  <a:lnTo>
                    <a:pt x="19666" y="0"/>
                  </a:lnTo>
                  <a:lnTo>
                    <a:pt x="19666" y="15736"/>
                  </a:lnTo>
                  <a:close/>
                </a:path>
              </a:pathLst>
            </a:custGeom>
            <a:solidFill>
              <a:srgbClr val="3313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5492144" y="874503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738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13738" y="0"/>
                  </a:lnTo>
                  <a:lnTo>
                    <a:pt x="13738" y="7550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5492144" y="874503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738" y="7550"/>
                  </a:moveTo>
                  <a:lnTo>
                    <a:pt x="0" y="7550"/>
                  </a:lnTo>
                  <a:lnTo>
                    <a:pt x="0" y="0"/>
                  </a:lnTo>
                  <a:lnTo>
                    <a:pt x="13738" y="0"/>
                  </a:lnTo>
                  <a:lnTo>
                    <a:pt x="13738" y="7550"/>
                  </a:lnTo>
                  <a:close/>
                </a:path>
              </a:pathLst>
            </a:custGeom>
            <a:solidFill>
              <a:srgbClr val="6A4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6433364" y="8716906"/>
              <a:ext cx="584835" cy="36195"/>
            </a:xfrm>
            <a:custGeom>
              <a:avLst/>
              <a:gdLst/>
              <a:ahLst/>
              <a:cxnLst/>
              <a:rect l="l" t="t" r="r" b="b"/>
              <a:pathLst>
                <a:path w="584834" h="36195">
                  <a:moveTo>
                    <a:pt x="584454" y="35682"/>
                  </a:moveTo>
                  <a:lnTo>
                    <a:pt x="582831" y="35682"/>
                  </a:lnTo>
                  <a:lnTo>
                    <a:pt x="582831" y="9008"/>
                  </a:lnTo>
                  <a:lnTo>
                    <a:pt x="557401" y="9008"/>
                  </a:lnTo>
                  <a:lnTo>
                    <a:pt x="557401" y="35682"/>
                  </a:lnTo>
                  <a:lnTo>
                    <a:pt x="553732" y="35682"/>
                  </a:lnTo>
                  <a:lnTo>
                    <a:pt x="553732" y="9008"/>
                  </a:lnTo>
                  <a:lnTo>
                    <a:pt x="519739" y="9008"/>
                  </a:lnTo>
                  <a:lnTo>
                    <a:pt x="519739" y="35682"/>
                  </a:lnTo>
                  <a:lnTo>
                    <a:pt x="516070" y="35682"/>
                  </a:lnTo>
                  <a:lnTo>
                    <a:pt x="516070" y="9008"/>
                  </a:lnTo>
                  <a:lnTo>
                    <a:pt x="496145" y="9008"/>
                  </a:lnTo>
                  <a:lnTo>
                    <a:pt x="496145" y="35682"/>
                  </a:lnTo>
                  <a:lnTo>
                    <a:pt x="492475" y="35682"/>
                  </a:lnTo>
                  <a:lnTo>
                    <a:pt x="492475" y="9008"/>
                  </a:lnTo>
                  <a:lnTo>
                    <a:pt x="472550" y="9008"/>
                  </a:lnTo>
                  <a:lnTo>
                    <a:pt x="472550" y="35682"/>
                  </a:lnTo>
                  <a:lnTo>
                    <a:pt x="468880" y="35682"/>
                  </a:lnTo>
                  <a:lnTo>
                    <a:pt x="468880" y="9008"/>
                  </a:lnTo>
                  <a:lnTo>
                    <a:pt x="435523" y="9008"/>
                  </a:lnTo>
                  <a:lnTo>
                    <a:pt x="435523" y="35682"/>
                  </a:lnTo>
                  <a:lnTo>
                    <a:pt x="431830" y="35682"/>
                  </a:lnTo>
                  <a:lnTo>
                    <a:pt x="431830" y="9008"/>
                  </a:lnTo>
                  <a:lnTo>
                    <a:pt x="407012" y="9008"/>
                  </a:lnTo>
                  <a:lnTo>
                    <a:pt x="407012" y="35682"/>
                  </a:lnTo>
                  <a:lnTo>
                    <a:pt x="401884" y="35682"/>
                  </a:lnTo>
                  <a:lnTo>
                    <a:pt x="401884" y="9008"/>
                  </a:lnTo>
                  <a:lnTo>
                    <a:pt x="376454" y="9008"/>
                  </a:lnTo>
                  <a:lnTo>
                    <a:pt x="376454" y="35682"/>
                  </a:lnTo>
                  <a:lnTo>
                    <a:pt x="372785" y="35682"/>
                  </a:lnTo>
                  <a:lnTo>
                    <a:pt x="372785" y="9008"/>
                  </a:lnTo>
                  <a:lnTo>
                    <a:pt x="338793" y="9008"/>
                  </a:lnTo>
                  <a:lnTo>
                    <a:pt x="338793" y="35682"/>
                  </a:lnTo>
                  <a:lnTo>
                    <a:pt x="335123" y="35682"/>
                  </a:lnTo>
                  <a:lnTo>
                    <a:pt x="335123" y="9008"/>
                  </a:lnTo>
                  <a:lnTo>
                    <a:pt x="315198" y="9008"/>
                  </a:lnTo>
                  <a:lnTo>
                    <a:pt x="315198" y="35682"/>
                  </a:lnTo>
                  <a:lnTo>
                    <a:pt x="311528" y="35682"/>
                  </a:lnTo>
                  <a:lnTo>
                    <a:pt x="311528" y="9008"/>
                  </a:lnTo>
                  <a:lnTo>
                    <a:pt x="291603" y="9008"/>
                  </a:lnTo>
                  <a:lnTo>
                    <a:pt x="291603" y="35682"/>
                  </a:lnTo>
                  <a:lnTo>
                    <a:pt x="287934" y="35682"/>
                  </a:lnTo>
                  <a:lnTo>
                    <a:pt x="287934" y="9008"/>
                  </a:lnTo>
                  <a:lnTo>
                    <a:pt x="254577" y="9008"/>
                  </a:lnTo>
                  <a:lnTo>
                    <a:pt x="254577" y="35682"/>
                  </a:lnTo>
                  <a:lnTo>
                    <a:pt x="250883" y="35682"/>
                  </a:lnTo>
                  <a:lnTo>
                    <a:pt x="250883" y="9008"/>
                  </a:lnTo>
                  <a:lnTo>
                    <a:pt x="226089" y="9008"/>
                  </a:lnTo>
                  <a:lnTo>
                    <a:pt x="226089" y="35682"/>
                  </a:lnTo>
                  <a:lnTo>
                    <a:pt x="222160" y="35682"/>
                  </a:lnTo>
                  <a:lnTo>
                    <a:pt x="222160" y="15736"/>
                  </a:lnTo>
                  <a:lnTo>
                    <a:pt x="185628" y="15736"/>
                  </a:lnTo>
                  <a:lnTo>
                    <a:pt x="185628" y="35682"/>
                  </a:lnTo>
                  <a:lnTo>
                    <a:pt x="182875" y="35682"/>
                  </a:lnTo>
                  <a:lnTo>
                    <a:pt x="182875" y="15736"/>
                  </a:lnTo>
                  <a:lnTo>
                    <a:pt x="164621" y="15736"/>
                  </a:lnTo>
                  <a:lnTo>
                    <a:pt x="164621" y="35682"/>
                  </a:lnTo>
                  <a:lnTo>
                    <a:pt x="162198" y="35682"/>
                  </a:lnTo>
                  <a:lnTo>
                    <a:pt x="162198" y="15736"/>
                  </a:lnTo>
                  <a:lnTo>
                    <a:pt x="128417" y="15736"/>
                  </a:lnTo>
                  <a:lnTo>
                    <a:pt x="128417" y="35682"/>
                  </a:lnTo>
                  <a:lnTo>
                    <a:pt x="127053" y="35682"/>
                  </a:lnTo>
                  <a:lnTo>
                    <a:pt x="127053" y="15736"/>
                  </a:lnTo>
                  <a:lnTo>
                    <a:pt x="93272" y="15736"/>
                  </a:lnTo>
                  <a:lnTo>
                    <a:pt x="93272" y="35682"/>
                  </a:lnTo>
                  <a:lnTo>
                    <a:pt x="91908" y="35682"/>
                  </a:lnTo>
                  <a:lnTo>
                    <a:pt x="91908" y="15736"/>
                  </a:lnTo>
                  <a:lnTo>
                    <a:pt x="58127" y="15736"/>
                  </a:lnTo>
                  <a:lnTo>
                    <a:pt x="58127" y="35682"/>
                  </a:lnTo>
                  <a:lnTo>
                    <a:pt x="53987" y="35682"/>
                  </a:lnTo>
                  <a:lnTo>
                    <a:pt x="53987" y="15736"/>
                  </a:lnTo>
                  <a:lnTo>
                    <a:pt x="33310" y="15736"/>
                  </a:lnTo>
                  <a:lnTo>
                    <a:pt x="33310" y="22298"/>
                  </a:lnTo>
                  <a:lnTo>
                    <a:pt x="13949" y="15501"/>
                  </a:lnTo>
                  <a:lnTo>
                    <a:pt x="6045" y="35682"/>
                  </a:lnTo>
                  <a:lnTo>
                    <a:pt x="0" y="35682"/>
                  </a:lnTo>
                  <a:lnTo>
                    <a:pt x="0" y="0"/>
                  </a:lnTo>
                  <a:lnTo>
                    <a:pt x="584454" y="0"/>
                  </a:lnTo>
                  <a:lnTo>
                    <a:pt x="584454" y="35682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6433364" y="8716906"/>
              <a:ext cx="584835" cy="36195"/>
            </a:xfrm>
            <a:custGeom>
              <a:avLst/>
              <a:gdLst/>
              <a:ahLst/>
              <a:cxnLst/>
              <a:rect l="l" t="t" r="r" b="b"/>
              <a:pathLst>
                <a:path w="584834" h="36195">
                  <a:moveTo>
                    <a:pt x="584454" y="35682"/>
                  </a:moveTo>
                  <a:lnTo>
                    <a:pt x="582831" y="35682"/>
                  </a:lnTo>
                  <a:lnTo>
                    <a:pt x="582831" y="9008"/>
                  </a:lnTo>
                  <a:lnTo>
                    <a:pt x="557401" y="9008"/>
                  </a:lnTo>
                  <a:lnTo>
                    <a:pt x="557401" y="35682"/>
                  </a:lnTo>
                  <a:lnTo>
                    <a:pt x="553732" y="35682"/>
                  </a:lnTo>
                  <a:lnTo>
                    <a:pt x="553732" y="9008"/>
                  </a:lnTo>
                  <a:lnTo>
                    <a:pt x="519739" y="9008"/>
                  </a:lnTo>
                  <a:lnTo>
                    <a:pt x="519739" y="35682"/>
                  </a:lnTo>
                  <a:lnTo>
                    <a:pt x="516070" y="35682"/>
                  </a:lnTo>
                  <a:lnTo>
                    <a:pt x="516070" y="9008"/>
                  </a:lnTo>
                  <a:lnTo>
                    <a:pt x="496145" y="9008"/>
                  </a:lnTo>
                  <a:lnTo>
                    <a:pt x="496145" y="35682"/>
                  </a:lnTo>
                  <a:lnTo>
                    <a:pt x="492498" y="35682"/>
                  </a:lnTo>
                  <a:lnTo>
                    <a:pt x="492498" y="9032"/>
                  </a:lnTo>
                  <a:lnTo>
                    <a:pt x="472550" y="9008"/>
                  </a:lnTo>
                  <a:lnTo>
                    <a:pt x="472550" y="35682"/>
                  </a:lnTo>
                  <a:lnTo>
                    <a:pt x="468880" y="35682"/>
                  </a:lnTo>
                  <a:lnTo>
                    <a:pt x="468880" y="9008"/>
                  </a:lnTo>
                  <a:lnTo>
                    <a:pt x="435523" y="9008"/>
                  </a:lnTo>
                  <a:lnTo>
                    <a:pt x="435523" y="35682"/>
                  </a:lnTo>
                  <a:lnTo>
                    <a:pt x="431830" y="35682"/>
                  </a:lnTo>
                  <a:lnTo>
                    <a:pt x="431830" y="9008"/>
                  </a:lnTo>
                  <a:lnTo>
                    <a:pt x="407012" y="9008"/>
                  </a:lnTo>
                  <a:lnTo>
                    <a:pt x="407012" y="35682"/>
                  </a:lnTo>
                  <a:lnTo>
                    <a:pt x="401884" y="35682"/>
                  </a:lnTo>
                  <a:lnTo>
                    <a:pt x="401884" y="9008"/>
                  </a:lnTo>
                  <a:lnTo>
                    <a:pt x="376454" y="9008"/>
                  </a:lnTo>
                  <a:lnTo>
                    <a:pt x="376454" y="35682"/>
                  </a:lnTo>
                  <a:lnTo>
                    <a:pt x="372785" y="35682"/>
                  </a:lnTo>
                  <a:lnTo>
                    <a:pt x="372785" y="9008"/>
                  </a:lnTo>
                  <a:lnTo>
                    <a:pt x="338793" y="9008"/>
                  </a:lnTo>
                  <a:lnTo>
                    <a:pt x="338769" y="35682"/>
                  </a:lnTo>
                  <a:lnTo>
                    <a:pt x="335146" y="35682"/>
                  </a:lnTo>
                  <a:lnTo>
                    <a:pt x="335146" y="9032"/>
                  </a:lnTo>
                  <a:lnTo>
                    <a:pt x="315198" y="9008"/>
                  </a:lnTo>
                  <a:lnTo>
                    <a:pt x="315198" y="35682"/>
                  </a:lnTo>
                  <a:lnTo>
                    <a:pt x="311528" y="35682"/>
                  </a:lnTo>
                  <a:lnTo>
                    <a:pt x="311528" y="9008"/>
                  </a:lnTo>
                  <a:lnTo>
                    <a:pt x="291603" y="9008"/>
                  </a:lnTo>
                  <a:lnTo>
                    <a:pt x="291603" y="35682"/>
                  </a:lnTo>
                  <a:lnTo>
                    <a:pt x="287934" y="35682"/>
                  </a:lnTo>
                  <a:lnTo>
                    <a:pt x="287934" y="9008"/>
                  </a:lnTo>
                  <a:lnTo>
                    <a:pt x="254577" y="9008"/>
                  </a:lnTo>
                  <a:lnTo>
                    <a:pt x="254577" y="35682"/>
                  </a:lnTo>
                  <a:lnTo>
                    <a:pt x="250883" y="35682"/>
                  </a:lnTo>
                  <a:lnTo>
                    <a:pt x="250883" y="9008"/>
                  </a:lnTo>
                  <a:lnTo>
                    <a:pt x="226089" y="9008"/>
                  </a:lnTo>
                  <a:lnTo>
                    <a:pt x="226089" y="35682"/>
                  </a:lnTo>
                  <a:lnTo>
                    <a:pt x="222160" y="35682"/>
                  </a:lnTo>
                  <a:lnTo>
                    <a:pt x="222160" y="15736"/>
                  </a:lnTo>
                  <a:lnTo>
                    <a:pt x="185628" y="15736"/>
                  </a:lnTo>
                  <a:lnTo>
                    <a:pt x="185628" y="35682"/>
                  </a:lnTo>
                  <a:lnTo>
                    <a:pt x="182875" y="35682"/>
                  </a:lnTo>
                  <a:lnTo>
                    <a:pt x="182875" y="15736"/>
                  </a:lnTo>
                  <a:lnTo>
                    <a:pt x="164621" y="15736"/>
                  </a:lnTo>
                  <a:lnTo>
                    <a:pt x="164621" y="35682"/>
                  </a:lnTo>
                  <a:lnTo>
                    <a:pt x="162198" y="35682"/>
                  </a:lnTo>
                  <a:lnTo>
                    <a:pt x="162198" y="15736"/>
                  </a:lnTo>
                  <a:lnTo>
                    <a:pt x="128417" y="15736"/>
                  </a:lnTo>
                  <a:lnTo>
                    <a:pt x="128417" y="35682"/>
                  </a:lnTo>
                  <a:lnTo>
                    <a:pt x="127053" y="35682"/>
                  </a:lnTo>
                  <a:lnTo>
                    <a:pt x="127053" y="15736"/>
                  </a:lnTo>
                  <a:lnTo>
                    <a:pt x="93272" y="15736"/>
                  </a:lnTo>
                  <a:lnTo>
                    <a:pt x="93272" y="35682"/>
                  </a:lnTo>
                  <a:lnTo>
                    <a:pt x="91908" y="35682"/>
                  </a:lnTo>
                  <a:lnTo>
                    <a:pt x="91908" y="15736"/>
                  </a:lnTo>
                  <a:lnTo>
                    <a:pt x="58127" y="15736"/>
                  </a:lnTo>
                  <a:lnTo>
                    <a:pt x="58127" y="35682"/>
                  </a:lnTo>
                  <a:lnTo>
                    <a:pt x="53987" y="35682"/>
                  </a:lnTo>
                  <a:lnTo>
                    <a:pt x="53987" y="15736"/>
                  </a:lnTo>
                  <a:lnTo>
                    <a:pt x="33310" y="15736"/>
                  </a:lnTo>
                  <a:lnTo>
                    <a:pt x="33310" y="22298"/>
                  </a:lnTo>
                  <a:lnTo>
                    <a:pt x="13949" y="15501"/>
                  </a:lnTo>
                  <a:lnTo>
                    <a:pt x="6045" y="35682"/>
                  </a:lnTo>
                  <a:lnTo>
                    <a:pt x="0" y="35682"/>
                  </a:lnTo>
                  <a:lnTo>
                    <a:pt x="0" y="0"/>
                  </a:lnTo>
                  <a:lnTo>
                    <a:pt x="584454" y="0"/>
                  </a:lnTo>
                  <a:lnTo>
                    <a:pt x="584454" y="35682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6461452" y="8739229"/>
              <a:ext cx="5715" cy="13970"/>
            </a:xfrm>
            <a:custGeom>
              <a:avLst/>
              <a:gdLst/>
              <a:ahLst/>
              <a:cxnLst/>
              <a:rect l="l" t="t" r="r" b="b"/>
              <a:pathLst>
                <a:path w="5714" h="13970">
                  <a:moveTo>
                    <a:pt x="5222" y="13360"/>
                  </a:moveTo>
                  <a:lnTo>
                    <a:pt x="0" y="13360"/>
                  </a:lnTo>
                  <a:lnTo>
                    <a:pt x="5222" y="0"/>
                  </a:lnTo>
                  <a:lnTo>
                    <a:pt x="5222" y="13360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6461452" y="8739229"/>
              <a:ext cx="5715" cy="13970"/>
            </a:xfrm>
            <a:custGeom>
              <a:avLst/>
              <a:gdLst/>
              <a:ahLst/>
              <a:cxnLst/>
              <a:rect l="l" t="t" r="r" b="b"/>
              <a:pathLst>
                <a:path w="5714" h="13970">
                  <a:moveTo>
                    <a:pt x="5222" y="13360"/>
                  </a:moveTo>
                  <a:lnTo>
                    <a:pt x="0" y="13360"/>
                  </a:lnTo>
                  <a:lnTo>
                    <a:pt x="5222" y="0"/>
                  </a:lnTo>
                  <a:lnTo>
                    <a:pt x="5222" y="13360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6990766" y="8725915"/>
              <a:ext cx="26034" cy="26670"/>
            </a:xfrm>
            <a:custGeom>
              <a:avLst/>
              <a:gdLst/>
              <a:ahLst/>
              <a:cxnLst/>
              <a:rect l="l" t="t" r="r" b="b"/>
              <a:pathLst>
                <a:path w="26034" h="26670">
                  <a:moveTo>
                    <a:pt x="25429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25429" y="0"/>
                  </a:lnTo>
                  <a:lnTo>
                    <a:pt x="25429" y="4704"/>
                  </a:lnTo>
                  <a:lnTo>
                    <a:pt x="2046" y="4704"/>
                  </a:lnTo>
                  <a:lnTo>
                    <a:pt x="2046" y="9761"/>
                  </a:lnTo>
                  <a:lnTo>
                    <a:pt x="25429" y="9761"/>
                  </a:lnTo>
                  <a:lnTo>
                    <a:pt x="25429" y="11855"/>
                  </a:lnTo>
                  <a:lnTo>
                    <a:pt x="2046" y="11855"/>
                  </a:lnTo>
                  <a:lnTo>
                    <a:pt x="2046" y="20134"/>
                  </a:lnTo>
                  <a:lnTo>
                    <a:pt x="25429" y="20134"/>
                  </a:lnTo>
                  <a:lnTo>
                    <a:pt x="25429" y="21922"/>
                  </a:lnTo>
                  <a:lnTo>
                    <a:pt x="2046" y="21922"/>
                  </a:lnTo>
                  <a:lnTo>
                    <a:pt x="2046" y="26203"/>
                  </a:lnTo>
                  <a:lnTo>
                    <a:pt x="25429" y="26203"/>
                  </a:lnTo>
                  <a:lnTo>
                    <a:pt x="25429" y="26673"/>
                  </a:lnTo>
                  <a:close/>
                </a:path>
                <a:path w="26034" h="26670">
                  <a:moveTo>
                    <a:pt x="25429" y="9761"/>
                  </a:moveTo>
                  <a:lnTo>
                    <a:pt x="23382" y="9761"/>
                  </a:lnTo>
                  <a:lnTo>
                    <a:pt x="23382" y="4704"/>
                  </a:lnTo>
                  <a:lnTo>
                    <a:pt x="25429" y="4704"/>
                  </a:lnTo>
                  <a:lnTo>
                    <a:pt x="25429" y="9761"/>
                  </a:lnTo>
                  <a:close/>
                </a:path>
                <a:path w="26034" h="26670">
                  <a:moveTo>
                    <a:pt x="25429" y="20134"/>
                  </a:moveTo>
                  <a:lnTo>
                    <a:pt x="23382" y="20134"/>
                  </a:lnTo>
                  <a:lnTo>
                    <a:pt x="23382" y="11855"/>
                  </a:lnTo>
                  <a:lnTo>
                    <a:pt x="25429" y="11855"/>
                  </a:lnTo>
                  <a:lnTo>
                    <a:pt x="25429" y="20134"/>
                  </a:lnTo>
                  <a:close/>
                </a:path>
                <a:path w="26034" h="26670">
                  <a:moveTo>
                    <a:pt x="25429" y="26203"/>
                  </a:moveTo>
                  <a:lnTo>
                    <a:pt x="23382" y="26203"/>
                  </a:lnTo>
                  <a:lnTo>
                    <a:pt x="23382" y="21922"/>
                  </a:lnTo>
                  <a:lnTo>
                    <a:pt x="25429" y="21922"/>
                  </a:lnTo>
                  <a:lnTo>
                    <a:pt x="25429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6990766" y="8725915"/>
              <a:ext cx="26034" cy="26670"/>
            </a:xfrm>
            <a:custGeom>
              <a:avLst/>
              <a:gdLst/>
              <a:ahLst/>
              <a:cxnLst/>
              <a:rect l="l" t="t" r="r" b="b"/>
              <a:pathLst>
                <a:path w="26034" h="26670">
                  <a:moveTo>
                    <a:pt x="25429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25429" y="0"/>
                  </a:lnTo>
                  <a:lnTo>
                    <a:pt x="25429" y="4704"/>
                  </a:lnTo>
                  <a:lnTo>
                    <a:pt x="2046" y="4704"/>
                  </a:lnTo>
                  <a:lnTo>
                    <a:pt x="2046" y="9761"/>
                  </a:lnTo>
                  <a:lnTo>
                    <a:pt x="25429" y="9761"/>
                  </a:lnTo>
                  <a:lnTo>
                    <a:pt x="25429" y="11855"/>
                  </a:lnTo>
                  <a:lnTo>
                    <a:pt x="2046" y="11855"/>
                  </a:lnTo>
                  <a:lnTo>
                    <a:pt x="2046" y="20134"/>
                  </a:lnTo>
                  <a:lnTo>
                    <a:pt x="25429" y="20134"/>
                  </a:lnTo>
                  <a:lnTo>
                    <a:pt x="25429" y="21922"/>
                  </a:lnTo>
                  <a:lnTo>
                    <a:pt x="2046" y="21922"/>
                  </a:lnTo>
                  <a:lnTo>
                    <a:pt x="2046" y="26203"/>
                  </a:lnTo>
                  <a:lnTo>
                    <a:pt x="25429" y="26203"/>
                  </a:lnTo>
                  <a:lnTo>
                    <a:pt x="25429" y="26673"/>
                  </a:lnTo>
                  <a:close/>
                </a:path>
                <a:path w="26034" h="26670">
                  <a:moveTo>
                    <a:pt x="25429" y="9761"/>
                  </a:moveTo>
                  <a:lnTo>
                    <a:pt x="23382" y="9761"/>
                  </a:lnTo>
                  <a:lnTo>
                    <a:pt x="23382" y="4704"/>
                  </a:lnTo>
                  <a:lnTo>
                    <a:pt x="25429" y="4704"/>
                  </a:lnTo>
                  <a:lnTo>
                    <a:pt x="25429" y="9761"/>
                  </a:lnTo>
                  <a:close/>
                </a:path>
                <a:path w="26034" h="26670">
                  <a:moveTo>
                    <a:pt x="25429" y="20134"/>
                  </a:moveTo>
                  <a:lnTo>
                    <a:pt x="23382" y="20134"/>
                  </a:lnTo>
                  <a:lnTo>
                    <a:pt x="23382" y="11855"/>
                  </a:lnTo>
                  <a:lnTo>
                    <a:pt x="25429" y="11855"/>
                  </a:lnTo>
                  <a:lnTo>
                    <a:pt x="25429" y="20134"/>
                  </a:lnTo>
                  <a:close/>
                </a:path>
                <a:path w="26034" h="26670">
                  <a:moveTo>
                    <a:pt x="25429" y="26203"/>
                  </a:moveTo>
                  <a:lnTo>
                    <a:pt x="23382" y="26203"/>
                  </a:lnTo>
                  <a:lnTo>
                    <a:pt x="23382" y="21922"/>
                  </a:lnTo>
                  <a:lnTo>
                    <a:pt x="25429" y="21922"/>
                  </a:lnTo>
                  <a:lnTo>
                    <a:pt x="25429" y="26203"/>
                  </a:lnTo>
                  <a:close/>
                </a:path>
              </a:pathLst>
            </a:custGeom>
            <a:solidFill>
              <a:srgbClr val="856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6992812" y="8730620"/>
              <a:ext cx="21590" cy="5080"/>
            </a:xfrm>
            <a:custGeom>
              <a:avLst/>
              <a:gdLst/>
              <a:ahLst/>
              <a:cxnLst/>
              <a:rect l="l" t="t" r="r" b="b"/>
              <a:pathLst>
                <a:path w="21590" h="5079">
                  <a:moveTo>
                    <a:pt x="21336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5057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6992812" y="8730620"/>
              <a:ext cx="21590" cy="5080"/>
            </a:xfrm>
            <a:custGeom>
              <a:avLst/>
              <a:gdLst/>
              <a:ahLst/>
              <a:cxnLst/>
              <a:rect l="l" t="t" r="r" b="b"/>
              <a:pathLst>
                <a:path w="21590" h="5079">
                  <a:moveTo>
                    <a:pt x="21336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5057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6992812" y="8737770"/>
              <a:ext cx="21590" cy="8890"/>
            </a:xfrm>
            <a:custGeom>
              <a:avLst/>
              <a:gdLst/>
              <a:ahLst/>
              <a:cxnLst/>
              <a:rect l="l" t="t" r="r" b="b"/>
              <a:pathLst>
                <a:path w="21590" h="8890">
                  <a:moveTo>
                    <a:pt x="21336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8279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6992812" y="8737770"/>
              <a:ext cx="21590" cy="8890"/>
            </a:xfrm>
            <a:custGeom>
              <a:avLst/>
              <a:gdLst/>
              <a:ahLst/>
              <a:cxnLst/>
              <a:rect l="l" t="t" r="r" b="b"/>
              <a:pathLst>
                <a:path w="21590" h="8890">
                  <a:moveTo>
                    <a:pt x="21336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8279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6992812" y="8747838"/>
              <a:ext cx="21590" cy="4445"/>
            </a:xfrm>
            <a:custGeom>
              <a:avLst/>
              <a:gdLst/>
              <a:ahLst/>
              <a:cxnLst/>
              <a:rect l="l" t="t" r="r" b="b"/>
              <a:pathLst>
                <a:path w="21590" h="4445">
                  <a:moveTo>
                    <a:pt x="21336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4281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6992812" y="8747838"/>
              <a:ext cx="21590" cy="4445"/>
            </a:xfrm>
            <a:custGeom>
              <a:avLst/>
              <a:gdLst/>
              <a:ahLst/>
              <a:cxnLst/>
              <a:rect l="l" t="t" r="r" b="b"/>
              <a:pathLst>
                <a:path w="21590" h="4445">
                  <a:moveTo>
                    <a:pt x="21336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4281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6953104" y="8725915"/>
              <a:ext cx="34290" cy="26670"/>
            </a:xfrm>
            <a:custGeom>
              <a:avLst/>
              <a:gdLst/>
              <a:ahLst/>
              <a:cxnLst/>
              <a:rect l="l" t="t" r="r" b="b"/>
              <a:pathLst>
                <a:path w="34290" h="26670">
                  <a:moveTo>
                    <a:pt x="33992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33992" y="0"/>
                  </a:lnTo>
                  <a:lnTo>
                    <a:pt x="33992" y="4704"/>
                  </a:lnTo>
                  <a:lnTo>
                    <a:pt x="2752" y="4704"/>
                  </a:lnTo>
                  <a:lnTo>
                    <a:pt x="2752" y="9761"/>
                  </a:lnTo>
                  <a:lnTo>
                    <a:pt x="33992" y="9761"/>
                  </a:lnTo>
                  <a:lnTo>
                    <a:pt x="33992" y="11855"/>
                  </a:lnTo>
                  <a:lnTo>
                    <a:pt x="2752" y="11855"/>
                  </a:lnTo>
                  <a:lnTo>
                    <a:pt x="2752" y="20134"/>
                  </a:lnTo>
                  <a:lnTo>
                    <a:pt x="33992" y="20134"/>
                  </a:lnTo>
                  <a:lnTo>
                    <a:pt x="33992" y="21922"/>
                  </a:lnTo>
                  <a:lnTo>
                    <a:pt x="2752" y="21922"/>
                  </a:lnTo>
                  <a:lnTo>
                    <a:pt x="2752" y="26203"/>
                  </a:lnTo>
                  <a:lnTo>
                    <a:pt x="33992" y="26203"/>
                  </a:lnTo>
                  <a:lnTo>
                    <a:pt x="33992" y="26673"/>
                  </a:lnTo>
                  <a:close/>
                </a:path>
                <a:path w="34290" h="26670">
                  <a:moveTo>
                    <a:pt x="33992" y="9761"/>
                  </a:moveTo>
                  <a:lnTo>
                    <a:pt x="31239" y="9761"/>
                  </a:lnTo>
                  <a:lnTo>
                    <a:pt x="31239" y="4704"/>
                  </a:lnTo>
                  <a:lnTo>
                    <a:pt x="33992" y="4704"/>
                  </a:lnTo>
                  <a:lnTo>
                    <a:pt x="33992" y="9761"/>
                  </a:lnTo>
                  <a:close/>
                </a:path>
                <a:path w="34290" h="26670">
                  <a:moveTo>
                    <a:pt x="33992" y="20134"/>
                  </a:moveTo>
                  <a:lnTo>
                    <a:pt x="31239" y="20134"/>
                  </a:lnTo>
                  <a:lnTo>
                    <a:pt x="31239" y="11855"/>
                  </a:lnTo>
                  <a:lnTo>
                    <a:pt x="33992" y="11855"/>
                  </a:lnTo>
                  <a:lnTo>
                    <a:pt x="33992" y="20134"/>
                  </a:lnTo>
                  <a:close/>
                </a:path>
                <a:path w="34290" h="26670">
                  <a:moveTo>
                    <a:pt x="33992" y="26203"/>
                  </a:moveTo>
                  <a:lnTo>
                    <a:pt x="31239" y="26203"/>
                  </a:lnTo>
                  <a:lnTo>
                    <a:pt x="31239" y="21922"/>
                  </a:lnTo>
                  <a:lnTo>
                    <a:pt x="33992" y="21922"/>
                  </a:lnTo>
                  <a:lnTo>
                    <a:pt x="33992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6953104" y="8725915"/>
              <a:ext cx="34290" cy="26670"/>
            </a:xfrm>
            <a:custGeom>
              <a:avLst/>
              <a:gdLst/>
              <a:ahLst/>
              <a:cxnLst/>
              <a:rect l="l" t="t" r="r" b="b"/>
              <a:pathLst>
                <a:path w="34290" h="26670">
                  <a:moveTo>
                    <a:pt x="33992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33992" y="0"/>
                  </a:lnTo>
                  <a:lnTo>
                    <a:pt x="33992" y="4704"/>
                  </a:lnTo>
                  <a:lnTo>
                    <a:pt x="2752" y="4704"/>
                  </a:lnTo>
                  <a:lnTo>
                    <a:pt x="2752" y="9761"/>
                  </a:lnTo>
                  <a:lnTo>
                    <a:pt x="33992" y="9761"/>
                  </a:lnTo>
                  <a:lnTo>
                    <a:pt x="33992" y="11855"/>
                  </a:lnTo>
                  <a:lnTo>
                    <a:pt x="2752" y="11855"/>
                  </a:lnTo>
                  <a:lnTo>
                    <a:pt x="2752" y="20134"/>
                  </a:lnTo>
                  <a:lnTo>
                    <a:pt x="33992" y="20134"/>
                  </a:lnTo>
                  <a:lnTo>
                    <a:pt x="33992" y="21922"/>
                  </a:lnTo>
                  <a:lnTo>
                    <a:pt x="2752" y="21922"/>
                  </a:lnTo>
                  <a:lnTo>
                    <a:pt x="2752" y="26203"/>
                  </a:lnTo>
                  <a:lnTo>
                    <a:pt x="33992" y="26203"/>
                  </a:lnTo>
                  <a:lnTo>
                    <a:pt x="33992" y="26673"/>
                  </a:lnTo>
                  <a:close/>
                </a:path>
                <a:path w="34290" h="26670">
                  <a:moveTo>
                    <a:pt x="33992" y="9761"/>
                  </a:moveTo>
                  <a:lnTo>
                    <a:pt x="31239" y="9761"/>
                  </a:lnTo>
                  <a:lnTo>
                    <a:pt x="31239" y="4704"/>
                  </a:lnTo>
                  <a:lnTo>
                    <a:pt x="33992" y="4704"/>
                  </a:lnTo>
                  <a:lnTo>
                    <a:pt x="33992" y="9761"/>
                  </a:lnTo>
                  <a:close/>
                </a:path>
                <a:path w="34290" h="26670">
                  <a:moveTo>
                    <a:pt x="33992" y="20134"/>
                  </a:moveTo>
                  <a:lnTo>
                    <a:pt x="31239" y="20134"/>
                  </a:lnTo>
                  <a:lnTo>
                    <a:pt x="31239" y="11855"/>
                  </a:lnTo>
                  <a:lnTo>
                    <a:pt x="33992" y="11855"/>
                  </a:lnTo>
                  <a:lnTo>
                    <a:pt x="33992" y="20134"/>
                  </a:lnTo>
                  <a:close/>
                </a:path>
                <a:path w="34290" h="26670">
                  <a:moveTo>
                    <a:pt x="33992" y="26203"/>
                  </a:moveTo>
                  <a:lnTo>
                    <a:pt x="31239" y="26203"/>
                  </a:lnTo>
                  <a:lnTo>
                    <a:pt x="31239" y="21922"/>
                  </a:lnTo>
                  <a:lnTo>
                    <a:pt x="33992" y="21922"/>
                  </a:lnTo>
                  <a:lnTo>
                    <a:pt x="33992" y="26203"/>
                  </a:lnTo>
                  <a:close/>
                </a:path>
              </a:pathLst>
            </a:custGeom>
            <a:solidFill>
              <a:srgbClr val="856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6955856" y="8730620"/>
              <a:ext cx="28575" cy="5080"/>
            </a:xfrm>
            <a:custGeom>
              <a:avLst/>
              <a:gdLst/>
              <a:ahLst/>
              <a:cxnLst/>
              <a:rect l="l" t="t" r="r" b="b"/>
              <a:pathLst>
                <a:path w="28575" h="5079">
                  <a:moveTo>
                    <a:pt x="28487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8487" y="0"/>
                  </a:lnTo>
                  <a:lnTo>
                    <a:pt x="28487" y="5057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6955856" y="8730620"/>
              <a:ext cx="28575" cy="5080"/>
            </a:xfrm>
            <a:custGeom>
              <a:avLst/>
              <a:gdLst/>
              <a:ahLst/>
              <a:cxnLst/>
              <a:rect l="l" t="t" r="r" b="b"/>
              <a:pathLst>
                <a:path w="28575" h="5079">
                  <a:moveTo>
                    <a:pt x="28487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8487" y="0"/>
                  </a:lnTo>
                  <a:lnTo>
                    <a:pt x="28487" y="5057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6955856" y="8737770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90">
                  <a:moveTo>
                    <a:pt x="28487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8487" y="0"/>
                  </a:lnTo>
                  <a:lnTo>
                    <a:pt x="28487" y="8279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6955856" y="8737770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90">
                  <a:moveTo>
                    <a:pt x="28487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8487" y="0"/>
                  </a:lnTo>
                  <a:lnTo>
                    <a:pt x="28487" y="8279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6955856" y="8747838"/>
              <a:ext cx="28575" cy="4445"/>
            </a:xfrm>
            <a:custGeom>
              <a:avLst/>
              <a:gdLst/>
              <a:ahLst/>
              <a:cxnLst/>
              <a:rect l="l" t="t" r="r" b="b"/>
              <a:pathLst>
                <a:path w="28575" h="4445">
                  <a:moveTo>
                    <a:pt x="28487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28487" y="0"/>
                  </a:lnTo>
                  <a:lnTo>
                    <a:pt x="28487" y="4281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6955856" y="8747838"/>
              <a:ext cx="28575" cy="4445"/>
            </a:xfrm>
            <a:custGeom>
              <a:avLst/>
              <a:gdLst/>
              <a:ahLst/>
              <a:cxnLst/>
              <a:rect l="l" t="t" r="r" b="b"/>
              <a:pathLst>
                <a:path w="28575" h="4445">
                  <a:moveTo>
                    <a:pt x="28487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28487" y="0"/>
                  </a:lnTo>
                  <a:lnTo>
                    <a:pt x="28487" y="4281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6929509" y="8725915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19924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704"/>
                  </a:lnTo>
                  <a:lnTo>
                    <a:pt x="1623" y="4704"/>
                  </a:lnTo>
                  <a:lnTo>
                    <a:pt x="1623" y="9761"/>
                  </a:lnTo>
                  <a:lnTo>
                    <a:pt x="19924" y="9761"/>
                  </a:lnTo>
                  <a:lnTo>
                    <a:pt x="19924" y="11855"/>
                  </a:lnTo>
                  <a:lnTo>
                    <a:pt x="1623" y="11855"/>
                  </a:lnTo>
                  <a:lnTo>
                    <a:pt x="1623" y="20134"/>
                  </a:lnTo>
                  <a:lnTo>
                    <a:pt x="19924" y="20134"/>
                  </a:lnTo>
                  <a:lnTo>
                    <a:pt x="19924" y="21922"/>
                  </a:lnTo>
                  <a:lnTo>
                    <a:pt x="1623" y="21922"/>
                  </a:lnTo>
                  <a:lnTo>
                    <a:pt x="1623" y="26203"/>
                  </a:lnTo>
                  <a:lnTo>
                    <a:pt x="19924" y="26203"/>
                  </a:lnTo>
                  <a:lnTo>
                    <a:pt x="19924" y="26673"/>
                  </a:lnTo>
                  <a:close/>
                </a:path>
                <a:path w="20320" h="26670">
                  <a:moveTo>
                    <a:pt x="19924" y="9761"/>
                  </a:moveTo>
                  <a:lnTo>
                    <a:pt x="18325" y="9761"/>
                  </a:lnTo>
                  <a:lnTo>
                    <a:pt x="18325" y="4704"/>
                  </a:lnTo>
                  <a:lnTo>
                    <a:pt x="19924" y="4704"/>
                  </a:lnTo>
                  <a:lnTo>
                    <a:pt x="19924" y="9761"/>
                  </a:lnTo>
                  <a:close/>
                </a:path>
                <a:path w="20320" h="26670">
                  <a:moveTo>
                    <a:pt x="19924" y="20134"/>
                  </a:moveTo>
                  <a:lnTo>
                    <a:pt x="18325" y="20134"/>
                  </a:lnTo>
                  <a:lnTo>
                    <a:pt x="18325" y="11855"/>
                  </a:lnTo>
                  <a:lnTo>
                    <a:pt x="19924" y="11855"/>
                  </a:lnTo>
                  <a:lnTo>
                    <a:pt x="19924" y="20134"/>
                  </a:lnTo>
                  <a:close/>
                </a:path>
                <a:path w="20320" h="26670">
                  <a:moveTo>
                    <a:pt x="19924" y="26203"/>
                  </a:moveTo>
                  <a:lnTo>
                    <a:pt x="18325" y="26203"/>
                  </a:lnTo>
                  <a:lnTo>
                    <a:pt x="18325" y="21922"/>
                  </a:lnTo>
                  <a:lnTo>
                    <a:pt x="19924" y="21922"/>
                  </a:lnTo>
                  <a:lnTo>
                    <a:pt x="19924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6929509" y="8725915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19924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704"/>
                  </a:lnTo>
                  <a:lnTo>
                    <a:pt x="1599" y="4704"/>
                  </a:lnTo>
                  <a:lnTo>
                    <a:pt x="1599" y="9761"/>
                  </a:lnTo>
                  <a:lnTo>
                    <a:pt x="19924" y="9761"/>
                  </a:lnTo>
                  <a:lnTo>
                    <a:pt x="19924" y="11831"/>
                  </a:lnTo>
                  <a:lnTo>
                    <a:pt x="1599" y="11831"/>
                  </a:lnTo>
                  <a:lnTo>
                    <a:pt x="1599" y="20111"/>
                  </a:lnTo>
                  <a:lnTo>
                    <a:pt x="19924" y="20111"/>
                  </a:lnTo>
                  <a:lnTo>
                    <a:pt x="19924" y="21898"/>
                  </a:lnTo>
                  <a:lnTo>
                    <a:pt x="1599" y="21898"/>
                  </a:lnTo>
                  <a:lnTo>
                    <a:pt x="1599" y="26179"/>
                  </a:lnTo>
                  <a:lnTo>
                    <a:pt x="19924" y="26179"/>
                  </a:lnTo>
                  <a:lnTo>
                    <a:pt x="19924" y="26673"/>
                  </a:lnTo>
                  <a:close/>
                </a:path>
                <a:path w="20320" h="26670">
                  <a:moveTo>
                    <a:pt x="19924" y="9761"/>
                  </a:moveTo>
                  <a:lnTo>
                    <a:pt x="18325" y="9761"/>
                  </a:lnTo>
                  <a:lnTo>
                    <a:pt x="18325" y="4704"/>
                  </a:lnTo>
                  <a:lnTo>
                    <a:pt x="19924" y="4704"/>
                  </a:lnTo>
                  <a:lnTo>
                    <a:pt x="19924" y="9761"/>
                  </a:lnTo>
                  <a:close/>
                </a:path>
                <a:path w="20320" h="26670">
                  <a:moveTo>
                    <a:pt x="19924" y="20111"/>
                  </a:moveTo>
                  <a:lnTo>
                    <a:pt x="18325" y="20111"/>
                  </a:lnTo>
                  <a:lnTo>
                    <a:pt x="18325" y="11831"/>
                  </a:lnTo>
                  <a:lnTo>
                    <a:pt x="19924" y="11831"/>
                  </a:lnTo>
                  <a:lnTo>
                    <a:pt x="19924" y="20111"/>
                  </a:lnTo>
                  <a:close/>
                </a:path>
                <a:path w="20320" h="26670">
                  <a:moveTo>
                    <a:pt x="19924" y="26179"/>
                  </a:moveTo>
                  <a:lnTo>
                    <a:pt x="18325" y="26179"/>
                  </a:lnTo>
                  <a:lnTo>
                    <a:pt x="18325" y="21898"/>
                  </a:lnTo>
                  <a:lnTo>
                    <a:pt x="19924" y="21898"/>
                  </a:lnTo>
                  <a:lnTo>
                    <a:pt x="19924" y="26179"/>
                  </a:lnTo>
                  <a:close/>
                </a:path>
              </a:pathLst>
            </a:custGeom>
            <a:solidFill>
              <a:srgbClr val="856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6724968" y="8725915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19924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704"/>
                  </a:lnTo>
                  <a:lnTo>
                    <a:pt x="1623" y="4704"/>
                  </a:lnTo>
                  <a:lnTo>
                    <a:pt x="1623" y="9761"/>
                  </a:lnTo>
                  <a:lnTo>
                    <a:pt x="19924" y="9761"/>
                  </a:lnTo>
                  <a:lnTo>
                    <a:pt x="19924" y="11855"/>
                  </a:lnTo>
                  <a:lnTo>
                    <a:pt x="1623" y="11855"/>
                  </a:lnTo>
                  <a:lnTo>
                    <a:pt x="1623" y="20134"/>
                  </a:lnTo>
                  <a:lnTo>
                    <a:pt x="19924" y="20134"/>
                  </a:lnTo>
                  <a:lnTo>
                    <a:pt x="19924" y="21922"/>
                  </a:lnTo>
                  <a:lnTo>
                    <a:pt x="1623" y="21922"/>
                  </a:lnTo>
                  <a:lnTo>
                    <a:pt x="1623" y="26203"/>
                  </a:lnTo>
                  <a:lnTo>
                    <a:pt x="19924" y="26203"/>
                  </a:lnTo>
                  <a:lnTo>
                    <a:pt x="19924" y="26673"/>
                  </a:lnTo>
                  <a:close/>
                </a:path>
                <a:path w="20320" h="26670">
                  <a:moveTo>
                    <a:pt x="19924" y="9761"/>
                  </a:moveTo>
                  <a:lnTo>
                    <a:pt x="18325" y="9761"/>
                  </a:lnTo>
                  <a:lnTo>
                    <a:pt x="18325" y="4704"/>
                  </a:lnTo>
                  <a:lnTo>
                    <a:pt x="19924" y="4704"/>
                  </a:lnTo>
                  <a:lnTo>
                    <a:pt x="19924" y="9761"/>
                  </a:lnTo>
                  <a:close/>
                </a:path>
                <a:path w="20320" h="26670">
                  <a:moveTo>
                    <a:pt x="19924" y="20134"/>
                  </a:moveTo>
                  <a:lnTo>
                    <a:pt x="18325" y="20134"/>
                  </a:lnTo>
                  <a:lnTo>
                    <a:pt x="18325" y="11855"/>
                  </a:lnTo>
                  <a:lnTo>
                    <a:pt x="19924" y="11855"/>
                  </a:lnTo>
                  <a:lnTo>
                    <a:pt x="19924" y="20134"/>
                  </a:lnTo>
                  <a:close/>
                </a:path>
                <a:path w="20320" h="26670">
                  <a:moveTo>
                    <a:pt x="19924" y="26203"/>
                  </a:moveTo>
                  <a:lnTo>
                    <a:pt x="18325" y="26203"/>
                  </a:lnTo>
                  <a:lnTo>
                    <a:pt x="18325" y="21922"/>
                  </a:lnTo>
                  <a:lnTo>
                    <a:pt x="19924" y="21922"/>
                  </a:lnTo>
                  <a:lnTo>
                    <a:pt x="19924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6724968" y="8725915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19924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19924" y="0"/>
                  </a:lnTo>
                  <a:lnTo>
                    <a:pt x="19924" y="4704"/>
                  </a:lnTo>
                  <a:lnTo>
                    <a:pt x="1623" y="4704"/>
                  </a:lnTo>
                  <a:lnTo>
                    <a:pt x="1623" y="9761"/>
                  </a:lnTo>
                  <a:lnTo>
                    <a:pt x="19924" y="9761"/>
                  </a:lnTo>
                  <a:lnTo>
                    <a:pt x="19924" y="11855"/>
                  </a:lnTo>
                  <a:lnTo>
                    <a:pt x="1623" y="11855"/>
                  </a:lnTo>
                  <a:lnTo>
                    <a:pt x="1623" y="20134"/>
                  </a:lnTo>
                  <a:lnTo>
                    <a:pt x="19924" y="20134"/>
                  </a:lnTo>
                  <a:lnTo>
                    <a:pt x="19924" y="21922"/>
                  </a:lnTo>
                  <a:lnTo>
                    <a:pt x="1623" y="21922"/>
                  </a:lnTo>
                  <a:lnTo>
                    <a:pt x="1623" y="26203"/>
                  </a:lnTo>
                  <a:lnTo>
                    <a:pt x="19924" y="26203"/>
                  </a:lnTo>
                  <a:lnTo>
                    <a:pt x="19924" y="26673"/>
                  </a:lnTo>
                  <a:close/>
                </a:path>
                <a:path w="20320" h="26670">
                  <a:moveTo>
                    <a:pt x="19924" y="9761"/>
                  </a:moveTo>
                  <a:lnTo>
                    <a:pt x="18325" y="9761"/>
                  </a:lnTo>
                  <a:lnTo>
                    <a:pt x="18325" y="4704"/>
                  </a:lnTo>
                  <a:lnTo>
                    <a:pt x="19924" y="4704"/>
                  </a:lnTo>
                  <a:lnTo>
                    <a:pt x="19924" y="9761"/>
                  </a:lnTo>
                  <a:close/>
                </a:path>
                <a:path w="20320" h="26670">
                  <a:moveTo>
                    <a:pt x="19924" y="20134"/>
                  </a:moveTo>
                  <a:lnTo>
                    <a:pt x="18325" y="20134"/>
                  </a:lnTo>
                  <a:lnTo>
                    <a:pt x="18325" y="11855"/>
                  </a:lnTo>
                  <a:lnTo>
                    <a:pt x="19924" y="11855"/>
                  </a:lnTo>
                  <a:lnTo>
                    <a:pt x="19924" y="20134"/>
                  </a:lnTo>
                  <a:close/>
                </a:path>
                <a:path w="20320" h="26670">
                  <a:moveTo>
                    <a:pt x="19924" y="26203"/>
                  </a:moveTo>
                  <a:lnTo>
                    <a:pt x="18325" y="26203"/>
                  </a:lnTo>
                  <a:lnTo>
                    <a:pt x="18325" y="21922"/>
                  </a:lnTo>
                  <a:lnTo>
                    <a:pt x="19924" y="21922"/>
                  </a:lnTo>
                  <a:lnTo>
                    <a:pt x="19924" y="26203"/>
                  </a:lnTo>
                  <a:close/>
                </a:path>
              </a:pathLst>
            </a:custGeom>
            <a:solidFill>
              <a:srgbClr val="856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6726591" y="8730620"/>
              <a:ext cx="17145" cy="5080"/>
            </a:xfrm>
            <a:custGeom>
              <a:avLst/>
              <a:gdLst/>
              <a:ahLst/>
              <a:cxnLst/>
              <a:rect l="l" t="t" r="r" b="b"/>
              <a:pathLst>
                <a:path w="17145" h="5079">
                  <a:moveTo>
                    <a:pt x="16702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16702" y="0"/>
                  </a:lnTo>
                  <a:lnTo>
                    <a:pt x="16702" y="5057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6726591" y="8730620"/>
              <a:ext cx="17145" cy="5080"/>
            </a:xfrm>
            <a:custGeom>
              <a:avLst/>
              <a:gdLst/>
              <a:ahLst/>
              <a:cxnLst/>
              <a:rect l="l" t="t" r="r" b="b"/>
              <a:pathLst>
                <a:path w="17145" h="5079">
                  <a:moveTo>
                    <a:pt x="16702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16702" y="0"/>
                  </a:lnTo>
                  <a:lnTo>
                    <a:pt x="16702" y="5057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6726591" y="8737770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16702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16702" y="0"/>
                  </a:lnTo>
                  <a:lnTo>
                    <a:pt x="16702" y="8279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6726591" y="8737770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5" h="8890">
                  <a:moveTo>
                    <a:pt x="16702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16702" y="0"/>
                  </a:lnTo>
                  <a:lnTo>
                    <a:pt x="16702" y="8279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6726591" y="8747838"/>
              <a:ext cx="17145" cy="4445"/>
            </a:xfrm>
            <a:custGeom>
              <a:avLst/>
              <a:gdLst/>
              <a:ahLst/>
              <a:cxnLst/>
              <a:rect l="l" t="t" r="r" b="b"/>
              <a:pathLst>
                <a:path w="17145" h="4445">
                  <a:moveTo>
                    <a:pt x="16702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16702" y="0"/>
                  </a:lnTo>
                  <a:lnTo>
                    <a:pt x="16702" y="4281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6726591" y="8747838"/>
              <a:ext cx="17145" cy="4445"/>
            </a:xfrm>
            <a:custGeom>
              <a:avLst/>
              <a:gdLst/>
              <a:ahLst/>
              <a:cxnLst/>
              <a:rect l="l" t="t" r="r" b="b"/>
              <a:pathLst>
                <a:path w="17145" h="4445">
                  <a:moveTo>
                    <a:pt x="16702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16702" y="0"/>
                  </a:lnTo>
                  <a:lnTo>
                    <a:pt x="16702" y="4281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6687941" y="8725915"/>
              <a:ext cx="33655" cy="26670"/>
            </a:xfrm>
            <a:custGeom>
              <a:avLst/>
              <a:gdLst/>
              <a:ahLst/>
              <a:cxnLst/>
              <a:rect l="l" t="t" r="r" b="b"/>
              <a:pathLst>
                <a:path w="33654" h="26670">
                  <a:moveTo>
                    <a:pt x="33357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33357" y="0"/>
                  </a:lnTo>
                  <a:lnTo>
                    <a:pt x="33357" y="4704"/>
                  </a:lnTo>
                  <a:lnTo>
                    <a:pt x="2681" y="4704"/>
                  </a:lnTo>
                  <a:lnTo>
                    <a:pt x="2681" y="9761"/>
                  </a:lnTo>
                  <a:lnTo>
                    <a:pt x="33357" y="9761"/>
                  </a:lnTo>
                  <a:lnTo>
                    <a:pt x="33357" y="11855"/>
                  </a:lnTo>
                  <a:lnTo>
                    <a:pt x="2681" y="11855"/>
                  </a:lnTo>
                  <a:lnTo>
                    <a:pt x="2681" y="20134"/>
                  </a:lnTo>
                  <a:lnTo>
                    <a:pt x="33357" y="20134"/>
                  </a:lnTo>
                  <a:lnTo>
                    <a:pt x="33357" y="21922"/>
                  </a:lnTo>
                  <a:lnTo>
                    <a:pt x="2681" y="21922"/>
                  </a:lnTo>
                  <a:lnTo>
                    <a:pt x="2681" y="26203"/>
                  </a:lnTo>
                  <a:lnTo>
                    <a:pt x="33357" y="26203"/>
                  </a:lnTo>
                  <a:lnTo>
                    <a:pt x="33357" y="26673"/>
                  </a:lnTo>
                  <a:close/>
                </a:path>
                <a:path w="33654" h="26670">
                  <a:moveTo>
                    <a:pt x="33357" y="9761"/>
                  </a:moveTo>
                  <a:lnTo>
                    <a:pt x="30675" y="9761"/>
                  </a:lnTo>
                  <a:lnTo>
                    <a:pt x="30675" y="4704"/>
                  </a:lnTo>
                  <a:lnTo>
                    <a:pt x="33357" y="4704"/>
                  </a:lnTo>
                  <a:lnTo>
                    <a:pt x="33357" y="9761"/>
                  </a:lnTo>
                  <a:close/>
                </a:path>
                <a:path w="33654" h="26670">
                  <a:moveTo>
                    <a:pt x="33357" y="20134"/>
                  </a:moveTo>
                  <a:lnTo>
                    <a:pt x="30675" y="20134"/>
                  </a:lnTo>
                  <a:lnTo>
                    <a:pt x="30675" y="11855"/>
                  </a:lnTo>
                  <a:lnTo>
                    <a:pt x="33357" y="11855"/>
                  </a:lnTo>
                  <a:lnTo>
                    <a:pt x="33357" y="20134"/>
                  </a:lnTo>
                  <a:close/>
                </a:path>
                <a:path w="33654" h="26670">
                  <a:moveTo>
                    <a:pt x="33357" y="26203"/>
                  </a:moveTo>
                  <a:lnTo>
                    <a:pt x="30675" y="26203"/>
                  </a:lnTo>
                  <a:lnTo>
                    <a:pt x="30675" y="21922"/>
                  </a:lnTo>
                  <a:lnTo>
                    <a:pt x="33357" y="21922"/>
                  </a:lnTo>
                  <a:lnTo>
                    <a:pt x="33357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6687941" y="8725915"/>
              <a:ext cx="33655" cy="26670"/>
            </a:xfrm>
            <a:custGeom>
              <a:avLst/>
              <a:gdLst/>
              <a:ahLst/>
              <a:cxnLst/>
              <a:rect l="l" t="t" r="r" b="b"/>
              <a:pathLst>
                <a:path w="33654" h="26670">
                  <a:moveTo>
                    <a:pt x="33357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33357" y="0"/>
                  </a:lnTo>
                  <a:lnTo>
                    <a:pt x="33357" y="4704"/>
                  </a:lnTo>
                  <a:lnTo>
                    <a:pt x="2681" y="4704"/>
                  </a:lnTo>
                  <a:lnTo>
                    <a:pt x="2681" y="9761"/>
                  </a:lnTo>
                  <a:lnTo>
                    <a:pt x="33357" y="9761"/>
                  </a:lnTo>
                  <a:lnTo>
                    <a:pt x="33357" y="11855"/>
                  </a:lnTo>
                  <a:lnTo>
                    <a:pt x="2681" y="11855"/>
                  </a:lnTo>
                  <a:lnTo>
                    <a:pt x="2681" y="20134"/>
                  </a:lnTo>
                  <a:lnTo>
                    <a:pt x="33357" y="20134"/>
                  </a:lnTo>
                  <a:lnTo>
                    <a:pt x="33357" y="21922"/>
                  </a:lnTo>
                  <a:lnTo>
                    <a:pt x="2681" y="21922"/>
                  </a:lnTo>
                  <a:lnTo>
                    <a:pt x="2681" y="26203"/>
                  </a:lnTo>
                  <a:lnTo>
                    <a:pt x="33357" y="26203"/>
                  </a:lnTo>
                  <a:lnTo>
                    <a:pt x="33357" y="26673"/>
                  </a:lnTo>
                  <a:close/>
                </a:path>
                <a:path w="33654" h="26670">
                  <a:moveTo>
                    <a:pt x="33357" y="9761"/>
                  </a:moveTo>
                  <a:lnTo>
                    <a:pt x="30675" y="9761"/>
                  </a:lnTo>
                  <a:lnTo>
                    <a:pt x="30675" y="4704"/>
                  </a:lnTo>
                  <a:lnTo>
                    <a:pt x="33357" y="4704"/>
                  </a:lnTo>
                  <a:lnTo>
                    <a:pt x="33357" y="9761"/>
                  </a:lnTo>
                  <a:close/>
                </a:path>
                <a:path w="33654" h="26670">
                  <a:moveTo>
                    <a:pt x="33357" y="20134"/>
                  </a:moveTo>
                  <a:lnTo>
                    <a:pt x="30675" y="20134"/>
                  </a:lnTo>
                  <a:lnTo>
                    <a:pt x="30675" y="11855"/>
                  </a:lnTo>
                  <a:lnTo>
                    <a:pt x="33357" y="11855"/>
                  </a:lnTo>
                  <a:lnTo>
                    <a:pt x="33357" y="20134"/>
                  </a:lnTo>
                  <a:close/>
                </a:path>
                <a:path w="33654" h="26670">
                  <a:moveTo>
                    <a:pt x="33357" y="26203"/>
                  </a:moveTo>
                  <a:lnTo>
                    <a:pt x="30675" y="26203"/>
                  </a:lnTo>
                  <a:lnTo>
                    <a:pt x="30675" y="21922"/>
                  </a:lnTo>
                  <a:lnTo>
                    <a:pt x="33357" y="21922"/>
                  </a:lnTo>
                  <a:lnTo>
                    <a:pt x="33357" y="26203"/>
                  </a:lnTo>
                  <a:close/>
                </a:path>
              </a:pathLst>
            </a:custGeom>
            <a:solidFill>
              <a:srgbClr val="856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6690623" y="8730620"/>
              <a:ext cx="28575" cy="5080"/>
            </a:xfrm>
            <a:custGeom>
              <a:avLst/>
              <a:gdLst/>
              <a:ahLst/>
              <a:cxnLst/>
              <a:rect l="l" t="t" r="r" b="b"/>
              <a:pathLst>
                <a:path w="28575" h="5079">
                  <a:moveTo>
                    <a:pt x="27993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7993" y="0"/>
                  </a:lnTo>
                  <a:lnTo>
                    <a:pt x="27993" y="5057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6690623" y="8730620"/>
              <a:ext cx="28575" cy="5080"/>
            </a:xfrm>
            <a:custGeom>
              <a:avLst/>
              <a:gdLst/>
              <a:ahLst/>
              <a:cxnLst/>
              <a:rect l="l" t="t" r="r" b="b"/>
              <a:pathLst>
                <a:path w="28575" h="5079">
                  <a:moveTo>
                    <a:pt x="27993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7993" y="0"/>
                  </a:lnTo>
                  <a:lnTo>
                    <a:pt x="27993" y="5057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6690623" y="8737770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90">
                  <a:moveTo>
                    <a:pt x="27993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7993" y="0"/>
                  </a:lnTo>
                  <a:lnTo>
                    <a:pt x="27993" y="8279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6690623" y="8737770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90">
                  <a:moveTo>
                    <a:pt x="27993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7993" y="0"/>
                  </a:lnTo>
                  <a:lnTo>
                    <a:pt x="27993" y="8279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6690623" y="8747838"/>
              <a:ext cx="28575" cy="4445"/>
            </a:xfrm>
            <a:custGeom>
              <a:avLst/>
              <a:gdLst/>
              <a:ahLst/>
              <a:cxnLst/>
              <a:rect l="l" t="t" r="r" b="b"/>
              <a:pathLst>
                <a:path w="28575" h="4445">
                  <a:moveTo>
                    <a:pt x="27993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27993" y="0"/>
                  </a:lnTo>
                  <a:lnTo>
                    <a:pt x="27993" y="4281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6690623" y="8747838"/>
              <a:ext cx="28575" cy="4445"/>
            </a:xfrm>
            <a:custGeom>
              <a:avLst/>
              <a:gdLst/>
              <a:ahLst/>
              <a:cxnLst/>
              <a:rect l="l" t="t" r="r" b="b"/>
              <a:pathLst>
                <a:path w="28575" h="4445">
                  <a:moveTo>
                    <a:pt x="27993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27993" y="0"/>
                  </a:lnTo>
                  <a:lnTo>
                    <a:pt x="27993" y="4281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6659453" y="8725915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24794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24794" y="0"/>
                  </a:lnTo>
                  <a:lnTo>
                    <a:pt x="24794" y="4704"/>
                  </a:lnTo>
                  <a:lnTo>
                    <a:pt x="1999" y="4704"/>
                  </a:lnTo>
                  <a:lnTo>
                    <a:pt x="1999" y="9761"/>
                  </a:lnTo>
                  <a:lnTo>
                    <a:pt x="24794" y="9761"/>
                  </a:lnTo>
                  <a:lnTo>
                    <a:pt x="24794" y="11855"/>
                  </a:lnTo>
                  <a:lnTo>
                    <a:pt x="1999" y="11855"/>
                  </a:lnTo>
                  <a:lnTo>
                    <a:pt x="1999" y="20134"/>
                  </a:lnTo>
                  <a:lnTo>
                    <a:pt x="24794" y="20134"/>
                  </a:lnTo>
                  <a:lnTo>
                    <a:pt x="24794" y="21922"/>
                  </a:lnTo>
                  <a:lnTo>
                    <a:pt x="1999" y="21922"/>
                  </a:lnTo>
                  <a:lnTo>
                    <a:pt x="1999" y="26203"/>
                  </a:lnTo>
                  <a:lnTo>
                    <a:pt x="24794" y="26203"/>
                  </a:lnTo>
                  <a:lnTo>
                    <a:pt x="24794" y="26673"/>
                  </a:lnTo>
                  <a:close/>
                </a:path>
                <a:path w="25400" h="26670">
                  <a:moveTo>
                    <a:pt x="24794" y="9761"/>
                  </a:moveTo>
                  <a:lnTo>
                    <a:pt x="22794" y="9761"/>
                  </a:lnTo>
                  <a:lnTo>
                    <a:pt x="22794" y="4704"/>
                  </a:lnTo>
                  <a:lnTo>
                    <a:pt x="24794" y="4704"/>
                  </a:lnTo>
                  <a:lnTo>
                    <a:pt x="24794" y="9761"/>
                  </a:lnTo>
                  <a:close/>
                </a:path>
                <a:path w="25400" h="26670">
                  <a:moveTo>
                    <a:pt x="24794" y="20134"/>
                  </a:moveTo>
                  <a:lnTo>
                    <a:pt x="22794" y="20134"/>
                  </a:lnTo>
                  <a:lnTo>
                    <a:pt x="22794" y="11855"/>
                  </a:lnTo>
                  <a:lnTo>
                    <a:pt x="24794" y="11855"/>
                  </a:lnTo>
                  <a:lnTo>
                    <a:pt x="24794" y="20134"/>
                  </a:lnTo>
                  <a:close/>
                </a:path>
                <a:path w="25400" h="26670">
                  <a:moveTo>
                    <a:pt x="24794" y="26203"/>
                  </a:moveTo>
                  <a:lnTo>
                    <a:pt x="22794" y="26203"/>
                  </a:lnTo>
                  <a:lnTo>
                    <a:pt x="22794" y="21922"/>
                  </a:lnTo>
                  <a:lnTo>
                    <a:pt x="24794" y="21922"/>
                  </a:lnTo>
                  <a:lnTo>
                    <a:pt x="24794" y="26203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6659453" y="8725915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24794" y="26673"/>
                  </a:moveTo>
                  <a:lnTo>
                    <a:pt x="0" y="26673"/>
                  </a:lnTo>
                  <a:lnTo>
                    <a:pt x="0" y="0"/>
                  </a:lnTo>
                  <a:lnTo>
                    <a:pt x="24794" y="0"/>
                  </a:lnTo>
                  <a:lnTo>
                    <a:pt x="24794" y="4704"/>
                  </a:lnTo>
                  <a:lnTo>
                    <a:pt x="1999" y="4704"/>
                  </a:lnTo>
                  <a:lnTo>
                    <a:pt x="1999" y="9761"/>
                  </a:lnTo>
                  <a:lnTo>
                    <a:pt x="24794" y="9761"/>
                  </a:lnTo>
                  <a:lnTo>
                    <a:pt x="24794" y="11855"/>
                  </a:lnTo>
                  <a:lnTo>
                    <a:pt x="1999" y="11855"/>
                  </a:lnTo>
                  <a:lnTo>
                    <a:pt x="1999" y="20134"/>
                  </a:lnTo>
                  <a:lnTo>
                    <a:pt x="24794" y="20134"/>
                  </a:lnTo>
                  <a:lnTo>
                    <a:pt x="24794" y="21922"/>
                  </a:lnTo>
                  <a:lnTo>
                    <a:pt x="1999" y="21922"/>
                  </a:lnTo>
                  <a:lnTo>
                    <a:pt x="1999" y="26203"/>
                  </a:lnTo>
                  <a:lnTo>
                    <a:pt x="24794" y="26203"/>
                  </a:lnTo>
                  <a:lnTo>
                    <a:pt x="24794" y="26673"/>
                  </a:lnTo>
                  <a:close/>
                </a:path>
                <a:path w="25400" h="26670">
                  <a:moveTo>
                    <a:pt x="24794" y="9761"/>
                  </a:moveTo>
                  <a:lnTo>
                    <a:pt x="22794" y="9761"/>
                  </a:lnTo>
                  <a:lnTo>
                    <a:pt x="22794" y="4704"/>
                  </a:lnTo>
                  <a:lnTo>
                    <a:pt x="24794" y="4704"/>
                  </a:lnTo>
                  <a:lnTo>
                    <a:pt x="24794" y="9761"/>
                  </a:lnTo>
                  <a:close/>
                </a:path>
                <a:path w="25400" h="26670">
                  <a:moveTo>
                    <a:pt x="24794" y="20134"/>
                  </a:moveTo>
                  <a:lnTo>
                    <a:pt x="22794" y="20134"/>
                  </a:lnTo>
                  <a:lnTo>
                    <a:pt x="22794" y="11855"/>
                  </a:lnTo>
                  <a:lnTo>
                    <a:pt x="24794" y="11855"/>
                  </a:lnTo>
                  <a:lnTo>
                    <a:pt x="24794" y="20134"/>
                  </a:lnTo>
                  <a:close/>
                </a:path>
                <a:path w="25400" h="26670">
                  <a:moveTo>
                    <a:pt x="24794" y="26203"/>
                  </a:moveTo>
                  <a:lnTo>
                    <a:pt x="22794" y="26203"/>
                  </a:lnTo>
                  <a:lnTo>
                    <a:pt x="22794" y="21922"/>
                  </a:lnTo>
                  <a:lnTo>
                    <a:pt x="24794" y="21922"/>
                  </a:lnTo>
                  <a:lnTo>
                    <a:pt x="24794" y="26203"/>
                  </a:lnTo>
                  <a:close/>
                </a:path>
              </a:pathLst>
            </a:custGeom>
            <a:solidFill>
              <a:srgbClr val="856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6661453" y="8730620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20795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0795" y="0"/>
                  </a:lnTo>
                  <a:lnTo>
                    <a:pt x="20795" y="5057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6661453" y="8730620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20795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0795" y="0"/>
                  </a:lnTo>
                  <a:lnTo>
                    <a:pt x="20795" y="5057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6661453" y="8737770"/>
              <a:ext cx="20955" cy="8890"/>
            </a:xfrm>
            <a:custGeom>
              <a:avLst/>
              <a:gdLst/>
              <a:ahLst/>
              <a:cxnLst/>
              <a:rect l="l" t="t" r="r" b="b"/>
              <a:pathLst>
                <a:path w="20954" h="8890">
                  <a:moveTo>
                    <a:pt x="20795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0795" y="0"/>
                  </a:lnTo>
                  <a:lnTo>
                    <a:pt x="20795" y="8279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6661453" y="8737770"/>
              <a:ext cx="20955" cy="8890"/>
            </a:xfrm>
            <a:custGeom>
              <a:avLst/>
              <a:gdLst/>
              <a:ahLst/>
              <a:cxnLst/>
              <a:rect l="l" t="t" r="r" b="b"/>
              <a:pathLst>
                <a:path w="20954" h="8890">
                  <a:moveTo>
                    <a:pt x="20795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0795" y="0"/>
                  </a:lnTo>
                  <a:lnTo>
                    <a:pt x="20795" y="8279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6661453" y="8747838"/>
              <a:ext cx="20955" cy="4445"/>
            </a:xfrm>
            <a:custGeom>
              <a:avLst/>
              <a:gdLst/>
              <a:ahLst/>
              <a:cxnLst/>
              <a:rect l="l" t="t" r="r" b="b"/>
              <a:pathLst>
                <a:path w="20954" h="4445">
                  <a:moveTo>
                    <a:pt x="20795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20795" y="0"/>
                  </a:lnTo>
                  <a:lnTo>
                    <a:pt x="20795" y="4281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6661453" y="8747838"/>
              <a:ext cx="20955" cy="4445"/>
            </a:xfrm>
            <a:custGeom>
              <a:avLst/>
              <a:gdLst/>
              <a:ahLst/>
              <a:cxnLst/>
              <a:rect l="l" t="t" r="r" b="b"/>
              <a:pathLst>
                <a:path w="20954" h="4445">
                  <a:moveTo>
                    <a:pt x="20795" y="4281"/>
                  </a:moveTo>
                  <a:lnTo>
                    <a:pt x="0" y="4281"/>
                  </a:lnTo>
                  <a:lnTo>
                    <a:pt x="0" y="0"/>
                  </a:lnTo>
                  <a:lnTo>
                    <a:pt x="20795" y="0"/>
                  </a:lnTo>
                  <a:lnTo>
                    <a:pt x="20795" y="4281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6618992" y="8732642"/>
              <a:ext cx="36830" cy="20320"/>
            </a:xfrm>
            <a:custGeom>
              <a:avLst/>
              <a:gdLst/>
              <a:ahLst/>
              <a:cxnLst/>
              <a:rect l="l" t="t" r="r" b="b"/>
              <a:pathLst>
                <a:path w="36829" h="20320">
                  <a:moveTo>
                    <a:pt x="36532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36532" y="0"/>
                  </a:lnTo>
                  <a:lnTo>
                    <a:pt x="36532" y="8467"/>
                  </a:lnTo>
                  <a:lnTo>
                    <a:pt x="5528" y="8467"/>
                  </a:lnTo>
                  <a:lnTo>
                    <a:pt x="5528" y="16277"/>
                  </a:lnTo>
                  <a:lnTo>
                    <a:pt x="36532" y="16277"/>
                  </a:lnTo>
                  <a:lnTo>
                    <a:pt x="36532" y="19946"/>
                  </a:lnTo>
                  <a:close/>
                </a:path>
                <a:path w="36829" h="20320">
                  <a:moveTo>
                    <a:pt x="36532" y="16277"/>
                  </a:moveTo>
                  <a:lnTo>
                    <a:pt x="31028" y="16277"/>
                  </a:lnTo>
                  <a:lnTo>
                    <a:pt x="31028" y="8467"/>
                  </a:lnTo>
                  <a:lnTo>
                    <a:pt x="36532" y="8467"/>
                  </a:lnTo>
                  <a:lnTo>
                    <a:pt x="36532" y="16277"/>
                  </a:lnTo>
                  <a:close/>
                </a:path>
              </a:pathLst>
            </a:custGeom>
            <a:solidFill>
              <a:srgbClr val="603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6618992" y="8732642"/>
              <a:ext cx="36830" cy="20320"/>
            </a:xfrm>
            <a:custGeom>
              <a:avLst/>
              <a:gdLst/>
              <a:ahLst/>
              <a:cxnLst/>
              <a:rect l="l" t="t" r="r" b="b"/>
              <a:pathLst>
                <a:path w="36829" h="20320">
                  <a:moveTo>
                    <a:pt x="36532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36532" y="0"/>
                  </a:lnTo>
                  <a:lnTo>
                    <a:pt x="36532" y="8467"/>
                  </a:lnTo>
                  <a:lnTo>
                    <a:pt x="5528" y="8467"/>
                  </a:lnTo>
                  <a:lnTo>
                    <a:pt x="5528" y="16277"/>
                  </a:lnTo>
                  <a:lnTo>
                    <a:pt x="36532" y="16277"/>
                  </a:lnTo>
                  <a:lnTo>
                    <a:pt x="36532" y="19946"/>
                  </a:lnTo>
                  <a:close/>
                </a:path>
                <a:path w="36829" h="20320">
                  <a:moveTo>
                    <a:pt x="36532" y="16277"/>
                  </a:moveTo>
                  <a:lnTo>
                    <a:pt x="31028" y="16277"/>
                  </a:lnTo>
                  <a:lnTo>
                    <a:pt x="31028" y="8467"/>
                  </a:lnTo>
                  <a:lnTo>
                    <a:pt x="36532" y="8467"/>
                  </a:lnTo>
                  <a:lnTo>
                    <a:pt x="36532" y="16277"/>
                  </a:lnTo>
                  <a:close/>
                </a:path>
              </a:pathLst>
            </a:custGeom>
            <a:solidFill>
              <a:srgbClr val="332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6624520" y="8741110"/>
              <a:ext cx="26034" cy="8255"/>
            </a:xfrm>
            <a:custGeom>
              <a:avLst/>
              <a:gdLst/>
              <a:ahLst/>
              <a:cxnLst/>
              <a:rect l="l" t="t" r="r" b="b"/>
              <a:pathLst>
                <a:path w="26034" h="8254">
                  <a:moveTo>
                    <a:pt x="25500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25500" y="0"/>
                  </a:lnTo>
                  <a:lnTo>
                    <a:pt x="25500" y="7809"/>
                  </a:lnTo>
                  <a:close/>
                </a:path>
              </a:pathLst>
            </a:custGeom>
            <a:solidFill>
              <a:srgbClr val="C397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6624520" y="8741110"/>
              <a:ext cx="26034" cy="8255"/>
            </a:xfrm>
            <a:custGeom>
              <a:avLst/>
              <a:gdLst/>
              <a:ahLst/>
              <a:cxnLst/>
              <a:rect l="l" t="t" r="r" b="b"/>
              <a:pathLst>
                <a:path w="26034" h="8254">
                  <a:moveTo>
                    <a:pt x="25500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25500" y="0"/>
                  </a:lnTo>
                  <a:lnTo>
                    <a:pt x="25500" y="7809"/>
                  </a:lnTo>
                  <a:close/>
                </a:path>
              </a:pathLst>
            </a:custGeom>
            <a:solidFill>
              <a:srgbClr val="6A52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6597985" y="8732642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54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18254" y="0"/>
                  </a:lnTo>
                  <a:lnTo>
                    <a:pt x="18254" y="8467"/>
                  </a:lnTo>
                  <a:lnTo>
                    <a:pt x="2752" y="8467"/>
                  </a:lnTo>
                  <a:lnTo>
                    <a:pt x="2752" y="16277"/>
                  </a:lnTo>
                  <a:lnTo>
                    <a:pt x="18254" y="16277"/>
                  </a:lnTo>
                  <a:lnTo>
                    <a:pt x="18254" y="19946"/>
                  </a:lnTo>
                  <a:close/>
                </a:path>
                <a:path w="18415" h="20320">
                  <a:moveTo>
                    <a:pt x="18254" y="16277"/>
                  </a:moveTo>
                  <a:lnTo>
                    <a:pt x="15502" y="16277"/>
                  </a:lnTo>
                  <a:lnTo>
                    <a:pt x="15502" y="8467"/>
                  </a:lnTo>
                  <a:lnTo>
                    <a:pt x="18254" y="8467"/>
                  </a:lnTo>
                  <a:lnTo>
                    <a:pt x="18254" y="16277"/>
                  </a:lnTo>
                  <a:close/>
                </a:path>
              </a:pathLst>
            </a:custGeom>
            <a:solidFill>
              <a:srgbClr val="603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6597985" y="8732642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54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18254" y="0"/>
                  </a:lnTo>
                  <a:lnTo>
                    <a:pt x="18254" y="8467"/>
                  </a:lnTo>
                  <a:lnTo>
                    <a:pt x="2752" y="8467"/>
                  </a:lnTo>
                  <a:lnTo>
                    <a:pt x="2752" y="16277"/>
                  </a:lnTo>
                  <a:lnTo>
                    <a:pt x="18254" y="16277"/>
                  </a:lnTo>
                  <a:lnTo>
                    <a:pt x="18254" y="19946"/>
                  </a:lnTo>
                  <a:close/>
                </a:path>
                <a:path w="18415" h="20320">
                  <a:moveTo>
                    <a:pt x="18254" y="16277"/>
                  </a:moveTo>
                  <a:lnTo>
                    <a:pt x="15502" y="16277"/>
                  </a:lnTo>
                  <a:lnTo>
                    <a:pt x="15502" y="8467"/>
                  </a:lnTo>
                  <a:lnTo>
                    <a:pt x="18254" y="8467"/>
                  </a:lnTo>
                  <a:lnTo>
                    <a:pt x="18254" y="16277"/>
                  </a:lnTo>
                  <a:close/>
                </a:path>
              </a:pathLst>
            </a:custGeom>
            <a:solidFill>
              <a:srgbClr val="332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6600737" y="8741110"/>
              <a:ext cx="13335" cy="8255"/>
            </a:xfrm>
            <a:custGeom>
              <a:avLst/>
              <a:gdLst/>
              <a:ahLst/>
              <a:cxnLst/>
              <a:rect l="l" t="t" r="r" b="b"/>
              <a:pathLst>
                <a:path w="13334" h="8254">
                  <a:moveTo>
                    <a:pt x="12750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12750" y="0"/>
                  </a:lnTo>
                  <a:lnTo>
                    <a:pt x="12750" y="7809"/>
                  </a:lnTo>
                  <a:close/>
                </a:path>
              </a:pathLst>
            </a:custGeom>
            <a:solidFill>
              <a:srgbClr val="C397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6600737" y="8741110"/>
              <a:ext cx="13335" cy="8255"/>
            </a:xfrm>
            <a:custGeom>
              <a:avLst/>
              <a:gdLst/>
              <a:ahLst/>
              <a:cxnLst/>
              <a:rect l="l" t="t" r="r" b="b"/>
              <a:pathLst>
                <a:path w="13334" h="8254">
                  <a:moveTo>
                    <a:pt x="12750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12750" y="0"/>
                  </a:lnTo>
                  <a:lnTo>
                    <a:pt x="12750" y="7809"/>
                  </a:lnTo>
                  <a:close/>
                </a:path>
              </a:pathLst>
            </a:custGeom>
            <a:solidFill>
              <a:srgbClr val="6A52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6561782" y="8732642"/>
              <a:ext cx="34290" cy="20320"/>
            </a:xfrm>
            <a:custGeom>
              <a:avLst/>
              <a:gdLst/>
              <a:ahLst/>
              <a:cxnLst/>
              <a:rect l="l" t="t" r="r" b="b"/>
              <a:pathLst>
                <a:path w="34290" h="20320">
                  <a:moveTo>
                    <a:pt x="33780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467"/>
                  </a:lnTo>
                  <a:lnTo>
                    <a:pt x="5104" y="8467"/>
                  </a:lnTo>
                  <a:lnTo>
                    <a:pt x="5104" y="16277"/>
                  </a:lnTo>
                  <a:lnTo>
                    <a:pt x="33780" y="16277"/>
                  </a:lnTo>
                  <a:lnTo>
                    <a:pt x="33780" y="19946"/>
                  </a:lnTo>
                  <a:close/>
                </a:path>
                <a:path w="34290" h="20320">
                  <a:moveTo>
                    <a:pt x="33780" y="16277"/>
                  </a:moveTo>
                  <a:lnTo>
                    <a:pt x="28675" y="16277"/>
                  </a:lnTo>
                  <a:lnTo>
                    <a:pt x="28675" y="8467"/>
                  </a:lnTo>
                  <a:lnTo>
                    <a:pt x="33780" y="8467"/>
                  </a:lnTo>
                  <a:lnTo>
                    <a:pt x="33780" y="16277"/>
                  </a:lnTo>
                  <a:close/>
                </a:path>
              </a:pathLst>
            </a:custGeom>
            <a:solidFill>
              <a:srgbClr val="603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6561782" y="8732642"/>
              <a:ext cx="34290" cy="20320"/>
            </a:xfrm>
            <a:custGeom>
              <a:avLst/>
              <a:gdLst/>
              <a:ahLst/>
              <a:cxnLst/>
              <a:rect l="l" t="t" r="r" b="b"/>
              <a:pathLst>
                <a:path w="34290" h="20320">
                  <a:moveTo>
                    <a:pt x="33780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467"/>
                  </a:lnTo>
                  <a:lnTo>
                    <a:pt x="5104" y="8467"/>
                  </a:lnTo>
                  <a:lnTo>
                    <a:pt x="5104" y="16277"/>
                  </a:lnTo>
                  <a:lnTo>
                    <a:pt x="33780" y="16277"/>
                  </a:lnTo>
                  <a:lnTo>
                    <a:pt x="33780" y="19946"/>
                  </a:lnTo>
                  <a:close/>
                </a:path>
                <a:path w="34290" h="20320">
                  <a:moveTo>
                    <a:pt x="33780" y="16277"/>
                  </a:moveTo>
                  <a:lnTo>
                    <a:pt x="28675" y="16277"/>
                  </a:lnTo>
                  <a:lnTo>
                    <a:pt x="28675" y="8467"/>
                  </a:lnTo>
                  <a:lnTo>
                    <a:pt x="33780" y="8467"/>
                  </a:lnTo>
                  <a:lnTo>
                    <a:pt x="33780" y="16277"/>
                  </a:lnTo>
                  <a:close/>
                </a:path>
              </a:pathLst>
            </a:custGeom>
            <a:solidFill>
              <a:srgbClr val="332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6566886" y="8741110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4">
                  <a:moveTo>
                    <a:pt x="23571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23571" y="0"/>
                  </a:lnTo>
                  <a:lnTo>
                    <a:pt x="23571" y="7809"/>
                  </a:lnTo>
                  <a:close/>
                </a:path>
              </a:pathLst>
            </a:custGeom>
            <a:solidFill>
              <a:srgbClr val="C397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6566886" y="8741110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4">
                  <a:moveTo>
                    <a:pt x="23571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23571" y="0"/>
                  </a:lnTo>
                  <a:lnTo>
                    <a:pt x="23571" y="7809"/>
                  </a:lnTo>
                  <a:close/>
                </a:path>
              </a:pathLst>
            </a:custGeom>
            <a:solidFill>
              <a:srgbClr val="6A52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6526637" y="8732642"/>
              <a:ext cx="34290" cy="20320"/>
            </a:xfrm>
            <a:custGeom>
              <a:avLst/>
              <a:gdLst/>
              <a:ahLst/>
              <a:cxnLst/>
              <a:rect l="l" t="t" r="r" b="b"/>
              <a:pathLst>
                <a:path w="34290" h="20320">
                  <a:moveTo>
                    <a:pt x="33780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467"/>
                  </a:lnTo>
                  <a:lnTo>
                    <a:pt x="5104" y="8467"/>
                  </a:lnTo>
                  <a:lnTo>
                    <a:pt x="5104" y="16277"/>
                  </a:lnTo>
                  <a:lnTo>
                    <a:pt x="33780" y="16277"/>
                  </a:lnTo>
                  <a:lnTo>
                    <a:pt x="33780" y="19946"/>
                  </a:lnTo>
                  <a:close/>
                </a:path>
                <a:path w="34290" h="20320">
                  <a:moveTo>
                    <a:pt x="33780" y="16277"/>
                  </a:moveTo>
                  <a:lnTo>
                    <a:pt x="28675" y="16277"/>
                  </a:lnTo>
                  <a:lnTo>
                    <a:pt x="28675" y="8467"/>
                  </a:lnTo>
                  <a:lnTo>
                    <a:pt x="33780" y="8467"/>
                  </a:lnTo>
                  <a:lnTo>
                    <a:pt x="33780" y="16277"/>
                  </a:lnTo>
                  <a:close/>
                </a:path>
              </a:pathLst>
            </a:custGeom>
            <a:solidFill>
              <a:srgbClr val="604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6526637" y="8732642"/>
              <a:ext cx="34290" cy="20320"/>
            </a:xfrm>
            <a:custGeom>
              <a:avLst/>
              <a:gdLst/>
              <a:ahLst/>
              <a:cxnLst/>
              <a:rect l="l" t="t" r="r" b="b"/>
              <a:pathLst>
                <a:path w="34290" h="20320">
                  <a:moveTo>
                    <a:pt x="33780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467"/>
                  </a:lnTo>
                  <a:lnTo>
                    <a:pt x="5104" y="8467"/>
                  </a:lnTo>
                  <a:lnTo>
                    <a:pt x="5104" y="16277"/>
                  </a:lnTo>
                  <a:lnTo>
                    <a:pt x="33780" y="16277"/>
                  </a:lnTo>
                  <a:lnTo>
                    <a:pt x="33780" y="19946"/>
                  </a:lnTo>
                  <a:close/>
                </a:path>
                <a:path w="34290" h="20320">
                  <a:moveTo>
                    <a:pt x="33780" y="16277"/>
                  </a:moveTo>
                  <a:lnTo>
                    <a:pt x="28675" y="16277"/>
                  </a:lnTo>
                  <a:lnTo>
                    <a:pt x="28675" y="8467"/>
                  </a:lnTo>
                  <a:lnTo>
                    <a:pt x="33780" y="8467"/>
                  </a:lnTo>
                  <a:lnTo>
                    <a:pt x="33780" y="16277"/>
                  </a:lnTo>
                  <a:close/>
                </a:path>
              </a:pathLst>
            </a:custGeom>
            <a:solidFill>
              <a:srgbClr val="332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6531742" y="8741110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4">
                  <a:moveTo>
                    <a:pt x="23571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23571" y="0"/>
                  </a:lnTo>
                  <a:lnTo>
                    <a:pt x="23571" y="7809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6531742" y="8741110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4">
                  <a:moveTo>
                    <a:pt x="23571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23571" y="0"/>
                  </a:lnTo>
                  <a:lnTo>
                    <a:pt x="23571" y="7809"/>
                  </a:lnTo>
                  <a:close/>
                </a:path>
              </a:pathLst>
            </a:custGeom>
            <a:solidFill>
              <a:srgbClr val="6A5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6491492" y="8732642"/>
              <a:ext cx="34290" cy="20320"/>
            </a:xfrm>
            <a:custGeom>
              <a:avLst/>
              <a:gdLst/>
              <a:ahLst/>
              <a:cxnLst/>
              <a:rect l="l" t="t" r="r" b="b"/>
              <a:pathLst>
                <a:path w="34290" h="20320">
                  <a:moveTo>
                    <a:pt x="33780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467"/>
                  </a:lnTo>
                  <a:lnTo>
                    <a:pt x="5104" y="8467"/>
                  </a:lnTo>
                  <a:lnTo>
                    <a:pt x="5104" y="16277"/>
                  </a:lnTo>
                  <a:lnTo>
                    <a:pt x="33780" y="16277"/>
                  </a:lnTo>
                  <a:lnTo>
                    <a:pt x="33780" y="19946"/>
                  </a:lnTo>
                  <a:close/>
                </a:path>
                <a:path w="34290" h="20320">
                  <a:moveTo>
                    <a:pt x="33780" y="16277"/>
                  </a:moveTo>
                  <a:lnTo>
                    <a:pt x="28675" y="16277"/>
                  </a:lnTo>
                  <a:lnTo>
                    <a:pt x="28675" y="8467"/>
                  </a:lnTo>
                  <a:lnTo>
                    <a:pt x="33780" y="8467"/>
                  </a:lnTo>
                  <a:lnTo>
                    <a:pt x="33780" y="16277"/>
                  </a:lnTo>
                  <a:close/>
                </a:path>
              </a:pathLst>
            </a:custGeom>
            <a:solidFill>
              <a:srgbClr val="604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6491492" y="8732642"/>
              <a:ext cx="34290" cy="20320"/>
            </a:xfrm>
            <a:custGeom>
              <a:avLst/>
              <a:gdLst/>
              <a:ahLst/>
              <a:cxnLst/>
              <a:rect l="l" t="t" r="r" b="b"/>
              <a:pathLst>
                <a:path w="34290" h="20320">
                  <a:moveTo>
                    <a:pt x="33780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33780" y="0"/>
                  </a:lnTo>
                  <a:lnTo>
                    <a:pt x="33780" y="8467"/>
                  </a:lnTo>
                  <a:lnTo>
                    <a:pt x="5104" y="8467"/>
                  </a:lnTo>
                  <a:lnTo>
                    <a:pt x="5104" y="16277"/>
                  </a:lnTo>
                  <a:lnTo>
                    <a:pt x="33780" y="16277"/>
                  </a:lnTo>
                  <a:lnTo>
                    <a:pt x="33780" y="19946"/>
                  </a:lnTo>
                  <a:close/>
                </a:path>
                <a:path w="34290" h="20320">
                  <a:moveTo>
                    <a:pt x="33780" y="16277"/>
                  </a:moveTo>
                  <a:lnTo>
                    <a:pt x="28675" y="16277"/>
                  </a:lnTo>
                  <a:lnTo>
                    <a:pt x="28675" y="8467"/>
                  </a:lnTo>
                  <a:lnTo>
                    <a:pt x="33780" y="8467"/>
                  </a:lnTo>
                  <a:lnTo>
                    <a:pt x="33780" y="16277"/>
                  </a:lnTo>
                  <a:close/>
                </a:path>
              </a:pathLst>
            </a:custGeom>
            <a:solidFill>
              <a:srgbClr val="332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6496597" y="8741110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4">
                  <a:moveTo>
                    <a:pt x="23571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23571" y="0"/>
                  </a:lnTo>
                  <a:lnTo>
                    <a:pt x="23571" y="7809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6496597" y="8741110"/>
              <a:ext cx="24130" cy="8255"/>
            </a:xfrm>
            <a:custGeom>
              <a:avLst/>
              <a:gdLst/>
              <a:ahLst/>
              <a:cxnLst/>
              <a:rect l="l" t="t" r="r" b="b"/>
              <a:pathLst>
                <a:path w="24129" h="8254">
                  <a:moveTo>
                    <a:pt x="23571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23571" y="0"/>
                  </a:lnTo>
                  <a:lnTo>
                    <a:pt x="23571" y="7809"/>
                  </a:lnTo>
                  <a:close/>
                </a:path>
              </a:pathLst>
            </a:custGeom>
            <a:solidFill>
              <a:srgbClr val="6A5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6466674" y="873264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4" h="20320">
                  <a:moveTo>
                    <a:pt x="20677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20677" y="0"/>
                  </a:lnTo>
                  <a:lnTo>
                    <a:pt x="20677" y="8467"/>
                  </a:lnTo>
                  <a:lnTo>
                    <a:pt x="3128" y="8467"/>
                  </a:lnTo>
                  <a:lnTo>
                    <a:pt x="3128" y="16277"/>
                  </a:lnTo>
                  <a:lnTo>
                    <a:pt x="20677" y="16277"/>
                  </a:lnTo>
                  <a:lnTo>
                    <a:pt x="20677" y="19946"/>
                  </a:lnTo>
                  <a:close/>
                </a:path>
                <a:path w="20954" h="20320">
                  <a:moveTo>
                    <a:pt x="20677" y="16277"/>
                  </a:moveTo>
                  <a:lnTo>
                    <a:pt x="17572" y="16277"/>
                  </a:lnTo>
                  <a:lnTo>
                    <a:pt x="17572" y="8467"/>
                  </a:lnTo>
                  <a:lnTo>
                    <a:pt x="20677" y="8467"/>
                  </a:lnTo>
                  <a:lnTo>
                    <a:pt x="20677" y="16277"/>
                  </a:lnTo>
                  <a:close/>
                </a:path>
              </a:pathLst>
            </a:custGeom>
            <a:solidFill>
              <a:srgbClr val="604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6466674" y="873264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4" h="20320">
                  <a:moveTo>
                    <a:pt x="20677" y="19946"/>
                  </a:moveTo>
                  <a:lnTo>
                    <a:pt x="0" y="19946"/>
                  </a:lnTo>
                  <a:lnTo>
                    <a:pt x="0" y="0"/>
                  </a:lnTo>
                  <a:lnTo>
                    <a:pt x="20677" y="0"/>
                  </a:lnTo>
                  <a:lnTo>
                    <a:pt x="20677" y="8467"/>
                  </a:lnTo>
                  <a:lnTo>
                    <a:pt x="3128" y="8467"/>
                  </a:lnTo>
                  <a:lnTo>
                    <a:pt x="3128" y="16277"/>
                  </a:lnTo>
                  <a:lnTo>
                    <a:pt x="20677" y="16277"/>
                  </a:lnTo>
                  <a:lnTo>
                    <a:pt x="20677" y="19946"/>
                  </a:lnTo>
                  <a:close/>
                </a:path>
                <a:path w="20954" h="20320">
                  <a:moveTo>
                    <a:pt x="20677" y="16277"/>
                  </a:moveTo>
                  <a:lnTo>
                    <a:pt x="17572" y="16277"/>
                  </a:lnTo>
                  <a:lnTo>
                    <a:pt x="17572" y="8467"/>
                  </a:lnTo>
                  <a:lnTo>
                    <a:pt x="20677" y="8467"/>
                  </a:lnTo>
                  <a:lnTo>
                    <a:pt x="20677" y="16277"/>
                  </a:lnTo>
                  <a:close/>
                </a:path>
              </a:pathLst>
            </a:custGeom>
            <a:solidFill>
              <a:srgbClr val="332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6469803" y="8741110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14443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14443" y="0"/>
                  </a:lnTo>
                  <a:lnTo>
                    <a:pt x="14443" y="7809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6469803" y="8741110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14443" y="7809"/>
                  </a:moveTo>
                  <a:lnTo>
                    <a:pt x="0" y="7809"/>
                  </a:lnTo>
                  <a:lnTo>
                    <a:pt x="0" y="0"/>
                  </a:lnTo>
                  <a:lnTo>
                    <a:pt x="14443" y="0"/>
                  </a:lnTo>
                  <a:lnTo>
                    <a:pt x="14443" y="7809"/>
                  </a:lnTo>
                  <a:close/>
                </a:path>
              </a:pathLst>
            </a:custGeom>
            <a:solidFill>
              <a:srgbClr val="6A5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6439410" y="8732407"/>
              <a:ext cx="27305" cy="20320"/>
            </a:xfrm>
            <a:custGeom>
              <a:avLst/>
              <a:gdLst/>
              <a:ahLst/>
              <a:cxnLst/>
              <a:rect l="l" t="t" r="r" b="b"/>
              <a:pathLst>
                <a:path w="27304" h="20320">
                  <a:moveTo>
                    <a:pt x="22042" y="20181"/>
                  </a:moveTo>
                  <a:lnTo>
                    <a:pt x="18725" y="20181"/>
                  </a:lnTo>
                  <a:lnTo>
                    <a:pt x="21242" y="13713"/>
                  </a:lnTo>
                  <a:lnTo>
                    <a:pt x="7715" y="8985"/>
                  </a:lnTo>
                  <a:lnTo>
                    <a:pt x="4845" y="16324"/>
                  </a:lnTo>
                  <a:lnTo>
                    <a:pt x="15878" y="20181"/>
                  </a:lnTo>
                  <a:lnTo>
                    <a:pt x="0" y="20181"/>
                  </a:lnTo>
                  <a:lnTo>
                    <a:pt x="7904" y="0"/>
                  </a:lnTo>
                  <a:lnTo>
                    <a:pt x="27264" y="6821"/>
                  </a:lnTo>
                  <a:lnTo>
                    <a:pt x="22042" y="20181"/>
                  </a:lnTo>
                  <a:close/>
                </a:path>
              </a:pathLst>
            </a:custGeom>
            <a:solidFill>
              <a:srgbClr val="604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6439410" y="8732407"/>
              <a:ext cx="27305" cy="20320"/>
            </a:xfrm>
            <a:custGeom>
              <a:avLst/>
              <a:gdLst/>
              <a:ahLst/>
              <a:cxnLst/>
              <a:rect l="l" t="t" r="r" b="b"/>
              <a:pathLst>
                <a:path w="27304" h="20320">
                  <a:moveTo>
                    <a:pt x="22042" y="20181"/>
                  </a:moveTo>
                  <a:lnTo>
                    <a:pt x="18725" y="20181"/>
                  </a:lnTo>
                  <a:lnTo>
                    <a:pt x="21242" y="13713"/>
                  </a:lnTo>
                  <a:lnTo>
                    <a:pt x="7715" y="8985"/>
                  </a:lnTo>
                  <a:lnTo>
                    <a:pt x="4845" y="16324"/>
                  </a:lnTo>
                  <a:lnTo>
                    <a:pt x="15878" y="20181"/>
                  </a:lnTo>
                  <a:lnTo>
                    <a:pt x="0" y="20181"/>
                  </a:lnTo>
                  <a:lnTo>
                    <a:pt x="7904" y="0"/>
                  </a:lnTo>
                  <a:lnTo>
                    <a:pt x="27264" y="6797"/>
                  </a:lnTo>
                  <a:lnTo>
                    <a:pt x="22042" y="20181"/>
                  </a:lnTo>
                  <a:close/>
                </a:path>
              </a:pathLst>
            </a:custGeom>
            <a:solidFill>
              <a:srgbClr val="3325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6444256" y="8741393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3879" y="11196"/>
                  </a:moveTo>
                  <a:lnTo>
                    <a:pt x="11032" y="11196"/>
                  </a:lnTo>
                  <a:lnTo>
                    <a:pt x="0" y="7338"/>
                  </a:lnTo>
                  <a:lnTo>
                    <a:pt x="2869" y="0"/>
                  </a:lnTo>
                  <a:lnTo>
                    <a:pt x="16396" y="4727"/>
                  </a:lnTo>
                  <a:lnTo>
                    <a:pt x="13879" y="11196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6444256" y="8741393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3879" y="11196"/>
                  </a:moveTo>
                  <a:lnTo>
                    <a:pt x="11032" y="11196"/>
                  </a:lnTo>
                  <a:lnTo>
                    <a:pt x="0" y="7338"/>
                  </a:lnTo>
                  <a:lnTo>
                    <a:pt x="2869" y="0"/>
                  </a:lnTo>
                  <a:lnTo>
                    <a:pt x="16396" y="4727"/>
                  </a:lnTo>
                  <a:lnTo>
                    <a:pt x="13879" y="11196"/>
                  </a:lnTo>
                  <a:close/>
                </a:path>
              </a:pathLst>
            </a:custGeom>
            <a:solidFill>
              <a:srgbClr val="6A5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6423978" y="9052189"/>
              <a:ext cx="9525" cy="76200"/>
            </a:xfrm>
            <a:custGeom>
              <a:avLst/>
              <a:gdLst/>
              <a:ahLst/>
              <a:cxnLst/>
              <a:rect l="l" t="t" r="r" b="b"/>
              <a:pathLst>
                <a:path w="9525" h="76200">
                  <a:moveTo>
                    <a:pt x="9386" y="75693"/>
                  </a:moveTo>
                  <a:lnTo>
                    <a:pt x="0" y="75693"/>
                  </a:lnTo>
                  <a:lnTo>
                    <a:pt x="9386" y="0"/>
                  </a:lnTo>
                  <a:lnTo>
                    <a:pt x="9386" y="75693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6423978" y="9052189"/>
              <a:ext cx="9525" cy="76200"/>
            </a:xfrm>
            <a:custGeom>
              <a:avLst/>
              <a:gdLst/>
              <a:ahLst/>
              <a:cxnLst/>
              <a:rect l="l" t="t" r="r" b="b"/>
              <a:pathLst>
                <a:path w="9525" h="76200">
                  <a:moveTo>
                    <a:pt x="9386" y="75693"/>
                  </a:moveTo>
                  <a:lnTo>
                    <a:pt x="0" y="75693"/>
                  </a:lnTo>
                  <a:lnTo>
                    <a:pt x="9386" y="0"/>
                  </a:lnTo>
                  <a:lnTo>
                    <a:pt x="9386" y="75693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6400713" y="9000746"/>
              <a:ext cx="33020" cy="114935"/>
            </a:xfrm>
            <a:custGeom>
              <a:avLst/>
              <a:gdLst/>
              <a:ahLst/>
              <a:cxnLst/>
              <a:rect l="l" t="t" r="r" b="b"/>
              <a:pathLst>
                <a:path w="33020" h="114934">
                  <a:moveTo>
                    <a:pt x="0" y="114340"/>
                  </a:moveTo>
                  <a:lnTo>
                    <a:pt x="0" y="0"/>
                  </a:lnTo>
                  <a:lnTo>
                    <a:pt x="32651" y="0"/>
                  </a:lnTo>
                  <a:lnTo>
                    <a:pt x="32651" y="8703"/>
                  </a:lnTo>
                  <a:lnTo>
                    <a:pt x="13385" y="6492"/>
                  </a:lnTo>
                  <a:lnTo>
                    <a:pt x="0" y="114340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6400713" y="9000746"/>
              <a:ext cx="33020" cy="114935"/>
            </a:xfrm>
            <a:custGeom>
              <a:avLst/>
              <a:gdLst/>
              <a:ahLst/>
              <a:cxnLst/>
              <a:rect l="l" t="t" r="r" b="b"/>
              <a:pathLst>
                <a:path w="33020" h="114934">
                  <a:moveTo>
                    <a:pt x="0" y="114340"/>
                  </a:moveTo>
                  <a:lnTo>
                    <a:pt x="0" y="0"/>
                  </a:lnTo>
                  <a:lnTo>
                    <a:pt x="32651" y="0"/>
                  </a:lnTo>
                  <a:lnTo>
                    <a:pt x="32651" y="8703"/>
                  </a:lnTo>
                  <a:lnTo>
                    <a:pt x="13385" y="6492"/>
                  </a:lnTo>
                  <a:lnTo>
                    <a:pt x="0" y="114340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6400711" y="9145066"/>
              <a:ext cx="33020" cy="127000"/>
            </a:xfrm>
            <a:custGeom>
              <a:avLst/>
              <a:gdLst/>
              <a:ahLst/>
              <a:cxnLst/>
              <a:rect l="l" t="t" r="r" b="b"/>
              <a:pathLst>
                <a:path w="33020" h="127000">
                  <a:moveTo>
                    <a:pt x="32651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0" y="127000"/>
                  </a:lnTo>
                  <a:lnTo>
                    <a:pt x="6870" y="127000"/>
                  </a:lnTo>
                  <a:lnTo>
                    <a:pt x="6870" y="20320"/>
                  </a:lnTo>
                  <a:lnTo>
                    <a:pt x="31686" y="20320"/>
                  </a:lnTo>
                  <a:lnTo>
                    <a:pt x="31686" y="127000"/>
                  </a:lnTo>
                  <a:lnTo>
                    <a:pt x="32651" y="127000"/>
                  </a:lnTo>
                  <a:lnTo>
                    <a:pt x="32651" y="20320"/>
                  </a:lnTo>
                  <a:lnTo>
                    <a:pt x="32651" y="0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6400711" y="9145066"/>
              <a:ext cx="33020" cy="127000"/>
            </a:xfrm>
            <a:custGeom>
              <a:avLst/>
              <a:gdLst/>
              <a:ahLst/>
              <a:cxnLst/>
              <a:rect l="l" t="t" r="r" b="b"/>
              <a:pathLst>
                <a:path w="33020" h="127000">
                  <a:moveTo>
                    <a:pt x="32651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0" y="127000"/>
                  </a:lnTo>
                  <a:lnTo>
                    <a:pt x="6870" y="127000"/>
                  </a:lnTo>
                  <a:lnTo>
                    <a:pt x="6870" y="20320"/>
                  </a:lnTo>
                  <a:lnTo>
                    <a:pt x="31686" y="20320"/>
                  </a:lnTo>
                  <a:lnTo>
                    <a:pt x="31686" y="127000"/>
                  </a:lnTo>
                  <a:lnTo>
                    <a:pt x="32651" y="127000"/>
                  </a:lnTo>
                  <a:lnTo>
                    <a:pt x="32651" y="20320"/>
                  </a:lnTo>
                  <a:lnTo>
                    <a:pt x="32651" y="0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6420191" y="8922089"/>
              <a:ext cx="13335" cy="61594"/>
            </a:xfrm>
            <a:custGeom>
              <a:avLst/>
              <a:gdLst/>
              <a:ahLst/>
              <a:cxnLst/>
              <a:rect l="l" t="t" r="r" b="b"/>
              <a:pathLst>
                <a:path w="13335" h="61595">
                  <a:moveTo>
                    <a:pt x="13173" y="61557"/>
                  </a:moveTo>
                  <a:lnTo>
                    <a:pt x="0" y="61557"/>
                  </a:lnTo>
                  <a:lnTo>
                    <a:pt x="13173" y="0"/>
                  </a:lnTo>
                  <a:lnTo>
                    <a:pt x="13173" y="61557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6420191" y="8922089"/>
              <a:ext cx="13335" cy="61594"/>
            </a:xfrm>
            <a:custGeom>
              <a:avLst/>
              <a:gdLst/>
              <a:ahLst/>
              <a:cxnLst/>
              <a:rect l="l" t="t" r="r" b="b"/>
              <a:pathLst>
                <a:path w="13335" h="61595">
                  <a:moveTo>
                    <a:pt x="13173" y="61557"/>
                  </a:moveTo>
                  <a:lnTo>
                    <a:pt x="0" y="61557"/>
                  </a:lnTo>
                  <a:lnTo>
                    <a:pt x="13173" y="0"/>
                  </a:lnTo>
                  <a:lnTo>
                    <a:pt x="13173" y="61557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6400713" y="9289267"/>
              <a:ext cx="33020" cy="2540"/>
            </a:xfrm>
            <a:custGeom>
              <a:avLst/>
              <a:gdLst/>
              <a:ahLst/>
              <a:cxnLst/>
              <a:rect l="l" t="t" r="r" b="b"/>
              <a:pathLst>
                <a:path w="33020" h="2540">
                  <a:moveTo>
                    <a:pt x="32651" y="2446"/>
                  </a:moveTo>
                  <a:lnTo>
                    <a:pt x="0" y="2446"/>
                  </a:lnTo>
                  <a:lnTo>
                    <a:pt x="0" y="0"/>
                  </a:lnTo>
                  <a:lnTo>
                    <a:pt x="32651" y="0"/>
                  </a:lnTo>
                  <a:lnTo>
                    <a:pt x="32651" y="2446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6400713" y="9289267"/>
              <a:ext cx="33020" cy="2540"/>
            </a:xfrm>
            <a:custGeom>
              <a:avLst/>
              <a:gdLst/>
              <a:ahLst/>
              <a:cxnLst/>
              <a:rect l="l" t="t" r="r" b="b"/>
              <a:pathLst>
                <a:path w="33020" h="2540">
                  <a:moveTo>
                    <a:pt x="32651" y="2446"/>
                  </a:moveTo>
                  <a:lnTo>
                    <a:pt x="0" y="2446"/>
                  </a:lnTo>
                  <a:lnTo>
                    <a:pt x="0" y="0"/>
                  </a:lnTo>
                  <a:lnTo>
                    <a:pt x="32651" y="0"/>
                  </a:lnTo>
                  <a:lnTo>
                    <a:pt x="32651" y="2446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6400713" y="9126589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4">
                  <a:moveTo>
                    <a:pt x="11432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11432" y="1293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6400713" y="9126589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4">
                  <a:moveTo>
                    <a:pt x="11432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11432" y="1293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6400713" y="8856486"/>
              <a:ext cx="33020" cy="127635"/>
            </a:xfrm>
            <a:custGeom>
              <a:avLst/>
              <a:gdLst/>
              <a:ahLst/>
              <a:cxnLst/>
              <a:rect l="l" t="t" r="r" b="b"/>
              <a:pathLst>
                <a:path w="33020" h="127634">
                  <a:moveTo>
                    <a:pt x="17619" y="127159"/>
                  </a:moveTo>
                  <a:lnTo>
                    <a:pt x="0" y="127159"/>
                  </a:lnTo>
                  <a:lnTo>
                    <a:pt x="0" y="0"/>
                  </a:lnTo>
                  <a:lnTo>
                    <a:pt x="32651" y="0"/>
                  </a:lnTo>
                  <a:lnTo>
                    <a:pt x="32651" y="13266"/>
                  </a:lnTo>
                  <a:lnTo>
                    <a:pt x="24182" y="11243"/>
                  </a:lnTo>
                  <a:lnTo>
                    <a:pt x="258" y="122996"/>
                  </a:lnTo>
                  <a:lnTo>
                    <a:pt x="17619" y="127159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6400713" y="8856486"/>
              <a:ext cx="33020" cy="127635"/>
            </a:xfrm>
            <a:custGeom>
              <a:avLst/>
              <a:gdLst/>
              <a:ahLst/>
              <a:cxnLst/>
              <a:rect l="l" t="t" r="r" b="b"/>
              <a:pathLst>
                <a:path w="33020" h="127634">
                  <a:moveTo>
                    <a:pt x="17619" y="127159"/>
                  </a:moveTo>
                  <a:lnTo>
                    <a:pt x="0" y="127159"/>
                  </a:lnTo>
                  <a:lnTo>
                    <a:pt x="0" y="0"/>
                  </a:lnTo>
                  <a:lnTo>
                    <a:pt x="32651" y="0"/>
                  </a:lnTo>
                  <a:lnTo>
                    <a:pt x="32651" y="13266"/>
                  </a:lnTo>
                  <a:lnTo>
                    <a:pt x="24182" y="11243"/>
                  </a:lnTo>
                  <a:lnTo>
                    <a:pt x="258" y="122996"/>
                  </a:lnTo>
                  <a:lnTo>
                    <a:pt x="17619" y="127159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6400713" y="8716906"/>
              <a:ext cx="33020" cy="122555"/>
            </a:xfrm>
            <a:custGeom>
              <a:avLst/>
              <a:gdLst/>
              <a:ahLst/>
              <a:cxnLst/>
              <a:rect l="l" t="t" r="r" b="b"/>
              <a:pathLst>
                <a:path w="33020" h="122554">
                  <a:moveTo>
                    <a:pt x="32651" y="122479"/>
                  </a:moveTo>
                  <a:lnTo>
                    <a:pt x="0" y="122479"/>
                  </a:lnTo>
                  <a:lnTo>
                    <a:pt x="0" y="0"/>
                  </a:lnTo>
                  <a:lnTo>
                    <a:pt x="2564" y="0"/>
                  </a:lnTo>
                  <a:lnTo>
                    <a:pt x="2564" y="35682"/>
                  </a:lnTo>
                  <a:lnTo>
                    <a:pt x="32651" y="35682"/>
                  </a:lnTo>
                  <a:lnTo>
                    <a:pt x="32651" y="51089"/>
                  </a:lnTo>
                  <a:lnTo>
                    <a:pt x="7809" y="114505"/>
                  </a:lnTo>
                  <a:lnTo>
                    <a:pt x="27193" y="121302"/>
                  </a:lnTo>
                  <a:lnTo>
                    <a:pt x="32651" y="107377"/>
                  </a:lnTo>
                  <a:lnTo>
                    <a:pt x="32651" y="122479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6400713" y="8716906"/>
              <a:ext cx="33020" cy="122555"/>
            </a:xfrm>
            <a:custGeom>
              <a:avLst/>
              <a:gdLst/>
              <a:ahLst/>
              <a:cxnLst/>
              <a:rect l="l" t="t" r="r" b="b"/>
              <a:pathLst>
                <a:path w="33020" h="122554">
                  <a:moveTo>
                    <a:pt x="32651" y="122479"/>
                  </a:moveTo>
                  <a:lnTo>
                    <a:pt x="0" y="122479"/>
                  </a:lnTo>
                  <a:lnTo>
                    <a:pt x="0" y="0"/>
                  </a:lnTo>
                  <a:lnTo>
                    <a:pt x="2564" y="0"/>
                  </a:lnTo>
                  <a:lnTo>
                    <a:pt x="2564" y="35682"/>
                  </a:lnTo>
                  <a:lnTo>
                    <a:pt x="32651" y="35682"/>
                  </a:lnTo>
                  <a:lnTo>
                    <a:pt x="32651" y="51089"/>
                  </a:lnTo>
                  <a:lnTo>
                    <a:pt x="7809" y="114505"/>
                  </a:lnTo>
                  <a:lnTo>
                    <a:pt x="27193" y="121302"/>
                  </a:lnTo>
                  <a:lnTo>
                    <a:pt x="32651" y="107377"/>
                  </a:lnTo>
                  <a:lnTo>
                    <a:pt x="32651" y="122479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6400713" y="8839385"/>
              <a:ext cx="33020" cy="17145"/>
            </a:xfrm>
            <a:custGeom>
              <a:avLst/>
              <a:gdLst/>
              <a:ahLst/>
              <a:cxnLst/>
              <a:rect l="l" t="t" r="r" b="b"/>
              <a:pathLst>
                <a:path w="33020" h="17145">
                  <a:moveTo>
                    <a:pt x="32651" y="17100"/>
                  </a:moveTo>
                  <a:lnTo>
                    <a:pt x="0" y="17100"/>
                  </a:lnTo>
                  <a:lnTo>
                    <a:pt x="0" y="0"/>
                  </a:lnTo>
                  <a:lnTo>
                    <a:pt x="32651" y="0"/>
                  </a:lnTo>
                  <a:lnTo>
                    <a:pt x="32651" y="17100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6400713" y="8839385"/>
              <a:ext cx="33020" cy="17145"/>
            </a:xfrm>
            <a:custGeom>
              <a:avLst/>
              <a:gdLst/>
              <a:ahLst/>
              <a:cxnLst/>
              <a:rect l="l" t="t" r="r" b="b"/>
              <a:pathLst>
                <a:path w="33020" h="17145">
                  <a:moveTo>
                    <a:pt x="32651" y="17100"/>
                  </a:moveTo>
                  <a:lnTo>
                    <a:pt x="0" y="17100"/>
                  </a:lnTo>
                  <a:lnTo>
                    <a:pt x="0" y="0"/>
                  </a:lnTo>
                  <a:lnTo>
                    <a:pt x="32651" y="0"/>
                  </a:lnTo>
                  <a:lnTo>
                    <a:pt x="32651" y="17100"/>
                  </a:lnTo>
                  <a:close/>
                </a:path>
              </a:pathLst>
            </a:custGeom>
            <a:solidFill>
              <a:srgbClr val="340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6400713" y="8983646"/>
              <a:ext cx="33020" cy="17145"/>
            </a:xfrm>
            <a:custGeom>
              <a:avLst/>
              <a:gdLst/>
              <a:ahLst/>
              <a:cxnLst/>
              <a:rect l="l" t="t" r="r" b="b"/>
              <a:pathLst>
                <a:path w="33020" h="17145">
                  <a:moveTo>
                    <a:pt x="32651" y="17100"/>
                  </a:moveTo>
                  <a:lnTo>
                    <a:pt x="0" y="17100"/>
                  </a:lnTo>
                  <a:lnTo>
                    <a:pt x="0" y="0"/>
                  </a:lnTo>
                  <a:lnTo>
                    <a:pt x="17619" y="0"/>
                  </a:lnTo>
                  <a:lnTo>
                    <a:pt x="19383" y="423"/>
                  </a:lnTo>
                  <a:lnTo>
                    <a:pt x="19477" y="0"/>
                  </a:lnTo>
                  <a:lnTo>
                    <a:pt x="32651" y="0"/>
                  </a:lnTo>
                  <a:lnTo>
                    <a:pt x="32651" y="17100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6400713" y="8983646"/>
              <a:ext cx="33020" cy="17145"/>
            </a:xfrm>
            <a:custGeom>
              <a:avLst/>
              <a:gdLst/>
              <a:ahLst/>
              <a:cxnLst/>
              <a:rect l="l" t="t" r="r" b="b"/>
              <a:pathLst>
                <a:path w="33020" h="17145">
                  <a:moveTo>
                    <a:pt x="32651" y="17100"/>
                  </a:moveTo>
                  <a:lnTo>
                    <a:pt x="0" y="17100"/>
                  </a:lnTo>
                  <a:lnTo>
                    <a:pt x="0" y="0"/>
                  </a:lnTo>
                  <a:lnTo>
                    <a:pt x="17619" y="0"/>
                  </a:lnTo>
                  <a:lnTo>
                    <a:pt x="19383" y="423"/>
                  </a:lnTo>
                  <a:lnTo>
                    <a:pt x="19477" y="0"/>
                  </a:lnTo>
                  <a:lnTo>
                    <a:pt x="32651" y="0"/>
                  </a:lnTo>
                  <a:lnTo>
                    <a:pt x="32651" y="17100"/>
                  </a:lnTo>
                  <a:close/>
                </a:path>
              </a:pathLst>
            </a:custGeom>
            <a:solidFill>
              <a:srgbClr val="340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6400713" y="9127883"/>
              <a:ext cx="33020" cy="17145"/>
            </a:xfrm>
            <a:custGeom>
              <a:avLst/>
              <a:gdLst/>
              <a:ahLst/>
              <a:cxnLst/>
              <a:rect l="l" t="t" r="r" b="b"/>
              <a:pathLst>
                <a:path w="33020" h="17145">
                  <a:moveTo>
                    <a:pt x="32651" y="17124"/>
                  </a:moveTo>
                  <a:lnTo>
                    <a:pt x="0" y="17124"/>
                  </a:lnTo>
                  <a:lnTo>
                    <a:pt x="0" y="0"/>
                  </a:lnTo>
                  <a:lnTo>
                    <a:pt x="11432" y="0"/>
                  </a:lnTo>
                  <a:lnTo>
                    <a:pt x="23100" y="1340"/>
                  </a:lnTo>
                  <a:lnTo>
                    <a:pt x="23265" y="0"/>
                  </a:lnTo>
                  <a:lnTo>
                    <a:pt x="32651" y="0"/>
                  </a:lnTo>
                  <a:lnTo>
                    <a:pt x="32651" y="17124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6400713" y="9127883"/>
              <a:ext cx="33020" cy="17145"/>
            </a:xfrm>
            <a:custGeom>
              <a:avLst/>
              <a:gdLst/>
              <a:ahLst/>
              <a:cxnLst/>
              <a:rect l="l" t="t" r="r" b="b"/>
              <a:pathLst>
                <a:path w="33020" h="17145">
                  <a:moveTo>
                    <a:pt x="32651" y="17124"/>
                  </a:moveTo>
                  <a:lnTo>
                    <a:pt x="0" y="17124"/>
                  </a:lnTo>
                  <a:lnTo>
                    <a:pt x="0" y="0"/>
                  </a:lnTo>
                  <a:lnTo>
                    <a:pt x="11432" y="0"/>
                  </a:lnTo>
                  <a:lnTo>
                    <a:pt x="23100" y="1340"/>
                  </a:lnTo>
                  <a:lnTo>
                    <a:pt x="23265" y="0"/>
                  </a:lnTo>
                  <a:lnTo>
                    <a:pt x="32651" y="0"/>
                  </a:lnTo>
                  <a:lnTo>
                    <a:pt x="32651" y="17124"/>
                  </a:lnTo>
                  <a:close/>
                </a:path>
              </a:pathLst>
            </a:custGeom>
            <a:solidFill>
              <a:srgbClr val="340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6400713" y="9272143"/>
              <a:ext cx="33020" cy="17145"/>
            </a:xfrm>
            <a:custGeom>
              <a:avLst/>
              <a:gdLst/>
              <a:ahLst/>
              <a:cxnLst/>
              <a:rect l="l" t="t" r="r" b="b"/>
              <a:pathLst>
                <a:path w="33020" h="17145">
                  <a:moveTo>
                    <a:pt x="32651" y="17124"/>
                  </a:moveTo>
                  <a:lnTo>
                    <a:pt x="0" y="17124"/>
                  </a:lnTo>
                  <a:lnTo>
                    <a:pt x="0" y="0"/>
                  </a:lnTo>
                  <a:lnTo>
                    <a:pt x="6868" y="0"/>
                  </a:lnTo>
                  <a:lnTo>
                    <a:pt x="6868" y="635"/>
                  </a:lnTo>
                  <a:lnTo>
                    <a:pt x="31686" y="635"/>
                  </a:lnTo>
                  <a:lnTo>
                    <a:pt x="31686" y="0"/>
                  </a:lnTo>
                  <a:lnTo>
                    <a:pt x="32651" y="0"/>
                  </a:lnTo>
                  <a:lnTo>
                    <a:pt x="32651" y="17124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6400713" y="9272143"/>
              <a:ext cx="33020" cy="17145"/>
            </a:xfrm>
            <a:custGeom>
              <a:avLst/>
              <a:gdLst/>
              <a:ahLst/>
              <a:cxnLst/>
              <a:rect l="l" t="t" r="r" b="b"/>
              <a:pathLst>
                <a:path w="33020" h="17145">
                  <a:moveTo>
                    <a:pt x="32651" y="17124"/>
                  </a:moveTo>
                  <a:lnTo>
                    <a:pt x="0" y="17124"/>
                  </a:lnTo>
                  <a:lnTo>
                    <a:pt x="0" y="0"/>
                  </a:lnTo>
                  <a:lnTo>
                    <a:pt x="6868" y="0"/>
                  </a:lnTo>
                  <a:lnTo>
                    <a:pt x="6868" y="635"/>
                  </a:lnTo>
                  <a:lnTo>
                    <a:pt x="31686" y="635"/>
                  </a:lnTo>
                  <a:lnTo>
                    <a:pt x="31686" y="0"/>
                  </a:lnTo>
                  <a:lnTo>
                    <a:pt x="32651" y="0"/>
                  </a:lnTo>
                  <a:lnTo>
                    <a:pt x="32651" y="17124"/>
                  </a:lnTo>
                  <a:close/>
                </a:path>
              </a:pathLst>
            </a:custGeom>
            <a:solidFill>
              <a:srgbClr val="340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6407582" y="9165212"/>
              <a:ext cx="25400" cy="107950"/>
            </a:xfrm>
            <a:custGeom>
              <a:avLst/>
              <a:gdLst/>
              <a:ahLst/>
              <a:cxnLst/>
              <a:rect l="l" t="t" r="r" b="b"/>
              <a:pathLst>
                <a:path w="25400" h="107950">
                  <a:moveTo>
                    <a:pt x="24817" y="107566"/>
                  </a:moveTo>
                  <a:lnTo>
                    <a:pt x="0" y="107566"/>
                  </a:lnTo>
                  <a:lnTo>
                    <a:pt x="0" y="0"/>
                  </a:lnTo>
                  <a:lnTo>
                    <a:pt x="24817" y="0"/>
                  </a:lnTo>
                  <a:lnTo>
                    <a:pt x="24817" y="4586"/>
                  </a:lnTo>
                  <a:lnTo>
                    <a:pt x="1999" y="4586"/>
                  </a:lnTo>
                  <a:lnTo>
                    <a:pt x="1999" y="9502"/>
                  </a:lnTo>
                  <a:lnTo>
                    <a:pt x="24817" y="9502"/>
                  </a:lnTo>
                  <a:lnTo>
                    <a:pt x="24817" y="11549"/>
                  </a:lnTo>
                  <a:lnTo>
                    <a:pt x="1999" y="11549"/>
                  </a:lnTo>
                  <a:lnTo>
                    <a:pt x="1999" y="19593"/>
                  </a:lnTo>
                  <a:lnTo>
                    <a:pt x="24817" y="19593"/>
                  </a:lnTo>
                  <a:lnTo>
                    <a:pt x="24817" y="21334"/>
                  </a:lnTo>
                  <a:lnTo>
                    <a:pt x="1999" y="21334"/>
                  </a:lnTo>
                  <a:lnTo>
                    <a:pt x="1999" y="25544"/>
                  </a:lnTo>
                  <a:lnTo>
                    <a:pt x="24817" y="25544"/>
                  </a:lnTo>
                  <a:lnTo>
                    <a:pt x="24817" y="107566"/>
                  </a:lnTo>
                  <a:close/>
                </a:path>
                <a:path w="25400" h="107950">
                  <a:moveTo>
                    <a:pt x="24817" y="9502"/>
                  </a:moveTo>
                  <a:lnTo>
                    <a:pt x="22818" y="9502"/>
                  </a:lnTo>
                  <a:lnTo>
                    <a:pt x="22818" y="4586"/>
                  </a:lnTo>
                  <a:lnTo>
                    <a:pt x="24817" y="4586"/>
                  </a:lnTo>
                  <a:lnTo>
                    <a:pt x="24817" y="9502"/>
                  </a:lnTo>
                  <a:close/>
                </a:path>
                <a:path w="25400" h="107950">
                  <a:moveTo>
                    <a:pt x="24817" y="19593"/>
                  </a:moveTo>
                  <a:lnTo>
                    <a:pt x="22818" y="19593"/>
                  </a:lnTo>
                  <a:lnTo>
                    <a:pt x="22818" y="11549"/>
                  </a:lnTo>
                  <a:lnTo>
                    <a:pt x="24817" y="11549"/>
                  </a:lnTo>
                  <a:lnTo>
                    <a:pt x="24817" y="19593"/>
                  </a:lnTo>
                  <a:close/>
                </a:path>
                <a:path w="25400" h="107950">
                  <a:moveTo>
                    <a:pt x="24817" y="25544"/>
                  </a:moveTo>
                  <a:lnTo>
                    <a:pt x="22818" y="25544"/>
                  </a:lnTo>
                  <a:lnTo>
                    <a:pt x="22818" y="21334"/>
                  </a:lnTo>
                  <a:lnTo>
                    <a:pt x="24817" y="21334"/>
                  </a:lnTo>
                  <a:lnTo>
                    <a:pt x="24817" y="25544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6407582" y="9165212"/>
              <a:ext cx="25400" cy="107950"/>
            </a:xfrm>
            <a:custGeom>
              <a:avLst/>
              <a:gdLst/>
              <a:ahLst/>
              <a:cxnLst/>
              <a:rect l="l" t="t" r="r" b="b"/>
              <a:pathLst>
                <a:path w="25400" h="107950">
                  <a:moveTo>
                    <a:pt x="24817" y="107566"/>
                  </a:moveTo>
                  <a:lnTo>
                    <a:pt x="0" y="107566"/>
                  </a:lnTo>
                  <a:lnTo>
                    <a:pt x="0" y="0"/>
                  </a:lnTo>
                  <a:lnTo>
                    <a:pt x="24817" y="0"/>
                  </a:lnTo>
                  <a:lnTo>
                    <a:pt x="24817" y="4586"/>
                  </a:lnTo>
                  <a:lnTo>
                    <a:pt x="1999" y="4586"/>
                  </a:lnTo>
                  <a:lnTo>
                    <a:pt x="1999" y="9502"/>
                  </a:lnTo>
                  <a:lnTo>
                    <a:pt x="24817" y="9502"/>
                  </a:lnTo>
                  <a:lnTo>
                    <a:pt x="24817" y="11549"/>
                  </a:lnTo>
                  <a:lnTo>
                    <a:pt x="1999" y="11549"/>
                  </a:lnTo>
                  <a:lnTo>
                    <a:pt x="1999" y="19593"/>
                  </a:lnTo>
                  <a:lnTo>
                    <a:pt x="24817" y="19593"/>
                  </a:lnTo>
                  <a:lnTo>
                    <a:pt x="24817" y="21334"/>
                  </a:lnTo>
                  <a:lnTo>
                    <a:pt x="1999" y="21334"/>
                  </a:lnTo>
                  <a:lnTo>
                    <a:pt x="1999" y="25544"/>
                  </a:lnTo>
                  <a:lnTo>
                    <a:pt x="24817" y="25544"/>
                  </a:lnTo>
                  <a:lnTo>
                    <a:pt x="24817" y="107566"/>
                  </a:lnTo>
                  <a:close/>
                </a:path>
                <a:path w="25400" h="107950">
                  <a:moveTo>
                    <a:pt x="24817" y="9502"/>
                  </a:moveTo>
                  <a:lnTo>
                    <a:pt x="22818" y="9502"/>
                  </a:lnTo>
                  <a:lnTo>
                    <a:pt x="22818" y="4586"/>
                  </a:lnTo>
                  <a:lnTo>
                    <a:pt x="24817" y="4586"/>
                  </a:lnTo>
                  <a:lnTo>
                    <a:pt x="24817" y="9502"/>
                  </a:lnTo>
                  <a:close/>
                </a:path>
                <a:path w="25400" h="107950">
                  <a:moveTo>
                    <a:pt x="24817" y="19593"/>
                  </a:moveTo>
                  <a:lnTo>
                    <a:pt x="22818" y="19593"/>
                  </a:lnTo>
                  <a:lnTo>
                    <a:pt x="22818" y="11549"/>
                  </a:lnTo>
                  <a:lnTo>
                    <a:pt x="24817" y="11549"/>
                  </a:lnTo>
                  <a:lnTo>
                    <a:pt x="24817" y="19593"/>
                  </a:lnTo>
                  <a:close/>
                </a:path>
                <a:path w="25400" h="107950">
                  <a:moveTo>
                    <a:pt x="24817" y="25544"/>
                  </a:moveTo>
                  <a:lnTo>
                    <a:pt x="22818" y="25544"/>
                  </a:lnTo>
                  <a:lnTo>
                    <a:pt x="22818" y="21334"/>
                  </a:lnTo>
                  <a:lnTo>
                    <a:pt x="24817" y="21334"/>
                  </a:lnTo>
                  <a:lnTo>
                    <a:pt x="24817" y="25544"/>
                  </a:lnTo>
                  <a:close/>
                </a:path>
              </a:pathLst>
            </a:custGeom>
            <a:solidFill>
              <a:srgbClr val="856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6409581" y="9169799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20818" y="4916"/>
                  </a:moveTo>
                  <a:lnTo>
                    <a:pt x="0" y="4916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4916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6409581" y="9169799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20818" y="4916"/>
                  </a:moveTo>
                  <a:lnTo>
                    <a:pt x="0" y="4916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4916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6409581" y="9176761"/>
              <a:ext cx="20955" cy="8255"/>
            </a:xfrm>
            <a:custGeom>
              <a:avLst/>
              <a:gdLst/>
              <a:ahLst/>
              <a:cxnLst/>
              <a:rect l="l" t="t" r="r" b="b"/>
              <a:pathLst>
                <a:path w="20954" h="8254">
                  <a:moveTo>
                    <a:pt x="20818" y="8044"/>
                  </a:moveTo>
                  <a:lnTo>
                    <a:pt x="0" y="8044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8044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6409581" y="9176761"/>
              <a:ext cx="20955" cy="8255"/>
            </a:xfrm>
            <a:custGeom>
              <a:avLst/>
              <a:gdLst/>
              <a:ahLst/>
              <a:cxnLst/>
              <a:rect l="l" t="t" r="r" b="b"/>
              <a:pathLst>
                <a:path w="20954" h="8254">
                  <a:moveTo>
                    <a:pt x="20818" y="8044"/>
                  </a:moveTo>
                  <a:lnTo>
                    <a:pt x="0" y="8044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8044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6409581" y="9186547"/>
              <a:ext cx="20955" cy="4445"/>
            </a:xfrm>
            <a:custGeom>
              <a:avLst/>
              <a:gdLst/>
              <a:ahLst/>
              <a:cxnLst/>
              <a:rect l="l" t="t" r="r" b="b"/>
              <a:pathLst>
                <a:path w="20954" h="4445">
                  <a:moveTo>
                    <a:pt x="20818" y="4210"/>
                  </a:moveTo>
                  <a:lnTo>
                    <a:pt x="0" y="4210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4210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6409581" y="9186547"/>
              <a:ext cx="20955" cy="4445"/>
            </a:xfrm>
            <a:custGeom>
              <a:avLst/>
              <a:gdLst/>
              <a:ahLst/>
              <a:cxnLst/>
              <a:rect l="l" t="t" r="r" b="b"/>
              <a:pathLst>
                <a:path w="20954" h="4445">
                  <a:moveTo>
                    <a:pt x="20818" y="4210"/>
                  </a:moveTo>
                  <a:lnTo>
                    <a:pt x="0" y="4210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4210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6408523" y="8767996"/>
              <a:ext cx="25400" cy="70485"/>
            </a:xfrm>
            <a:custGeom>
              <a:avLst/>
              <a:gdLst/>
              <a:ahLst/>
              <a:cxnLst/>
              <a:rect l="l" t="t" r="r" b="b"/>
              <a:pathLst>
                <a:path w="25400" h="70484">
                  <a:moveTo>
                    <a:pt x="19383" y="70213"/>
                  </a:moveTo>
                  <a:lnTo>
                    <a:pt x="0" y="63415"/>
                  </a:lnTo>
                  <a:lnTo>
                    <a:pt x="24841" y="0"/>
                  </a:lnTo>
                  <a:lnTo>
                    <a:pt x="24841" y="8491"/>
                  </a:lnTo>
                  <a:lnTo>
                    <a:pt x="19689" y="21663"/>
                  </a:lnTo>
                  <a:lnTo>
                    <a:pt x="24841" y="23474"/>
                  </a:lnTo>
                  <a:lnTo>
                    <a:pt x="24841" y="56288"/>
                  </a:lnTo>
                  <a:lnTo>
                    <a:pt x="19383" y="70213"/>
                  </a:lnTo>
                  <a:close/>
                </a:path>
              </a:pathLst>
            </a:custGeom>
            <a:solidFill>
              <a:srgbClr val="604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6408523" y="8767996"/>
              <a:ext cx="25400" cy="70485"/>
            </a:xfrm>
            <a:custGeom>
              <a:avLst/>
              <a:gdLst/>
              <a:ahLst/>
              <a:cxnLst/>
              <a:rect l="l" t="t" r="r" b="b"/>
              <a:pathLst>
                <a:path w="25400" h="70484">
                  <a:moveTo>
                    <a:pt x="19383" y="70213"/>
                  </a:moveTo>
                  <a:lnTo>
                    <a:pt x="0" y="63415"/>
                  </a:lnTo>
                  <a:lnTo>
                    <a:pt x="24841" y="0"/>
                  </a:lnTo>
                  <a:lnTo>
                    <a:pt x="24841" y="8491"/>
                  </a:lnTo>
                  <a:lnTo>
                    <a:pt x="19689" y="21663"/>
                  </a:lnTo>
                  <a:lnTo>
                    <a:pt x="24841" y="23474"/>
                  </a:lnTo>
                  <a:lnTo>
                    <a:pt x="24841" y="56288"/>
                  </a:lnTo>
                  <a:lnTo>
                    <a:pt x="19383" y="70213"/>
                  </a:lnTo>
                  <a:close/>
                </a:path>
              </a:pathLst>
            </a:custGeom>
            <a:solidFill>
              <a:srgbClr val="3325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6428212" y="8776487"/>
              <a:ext cx="5715" cy="15240"/>
            </a:xfrm>
            <a:custGeom>
              <a:avLst/>
              <a:gdLst/>
              <a:ahLst/>
              <a:cxnLst/>
              <a:rect l="l" t="t" r="r" b="b"/>
              <a:pathLst>
                <a:path w="5714" h="15240">
                  <a:moveTo>
                    <a:pt x="5151" y="14983"/>
                  </a:moveTo>
                  <a:lnTo>
                    <a:pt x="0" y="13172"/>
                  </a:lnTo>
                  <a:lnTo>
                    <a:pt x="5151" y="0"/>
                  </a:lnTo>
                  <a:lnTo>
                    <a:pt x="5151" y="14983"/>
                  </a:lnTo>
                  <a:close/>
                </a:path>
              </a:pathLst>
            </a:custGeom>
            <a:solidFill>
              <a:srgbClr val="C3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6428212" y="8776487"/>
              <a:ext cx="5715" cy="15240"/>
            </a:xfrm>
            <a:custGeom>
              <a:avLst/>
              <a:gdLst/>
              <a:ahLst/>
              <a:cxnLst/>
              <a:rect l="l" t="t" r="r" b="b"/>
              <a:pathLst>
                <a:path w="5714" h="15240">
                  <a:moveTo>
                    <a:pt x="5151" y="14983"/>
                  </a:moveTo>
                  <a:lnTo>
                    <a:pt x="0" y="13172"/>
                  </a:lnTo>
                  <a:lnTo>
                    <a:pt x="5151" y="0"/>
                  </a:lnTo>
                  <a:lnTo>
                    <a:pt x="5151" y="14983"/>
                  </a:lnTo>
                  <a:close/>
                </a:path>
              </a:pathLst>
            </a:custGeom>
            <a:solidFill>
              <a:srgbClr val="6A5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6400972" y="8867729"/>
              <a:ext cx="33020" cy="116839"/>
            </a:xfrm>
            <a:custGeom>
              <a:avLst/>
              <a:gdLst/>
              <a:ahLst/>
              <a:cxnLst/>
              <a:rect l="l" t="t" r="r" b="b"/>
              <a:pathLst>
                <a:path w="33020" h="116840">
                  <a:moveTo>
                    <a:pt x="19125" y="116339"/>
                  </a:moveTo>
                  <a:lnTo>
                    <a:pt x="0" y="111753"/>
                  </a:lnTo>
                  <a:lnTo>
                    <a:pt x="23923" y="0"/>
                  </a:lnTo>
                  <a:lnTo>
                    <a:pt x="32392" y="2022"/>
                  </a:lnTo>
                  <a:lnTo>
                    <a:pt x="32392" y="9644"/>
                  </a:lnTo>
                  <a:lnTo>
                    <a:pt x="24888" y="9644"/>
                  </a:lnTo>
                  <a:lnTo>
                    <a:pt x="23124" y="17923"/>
                  </a:lnTo>
                  <a:lnTo>
                    <a:pt x="32392" y="20134"/>
                  </a:lnTo>
                  <a:lnTo>
                    <a:pt x="32392" y="31049"/>
                  </a:lnTo>
                  <a:lnTo>
                    <a:pt x="20324" y="31049"/>
                  </a:lnTo>
                  <a:lnTo>
                    <a:pt x="18536" y="39328"/>
                  </a:lnTo>
                  <a:lnTo>
                    <a:pt x="31898" y="42504"/>
                  </a:lnTo>
                  <a:lnTo>
                    <a:pt x="32392" y="42504"/>
                  </a:lnTo>
                  <a:lnTo>
                    <a:pt x="32392" y="44150"/>
                  </a:lnTo>
                  <a:lnTo>
                    <a:pt x="17501" y="44150"/>
                  </a:lnTo>
                  <a:lnTo>
                    <a:pt x="13220" y="64168"/>
                  </a:lnTo>
                  <a:lnTo>
                    <a:pt x="26582" y="67343"/>
                  </a:lnTo>
                  <a:lnTo>
                    <a:pt x="29613" y="67343"/>
                  </a:lnTo>
                  <a:lnTo>
                    <a:pt x="19125" y="116339"/>
                  </a:lnTo>
                  <a:close/>
                </a:path>
                <a:path w="33020" h="116840">
                  <a:moveTo>
                    <a:pt x="32392" y="11431"/>
                  </a:moveTo>
                  <a:lnTo>
                    <a:pt x="24888" y="9644"/>
                  </a:lnTo>
                  <a:lnTo>
                    <a:pt x="32392" y="9644"/>
                  </a:lnTo>
                  <a:lnTo>
                    <a:pt x="32392" y="11431"/>
                  </a:lnTo>
                  <a:close/>
                </a:path>
                <a:path w="33020" h="116840">
                  <a:moveTo>
                    <a:pt x="32392" y="33918"/>
                  </a:moveTo>
                  <a:lnTo>
                    <a:pt x="20324" y="31049"/>
                  </a:lnTo>
                  <a:lnTo>
                    <a:pt x="32392" y="31049"/>
                  </a:lnTo>
                  <a:lnTo>
                    <a:pt x="32392" y="33918"/>
                  </a:lnTo>
                  <a:close/>
                </a:path>
                <a:path w="33020" h="116840">
                  <a:moveTo>
                    <a:pt x="32392" y="42504"/>
                  </a:moveTo>
                  <a:lnTo>
                    <a:pt x="31898" y="42504"/>
                  </a:lnTo>
                  <a:lnTo>
                    <a:pt x="32392" y="40175"/>
                  </a:lnTo>
                  <a:lnTo>
                    <a:pt x="32392" y="42504"/>
                  </a:lnTo>
                  <a:close/>
                </a:path>
                <a:path w="33020" h="116840">
                  <a:moveTo>
                    <a:pt x="29613" y="67343"/>
                  </a:moveTo>
                  <a:lnTo>
                    <a:pt x="26582" y="67343"/>
                  </a:lnTo>
                  <a:lnTo>
                    <a:pt x="30863" y="47326"/>
                  </a:lnTo>
                  <a:lnTo>
                    <a:pt x="17501" y="44150"/>
                  </a:lnTo>
                  <a:lnTo>
                    <a:pt x="32392" y="44150"/>
                  </a:lnTo>
                  <a:lnTo>
                    <a:pt x="32392" y="54359"/>
                  </a:lnTo>
                  <a:lnTo>
                    <a:pt x="29613" y="67343"/>
                  </a:lnTo>
                  <a:close/>
                </a:path>
              </a:pathLst>
            </a:custGeom>
            <a:solidFill>
              <a:srgbClr val="602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6400972" y="8867729"/>
              <a:ext cx="33020" cy="116839"/>
            </a:xfrm>
            <a:custGeom>
              <a:avLst/>
              <a:gdLst/>
              <a:ahLst/>
              <a:cxnLst/>
              <a:rect l="l" t="t" r="r" b="b"/>
              <a:pathLst>
                <a:path w="33020" h="116840">
                  <a:moveTo>
                    <a:pt x="19125" y="116339"/>
                  </a:moveTo>
                  <a:lnTo>
                    <a:pt x="0" y="111753"/>
                  </a:lnTo>
                  <a:lnTo>
                    <a:pt x="23923" y="0"/>
                  </a:lnTo>
                  <a:lnTo>
                    <a:pt x="32392" y="2022"/>
                  </a:lnTo>
                  <a:lnTo>
                    <a:pt x="32392" y="9644"/>
                  </a:lnTo>
                  <a:lnTo>
                    <a:pt x="24888" y="9644"/>
                  </a:lnTo>
                  <a:lnTo>
                    <a:pt x="23124" y="17923"/>
                  </a:lnTo>
                  <a:lnTo>
                    <a:pt x="32392" y="20134"/>
                  </a:lnTo>
                  <a:lnTo>
                    <a:pt x="32392" y="31049"/>
                  </a:lnTo>
                  <a:lnTo>
                    <a:pt x="20324" y="31049"/>
                  </a:lnTo>
                  <a:lnTo>
                    <a:pt x="18536" y="39328"/>
                  </a:lnTo>
                  <a:lnTo>
                    <a:pt x="31898" y="42504"/>
                  </a:lnTo>
                  <a:lnTo>
                    <a:pt x="32392" y="42504"/>
                  </a:lnTo>
                  <a:lnTo>
                    <a:pt x="32392" y="44150"/>
                  </a:lnTo>
                  <a:lnTo>
                    <a:pt x="17501" y="44150"/>
                  </a:lnTo>
                  <a:lnTo>
                    <a:pt x="13220" y="64168"/>
                  </a:lnTo>
                  <a:lnTo>
                    <a:pt x="26582" y="67343"/>
                  </a:lnTo>
                  <a:lnTo>
                    <a:pt x="29613" y="67343"/>
                  </a:lnTo>
                  <a:lnTo>
                    <a:pt x="19219" y="115916"/>
                  </a:lnTo>
                  <a:lnTo>
                    <a:pt x="19125" y="116339"/>
                  </a:lnTo>
                  <a:close/>
                </a:path>
                <a:path w="33020" h="116840">
                  <a:moveTo>
                    <a:pt x="32392" y="11431"/>
                  </a:moveTo>
                  <a:lnTo>
                    <a:pt x="24888" y="9644"/>
                  </a:lnTo>
                  <a:lnTo>
                    <a:pt x="32392" y="9644"/>
                  </a:lnTo>
                  <a:lnTo>
                    <a:pt x="32392" y="11431"/>
                  </a:lnTo>
                  <a:close/>
                </a:path>
                <a:path w="33020" h="116840">
                  <a:moveTo>
                    <a:pt x="32392" y="33918"/>
                  </a:moveTo>
                  <a:lnTo>
                    <a:pt x="20324" y="31049"/>
                  </a:lnTo>
                  <a:lnTo>
                    <a:pt x="32392" y="31049"/>
                  </a:lnTo>
                  <a:lnTo>
                    <a:pt x="32392" y="33918"/>
                  </a:lnTo>
                  <a:close/>
                </a:path>
                <a:path w="33020" h="116840">
                  <a:moveTo>
                    <a:pt x="32392" y="42504"/>
                  </a:moveTo>
                  <a:lnTo>
                    <a:pt x="31898" y="42504"/>
                  </a:lnTo>
                  <a:lnTo>
                    <a:pt x="32392" y="40175"/>
                  </a:lnTo>
                  <a:lnTo>
                    <a:pt x="32392" y="42504"/>
                  </a:lnTo>
                  <a:close/>
                </a:path>
                <a:path w="33020" h="116840">
                  <a:moveTo>
                    <a:pt x="29613" y="67343"/>
                  </a:moveTo>
                  <a:lnTo>
                    <a:pt x="26582" y="67343"/>
                  </a:lnTo>
                  <a:lnTo>
                    <a:pt x="30863" y="47326"/>
                  </a:lnTo>
                  <a:lnTo>
                    <a:pt x="17501" y="44150"/>
                  </a:lnTo>
                  <a:lnTo>
                    <a:pt x="32392" y="44150"/>
                  </a:lnTo>
                  <a:lnTo>
                    <a:pt x="32392" y="54359"/>
                  </a:lnTo>
                  <a:lnTo>
                    <a:pt x="29613" y="67343"/>
                  </a:lnTo>
                  <a:close/>
                </a:path>
              </a:pathLst>
            </a:custGeom>
            <a:solidFill>
              <a:srgbClr val="3313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6424096" y="8877373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9268" y="10490"/>
                  </a:moveTo>
                  <a:lnTo>
                    <a:pt x="0" y="8279"/>
                  </a:lnTo>
                  <a:lnTo>
                    <a:pt x="1764" y="0"/>
                  </a:lnTo>
                  <a:lnTo>
                    <a:pt x="9268" y="1787"/>
                  </a:lnTo>
                  <a:lnTo>
                    <a:pt x="9268" y="10490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6424096" y="8877373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9268" y="10490"/>
                  </a:moveTo>
                  <a:lnTo>
                    <a:pt x="0" y="8279"/>
                  </a:lnTo>
                  <a:lnTo>
                    <a:pt x="1764" y="0"/>
                  </a:lnTo>
                  <a:lnTo>
                    <a:pt x="9268" y="1787"/>
                  </a:lnTo>
                  <a:lnTo>
                    <a:pt x="9268" y="10490"/>
                  </a:lnTo>
                  <a:close/>
                </a:path>
              </a:pathLst>
            </a:custGeom>
            <a:solidFill>
              <a:srgbClr val="6A4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6419508" y="8898778"/>
              <a:ext cx="13970" cy="12065"/>
            </a:xfrm>
            <a:custGeom>
              <a:avLst/>
              <a:gdLst/>
              <a:ahLst/>
              <a:cxnLst/>
              <a:rect l="l" t="t" r="r" b="b"/>
              <a:pathLst>
                <a:path w="13970" h="12065">
                  <a:moveTo>
                    <a:pt x="13361" y="11455"/>
                  </a:moveTo>
                  <a:lnTo>
                    <a:pt x="0" y="8279"/>
                  </a:lnTo>
                  <a:lnTo>
                    <a:pt x="1787" y="0"/>
                  </a:lnTo>
                  <a:lnTo>
                    <a:pt x="13855" y="2869"/>
                  </a:lnTo>
                  <a:lnTo>
                    <a:pt x="13855" y="9126"/>
                  </a:lnTo>
                  <a:lnTo>
                    <a:pt x="13361" y="11455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6419508" y="8898778"/>
              <a:ext cx="13970" cy="12065"/>
            </a:xfrm>
            <a:custGeom>
              <a:avLst/>
              <a:gdLst/>
              <a:ahLst/>
              <a:cxnLst/>
              <a:rect l="l" t="t" r="r" b="b"/>
              <a:pathLst>
                <a:path w="13970" h="12065">
                  <a:moveTo>
                    <a:pt x="13361" y="11455"/>
                  </a:moveTo>
                  <a:lnTo>
                    <a:pt x="0" y="8279"/>
                  </a:lnTo>
                  <a:lnTo>
                    <a:pt x="1787" y="0"/>
                  </a:lnTo>
                  <a:lnTo>
                    <a:pt x="13855" y="2869"/>
                  </a:lnTo>
                  <a:lnTo>
                    <a:pt x="13855" y="9126"/>
                  </a:lnTo>
                  <a:lnTo>
                    <a:pt x="13361" y="11455"/>
                  </a:lnTo>
                  <a:close/>
                </a:path>
              </a:pathLst>
            </a:custGeom>
            <a:solidFill>
              <a:srgbClr val="6A4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6414192" y="8911880"/>
              <a:ext cx="17780" cy="23495"/>
            </a:xfrm>
            <a:custGeom>
              <a:avLst/>
              <a:gdLst/>
              <a:ahLst/>
              <a:cxnLst/>
              <a:rect l="l" t="t" r="r" b="b"/>
              <a:pathLst>
                <a:path w="17779" h="23495">
                  <a:moveTo>
                    <a:pt x="13361" y="23192"/>
                  </a:moveTo>
                  <a:lnTo>
                    <a:pt x="0" y="20017"/>
                  </a:lnTo>
                  <a:lnTo>
                    <a:pt x="4281" y="0"/>
                  </a:lnTo>
                  <a:lnTo>
                    <a:pt x="17643" y="3175"/>
                  </a:lnTo>
                  <a:lnTo>
                    <a:pt x="13361" y="23192"/>
                  </a:lnTo>
                  <a:close/>
                </a:path>
              </a:pathLst>
            </a:custGeom>
            <a:solidFill>
              <a:srgbClr val="C39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6414192" y="8911880"/>
              <a:ext cx="17780" cy="23495"/>
            </a:xfrm>
            <a:custGeom>
              <a:avLst/>
              <a:gdLst/>
              <a:ahLst/>
              <a:cxnLst/>
              <a:rect l="l" t="t" r="r" b="b"/>
              <a:pathLst>
                <a:path w="17779" h="23495">
                  <a:moveTo>
                    <a:pt x="13361" y="23192"/>
                  </a:moveTo>
                  <a:lnTo>
                    <a:pt x="0" y="20017"/>
                  </a:lnTo>
                  <a:lnTo>
                    <a:pt x="4281" y="0"/>
                  </a:lnTo>
                  <a:lnTo>
                    <a:pt x="17643" y="3175"/>
                  </a:lnTo>
                  <a:lnTo>
                    <a:pt x="13361" y="23192"/>
                  </a:lnTo>
                  <a:close/>
                </a:path>
              </a:pathLst>
            </a:custGeom>
            <a:solidFill>
              <a:srgbClr val="6A4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6400713" y="9007238"/>
              <a:ext cx="33020" cy="122555"/>
            </a:xfrm>
            <a:custGeom>
              <a:avLst/>
              <a:gdLst/>
              <a:ahLst/>
              <a:cxnLst/>
              <a:rect l="l" t="t" r="r" b="b"/>
              <a:pathLst>
                <a:path w="33020" h="122554">
                  <a:moveTo>
                    <a:pt x="23100" y="121985"/>
                  </a:moveTo>
                  <a:lnTo>
                    <a:pt x="0" y="119350"/>
                  </a:lnTo>
                  <a:lnTo>
                    <a:pt x="0" y="107848"/>
                  </a:lnTo>
                  <a:lnTo>
                    <a:pt x="13385" y="0"/>
                  </a:lnTo>
                  <a:lnTo>
                    <a:pt x="32651" y="2211"/>
                  </a:lnTo>
                  <a:lnTo>
                    <a:pt x="32651" y="9973"/>
                  </a:lnTo>
                  <a:lnTo>
                    <a:pt x="15878" y="9973"/>
                  </a:lnTo>
                  <a:lnTo>
                    <a:pt x="14796" y="18817"/>
                  </a:lnTo>
                  <a:lnTo>
                    <a:pt x="31898" y="20769"/>
                  </a:lnTo>
                  <a:lnTo>
                    <a:pt x="32651" y="20769"/>
                  </a:lnTo>
                  <a:lnTo>
                    <a:pt x="32651" y="32789"/>
                  </a:lnTo>
                  <a:lnTo>
                    <a:pt x="13055" y="32789"/>
                  </a:lnTo>
                  <a:lnTo>
                    <a:pt x="11973" y="41610"/>
                  </a:lnTo>
                  <a:lnTo>
                    <a:pt x="29075" y="43586"/>
                  </a:lnTo>
                  <a:lnTo>
                    <a:pt x="32651" y="43586"/>
                  </a:lnTo>
                  <a:lnTo>
                    <a:pt x="32651" y="44950"/>
                  </a:lnTo>
                  <a:lnTo>
                    <a:pt x="32426" y="46761"/>
                  </a:lnTo>
                  <a:lnTo>
                    <a:pt x="11338" y="46761"/>
                  </a:lnTo>
                  <a:lnTo>
                    <a:pt x="8680" y="68096"/>
                  </a:lnTo>
                  <a:lnTo>
                    <a:pt x="25782" y="70072"/>
                  </a:lnTo>
                  <a:lnTo>
                    <a:pt x="29536" y="70072"/>
                  </a:lnTo>
                  <a:lnTo>
                    <a:pt x="23100" y="121985"/>
                  </a:lnTo>
                  <a:close/>
                </a:path>
                <a:path w="33020" h="122554">
                  <a:moveTo>
                    <a:pt x="32651" y="11902"/>
                  </a:moveTo>
                  <a:lnTo>
                    <a:pt x="15878" y="9973"/>
                  </a:lnTo>
                  <a:lnTo>
                    <a:pt x="32651" y="9973"/>
                  </a:lnTo>
                  <a:lnTo>
                    <a:pt x="32651" y="11902"/>
                  </a:lnTo>
                  <a:close/>
                </a:path>
                <a:path w="33020" h="122554">
                  <a:moveTo>
                    <a:pt x="32651" y="20769"/>
                  </a:moveTo>
                  <a:lnTo>
                    <a:pt x="31898" y="20769"/>
                  </a:lnTo>
                  <a:lnTo>
                    <a:pt x="32651" y="14677"/>
                  </a:lnTo>
                  <a:lnTo>
                    <a:pt x="32651" y="20769"/>
                  </a:lnTo>
                  <a:close/>
                </a:path>
                <a:path w="33020" h="122554">
                  <a:moveTo>
                    <a:pt x="32651" y="43586"/>
                  </a:moveTo>
                  <a:lnTo>
                    <a:pt x="29075" y="43586"/>
                  </a:lnTo>
                  <a:lnTo>
                    <a:pt x="30157" y="34741"/>
                  </a:lnTo>
                  <a:lnTo>
                    <a:pt x="13055" y="32789"/>
                  </a:lnTo>
                  <a:lnTo>
                    <a:pt x="32651" y="32789"/>
                  </a:lnTo>
                  <a:lnTo>
                    <a:pt x="32651" y="43586"/>
                  </a:lnTo>
                  <a:close/>
                </a:path>
                <a:path w="33020" h="122554">
                  <a:moveTo>
                    <a:pt x="29536" y="70072"/>
                  </a:moveTo>
                  <a:lnTo>
                    <a:pt x="25782" y="70072"/>
                  </a:lnTo>
                  <a:lnTo>
                    <a:pt x="28440" y="48737"/>
                  </a:lnTo>
                  <a:lnTo>
                    <a:pt x="11338" y="46761"/>
                  </a:lnTo>
                  <a:lnTo>
                    <a:pt x="32426" y="46761"/>
                  </a:lnTo>
                  <a:lnTo>
                    <a:pt x="29536" y="70072"/>
                  </a:lnTo>
                  <a:close/>
                </a:path>
              </a:pathLst>
            </a:custGeom>
            <a:solidFill>
              <a:srgbClr val="4E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6400713" y="9007238"/>
              <a:ext cx="33020" cy="122555"/>
            </a:xfrm>
            <a:custGeom>
              <a:avLst/>
              <a:gdLst/>
              <a:ahLst/>
              <a:cxnLst/>
              <a:rect l="l" t="t" r="r" b="b"/>
              <a:pathLst>
                <a:path w="33020" h="122554">
                  <a:moveTo>
                    <a:pt x="23100" y="121985"/>
                  </a:moveTo>
                  <a:lnTo>
                    <a:pt x="0" y="119350"/>
                  </a:lnTo>
                  <a:lnTo>
                    <a:pt x="0" y="107848"/>
                  </a:lnTo>
                  <a:lnTo>
                    <a:pt x="13385" y="0"/>
                  </a:lnTo>
                  <a:lnTo>
                    <a:pt x="32651" y="2211"/>
                  </a:lnTo>
                  <a:lnTo>
                    <a:pt x="32651" y="9973"/>
                  </a:lnTo>
                  <a:lnTo>
                    <a:pt x="15878" y="9973"/>
                  </a:lnTo>
                  <a:lnTo>
                    <a:pt x="14796" y="18817"/>
                  </a:lnTo>
                  <a:lnTo>
                    <a:pt x="31898" y="20769"/>
                  </a:lnTo>
                  <a:lnTo>
                    <a:pt x="32651" y="20769"/>
                  </a:lnTo>
                  <a:lnTo>
                    <a:pt x="32651" y="32789"/>
                  </a:lnTo>
                  <a:lnTo>
                    <a:pt x="13055" y="32789"/>
                  </a:lnTo>
                  <a:lnTo>
                    <a:pt x="11973" y="41610"/>
                  </a:lnTo>
                  <a:lnTo>
                    <a:pt x="29075" y="43586"/>
                  </a:lnTo>
                  <a:lnTo>
                    <a:pt x="32651" y="43586"/>
                  </a:lnTo>
                  <a:lnTo>
                    <a:pt x="32651" y="44950"/>
                  </a:lnTo>
                  <a:lnTo>
                    <a:pt x="32426" y="46761"/>
                  </a:lnTo>
                  <a:lnTo>
                    <a:pt x="11338" y="46761"/>
                  </a:lnTo>
                  <a:lnTo>
                    <a:pt x="8680" y="68096"/>
                  </a:lnTo>
                  <a:lnTo>
                    <a:pt x="25782" y="70072"/>
                  </a:lnTo>
                  <a:lnTo>
                    <a:pt x="29536" y="70072"/>
                  </a:lnTo>
                  <a:lnTo>
                    <a:pt x="23100" y="121985"/>
                  </a:lnTo>
                  <a:close/>
                </a:path>
                <a:path w="33020" h="122554">
                  <a:moveTo>
                    <a:pt x="32651" y="11902"/>
                  </a:moveTo>
                  <a:lnTo>
                    <a:pt x="15878" y="9973"/>
                  </a:lnTo>
                  <a:lnTo>
                    <a:pt x="32651" y="9973"/>
                  </a:lnTo>
                  <a:lnTo>
                    <a:pt x="32651" y="11902"/>
                  </a:lnTo>
                  <a:close/>
                </a:path>
                <a:path w="33020" h="122554">
                  <a:moveTo>
                    <a:pt x="32651" y="20769"/>
                  </a:moveTo>
                  <a:lnTo>
                    <a:pt x="31898" y="20769"/>
                  </a:lnTo>
                  <a:lnTo>
                    <a:pt x="32651" y="14677"/>
                  </a:lnTo>
                  <a:lnTo>
                    <a:pt x="32651" y="20769"/>
                  </a:lnTo>
                  <a:close/>
                </a:path>
                <a:path w="33020" h="122554">
                  <a:moveTo>
                    <a:pt x="32651" y="43586"/>
                  </a:moveTo>
                  <a:lnTo>
                    <a:pt x="29075" y="43586"/>
                  </a:lnTo>
                  <a:lnTo>
                    <a:pt x="30157" y="34741"/>
                  </a:lnTo>
                  <a:lnTo>
                    <a:pt x="13055" y="32789"/>
                  </a:lnTo>
                  <a:lnTo>
                    <a:pt x="32651" y="32789"/>
                  </a:lnTo>
                  <a:lnTo>
                    <a:pt x="32651" y="43586"/>
                  </a:lnTo>
                  <a:close/>
                </a:path>
                <a:path w="33020" h="122554">
                  <a:moveTo>
                    <a:pt x="29536" y="70072"/>
                  </a:moveTo>
                  <a:lnTo>
                    <a:pt x="25782" y="70072"/>
                  </a:lnTo>
                  <a:lnTo>
                    <a:pt x="28440" y="48737"/>
                  </a:lnTo>
                  <a:lnTo>
                    <a:pt x="11338" y="46761"/>
                  </a:lnTo>
                  <a:lnTo>
                    <a:pt x="32426" y="46761"/>
                  </a:lnTo>
                  <a:lnTo>
                    <a:pt x="29536" y="70072"/>
                  </a:lnTo>
                  <a:close/>
                </a:path>
              </a:pathLst>
            </a:custGeom>
            <a:solidFill>
              <a:srgbClr val="293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6415509" y="9017212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17101" y="10796"/>
                  </a:moveTo>
                  <a:lnTo>
                    <a:pt x="0" y="8844"/>
                  </a:lnTo>
                  <a:lnTo>
                    <a:pt x="1082" y="0"/>
                  </a:lnTo>
                  <a:lnTo>
                    <a:pt x="17854" y="1928"/>
                  </a:lnTo>
                  <a:lnTo>
                    <a:pt x="17854" y="4704"/>
                  </a:lnTo>
                  <a:lnTo>
                    <a:pt x="17101" y="10796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6415509" y="9017212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17101" y="10796"/>
                  </a:moveTo>
                  <a:lnTo>
                    <a:pt x="0" y="8844"/>
                  </a:lnTo>
                  <a:lnTo>
                    <a:pt x="1082" y="0"/>
                  </a:lnTo>
                  <a:lnTo>
                    <a:pt x="17854" y="1928"/>
                  </a:lnTo>
                  <a:lnTo>
                    <a:pt x="17854" y="4704"/>
                  </a:lnTo>
                  <a:lnTo>
                    <a:pt x="17101" y="10796"/>
                  </a:lnTo>
                  <a:close/>
                </a:path>
              </a:pathLst>
            </a:custGeom>
            <a:solidFill>
              <a:srgbClr val="6A5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6412686" y="9040028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17101" y="10796"/>
                  </a:moveTo>
                  <a:lnTo>
                    <a:pt x="0" y="8820"/>
                  </a:lnTo>
                  <a:lnTo>
                    <a:pt x="1082" y="0"/>
                  </a:lnTo>
                  <a:lnTo>
                    <a:pt x="18184" y="1952"/>
                  </a:lnTo>
                  <a:lnTo>
                    <a:pt x="17101" y="10796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6412686" y="9040028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17101" y="10796"/>
                  </a:moveTo>
                  <a:lnTo>
                    <a:pt x="0" y="8820"/>
                  </a:lnTo>
                  <a:lnTo>
                    <a:pt x="1082" y="0"/>
                  </a:lnTo>
                  <a:lnTo>
                    <a:pt x="18184" y="1952"/>
                  </a:lnTo>
                  <a:lnTo>
                    <a:pt x="17101" y="10796"/>
                  </a:lnTo>
                  <a:close/>
                </a:path>
              </a:pathLst>
            </a:custGeom>
            <a:solidFill>
              <a:srgbClr val="6A5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6409393" y="9054000"/>
              <a:ext cx="20320" cy="23495"/>
            </a:xfrm>
            <a:custGeom>
              <a:avLst/>
              <a:gdLst/>
              <a:ahLst/>
              <a:cxnLst/>
              <a:rect l="l" t="t" r="r" b="b"/>
              <a:pathLst>
                <a:path w="20320" h="23495">
                  <a:moveTo>
                    <a:pt x="17102" y="23310"/>
                  </a:moveTo>
                  <a:lnTo>
                    <a:pt x="0" y="21334"/>
                  </a:lnTo>
                  <a:lnTo>
                    <a:pt x="2658" y="0"/>
                  </a:lnTo>
                  <a:lnTo>
                    <a:pt x="19760" y="1975"/>
                  </a:lnTo>
                  <a:lnTo>
                    <a:pt x="17102" y="23310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6409393" y="9054000"/>
              <a:ext cx="20320" cy="23495"/>
            </a:xfrm>
            <a:custGeom>
              <a:avLst/>
              <a:gdLst/>
              <a:ahLst/>
              <a:cxnLst/>
              <a:rect l="l" t="t" r="r" b="b"/>
              <a:pathLst>
                <a:path w="20320" h="23495">
                  <a:moveTo>
                    <a:pt x="17102" y="23310"/>
                  </a:moveTo>
                  <a:lnTo>
                    <a:pt x="0" y="21334"/>
                  </a:lnTo>
                  <a:lnTo>
                    <a:pt x="2658" y="0"/>
                  </a:lnTo>
                  <a:lnTo>
                    <a:pt x="19760" y="1975"/>
                  </a:lnTo>
                  <a:lnTo>
                    <a:pt x="17102" y="23310"/>
                  </a:lnTo>
                  <a:close/>
                </a:path>
              </a:pathLst>
            </a:custGeom>
            <a:solidFill>
              <a:srgbClr val="6A5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6403277" y="8716906"/>
              <a:ext cx="30480" cy="36195"/>
            </a:xfrm>
            <a:custGeom>
              <a:avLst/>
              <a:gdLst/>
              <a:ahLst/>
              <a:cxnLst/>
              <a:rect l="l" t="t" r="r" b="b"/>
              <a:pathLst>
                <a:path w="30479" h="36195">
                  <a:moveTo>
                    <a:pt x="30087" y="35682"/>
                  </a:moveTo>
                  <a:lnTo>
                    <a:pt x="0" y="35682"/>
                  </a:lnTo>
                  <a:lnTo>
                    <a:pt x="0" y="0"/>
                  </a:lnTo>
                  <a:lnTo>
                    <a:pt x="30087" y="0"/>
                  </a:lnTo>
                  <a:lnTo>
                    <a:pt x="30087" y="35682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6403277" y="8716906"/>
              <a:ext cx="30480" cy="36195"/>
            </a:xfrm>
            <a:custGeom>
              <a:avLst/>
              <a:gdLst/>
              <a:ahLst/>
              <a:cxnLst/>
              <a:rect l="l" t="t" r="r" b="b"/>
              <a:pathLst>
                <a:path w="30479" h="36195">
                  <a:moveTo>
                    <a:pt x="30087" y="35682"/>
                  </a:moveTo>
                  <a:lnTo>
                    <a:pt x="0" y="35682"/>
                  </a:lnTo>
                  <a:lnTo>
                    <a:pt x="0" y="0"/>
                  </a:lnTo>
                  <a:lnTo>
                    <a:pt x="30087" y="0"/>
                  </a:lnTo>
                  <a:lnTo>
                    <a:pt x="30087" y="35682"/>
                  </a:lnTo>
                  <a:close/>
                </a:path>
              </a:pathLst>
            </a:custGeom>
            <a:solidFill>
              <a:srgbClr val="0E1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5056479" y="8752589"/>
              <a:ext cx="34925" cy="86995"/>
            </a:xfrm>
            <a:custGeom>
              <a:avLst/>
              <a:gdLst/>
              <a:ahLst/>
              <a:cxnLst/>
              <a:rect l="l" t="t" r="r" b="b"/>
              <a:pathLst>
                <a:path w="34925" h="86995">
                  <a:moveTo>
                    <a:pt x="34486" y="86796"/>
                  </a:moveTo>
                  <a:lnTo>
                    <a:pt x="0" y="86796"/>
                  </a:lnTo>
                  <a:lnTo>
                    <a:pt x="0" y="0"/>
                  </a:lnTo>
                  <a:lnTo>
                    <a:pt x="141" y="0"/>
                  </a:lnTo>
                  <a:lnTo>
                    <a:pt x="141" y="86184"/>
                  </a:lnTo>
                  <a:lnTo>
                    <a:pt x="25570" y="86184"/>
                  </a:lnTo>
                  <a:lnTo>
                    <a:pt x="25570" y="0"/>
                  </a:lnTo>
                  <a:lnTo>
                    <a:pt x="29240" y="0"/>
                  </a:lnTo>
                  <a:lnTo>
                    <a:pt x="29240" y="86184"/>
                  </a:lnTo>
                  <a:lnTo>
                    <a:pt x="34486" y="86184"/>
                  </a:lnTo>
                  <a:lnTo>
                    <a:pt x="34486" y="86796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5056479" y="8752589"/>
              <a:ext cx="34925" cy="86995"/>
            </a:xfrm>
            <a:custGeom>
              <a:avLst/>
              <a:gdLst/>
              <a:ahLst/>
              <a:cxnLst/>
              <a:rect l="l" t="t" r="r" b="b"/>
              <a:pathLst>
                <a:path w="34925" h="86995">
                  <a:moveTo>
                    <a:pt x="34486" y="86796"/>
                  </a:moveTo>
                  <a:lnTo>
                    <a:pt x="0" y="86796"/>
                  </a:lnTo>
                  <a:lnTo>
                    <a:pt x="0" y="0"/>
                  </a:lnTo>
                  <a:lnTo>
                    <a:pt x="141" y="0"/>
                  </a:lnTo>
                  <a:lnTo>
                    <a:pt x="141" y="86184"/>
                  </a:lnTo>
                  <a:lnTo>
                    <a:pt x="25570" y="86184"/>
                  </a:lnTo>
                  <a:lnTo>
                    <a:pt x="25570" y="0"/>
                  </a:lnTo>
                  <a:lnTo>
                    <a:pt x="29240" y="0"/>
                  </a:lnTo>
                  <a:lnTo>
                    <a:pt x="29240" y="86184"/>
                  </a:lnTo>
                  <a:lnTo>
                    <a:pt x="34486" y="86184"/>
                  </a:lnTo>
                  <a:lnTo>
                    <a:pt x="34486" y="86796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5056479" y="9000299"/>
              <a:ext cx="34925" cy="127000"/>
            </a:xfrm>
            <a:custGeom>
              <a:avLst/>
              <a:gdLst/>
              <a:ahLst/>
              <a:cxnLst/>
              <a:rect l="l" t="t" r="r" b="b"/>
              <a:pathLst>
                <a:path w="34925" h="127000">
                  <a:moveTo>
                    <a:pt x="30454" y="16586"/>
                  </a:moveTo>
                  <a:lnTo>
                    <a:pt x="27393" y="16586"/>
                  </a:lnTo>
                  <a:lnTo>
                    <a:pt x="27393" y="126974"/>
                  </a:lnTo>
                  <a:lnTo>
                    <a:pt x="30454" y="126974"/>
                  </a:lnTo>
                  <a:lnTo>
                    <a:pt x="30454" y="16586"/>
                  </a:lnTo>
                  <a:close/>
                </a:path>
                <a:path w="34925" h="127000">
                  <a:moveTo>
                    <a:pt x="3448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26987"/>
                  </a:lnTo>
                  <a:lnTo>
                    <a:pt x="1968" y="126987"/>
                  </a:lnTo>
                  <a:lnTo>
                    <a:pt x="1968" y="16510"/>
                  </a:lnTo>
                  <a:lnTo>
                    <a:pt x="34480" y="16510"/>
                  </a:lnTo>
                  <a:lnTo>
                    <a:pt x="34480" y="0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5056479" y="9000299"/>
              <a:ext cx="34925" cy="127000"/>
            </a:xfrm>
            <a:custGeom>
              <a:avLst/>
              <a:gdLst/>
              <a:ahLst/>
              <a:cxnLst/>
              <a:rect l="l" t="t" r="r" b="b"/>
              <a:pathLst>
                <a:path w="34925" h="127000">
                  <a:moveTo>
                    <a:pt x="30454" y="16586"/>
                  </a:moveTo>
                  <a:lnTo>
                    <a:pt x="27393" y="16586"/>
                  </a:lnTo>
                  <a:lnTo>
                    <a:pt x="27393" y="126974"/>
                  </a:lnTo>
                  <a:lnTo>
                    <a:pt x="30454" y="126974"/>
                  </a:lnTo>
                  <a:lnTo>
                    <a:pt x="30454" y="16586"/>
                  </a:lnTo>
                  <a:close/>
                </a:path>
                <a:path w="34925" h="127000">
                  <a:moveTo>
                    <a:pt x="3448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26987"/>
                  </a:lnTo>
                  <a:lnTo>
                    <a:pt x="1968" y="126987"/>
                  </a:lnTo>
                  <a:lnTo>
                    <a:pt x="1968" y="16510"/>
                  </a:lnTo>
                  <a:lnTo>
                    <a:pt x="34480" y="16510"/>
                  </a:lnTo>
                  <a:lnTo>
                    <a:pt x="34480" y="0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5056479" y="8856486"/>
              <a:ext cx="34925" cy="127635"/>
            </a:xfrm>
            <a:custGeom>
              <a:avLst/>
              <a:gdLst/>
              <a:ahLst/>
              <a:cxnLst/>
              <a:rect l="l" t="t" r="r" b="b"/>
              <a:pathLst>
                <a:path w="34925" h="127634">
                  <a:moveTo>
                    <a:pt x="34486" y="127159"/>
                  </a:moveTo>
                  <a:lnTo>
                    <a:pt x="0" y="127159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6347"/>
                  </a:lnTo>
                  <a:lnTo>
                    <a:pt x="9315" y="14371"/>
                  </a:lnTo>
                  <a:lnTo>
                    <a:pt x="729" y="124454"/>
                  </a:lnTo>
                  <a:lnTo>
                    <a:pt x="28958" y="126665"/>
                  </a:lnTo>
                  <a:lnTo>
                    <a:pt x="34486" y="56029"/>
                  </a:lnTo>
                  <a:lnTo>
                    <a:pt x="34486" y="127159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5056479" y="8856486"/>
              <a:ext cx="34925" cy="127635"/>
            </a:xfrm>
            <a:custGeom>
              <a:avLst/>
              <a:gdLst/>
              <a:ahLst/>
              <a:cxnLst/>
              <a:rect l="l" t="t" r="r" b="b"/>
              <a:pathLst>
                <a:path w="34925" h="127634">
                  <a:moveTo>
                    <a:pt x="34486" y="127159"/>
                  </a:moveTo>
                  <a:lnTo>
                    <a:pt x="0" y="127159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6347"/>
                  </a:lnTo>
                  <a:lnTo>
                    <a:pt x="9315" y="14371"/>
                  </a:lnTo>
                  <a:lnTo>
                    <a:pt x="729" y="124454"/>
                  </a:lnTo>
                  <a:lnTo>
                    <a:pt x="28958" y="126665"/>
                  </a:lnTo>
                  <a:lnTo>
                    <a:pt x="34486" y="56029"/>
                  </a:lnTo>
                  <a:lnTo>
                    <a:pt x="34486" y="127159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5056479" y="9145066"/>
              <a:ext cx="34925" cy="127000"/>
            </a:xfrm>
            <a:custGeom>
              <a:avLst/>
              <a:gdLst/>
              <a:ahLst/>
              <a:cxnLst/>
              <a:rect l="l" t="t" r="r" b="b"/>
              <a:pathLst>
                <a:path w="34925" h="127000">
                  <a:moveTo>
                    <a:pt x="3448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0" y="127000"/>
                  </a:lnTo>
                  <a:lnTo>
                    <a:pt x="4445" y="127000"/>
                  </a:lnTo>
                  <a:lnTo>
                    <a:pt x="4445" y="7620"/>
                  </a:lnTo>
                  <a:lnTo>
                    <a:pt x="30340" y="7620"/>
                  </a:lnTo>
                  <a:lnTo>
                    <a:pt x="30340" y="127000"/>
                  </a:lnTo>
                  <a:lnTo>
                    <a:pt x="34480" y="127000"/>
                  </a:lnTo>
                  <a:lnTo>
                    <a:pt x="34480" y="7620"/>
                  </a:lnTo>
                  <a:lnTo>
                    <a:pt x="34480" y="0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5056479" y="9145066"/>
              <a:ext cx="34925" cy="127000"/>
            </a:xfrm>
            <a:custGeom>
              <a:avLst/>
              <a:gdLst/>
              <a:ahLst/>
              <a:cxnLst/>
              <a:rect l="l" t="t" r="r" b="b"/>
              <a:pathLst>
                <a:path w="34925" h="127000">
                  <a:moveTo>
                    <a:pt x="3448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0" y="127000"/>
                  </a:lnTo>
                  <a:lnTo>
                    <a:pt x="4445" y="127000"/>
                  </a:lnTo>
                  <a:lnTo>
                    <a:pt x="4445" y="7620"/>
                  </a:lnTo>
                  <a:lnTo>
                    <a:pt x="30340" y="7620"/>
                  </a:lnTo>
                  <a:lnTo>
                    <a:pt x="30340" y="127000"/>
                  </a:lnTo>
                  <a:lnTo>
                    <a:pt x="34480" y="127000"/>
                  </a:lnTo>
                  <a:lnTo>
                    <a:pt x="34480" y="7620"/>
                  </a:lnTo>
                  <a:lnTo>
                    <a:pt x="34480" y="0"/>
                  </a:lnTo>
                  <a:close/>
                </a:path>
              </a:pathLst>
            </a:custGeom>
            <a:solidFill>
              <a:srgbClr val="1B2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5056479" y="8839385"/>
              <a:ext cx="34925" cy="17145"/>
            </a:xfrm>
            <a:custGeom>
              <a:avLst/>
              <a:gdLst/>
              <a:ahLst/>
              <a:cxnLst/>
              <a:rect l="l" t="t" r="r" b="b"/>
              <a:pathLst>
                <a:path w="34925" h="17145">
                  <a:moveTo>
                    <a:pt x="34486" y="17100"/>
                  </a:moveTo>
                  <a:lnTo>
                    <a:pt x="0" y="17100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7100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5056479" y="8839385"/>
              <a:ext cx="34925" cy="17145"/>
            </a:xfrm>
            <a:custGeom>
              <a:avLst/>
              <a:gdLst/>
              <a:ahLst/>
              <a:cxnLst/>
              <a:rect l="l" t="t" r="r" b="b"/>
              <a:pathLst>
                <a:path w="34925" h="17145">
                  <a:moveTo>
                    <a:pt x="34486" y="17100"/>
                  </a:moveTo>
                  <a:lnTo>
                    <a:pt x="0" y="17100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7100"/>
                  </a:lnTo>
                  <a:close/>
                </a:path>
              </a:pathLst>
            </a:custGeom>
            <a:solidFill>
              <a:srgbClr val="340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5056479" y="8983646"/>
              <a:ext cx="34925" cy="17145"/>
            </a:xfrm>
            <a:custGeom>
              <a:avLst/>
              <a:gdLst/>
              <a:ahLst/>
              <a:cxnLst/>
              <a:rect l="l" t="t" r="r" b="b"/>
              <a:pathLst>
                <a:path w="34925" h="17145">
                  <a:moveTo>
                    <a:pt x="34486" y="17100"/>
                  </a:moveTo>
                  <a:lnTo>
                    <a:pt x="0" y="17100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7100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5056479" y="8983646"/>
              <a:ext cx="34925" cy="17145"/>
            </a:xfrm>
            <a:custGeom>
              <a:avLst/>
              <a:gdLst/>
              <a:ahLst/>
              <a:cxnLst/>
              <a:rect l="l" t="t" r="r" b="b"/>
              <a:pathLst>
                <a:path w="34925" h="17145">
                  <a:moveTo>
                    <a:pt x="34486" y="17100"/>
                  </a:moveTo>
                  <a:lnTo>
                    <a:pt x="0" y="17100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7100"/>
                  </a:lnTo>
                  <a:close/>
                </a:path>
              </a:pathLst>
            </a:custGeom>
            <a:solidFill>
              <a:srgbClr val="340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5056479" y="9127883"/>
              <a:ext cx="34925" cy="17145"/>
            </a:xfrm>
            <a:custGeom>
              <a:avLst/>
              <a:gdLst/>
              <a:ahLst/>
              <a:cxnLst/>
              <a:rect l="l" t="t" r="r" b="b"/>
              <a:pathLst>
                <a:path w="34925" h="17145">
                  <a:moveTo>
                    <a:pt x="34486" y="17124"/>
                  </a:moveTo>
                  <a:lnTo>
                    <a:pt x="0" y="17124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7124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5056479" y="9127883"/>
              <a:ext cx="34925" cy="17145"/>
            </a:xfrm>
            <a:custGeom>
              <a:avLst/>
              <a:gdLst/>
              <a:ahLst/>
              <a:cxnLst/>
              <a:rect l="l" t="t" r="r" b="b"/>
              <a:pathLst>
                <a:path w="34925" h="17145">
                  <a:moveTo>
                    <a:pt x="34486" y="17124"/>
                  </a:moveTo>
                  <a:lnTo>
                    <a:pt x="0" y="17124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7124"/>
                  </a:lnTo>
                  <a:close/>
                </a:path>
              </a:pathLst>
            </a:custGeom>
            <a:solidFill>
              <a:srgbClr val="340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5056479" y="9272143"/>
              <a:ext cx="34925" cy="17145"/>
            </a:xfrm>
            <a:custGeom>
              <a:avLst/>
              <a:gdLst/>
              <a:ahLst/>
              <a:cxnLst/>
              <a:rect l="l" t="t" r="r" b="b"/>
              <a:pathLst>
                <a:path w="34925" h="17145">
                  <a:moveTo>
                    <a:pt x="34486" y="17124"/>
                  </a:moveTo>
                  <a:lnTo>
                    <a:pt x="0" y="17124"/>
                  </a:lnTo>
                  <a:lnTo>
                    <a:pt x="0" y="0"/>
                  </a:lnTo>
                  <a:lnTo>
                    <a:pt x="4446" y="0"/>
                  </a:lnTo>
                  <a:lnTo>
                    <a:pt x="4446" y="564"/>
                  </a:lnTo>
                  <a:lnTo>
                    <a:pt x="30345" y="564"/>
                  </a:lnTo>
                  <a:lnTo>
                    <a:pt x="30345" y="0"/>
                  </a:lnTo>
                  <a:lnTo>
                    <a:pt x="34486" y="0"/>
                  </a:lnTo>
                  <a:lnTo>
                    <a:pt x="34486" y="17124"/>
                  </a:lnTo>
                  <a:close/>
                </a:path>
              </a:pathLst>
            </a:custGeom>
            <a:solidFill>
              <a:srgbClr val="610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5056479" y="9272143"/>
              <a:ext cx="34925" cy="17145"/>
            </a:xfrm>
            <a:custGeom>
              <a:avLst/>
              <a:gdLst/>
              <a:ahLst/>
              <a:cxnLst/>
              <a:rect l="l" t="t" r="r" b="b"/>
              <a:pathLst>
                <a:path w="34925" h="17145">
                  <a:moveTo>
                    <a:pt x="34486" y="17124"/>
                  </a:moveTo>
                  <a:lnTo>
                    <a:pt x="0" y="17124"/>
                  </a:lnTo>
                  <a:lnTo>
                    <a:pt x="0" y="0"/>
                  </a:lnTo>
                  <a:lnTo>
                    <a:pt x="4446" y="0"/>
                  </a:lnTo>
                  <a:lnTo>
                    <a:pt x="4446" y="564"/>
                  </a:lnTo>
                  <a:lnTo>
                    <a:pt x="30345" y="564"/>
                  </a:lnTo>
                  <a:lnTo>
                    <a:pt x="30345" y="0"/>
                  </a:lnTo>
                  <a:lnTo>
                    <a:pt x="34486" y="0"/>
                  </a:lnTo>
                  <a:lnTo>
                    <a:pt x="34486" y="17124"/>
                  </a:lnTo>
                  <a:close/>
                </a:path>
              </a:pathLst>
            </a:custGeom>
            <a:solidFill>
              <a:srgbClr val="340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5056620" y="8752589"/>
              <a:ext cx="26034" cy="86360"/>
            </a:xfrm>
            <a:custGeom>
              <a:avLst/>
              <a:gdLst/>
              <a:ahLst/>
              <a:cxnLst/>
              <a:rect l="l" t="t" r="r" b="b"/>
              <a:pathLst>
                <a:path w="26035" h="86359">
                  <a:moveTo>
                    <a:pt x="25429" y="86184"/>
                  </a:moveTo>
                  <a:lnTo>
                    <a:pt x="0" y="86184"/>
                  </a:lnTo>
                  <a:lnTo>
                    <a:pt x="0" y="0"/>
                  </a:lnTo>
                  <a:lnTo>
                    <a:pt x="2046" y="0"/>
                  </a:lnTo>
                  <a:lnTo>
                    <a:pt x="2046" y="1975"/>
                  </a:lnTo>
                  <a:lnTo>
                    <a:pt x="23382" y="1975"/>
                  </a:lnTo>
                  <a:lnTo>
                    <a:pt x="23382" y="0"/>
                  </a:lnTo>
                  <a:lnTo>
                    <a:pt x="25429" y="0"/>
                  </a:lnTo>
                  <a:lnTo>
                    <a:pt x="25429" y="86184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5056620" y="8752589"/>
              <a:ext cx="26034" cy="86360"/>
            </a:xfrm>
            <a:custGeom>
              <a:avLst/>
              <a:gdLst/>
              <a:ahLst/>
              <a:cxnLst/>
              <a:rect l="l" t="t" r="r" b="b"/>
              <a:pathLst>
                <a:path w="26035" h="86359">
                  <a:moveTo>
                    <a:pt x="25429" y="86184"/>
                  </a:moveTo>
                  <a:lnTo>
                    <a:pt x="0" y="86184"/>
                  </a:lnTo>
                  <a:lnTo>
                    <a:pt x="0" y="0"/>
                  </a:lnTo>
                  <a:lnTo>
                    <a:pt x="2046" y="0"/>
                  </a:lnTo>
                  <a:lnTo>
                    <a:pt x="2046" y="1975"/>
                  </a:lnTo>
                  <a:lnTo>
                    <a:pt x="23382" y="1975"/>
                  </a:lnTo>
                  <a:lnTo>
                    <a:pt x="23382" y="0"/>
                  </a:lnTo>
                  <a:lnTo>
                    <a:pt x="25429" y="0"/>
                  </a:lnTo>
                  <a:lnTo>
                    <a:pt x="25429" y="86184"/>
                  </a:lnTo>
                  <a:close/>
                </a:path>
              </a:pathLst>
            </a:custGeom>
            <a:solidFill>
              <a:srgbClr val="856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5058667" y="8752589"/>
              <a:ext cx="21590" cy="2540"/>
            </a:xfrm>
            <a:custGeom>
              <a:avLst/>
              <a:gdLst/>
              <a:ahLst/>
              <a:cxnLst/>
              <a:rect l="l" t="t" r="r" b="b"/>
              <a:pathLst>
                <a:path w="21589" h="2540">
                  <a:moveTo>
                    <a:pt x="21336" y="1975"/>
                  </a:moveTo>
                  <a:lnTo>
                    <a:pt x="0" y="1975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975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5058667" y="8752589"/>
              <a:ext cx="21590" cy="2540"/>
            </a:xfrm>
            <a:custGeom>
              <a:avLst/>
              <a:gdLst/>
              <a:ahLst/>
              <a:cxnLst/>
              <a:rect l="l" t="t" r="r" b="b"/>
              <a:pathLst>
                <a:path w="21589" h="2540">
                  <a:moveTo>
                    <a:pt x="21336" y="1975"/>
                  </a:moveTo>
                  <a:lnTo>
                    <a:pt x="0" y="1975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975"/>
                  </a:lnTo>
                  <a:close/>
                </a:path>
              </a:pathLst>
            </a:custGeom>
            <a:solidFill>
              <a:srgbClr val="006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5057209" y="8870858"/>
              <a:ext cx="34290" cy="112395"/>
            </a:xfrm>
            <a:custGeom>
              <a:avLst/>
              <a:gdLst/>
              <a:ahLst/>
              <a:cxnLst/>
              <a:rect l="l" t="t" r="r" b="b"/>
              <a:pathLst>
                <a:path w="34289" h="112395">
                  <a:moveTo>
                    <a:pt x="28228" y="112293"/>
                  </a:moveTo>
                  <a:lnTo>
                    <a:pt x="0" y="110082"/>
                  </a:lnTo>
                  <a:lnTo>
                    <a:pt x="8586" y="0"/>
                  </a:lnTo>
                  <a:lnTo>
                    <a:pt x="33756" y="1975"/>
                  </a:lnTo>
                  <a:lnTo>
                    <a:pt x="33756" y="4869"/>
                  </a:lnTo>
                  <a:lnTo>
                    <a:pt x="10515" y="4869"/>
                  </a:lnTo>
                  <a:lnTo>
                    <a:pt x="10115" y="9926"/>
                  </a:lnTo>
                  <a:lnTo>
                    <a:pt x="33756" y="11760"/>
                  </a:lnTo>
                  <a:lnTo>
                    <a:pt x="33756" y="11996"/>
                  </a:lnTo>
                  <a:lnTo>
                    <a:pt x="9950" y="11996"/>
                  </a:lnTo>
                  <a:lnTo>
                    <a:pt x="9315" y="20252"/>
                  </a:lnTo>
                  <a:lnTo>
                    <a:pt x="32374" y="22040"/>
                  </a:lnTo>
                  <a:lnTo>
                    <a:pt x="9174" y="22040"/>
                  </a:lnTo>
                  <a:lnTo>
                    <a:pt x="8845" y="26321"/>
                  </a:lnTo>
                  <a:lnTo>
                    <a:pt x="32510" y="28179"/>
                  </a:lnTo>
                  <a:lnTo>
                    <a:pt x="33756" y="28179"/>
                  </a:lnTo>
                  <a:lnTo>
                    <a:pt x="33756" y="41657"/>
                  </a:lnTo>
                  <a:lnTo>
                    <a:pt x="28228" y="112293"/>
                  </a:lnTo>
                  <a:close/>
                </a:path>
                <a:path w="34289" h="112395">
                  <a:moveTo>
                    <a:pt x="33756" y="6680"/>
                  </a:moveTo>
                  <a:lnTo>
                    <a:pt x="10515" y="4869"/>
                  </a:lnTo>
                  <a:lnTo>
                    <a:pt x="33756" y="4869"/>
                  </a:lnTo>
                  <a:lnTo>
                    <a:pt x="33756" y="6680"/>
                  </a:lnTo>
                  <a:close/>
                </a:path>
                <a:path w="34289" h="112395">
                  <a:moveTo>
                    <a:pt x="33756" y="13854"/>
                  </a:moveTo>
                  <a:lnTo>
                    <a:pt x="9950" y="11996"/>
                  </a:lnTo>
                  <a:lnTo>
                    <a:pt x="33756" y="11996"/>
                  </a:lnTo>
                  <a:lnTo>
                    <a:pt x="33756" y="13854"/>
                  </a:lnTo>
                  <a:close/>
                </a:path>
                <a:path w="34289" h="112395">
                  <a:moveTo>
                    <a:pt x="33756" y="28179"/>
                  </a:moveTo>
                  <a:lnTo>
                    <a:pt x="32510" y="28179"/>
                  </a:lnTo>
                  <a:lnTo>
                    <a:pt x="32863" y="23874"/>
                  </a:lnTo>
                  <a:lnTo>
                    <a:pt x="9174" y="22040"/>
                  </a:lnTo>
                  <a:lnTo>
                    <a:pt x="32984" y="22040"/>
                  </a:lnTo>
                  <a:lnTo>
                    <a:pt x="33639" y="13854"/>
                  </a:lnTo>
                  <a:lnTo>
                    <a:pt x="33756" y="28179"/>
                  </a:lnTo>
                  <a:close/>
                </a:path>
              </a:pathLst>
            </a:custGeom>
            <a:solidFill>
              <a:srgbClr val="F6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5057209" y="8870858"/>
              <a:ext cx="34290" cy="112395"/>
            </a:xfrm>
            <a:custGeom>
              <a:avLst/>
              <a:gdLst/>
              <a:ahLst/>
              <a:cxnLst/>
              <a:rect l="l" t="t" r="r" b="b"/>
              <a:pathLst>
                <a:path w="34289" h="112395">
                  <a:moveTo>
                    <a:pt x="28228" y="112293"/>
                  </a:moveTo>
                  <a:lnTo>
                    <a:pt x="0" y="110082"/>
                  </a:lnTo>
                  <a:lnTo>
                    <a:pt x="8586" y="0"/>
                  </a:lnTo>
                  <a:lnTo>
                    <a:pt x="33756" y="1975"/>
                  </a:lnTo>
                  <a:lnTo>
                    <a:pt x="33756" y="4869"/>
                  </a:lnTo>
                  <a:lnTo>
                    <a:pt x="10515" y="4869"/>
                  </a:lnTo>
                  <a:lnTo>
                    <a:pt x="10115" y="9926"/>
                  </a:lnTo>
                  <a:lnTo>
                    <a:pt x="33756" y="11760"/>
                  </a:lnTo>
                  <a:lnTo>
                    <a:pt x="33756" y="11996"/>
                  </a:lnTo>
                  <a:lnTo>
                    <a:pt x="9950" y="11996"/>
                  </a:lnTo>
                  <a:lnTo>
                    <a:pt x="9315" y="20252"/>
                  </a:lnTo>
                  <a:lnTo>
                    <a:pt x="32374" y="22040"/>
                  </a:lnTo>
                  <a:lnTo>
                    <a:pt x="9174" y="22040"/>
                  </a:lnTo>
                  <a:lnTo>
                    <a:pt x="8845" y="26321"/>
                  </a:lnTo>
                  <a:lnTo>
                    <a:pt x="32510" y="28179"/>
                  </a:lnTo>
                  <a:lnTo>
                    <a:pt x="33756" y="28179"/>
                  </a:lnTo>
                  <a:lnTo>
                    <a:pt x="33756" y="41657"/>
                  </a:lnTo>
                  <a:lnTo>
                    <a:pt x="28228" y="112293"/>
                  </a:lnTo>
                  <a:close/>
                </a:path>
                <a:path w="34289" h="112395">
                  <a:moveTo>
                    <a:pt x="33756" y="6680"/>
                  </a:moveTo>
                  <a:lnTo>
                    <a:pt x="10515" y="4869"/>
                  </a:lnTo>
                  <a:lnTo>
                    <a:pt x="33756" y="4869"/>
                  </a:lnTo>
                  <a:lnTo>
                    <a:pt x="33756" y="6680"/>
                  </a:lnTo>
                  <a:close/>
                </a:path>
                <a:path w="34289" h="112395">
                  <a:moveTo>
                    <a:pt x="33756" y="13854"/>
                  </a:moveTo>
                  <a:lnTo>
                    <a:pt x="9950" y="11996"/>
                  </a:lnTo>
                  <a:lnTo>
                    <a:pt x="33756" y="11996"/>
                  </a:lnTo>
                  <a:lnTo>
                    <a:pt x="33756" y="13854"/>
                  </a:lnTo>
                  <a:close/>
                </a:path>
                <a:path w="34289" h="112395">
                  <a:moveTo>
                    <a:pt x="33756" y="28179"/>
                  </a:moveTo>
                  <a:lnTo>
                    <a:pt x="32510" y="28179"/>
                  </a:lnTo>
                  <a:lnTo>
                    <a:pt x="32863" y="23874"/>
                  </a:lnTo>
                  <a:lnTo>
                    <a:pt x="9174" y="22040"/>
                  </a:lnTo>
                  <a:lnTo>
                    <a:pt x="32984" y="22040"/>
                  </a:lnTo>
                  <a:lnTo>
                    <a:pt x="33639" y="13854"/>
                  </a:lnTo>
                  <a:lnTo>
                    <a:pt x="33756" y="28179"/>
                  </a:lnTo>
                  <a:close/>
                </a:path>
              </a:pathLst>
            </a:custGeom>
            <a:solidFill>
              <a:srgbClr val="8558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5067324" y="8875727"/>
              <a:ext cx="24130" cy="6985"/>
            </a:xfrm>
            <a:custGeom>
              <a:avLst/>
              <a:gdLst/>
              <a:ahLst/>
              <a:cxnLst/>
              <a:rect l="l" t="t" r="r" b="b"/>
              <a:pathLst>
                <a:path w="24129" h="6984">
                  <a:moveTo>
                    <a:pt x="23641" y="6891"/>
                  </a:moveTo>
                  <a:lnTo>
                    <a:pt x="0" y="5057"/>
                  </a:lnTo>
                  <a:lnTo>
                    <a:pt x="399" y="0"/>
                  </a:lnTo>
                  <a:lnTo>
                    <a:pt x="23641" y="1811"/>
                  </a:lnTo>
                  <a:lnTo>
                    <a:pt x="23641" y="6891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5067324" y="8875727"/>
              <a:ext cx="24130" cy="6985"/>
            </a:xfrm>
            <a:custGeom>
              <a:avLst/>
              <a:gdLst/>
              <a:ahLst/>
              <a:cxnLst/>
              <a:rect l="l" t="t" r="r" b="b"/>
              <a:pathLst>
                <a:path w="24129" h="6984">
                  <a:moveTo>
                    <a:pt x="23641" y="6891"/>
                  </a:moveTo>
                  <a:lnTo>
                    <a:pt x="0" y="5057"/>
                  </a:lnTo>
                  <a:lnTo>
                    <a:pt x="399" y="0"/>
                  </a:lnTo>
                  <a:lnTo>
                    <a:pt x="23641" y="1811"/>
                  </a:lnTo>
                  <a:lnTo>
                    <a:pt x="23641" y="6891"/>
                  </a:lnTo>
                  <a:close/>
                </a:path>
              </a:pathLst>
            </a:custGeom>
            <a:solidFill>
              <a:srgbClr val="423D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5066524" y="8882854"/>
              <a:ext cx="24765" cy="10160"/>
            </a:xfrm>
            <a:custGeom>
              <a:avLst/>
              <a:gdLst/>
              <a:ahLst/>
              <a:cxnLst/>
              <a:rect l="l" t="t" r="r" b="b"/>
              <a:pathLst>
                <a:path w="24764" h="10159">
                  <a:moveTo>
                    <a:pt x="23665" y="10090"/>
                  </a:moveTo>
                  <a:lnTo>
                    <a:pt x="0" y="8256"/>
                  </a:lnTo>
                  <a:lnTo>
                    <a:pt x="635" y="0"/>
                  </a:lnTo>
                  <a:lnTo>
                    <a:pt x="24323" y="1858"/>
                  </a:lnTo>
                  <a:lnTo>
                    <a:pt x="23665" y="10090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5066524" y="8882854"/>
              <a:ext cx="24765" cy="10160"/>
            </a:xfrm>
            <a:custGeom>
              <a:avLst/>
              <a:gdLst/>
              <a:ahLst/>
              <a:cxnLst/>
              <a:rect l="l" t="t" r="r" b="b"/>
              <a:pathLst>
                <a:path w="24764" h="10159">
                  <a:moveTo>
                    <a:pt x="23665" y="10090"/>
                  </a:moveTo>
                  <a:lnTo>
                    <a:pt x="0" y="8256"/>
                  </a:lnTo>
                  <a:lnTo>
                    <a:pt x="635" y="0"/>
                  </a:lnTo>
                  <a:lnTo>
                    <a:pt x="24323" y="1858"/>
                  </a:lnTo>
                  <a:lnTo>
                    <a:pt x="23665" y="10090"/>
                  </a:lnTo>
                  <a:close/>
                </a:path>
              </a:pathLst>
            </a:custGeom>
            <a:solidFill>
              <a:srgbClr val="423D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5066054" y="889289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3665" y="6139"/>
                  </a:moveTo>
                  <a:lnTo>
                    <a:pt x="0" y="4281"/>
                  </a:lnTo>
                  <a:lnTo>
                    <a:pt x="329" y="0"/>
                  </a:lnTo>
                  <a:lnTo>
                    <a:pt x="24018" y="1834"/>
                  </a:lnTo>
                  <a:lnTo>
                    <a:pt x="23665" y="6139"/>
                  </a:lnTo>
                  <a:close/>
                </a:path>
              </a:pathLst>
            </a:custGeom>
            <a:solidFill>
              <a:srgbClr val="7C7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5066054" y="889289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3665" y="6139"/>
                  </a:moveTo>
                  <a:lnTo>
                    <a:pt x="0" y="4281"/>
                  </a:lnTo>
                  <a:lnTo>
                    <a:pt x="329" y="0"/>
                  </a:lnTo>
                  <a:lnTo>
                    <a:pt x="24018" y="1834"/>
                  </a:lnTo>
                  <a:lnTo>
                    <a:pt x="23665" y="6139"/>
                  </a:lnTo>
                  <a:close/>
                </a:path>
              </a:pathLst>
            </a:custGeom>
            <a:solidFill>
              <a:srgbClr val="423D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5083273" y="9016859"/>
              <a:ext cx="635" cy="110489"/>
            </a:xfrm>
            <a:custGeom>
              <a:avLst/>
              <a:gdLst/>
              <a:ahLst/>
              <a:cxnLst/>
              <a:rect l="l" t="t" r="r" b="b"/>
              <a:pathLst>
                <a:path w="635" h="110490">
                  <a:moveTo>
                    <a:pt x="611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611" y="0"/>
                  </a:lnTo>
                  <a:lnTo>
                    <a:pt x="611" y="110412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5083273" y="9016859"/>
              <a:ext cx="635" cy="110489"/>
            </a:xfrm>
            <a:custGeom>
              <a:avLst/>
              <a:gdLst/>
              <a:ahLst/>
              <a:cxnLst/>
              <a:rect l="l" t="t" r="r" b="b"/>
              <a:pathLst>
                <a:path w="635" h="110490">
                  <a:moveTo>
                    <a:pt x="611" y="110412"/>
                  </a:moveTo>
                  <a:lnTo>
                    <a:pt x="0" y="110412"/>
                  </a:lnTo>
                  <a:lnTo>
                    <a:pt x="0" y="0"/>
                  </a:lnTo>
                  <a:lnTo>
                    <a:pt x="611" y="0"/>
                  </a:lnTo>
                  <a:lnTo>
                    <a:pt x="611" y="110412"/>
                  </a:lnTo>
                  <a:close/>
                </a:path>
              </a:pathLst>
            </a:custGeom>
            <a:solidFill>
              <a:srgbClr val="856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5086943" y="9016882"/>
              <a:ext cx="4445" cy="110489"/>
            </a:xfrm>
            <a:custGeom>
              <a:avLst/>
              <a:gdLst/>
              <a:ahLst/>
              <a:cxnLst/>
              <a:rect l="l" t="t" r="r" b="b"/>
              <a:pathLst>
                <a:path w="4445" h="110490">
                  <a:moveTo>
                    <a:pt x="4022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4022" y="0"/>
                  </a:lnTo>
                  <a:lnTo>
                    <a:pt x="4022" y="4680"/>
                  </a:lnTo>
                  <a:lnTo>
                    <a:pt x="2705" y="4680"/>
                  </a:lnTo>
                  <a:lnTo>
                    <a:pt x="2705" y="9761"/>
                  </a:lnTo>
                  <a:lnTo>
                    <a:pt x="4022" y="9761"/>
                  </a:lnTo>
                  <a:lnTo>
                    <a:pt x="4022" y="11831"/>
                  </a:lnTo>
                  <a:lnTo>
                    <a:pt x="2705" y="11831"/>
                  </a:lnTo>
                  <a:lnTo>
                    <a:pt x="2705" y="20111"/>
                  </a:lnTo>
                  <a:lnTo>
                    <a:pt x="4022" y="20111"/>
                  </a:lnTo>
                  <a:lnTo>
                    <a:pt x="4022" y="21898"/>
                  </a:lnTo>
                  <a:lnTo>
                    <a:pt x="2705" y="21898"/>
                  </a:lnTo>
                  <a:lnTo>
                    <a:pt x="2705" y="26203"/>
                  </a:lnTo>
                  <a:lnTo>
                    <a:pt x="3363" y="26203"/>
                  </a:lnTo>
                  <a:lnTo>
                    <a:pt x="4022" y="26203"/>
                  </a:lnTo>
                  <a:lnTo>
                    <a:pt x="4022" y="110388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5086943" y="9016882"/>
              <a:ext cx="4445" cy="110489"/>
            </a:xfrm>
            <a:custGeom>
              <a:avLst/>
              <a:gdLst/>
              <a:ahLst/>
              <a:cxnLst/>
              <a:rect l="l" t="t" r="r" b="b"/>
              <a:pathLst>
                <a:path w="4445" h="110490">
                  <a:moveTo>
                    <a:pt x="4022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4022" y="0"/>
                  </a:lnTo>
                  <a:lnTo>
                    <a:pt x="4022" y="4680"/>
                  </a:lnTo>
                  <a:lnTo>
                    <a:pt x="2705" y="4680"/>
                  </a:lnTo>
                  <a:lnTo>
                    <a:pt x="2705" y="9761"/>
                  </a:lnTo>
                  <a:lnTo>
                    <a:pt x="4022" y="9761"/>
                  </a:lnTo>
                  <a:lnTo>
                    <a:pt x="4022" y="11831"/>
                  </a:lnTo>
                  <a:lnTo>
                    <a:pt x="2705" y="11831"/>
                  </a:lnTo>
                  <a:lnTo>
                    <a:pt x="2705" y="20111"/>
                  </a:lnTo>
                  <a:lnTo>
                    <a:pt x="4022" y="20111"/>
                  </a:lnTo>
                  <a:lnTo>
                    <a:pt x="4022" y="21898"/>
                  </a:lnTo>
                  <a:lnTo>
                    <a:pt x="2705" y="21898"/>
                  </a:lnTo>
                  <a:lnTo>
                    <a:pt x="2705" y="26203"/>
                  </a:lnTo>
                  <a:lnTo>
                    <a:pt x="4022" y="26203"/>
                  </a:lnTo>
                  <a:lnTo>
                    <a:pt x="4022" y="110388"/>
                  </a:lnTo>
                  <a:close/>
                </a:path>
              </a:pathLst>
            </a:custGeom>
            <a:solidFill>
              <a:srgbClr val="325B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5089648" y="902156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1317" y="5080"/>
                  </a:moveTo>
                  <a:lnTo>
                    <a:pt x="0" y="5080"/>
                  </a:lnTo>
                  <a:lnTo>
                    <a:pt x="0" y="0"/>
                  </a:lnTo>
                  <a:lnTo>
                    <a:pt x="1317" y="0"/>
                  </a:lnTo>
                  <a:lnTo>
                    <a:pt x="1317" y="508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5089648" y="902156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1317" y="5080"/>
                  </a:moveTo>
                  <a:lnTo>
                    <a:pt x="0" y="5080"/>
                  </a:lnTo>
                  <a:lnTo>
                    <a:pt x="0" y="0"/>
                  </a:lnTo>
                  <a:lnTo>
                    <a:pt x="1317" y="0"/>
                  </a:lnTo>
                  <a:lnTo>
                    <a:pt x="1317" y="5080"/>
                  </a:lnTo>
                  <a:close/>
                </a:path>
              </a:pathLst>
            </a:custGeom>
            <a:solidFill>
              <a:srgbClr val="567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5089648" y="9028714"/>
              <a:ext cx="1905" cy="8890"/>
            </a:xfrm>
            <a:custGeom>
              <a:avLst/>
              <a:gdLst/>
              <a:ahLst/>
              <a:cxnLst/>
              <a:rect l="l" t="t" r="r" b="b"/>
              <a:pathLst>
                <a:path w="1904" h="8890">
                  <a:moveTo>
                    <a:pt x="1317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1317" y="0"/>
                  </a:lnTo>
                  <a:lnTo>
                    <a:pt x="1317" y="8279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5089648" y="9028714"/>
              <a:ext cx="1905" cy="8890"/>
            </a:xfrm>
            <a:custGeom>
              <a:avLst/>
              <a:gdLst/>
              <a:ahLst/>
              <a:cxnLst/>
              <a:rect l="l" t="t" r="r" b="b"/>
              <a:pathLst>
                <a:path w="1904" h="8890">
                  <a:moveTo>
                    <a:pt x="1317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1317" y="0"/>
                  </a:lnTo>
                  <a:lnTo>
                    <a:pt x="1317" y="8279"/>
                  </a:lnTo>
                  <a:close/>
                </a:path>
              </a:pathLst>
            </a:custGeom>
            <a:solidFill>
              <a:srgbClr val="567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5089648" y="903878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1317" y="4304"/>
                  </a:moveTo>
                  <a:lnTo>
                    <a:pt x="0" y="4304"/>
                  </a:lnTo>
                  <a:lnTo>
                    <a:pt x="0" y="0"/>
                  </a:lnTo>
                  <a:lnTo>
                    <a:pt x="1317" y="0"/>
                  </a:lnTo>
                  <a:lnTo>
                    <a:pt x="1317" y="4304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5089648" y="903878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1317" y="4304"/>
                  </a:moveTo>
                  <a:lnTo>
                    <a:pt x="0" y="4304"/>
                  </a:lnTo>
                  <a:lnTo>
                    <a:pt x="0" y="0"/>
                  </a:lnTo>
                  <a:lnTo>
                    <a:pt x="1317" y="0"/>
                  </a:lnTo>
                  <a:lnTo>
                    <a:pt x="1317" y="4304"/>
                  </a:lnTo>
                  <a:close/>
                </a:path>
              </a:pathLst>
            </a:custGeom>
            <a:solidFill>
              <a:srgbClr val="567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5058455" y="9016882"/>
              <a:ext cx="25400" cy="110489"/>
            </a:xfrm>
            <a:custGeom>
              <a:avLst/>
              <a:gdLst/>
              <a:ahLst/>
              <a:cxnLst/>
              <a:rect l="l" t="t" r="r" b="b"/>
              <a:pathLst>
                <a:path w="25400" h="110490">
                  <a:moveTo>
                    <a:pt x="24817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24817" y="0"/>
                  </a:lnTo>
                  <a:lnTo>
                    <a:pt x="24817" y="4680"/>
                  </a:lnTo>
                  <a:lnTo>
                    <a:pt x="1999" y="4680"/>
                  </a:lnTo>
                  <a:lnTo>
                    <a:pt x="1999" y="9761"/>
                  </a:lnTo>
                  <a:lnTo>
                    <a:pt x="24817" y="9761"/>
                  </a:lnTo>
                  <a:lnTo>
                    <a:pt x="24817" y="11831"/>
                  </a:lnTo>
                  <a:lnTo>
                    <a:pt x="1999" y="11831"/>
                  </a:lnTo>
                  <a:lnTo>
                    <a:pt x="1999" y="20111"/>
                  </a:lnTo>
                  <a:lnTo>
                    <a:pt x="24817" y="20111"/>
                  </a:lnTo>
                  <a:lnTo>
                    <a:pt x="24817" y="21898"/>
                  </a:lnTo>
                  <a:lnTo>
                    <a:pt x="1999" y="21898"/>
                  </a:lnTo>
                  <a:lnTo>
                    <a:pt x="2046" y="26203"/>
                  </a:lnTo>
                  <a:lnTo>
                    <a:pt x="24817" y="26203"/>
                  </a:lnTo>
                  <a:lnTo>
                    <a:pt x="24817" y="110388"/>
                  </a:lnTo>
                  <a:close/>
                </a:path>
                <a:path w="25400" h="110490">
                  <a:moveTo>
                    <a:pt x="24817" y="9761"/>
                  </a:moveTo>
                  <a:lnTo>
                    <a:pt x="22818" y="9761"/>
                  </a:lnTo>
                  <a:lnTo>
                    <a:pt x="22818" y="4680"/>
                  </a:lnTo>
                  <a:lnTo>
                    <a:pt x="24817" y="4680"/>
                  </a:lnTo>
                  <a:lnTo>
                    <a:pt x="24817" y="9761"/>
                  </a:lnTo>
                  <a:close/>
                </a:path>
                <a:path w="25400" h="110490">
                  <a:moveTo>
                    <a:pt x="24817" y="20111"/>
                  </a:moveTo>
                  <a:lnTo>
                    <a:pt x="22818" y="20111"/>
                  </a:lnTo>
                  <a:lnTo>
                    <a:pt x="22818" y="11831"/>
                  </a:lnTo>
                  <a:lnTo>
                    <a:pt x="24817" y="11831"/>
                  </a:lnTo>
                  <a:lnTo>
                    <a:pt x="24817" y="20111"/>
                  </a:lnTo>
                  <a:close/>
                </a:path>
                <a:path w="25400" h="110490">
                  <a:moveTo>
                    <a:pt x="24817" y="26203"/>
                  </a:moveTo>
                  <a:lnTo>
                    <a:pt x="22818" y="26203"/>
                  </a:lnTo>
                  <a:lnTo>
                    <a:pt x="22818" y="21898"/>
                  </a:lnTo>
                  <a:lnTo>
                    <a:pt x="24817" y="21898"/>
                  </a:lnTo>
                  <a:lnTo>
                    <a:pt x="24817" y="26203"/>
                  </a:lnTo>
                  <a:close/>
                </a:path>
              </a:pathLst>
            </a:custGeom>
            <a:solidFill>
              <a:srgbClr val="5CA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5058455" y="9016882"/>
              <a:ext cx="25400" cy="110489"/>
            </a:xfrm>
            <a:custGeom>
              <a:avLst/>
              <a:gdLst/>
              <a:ahLst/>
              <a:cxnLst/>
              <a:rect l="l" t="t" r="r" b="b"/>
              <a:pathLst>
                <a:path w="25400" h="110490">
                  <a:moveTo>
                    <a:pt x="24817" y="110388"/>
                  </a:moveTo>
                  <a:lnTo>
                    <a:pt x="0" y="110388"/>
                  </a:lnTo>
                  <a:lnTo>
                    <a:pt x="0" y="0"/>
                  </a:lnTo>
                  <a:lnTo>
                    <a:pt x="24817" y="0"/>
                  </a:lnTo>
                  <a:lnTo>
                    <a:pt x="24817" y="4680"/>
                  </a:lnTo>
                  <a:lnTo>
                    <a:pt x="1999" y="4680"/>
                  </a:lnTo>
                  <a:lnTo>
                    <a:pt x="1999" y="9761"/>
                  </a:lnTo>
                  <a:lnTo>
                    <a:pt x="24817" y="9761"/>
                  </a:lnTo>
                  <a:lnTo>
                    <a:pt x="24817" y="11831"/>
                  </a:lnTo>
                  <a:lnTo>
                    <a:pt x="1999" y="11831"/>
                  </a:lnTo>
                  <a:lnTo>
                    <a:pt x="1999" y="20111"/>
                  </a:lnTo>
                  <a:lnTo>
                    <a:pt x="24817" y="20111"/>
                  </a:lnTo>
                  <a:lnTo>
                    <a:pt x="24817" y="21898"/>
                  </a:lnTo>
                  <a:lnTo>
                    <a:pt x="1999" y="21898"/>
                  </a:lnTo>
                  <a:lnTo>
                    <a:pt x="1999" y="26203"/>
                  </a:lnTo>
                  <a:lnTo>
                    <a:pt x="24817" y="26203"/>
                  </a:lnTo>
                  <a:lnTo>
                    <a:pt x="24817" y="110388"/>
                  </a:lnTo>
                  <a:close/>
                </a:path>
                <a:path w="25400" h="110490">
                  <a:moveTo>
                    <a:pt x="24817" y="9761"/>
                  </a:moveTo>
                  <a:lnTo>
                    <a:pt x="22818" y="9761"/>
                  </a:lnTo>
                  <a:lnTo>
                    <a:pt x="22818" y="4680"/>
                  </a:lnTo>
                  <a:lnTo>
                    <a:pt x="24817" y="4680"/>
                  </a:lnTo>
                  <a:lnTo>
                    <a:pt x="24817" y="9761"/>
                  </a:lnTo>
                  <a:close/>
                </a:path>
                <a:path w="25400" h="110490">
                  <a:moveTo>
                    <a:pt x="24817" y="20111"/>
                  </a:moveTo>
                  <a:lnTo>
                    <a:pt x="22818" y="20111"/>
                  </a:lnTo>
                  <a:lnTo>
                    <a:pt x="22818" y="11831"/>
                  </a:lnTo>
                  <a:lnTo>
                    <a:pt x="24817" y="11831"/>
                  </a:lnTo>
                  <a:lnTo>
                    <a:pt x="24817" y="20111"/>
                  </a:lnTo>
                  <a:close/>
                </a:path>
                <a:path w="25400" h="110490">
                  <a:moveTo>
                    <a:pt x="24817" y="26203"/>
                  </a:moveTo>
                  <a:lnTo>
                    <a:pt x="22818" y="26203"/>
                  </a:lnTo>
                  <a:lnTo>
                    <a:pt x="22818" y="21898"/>
                  </a:lnTo>
                  <a:lnTo>
                    <a:pt x="24817" y="21898"/>
                  </a:lnTo>
                  <a:lnTo>
                    <a:pt x="24817" y="26203"/>
                  </a:lnTo>
                  <a:close/>
                </a:path>
              </a:pathLst>
            </a:custGeom>
            <a:solidFill>
              <a:srgbClr val="325B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5060455" y="9021563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20818" y="5080"/>
                  </a:moveTo>
                  <a:lnTo>
                    <a:pt x="0" y="5080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5080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5060455" y="9021563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20818" y="5080"/>
                  </a:moveTo>
                  <a:lnTo>
                    <a:pt x="0" y="5080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5080"/>
                  </a:lnTo>
                  <a:close/>
                </a:path>
              </a:pathLst>
            </a:custGeom>
            <a:solidFill>
              <a:srgbClr val="567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5060455" y="9028714"/>
              <a:ext cx="20955" cy="8890"/>
            </a:xfrm>
            <a:custGeom>
              <a:avLst/>
              <a:gdLst/>
              <a:ahLst/>
              <a:cxnLst/>
              <a:rect l="l" t="t" r="r" b="b"/>
              <a:pathLst>
                <a:path w="20954" h="8890">
                  <a:moveTo>
                    <a:pt x="20818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8279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5060455" y="9028714"/>
              <a:ext cx="20955" cy="8890"/>
            </a:xfrm>
            <a:custGeom>
              <a:avLst/>
              <a:gdLst/>
              <a:ahLst/>
              <a:cxnLst/>
              <a:rect l="l" t="t" r="r" b="b"/>
              <a:pathLst>
                <a:path w="20954" h="8890">
                  <a:moveTo>
                    <a:pt x="20818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8279"/>
                  </a:lnTo>
                  <a:close/>
                </a:path>
              </a:pathLst>
            </a:custGeom>
            <a:solidFill>
              <a:srgbClr val="567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5060455" y="9038781"/>
              <a:ext cx="20955" cy="4445"/>
            </a:xfrm>
            <a:custGeom>
              <a:avLst/>
              <a:gdLst/>
              <a:ahLst/>
              <a:cxnLst/>
              <a:rect l="l" t="t" r="r" b="b"/>
              <a:pathLst>
                <a:path w="20954" h="4445">
                  <a:moveTo>
                    <a:pt x="20818" y="4304"/>
                  </a:moveTo>
                  <a:lnTo>
                    <a:pt x="0" y="4304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4304"/>
                  </a:lnTo>
                  <a:close/>
                </a:path>
              </a:pathLst>
            </a:custGeom>
            <a:solidFill>
              <a:srgbClr val="9E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5060455" y="9038781"/>
              <a:ext cx="20955" cy="4445"/>
            </a:xfrm>
            <a:custGeom>
              <a:avLst/>
              <a:gdLst/>
              <a:ahLst/>
              <a:cxnLst/>
              <a:rect l="l" t="t" r="r" b="b"/>
              <a:pathLst>
                <a:path w="20954" h="4445">
                  <a:moveTo>
                    <a:pt x="20818" y="4304"/>
                  </a:moveTo>
                  <a:lnTo>
                    <a:pt x="0" y="4304"/>
                  </a:lnTo>
                  <a:lnTo>
                    <a:pt x="0" y="0"/>
                  </a:lnTo>
                  <a:lnTo>
                    <a:pt x="20818" y="0"/>
                  </a:lnTo>
                  <a:lnTo>
                    <a:pt x="20818" y="4304"/>
                  </a:lnTo>
                  <a:close/>
                </a:path>
              </a:pathLst>
            </a:custGeom>
            <a:solidFill>
              <a:srgbClr val="567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5060925" y="9152675"/>
              <a:ext cx="26034" cy="120650"/>
            </a:xfrm>
            <a:custGeom>
              <a:avLst/>
              <a:gdLst/>
              <a:ahLst/>
              <a:cxnLst/>
              <a:rect l="l" t="t" r="r" b="b"/>
              <a:pathLst>
                <a:path w="26035" h="120650">
                  <a:moveTo>
                    <a:pt x="25899" y="120032"/>
                  </a:moveTo>
                  <a:lnTo>
                    <a:pt x="0" y="120032"/>
                  </a:lnTo>
                  <a:lnTo>
                    <a:pt x="0" y="0"/>
                  </a:lnTo>
                  <a:lnTo>
                    <a:pt x="25899" y="0"/>
                  </a:lnTo>
                  <a:lnTo>
                    <a:pt x="25899" y="9644"/>
                  </a:lnTo>
                  <a:lnTo>
                    <a:pt x="3904" y="9644"/>
                  </a:lnTo>
                  <a:lnTo>
                    <a:pt x="3904" y="18535"/>
                  </a:lnTo>
                  <a:lnTo>
                    <a:pt x="25899" y="18535"/>
                  </a:lnTo>
                  <a:lnTo>
                    <a:pt x="25899" y="32601"/>
                  </a:lnTo>
                  <a:lnTo>
                    <a:pt x="3904" y="32601"/>
                  </a:lnTo>
                  <a:lnTo>
                    <a:pt x="3904" y="41492"/>
                  </a:lnTo>
                  <a:lnTo>
                    <a:pt x="25899" y="41492"/>
                  </a:lnTo>
                  <a:lnTo>
                    <a:pt x="25899" y="46691"/>
                  </a:lnTo>
                  <a:lnTo>
                    <a:pt x="3904" y="46691"/>
                  </a:lnTo>
                  <a:lnTo>
                    <a:pt x="3904" y="68166"/>
                  </a:lnTo>
                  <a:lnTo>
                    <a:pt x="25899" y="68166"/>
                  </a:lnTo>
                  <a:lnTo>
                    <a:pt x="25899" y="120032"/>
                  </a:lnTo>
                  <a:close/>
                </a:path>
                <a:path w="26035" h="120650">
                  <a:moveTo>
                    <a:pt x="25899" y="18535"/>
                  </a:moveTo>
                  <a:lnTo>
                    <a:pt x="21994" y="18535"/>
                  </a:lnTo>
                  <a:lnTo>
                    <a:pt x="21994" y="9644"/>
                  </a:lnTo>
                  <a:lnTo>
                    <a:pt x="25899" y="9644"/>
                  </a:lnTo>
                  <a:lnTo>
                    <a:pt x="25899" y="18535"/>
                  </a:lnTo>
                  <a:close/>
                </a:path>
                <a:path w="26035" h="120650">
                  <a:moveTo>
                    <a:pt x="25899" y="41492"/>
                  </a:moveTo>
                  <a:lnTo>
                    <a:pt x="21994" y="41492"/>
                  </a:lnTo>
                  <a:lnTo>
                    <a:pt x="21994" y="32601"/>
                  </a:lnTo>
                  <a:lnTo>
                    <a:pt x="25899" y="32601"/>
                  </a:lnTo>
                  <a:lnTo>
                    <a:pt x="25899" y="41492"/>
                  </a:lnTo>
                  <a:close/>
                </a:path>
                <a:path w="26035" h="120650">
                  <a:moveTo>
                    <a:pt x="25899" y="68166"/>
                  </a:moveTo>
                  <a:lnTo>
                    <a:pt x="21994" y="68166"/>
                  </a:lnTo>
                  <a:lnTo>
                    <a:pt x="21994" y="46691"/>
                  </a:lnTo>
                  <a:lnTo>
                    <a:pt x="25899" y="46691"/>
                  </a:lnTo>
                  <a:lnTo>
                    <a:pt x="25899" y="68166"/>
                  </a:lnTo>
                  <a:close/>
                </a:path>
              </a:pathLst>
            </a:custGeom>
            <a:solidFill>
              <a:srgbClr val="603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5060925" y="9152675"/>
              <a:ext cx="26034" cy="120650"/>
            </a:xfrm>
            <a:custGeom>
              <a:avLst/>
              <a:gdLst/>
              <a:ahLst/>
              <a:cxnLst/>
              <a:rect l="l" t="t" r="r" b="b"/>
              <a:pathLst>
                <a:path w="26035" h="120650">
                  <a:moveTo>
                    <a:pt x="25899" y="120032"/>
                  </a:moveTo>
                  <a:lnTo>
                    <a:pt x="0" y="120032"/>
                  </a:lnTo>
                  <a:lnTo>
                    <a:pt x="0" y="0"/>
                  </a:lnTo>
                  <a:lnTo>
                    <a:pt x="25899" y="0"/>
                  </a:lnTo>
                  <a:lnTo>
                    <a:pt x="25899" y="9644"/>
                  </a:lnTo>
                  <a:lnTo>
                    <a:pt x="3904" y="9644"/>
                  </a:lnTo>
                  <a:lnTo>
                    <a:pt x="3904" y="18535"/>
                  </a:lnTo>
                  <a:lnTo>
                    <a:pt x="25899" y="18535"/>
                  </a:lnTo>
                  <a:lnTo>
                    <a:pt x="25899" y="32601"/>
                  </a:lnTo>
                  <a:lnTo>
                    <a:pt x="3904" y="32601"/>
                  </a:lnTo>
                  <a:lnTo>
                    <a:pt x="3904" y="41492"/>
                  </a:lnTo>
                  <a:lnTo>
                    <a:pt x="25899" y="41492"/>
                  </a:lnTo>
                  <a:lnTo>
                    <a:pt x="25899" y="46691"/>
                  </a:lnTo>
                  <a:lnTo>
                    <a:pt x="3904" y="46691"/>
                  </a:lnTo>
                  <a:lnTo>
                    <a:pt x="3904" y="68166"/>
                  </a:lnTo>
                  <a:lnTo>
                    <a:pt x="25899" y="68166"/>
                  </a:lnTo>
                  <a:lnTo>
                    <a:pt x="25899" y="120032"/>
                  </a:lnTo>
                  <a:close/>
                </a:path>
                <a:path w="26035" h="120650">
                  <a:moveTo>
                    <a:pt x="25899" y="18535"/>
                  </a:moveTo>
                  <a:lnTo>
                    <a:pt x="21994" y="18535"/>
                  </a:lnTo>
                  <a:lnTo>
                    <a:pt x="21994" y="9644"/>
                  </a:lnTo>
                  <a:lnTo>
                    <a:pt x="25899" y="9644"/>
                  </a:lnTo>
                  <a:lnTo>
                    <a:pt x="25899" y="18535"/>
                  </a:lnTo>
                  <a:close/>
                </a:path>
                <a:path w="26035" h="120650">
                  <a:moveTo>
                    <a:pt x="25899" y="41492"/>
                  </a:moveTo>
                  <a:lnTo>
                    <a:pt x="21994" y="41492"/>
                  </a:lnTo>
                  <a:lnTo>
                    <a:pt x="21994" y="32601"/>
                  </a:lnTo>
                  <a:lnTo>
                    <a:pt x="25899" y="32601"/>
                  </a:lnTo>
                  <a:lnTo>
                    <a:pt x="25899" y="41492"/>
                  </a:lnTo>
                  <a:close/>
                </a:path>
                <a:path w="26035" h="120650">
                  <a:moveTo>
                    <a:pt x="25899" y="68166"/>
                  </a:moveTo>
                  <a:lnTo>
                    <a:pt x="21994" y="68166"/>
                  </a:lnTo>
                  <a:lnTo>
                    <a:pt x="21994" y="46691"/>
                  </a:lnTo>
                  <a:lnTo>
                    <a:pt x="25899" y="46691"/>
                  </a:lnTo>
                  <a:lnTo>
                    <a:pt x="25899" y="68166"/>
                  </a:lnTo>
                  <a:close/>
                </a:path>
              </a:pathLst>
            </a:custGeom>
            <a:solidFill>
              <a:srgbClr val="331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5064830" y="9162319"/>
              <a:ext cx="18415" cy="8890"/>
            </a:xfrm>
            <a:custGeom>
              <a:avLst/>
              <a:gdLst/>
              <a:ahLst/>
              <a:cxnLst/>
              <a:rect l="l" t="t" r="r" b="b"/>
              <a:pathLst>
                <a:path w="18414" h="8890">
                  <a:moveTo>
                    <a:pt x="18089" y="8891"/>
                  </a:moveTo>
                  <a:lnTo>
                    <a:pt x="0" y="8891"/>
                  </a:lnTo>
                  <a:lnTo>
                    <a:pt x="0" y="0"/>
                  </a:lnTo>
                  <a:lnTo>
                    <a:pt x="18089" y="0"/>
                  </a:lnTo>
                  <a:lnTo>
                    <a:pt x="18089" y="8891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5064830" y="9162319"/>
              <a:ext cx="18415" cy="8890"/>
            </a:xfrm>
            <a:custGeom>
              <a:avLst/>
              <a:gdLst/>
              <a:ahLst/>
              <a:cxnLst/>
              <a:rect l="l" t="t" r="r" b="b"/>
              <a:pathLst>
                <a:path w="18414" h="8890">
                  <a:moveTo>
                    <a:pt x="18089" y="8891"/>
                  </a:moveTo>
                  <a:lnTo>
                    <a:pt x="0" y="8891"/>
                  </a:lnTo>
                  <a:lnTo>
                    <a:pt x="0" y="0"/>
                  </a:lnTo>
                  <a:lnTo>
                    <a:pt x="18089" y="0"/>
                  </a:lnTo>
                  <a:lnTo>
                    <a:pt x="18089" y="8891"/>
                  </a:lnTo>
                  <a:close/>
                </a:path>
              </a:pathLst>
            </a:custGeom>
            <a:solidFill>
              <a:srgbClr val="6A5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5064830" y="9185276"/>
              <a:ext cx="18415" cy="8890"/>
            </a:xfrm>
            <a:custGeom>
              <a:avLst/>
              <a:gdLst/>
              <a:ahLst/>
              <a:cxnLst/>
              <a:rect l="l" t="t" r="r" b="b"/>
              <a:pathLst>
                <a:path w="18414" h="8890">
                  <a:moveTo>
                    <a:pt x="18089" y="8891"/>
                  </a:moveTo>
                  <a:lnTo>
                    <a:pt x="0" y="8891"/>
                  </a:lnTo>
                  <a:lnTo>
                    <a:pt x="0" y="0"/>
                  </a:lnTo>
                  <a:lnTo>
                    <a:pt x="18089" y="0"/>
                  </a:lnTo>
                  <a:lnTo>
                    <a:pt x="18089" y="8891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5064830" y="9185276"/>
              <a:ext cx="18415" cy="8890"/>
            </a:xfrm>
            <a:custGeom>
              <a:avLst/>
              <a:gdLst/>
              <a:ahLst/>
              <a:cxnLst/>
              <a:rect l="l" t="t" r="r" b="b"/>
              <a:pathLst>
                <a:path w="18414" h="8890">
                  <a:moveTo>
                    <a:pt x="18089" y="8891"/>
                  </a:moveTo>
                  <a:lnTo>
                    <a:pt x="0" y="8891"/>
                  </a:lnTo>
                  <a:lnTo>
                    <a:pt x="0" y="0"/>
                  </a:lnTo>
                  <a:lnTo>
                    <a:pt x="18089" y="0"/>
                  </a:lnTo>
                  <a:lnTo>
                    <a:pt x="18089" y="8891"/>
                  </a:lnTo>
                  <a:close/>
                </a:path>
              </a:pathLst>
            </a:custGeom>
            <a:solidFill>
              <a:srgbClr val="6A5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5064830" y="9199366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4" h="21590">
                  <a:moveTo>
                    <a:pt x="18089" y="21475"/>
                  </a:moveTo>
                  <a:lnTo>
                    <a:pt x="0" y="21475"/>
                  </a:lnTo>
                  <a:lnTo>
                    <a:pt x="0" y="0"/>
                  </a:lnTo>
                  <a:lnTo>
                    <a:pt x="18089" y="0"/>
                  </a:lnTo>
                  <a:lnTo>
                    <a:pt x="18089" y="21475"/>
                  </a:lnTo>
                  <a:close/>
                </a:path>
              </a:pathLst>
            </a:custGeom>
            <a:solidFill>
              <a:srgbClr val="C399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5064830" y="9199366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4" h="21590">
                  <a:moveTo>
                    <a:pt x="18089" y="21475"/>
                  </a:moveTo>
                  <a:lnTo>
                    <a:pt x="0" y="21475"/>
                  </a:lnTo>
                  <a:lnTo>
                    <a:pt x="0" y="0"/>
                  </a:lnTo>
                  <a:lnTo>
                    <a:pt x="18089" y="0"/>
                  </a:lnTo>
                  <a:lnTo>
                    <a:pt x="18089" y="21475"/>
                  </a:lnTo>
                  <a:close/>
                </a:path>
              </a:pathLst>
            </a:custGeom>
            <a:solidFill>
              <a:srgbClr val="6A5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5056479" y="8716906"/>
              <a:ext cx="34925" cy="36195"/>
            </a:xfrm>
            <a:custGeom>
              <a:avLst/>
              <a:gdLst/>
              <a:ahLst/>
              <a:cxnLst/>
              <a:rect l="l" t="t" r="r" b="b"/>
              <a:pathLst>
                <a:path w="34925" h="36195">
                  <a:moveTo>
                    <a:pt x="29240" y="35682"/>
                  </a:moveTo>
                  <a:lnTo>
                    <a:pt x="25570" y="35682"/>
                  </a:lnTo>
                  <a:lnTo>
                    <a:pt x="25570" y="11455"/>
                  </a:lnTo>
                  <a:lnTo>
                    <a:pt x="141" y="11455"/>
                  </a:lnTo>
                  <a:lnTo>
                    <a:pt x="141" y="35682"/>
                  </a:lnTo>
                  <a:lnTo>
                    <a:pt x="0" y="35682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1455"/>
                  </a:lnTo>
                  <a:lnTo>
                    <a:pt x="29240" y="11455"/>
                  </a:lnTo>
                  <a:lnTo>
                    <a:pt x="29240" y="35682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5056479" y="8716906"/>
              <a:ext cx="34925" cy="36195"/>
            </a:xfrm>
            <a:custGeom>
              <a:avLst/>
              <a:gdLst/>
              <a:ahLst/>
              <a:cxnLst/>
              <a:rect l="l" t="t" r="r" b="b"/>
              <a:pathLst>
                <a:path w="34925" h="36195">
                  <a:moveTo>
                    <a:pt x="29240" y="35682"/>
                  </a:moveTo>
                  <a:lnTo>
                    <a:pt x="25570" y="35682"/>
                  </a:lnTo>
                  <a:lnTo>
                    <a:pt x="25570" y="11455"/>
                  </a:lnTo>
                  <a:lnTo>
                    <a:pt x="141" y="11455"/>
                  </a:lnTo>
                  <a:lnTo>
                    <a:pt x="141" y="35682"/>
                  </a:lnTo>
                  <a:lnTo>
                    <a:pt x="0" y="35682"/>
                  </a:lnTo>
                  <a:lnTo>
                    <a:pt x="0" y="0"/>
                  </a:lnTo>
                  <a:lnTo>
                    <a:pt x="34486" y="0"/>
                  </a:lnTo>
                  <a:lnTo>
                    <a:pt x="34486" y="11455"/>
                  </a:lnTo>
                  <a:lnTo>
                    <a:pt x="29240" y="11455"/>
                  </a:lnTo>
                  <a:lnTo>
                    <a:pt x="29240" y="35682"/>
                  </a:lnTo>
                  <a:close/>
                </a:path>
              </a:pathLst>
            </a:custGeom>
            <a:solidFill>
              <a:srgbClr val="0E1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5056620" y="8728361"/>
              <a:ext cx="26034" cy="24765"/>
            </a:xfrm>
            <a:custGeom>
              <a:avLst/>
              <a:gdLst/>
              <a:ahLst/>
              <a:cxnLst/>
              <a:rect l="l" t="t" r="r" b="b"/>
              <a:pathLst>
                <a:path w="26035" h="24765">
                  <a:moveTo>
                    <a:pt x="2046" y="24227"/>
                  </a:moveTo>
                  <a:lnTo>
                    <a:pt x="0" y="24227"/>
                  </a:lnTo>
                  <a:lnTo>
                    <a:pt x="0" y="0"/>
                  </a:lnTo>
                  <a:lnTo>
                    <a:pt x="25429" y="0"/>
                  </a:lnTo>
                  <a:lnTo>
                    <a:pt x="25429" y="4704"/>
                  </a:lnTo>
                  <a:lnTo>
                    <a:pt x="2046" y="4704"/>
                  </a:lnTo>
                  <a:lnTo>
                    <a:pt x="2046" y="9761"/>
                  </a:lnTo>
                  <a:lnTo>
                    <a:pt x="25429" y="9761"/>
                  </a:lnTo>
                  <a:lnTo>
                    <a:pt x="25429" y="11855"/>
                  </a:lnTo>
                  <a:lnTo>
                    <a:pt x="2046" y="11855"/>
                  </a:lnTo>
                  <a:lnTo>
                    <a:pt x="2046" y="20134"/>
                  </a:lnTo>
                  <a:lnTo>
                    <a:pt x="25429" y="20134"/>
                  </a:lnTo>
                  <a:lnTo>
                    <a:pt x="25429" y="21922"/>
                  </a:lnTo>
                  <a:lnTo>
                    <a:pt x="2046" y="21922"/>
                  </a:lnTo>
                  <a:lnTo>
                    <a:pt x="2046" y="24227"/>
                  </a:lnTo>
                  <a:close/>
                </a:path>
                <a:path w="26035" h="24765">
                  <a:moveTo>
                    <a:pt x="25429" y="9761"/>
                  </a:moveTo>
                  <a:lnTo>
                    <a:pt x="23382" y="9761"/>
                  </a:lnTo>
                  <a:lnTo>
                    <a:pt x="23382" y="4704"/>
                  </a:lnTo>
                  <a:lnTo>
                    <a:pt x="25429" y="4704"/>
                  </a:lnTo>
                  <a:lnTo>
                    <a:pt x="25429" y="9761"/>
                  </a:lnTo>
                  <a:close/>
                </a:path>
                <a:path w="26035" h="24765">
                  <a:moveTo>
                    <a:pt x="25429" y="20134"/>
                  </a:moveTo>
                  <a:lnTo>
                    <a:pt x="23382" y="20134"/>
                  </a:lnTo>
                  <a:lnTo>
                    <a:pt x="23382" y="11855"/>
                  </a:lnTo>
                  <a:lnTo>
                    <a:pt x="25429" y="11855"/>
                  </a:lnTo>
                  <a:lnTo>
                    <a:pt x="25429" y="20134"/>
                  </a:lnTo>
                  <a:close/>
                </a:path>
                <a:path w="26035" h="24765">
                  <a:moveTo>
                    <a:pt x="25429" y="24227"/>
                  </a:moveTo>
                  <a:lnTo>
                    <a:pt x="23382" y="24227"/>
                  </a:lnTo>
                  <a:lnTo>
                    <a:pt x="23382" y="21922"/>
                  </a:lnTo>
                  <a:lnTo>
                    <a:pt x="25429" y="21922"/>
                  </a:lnTo>
                  <a:lnTo>
                    <a:pt x="25429" y="24227"/>
                  </a:lnTo>
                  <a:close/>
                </a:path>
              </a:pathLst>
            </a:custGeom>
            <a:solidFill>
              <a:srgbClr val="F6B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5056620" y="8728361"/>
              <a:ext cx="26034" cy="24765"/>
            </a:xfrm>
            <a:custGeom>
              <a:avLst/>
              <a:gdLst/>
              <a:ahLst/>
              <a:cxnLst/>
              <a:rect l="l" t="t" r="r" b="b"/>
              <a:pathLst>
                <a:path w="26035" h="24765">
                  <a:moveTo>
                    <a:pt x="2046" y="24227"/>
                  </a:moveTo>
                  <a:lnTo>
                    <a:pt x="0" y="24227"/>
                  </a:lnTo>
                  <a:lnTo>
                    <a:pt x="0" y="0"/>
                  </a:lnTo>
                  <a:lnTo>
                    <a:pt x="25429" y="0"/>
                  </a:lnTo>
                  <a:lnTo>
                    <a:pt x="25429" y="4704"/>
                  </a:lnTo>
                  <a:lnTo>
                    <a:pt x="2046" y="4704"/>
                  </a:lnTo>
                  <a:lnTo>
                    <a:pt x="2046" y="9761"/>
                  </a:lnTo>
                  <a:lnTo>
                    <a:pt x="25429" y="9761"/>
                  </a:lnTo>
                  <a:lnTo>
                    <a:pt x="25429" y="11855"/>
                  </a:lnTo>
                  <a:lnTo>
                    <a:pt x="2046" y="11855"/>
                  </a:lnTo>
                  <a:lnTo>
                    <a:pt x="2046" y="20134"/>
                  </a:lnTo>
                  <a:lnTo>
                    <a:pt x="25429" y="20134"/>
                  </a:lnTo>
                  <a:lnTo>
                    <a:pt x="25429" y="21922"/>
                  </a:lnTo>
                  <a:lnTo>
                    <a:pt x="2046" y="21922"/>
                  </a:lnTo>
                  <a:lnTo>
                    <a:pt x="2046" y="24227"/>
                  </a:lnTo>
                  <a:close/>
                </a:path>
                <a:path w="26035" h="24765">
                  <a:moveTo>
                    <a:pt x="25429" y="9761"/>
                  </a:moveTo>
                  <a:lnTo>
                    <a:pt x="23382" y="9761"/>
                  </a:lnTo>
                  <a:lnTo>
                    <a:pt x="23382" y="4704"/>
                  </a:lnTo>
                  <a:lnTo>
                    <a:pt x="25429" y="4704"/>
                  </a:lnTo>
                  <a:lnTo>
                    <a:pt x="25429" y="9761"/>
                  </a:lnTo>
                  <a:close/>
                </a:path>
                <a:path w="26035" h="24765">
                  <a:moveTo>
                    <a:pt x="25429" y="20134"/>
                  </a:moveTo>
                  <a:lnTo>
                    <a:pt x="23382" y="20134"/>
                  </a:lnTo>
                  <a:lnTo>
                    <a:pt x="23382" y="11855"/>
                  </a:lnTo>
                  <a:lnTo>
                    <a:pt x="25429" y="11855"/>
                  </a:lnTo>
                  <a:lnTo>
                    <a:pt x="25429" y="20134"/>
                  </a:lnTo>
                  <a:close/>
                </a:path>
                <a:path w="26035" h="24765">
                  <a:moveTo>
                    <a:pt x="25429" y="24227"/>
                  </a:moveTo>
                  <a:lnTo>
                    <a:pt x="23382" y="24227"/>
                  </a:lnTo>
                  <a:lnTo>
                    <a:pt x="23382" y="21922"/>
                  </a:lnTo>
                  <a:lnTo>
                    <a:pt x="25429" y="21922"/>
                  </a:lnTo>
                  <a:lnTo>
                    <a:pt x="25429" y="24227"/>
                  </a:lnTo>
                  <a:close/>
                </a:path>
              </a:pathLst>
            </a:custGeom>
            <a:solidFill>
              <a:srgbClr val="4836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5058667" y="8733066"/>
              <a:ext cx="21590" cy="5080"/>
            </a:xfrm>
            <a:custGeom>
              <a:avLst/>
              <a:gdLst/>
              <a:ahLst/>
              <a:cxnLst/>
              <a:rect l="l" t="t" r="r" b="b"/>
              <a:pathLst>
                <a:path w="21589" h="5079">
                  <a:moveTo>
                    <a:pt x="21336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5057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5058667" y="8733066"/>
              <a:ext cx="21590" cy="5080"/>
            </a:xfrm>
            <a:custGeom>
              <a:avLst/>
              <a:gdLst/>
              <a:ahLst/>
              <a:cxnLst/>
              <a:rect l="l" t="t" r="r" b="b"/>
              <a:pathLst>
                <a:path w="21589" h="5079">
                  <a:moveTo>
                    <a:pt x="21336" y="5057"/>
                  </a:moveTo>
                  <a:lnTo>
                    <a:pt x="0" y="5057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5057"/>
                  </a:lnTo>
                  <a:close/>
                </a:path>
              </a:pathLst>
            </a:custGeom>
            <a:solidFill>
              <a:srgbClr val="003C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5058667" y="8740217"/>
              <a:ext cx="21590" cy="8890"/>
            </a:xfrm>
            <a:custGeom>
              <a:avLst/>
              <a:gdLst/>
              <a:ahLst/>
              <a:cxnLst/>
              <a:rect l="l" t="t" r="r" b="b"/>
              <a:pathLst>
                <a:path w="21589" h="8890">
                  <a:moveTo>
                    <a:pt x="21336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8279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5058667" y="8740217"/>
              <a:ext cx="21590" cy="8890"/>
            </a:xfrm>
            <a:custGeom>
              <a:avLst/>
              <a:gdLst/>
              <a:ahLst/>
              <a:cxnLst/>
              <a:rect l="l" t="t" r="r" b="b"/>
              <a:pathLst>
                <a:path w="21589" h="8890">
                  <a:moveTo>
                    <a:pt x="21336" y="8279"/>
                  </a:moveTo>
                  <a:lnTo>
                    <a:pt x="0" y="8279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8279"/>
                  </a:lnTo>
                  <a:close/>
                </a:path>
              </a:pathLst>
            </a:custGeom>
            <a:solidFill>
              <a:srgbClr val="003C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5058667" y="8750284"/>
              <a:ext cx="21590" cy="2540"/>
            </a:xfrm>
            <a:custGeom>
              <a:avLst/>
              <a:gdLst/>
              <a:ahLst/>
              <a:cxnLst/>
              <a:rect l="l" t="t" r="r" b="b"/>
              <a:pathLst>
                <a:path w="21589" h="2540">
                  <a:moveTo>
                    <a:pt x="21336" y="2305"/>
                  </a:moveTo>
                  <a:lnTo>
                    <a:pt x="0" y="2305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2305"/>
                  </a:lnTo>
                  <a:close/>
                </a:path>
              </a:pathLst>
            </a:custGeom>
            <a:solidFill>
              <a:srgbClr val="00C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5058667" y="8750284"/>
              <a:ext cx="21590" cy="2540"/>
            </a:xfrm>
            <a:custGeom>
              <a:avLst/>
              <a:gdLst/>
              <a:ahLst/>
              <a:cxnLst/>
              <a:rect l="l" t="t" r="r" b="b"/>
              <a:pathLst>
                <a:path w="21589" h="2540">
                  <a:moveTo>
                    <a:pt x="21336" y="2305"/>
                  </a:moveTo>
                  <a:lnTo>
                    <a:pt x="0" y="2305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2305"/>
                  </a:lnTo>
                  <a:close/>
                </a:path>
              </a:pathLst>
            </a:custGeom>
            <a:solidFill>
              <a:srgbClr val="003C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4984470" y="8630741"/>
              <a:ext cx="761365" cy="816610"/>
            </a:xfrm>
            <a:custGeom>
              <a:avLst/>
              <a:gdLst/>
              <a:ahLst/>
              <a:cxnLst/>
              <a:rect l="l" t="t" r="r" b="b"/>
              <a:pathLst>
                <a:path w="761364" h="816609">
                  <a:moveTo>
                    <a:pt x="238480" y="675627"/>
                  </a:moveTo>
                  <a:lnTo>
                    <a:pt x="172453" y="675627"/>
                  </a:lnTo>
                  <a:lnTo>
                    <a:pt x="172453" y="717194"/>
                  </a:lnTo>
                  <a:lnTo>
                    <a:pt x="238480" y="717194"/>
                  </a:lnTo>
                  <a:lnTo>
                    <a:pt x="238480" y="675627"/>
                  </a:lnTo>
                  <a:close/>
                </a:path>
                <a:path w="761364" h="816609">
                  <a:moveTo>
                    <a:pt x="416979" y="675627"/>
                  </a:moveTo>
                  <a:lnTo>
                    <a:pt x="350951" y="675627"/>
                  </a:lnTo>
                  <a:lnTo>
                    <a:pt x="350951" y="717194"/>
                  </a:lnTo>
                  <a:lnTo>
                    <a:pt x="416979" y="717194"/>
                  </a:lnTo>
                  <a:lnTo>
                    <a:pt x="416979" y="675627"/>
                  </a:lnTo>
                  <a:close/>
                </a:path>
                <a:path w="761364" h="816609">
                  <a:moveTo>
                    <a:pt x="595464" y="675627"/>
                  </a:moveTo>
                  <a:lnTo>
                    <a:pt x="529450" y="675627"/>
                  </a:lnTo>
                  <a:lnTo>
                    <a:pt x="529450" y="717194"/>
                  </a:lnTo>
                  <a:lnTo>
                    <a:pt x="595464" y="717194"/>
                  </a:lnTo>
                  <a:lnTo>
                    <a:pt x="595464" y="675627"/>
                  </a:lnTo>
                  <a:close/>
                </a:path>
                <a:path w="761364" h="816609">
                  <a:moveTo>
                    <a:pt x="761098" y="675627"/>
                  </a:moveTo>
                  <a:lnTo>
                    <a:pt x="689089" y="675627"/>
                  </a:lnTo>
                  <a:lnTo>
                    <a:pt x="689089" y="717194"/>
                  </a:lnTo>
                  <a:lnTo>
                    <a:pt x="761098" y="717194"/>
                  </a:lnTo>
                  <a:lnTo>
                    <a:pt x="761098" y="675627"/>
                  </a:lnTo>
                  <a:close/>
                </a:path>
                <a:path w="761364" h="816609">
                  <a:moveTo>
                    <a:pt x="761098" y="1270"/>
                  </a:moveTo>
                  <a:lnTo>
                    <a:pt x="760476" y="1270"/>
                  </a:lnTo>
                  <a:lnTo>
                    <a:pt x="760476" y="0"/>
                  </a:lnTo>
                  <a:lnTo>
                    <a:pt x="0" y="0"/>
                  </a:lnTo>
                  <a:lnTo>
                    <a:pt x="0" y="816571"/>
                  </a:lnTo>
                  <a:lnTo>
                    <a:pt x="761098" y="816571"/>
                  </a:lnTo>
                  <a:lnTo>
                    <a:pt x="761098" y="786091"/>
                  </a:lnTo>
                  <a:lnTo>
                    <a:pt x="135775" y="786091"/>
                  </a:lnTo>
                  <a:lnTo>
                    <a:pt x="135775" y="744194"/>
                  </a:lnTo>
                  <a:lnTo>
                    <a:pt x="248246" y="744194"/>
                  </a:lnTo>
                  <a:lnTo>
                    <a:pt x="248246" y="785672"/>
                  </a:lnTo>
                  <a:lnTo>
                    <a:pt x="324065" y="785672"/>
                  </a:lnTo>
                  <a:lnTo>
                    <a:pt x="324065" y="744194"/>
                  </a:lnTo>
                  <a:lnTo>
                    <a:pt x="436537" y="744194"/>
                  </a:lnTo>
                  <a:lnTo>
                    <a:pt x="436537" y="785672"/>
                  </a:lnTo>
                  <a:lnTo>
                    <a:pt x="512330" y="785672"/>
                  </a:lnTo>
                  <a:lnTo>
                    <a:pt x="512330" y="744194"/>
                  </a:lnTo>
                  <a:lnTo>
                    <a:pt x="624814" y="744194"/>
                  </a:lnTo>
                  <a:lnTo>
                    <a:pt x="624814" y="785672"/>
                  </a:lnTo>
                  <a:lnTo>
                    <a:pt x="761098" y="785672"/>
                  </a:lnTo>
                  <a:lnTo>
                    <a:pt x="761098" y="744194"/>
                  </a:lnTo>
                  <a:lnTo>
                    <a:pt x="761098" y="717524"/>
                  </a:lnTo>
                  <a:lnTo>
                    <a:pt x="59982" y="717524"/>
                  </a:lnTo>
                  <a:lnTo>
                    <a:pt x="59982" y="675614"/>
                  </a:lnTo>
                  <a:lnTo>
                    <a:pt x="761098" y="675614"/>
                  </a:lnTo>
                  <a:lnTo>
                    <a:pt x="761098" y="659104"/>
                  </a:lnTo>
                  <a:lnTo>
                    <a:pt x="72009" y="659104"/>
                  </a:lnTo>
                  <a:lnTo>
                    <a:pt x="72009" y="86360"/>
                  </a:lnTo>
                  <a:lnTo>
                    <a:pt x="689089" y="86360"/>
                  </a:lnTo>
                  <a:lnTo>
                    <a:pt x="689089" y="658533"/>
                  </a:lnTo>
                  <a:lnTo>
                    <a:pt x="761098" y="658533"/>
                  </a:lnTo>
                  <a:lnTo>
                    <a:pt x="761098" y="86360"/>
                  </a:lnTo>
                  <a:lnTo>
                    <a:pt x="761098" y="86169"/>
                  </a:lnTo>
                  <a:lnTo>
                    <a:pt x="761098" y="1270"/>
                  </a:lnTo>
                  <a:close/>
                </a:path>
              </a:pathLst>
            </a:custGeom>
            <a:solidFill>
              <a:srgbClr val="FE53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5044452" y="9306369"/>
              <a:ext cx="629285" cy="110489"/>
            </a:xfrm>
            <a:custGeom>
              <a:avLst/>
              <a:gdLst/>
              <a:ahLst/>
              <a:cxnLst/>
              <a:rect l="l" t="t" r="r" b="b"/>
              <a:pathLst>
                <a:path w="629285" h="110490">
                  <a:moveTo>
                    <a:pt x="112471" y="0"/>
                  </a:moveTo>
                  <a:lnTo>
                    <a:pt x="0" y="0"/>
                  </a:lnTo>
                  <a:lnTo>
                    <a:pt x="0" y="41567"/>
                  </a:lnTo>
                  <a:lnTo>
                    <a:pt x="112471" y="41567"/>
                  </a:lnTo>
                  <a:lnTo>
                    <a:pt x="112471" y="0"/>
                  </a:lnTo>
                  <a:close/>
                </a:path>
                <a:path w="629285" h="110490">
                  <a:moveTo>
                    <a:pt x="188264" y="68478"/>
                  </a:moveTo>
                  <a:lnTo>
                    <a:pt x="75793" y="68478"/>
                  </a:lnTo>
                  <a:lnTo>
                    <a:pt x="75793" y="110045"/>
                  </a:lnTo>
                  <a:lnTo>
                    <a:pt x="188264" y="110045"/>
                  </a:lnTo>
                  <a:lnTo>
                    <a:pt x="188264" y="68478"/>
                  </a:lnTo>
                  <a:close/>
                </a:path>
                <a:path w="629285" h="110490">
                  <a:moveTo>
                    <a:pt x="290969" y="0"/>
                  </a:moveTo>
                  <a:lnTo>
                    <a:pt x="178498" y="0"/>
                  </a:lnTo>
                  <a:lnTo>
                    <a:pt x="178498" y="41567"/>
                  </a:lnTo>
                  <a:lnTo>
                    <a:pt x="290969" y="41567"/>
                  </a:lnTo>
                  <a:lnTo>
                    <a:pt x="290969" y="0"/>
                  </a:lnTo>
                  <a:close/>
                </a:path>
                <a:path w="629285" h="110490">
                  <a:moveTo>
                    <a:pt x="376555" y="68478"/>
                  </a:moveTo>
                  <a:lnTo>
                    <a:pt x="264083" y="68478"/>
                  </a:lnTo>
                  <a:lnTo>
                    <a:pt x="264083" y="110045"/>
                  </a:lnTo>
                  <a:lnTo>
                    <a:pt x="376555" y="110045"/>
                  </a:lnTo>
                  <a:lnTo>
                    <a:pt x="376555" y="68478"/>
                  </a:lnTo>
                  <a:close/>
                </a:path>
                <a:path w="629285" h="110490">
                  <a:moveTo>
                    <a:pt x="469468" y="0"/>
                  </a:moveTo>
                  <a:lnTo>
                    <a:pt x="356997" y="0"/>
                  </a:lnTo>
                  <a:lnTo>
                    <a:pt x="356997" y="41567"/>
                  </a:lnTo>
                  <a:lnTo>
                    <a:pt x="469468" y="41567"/>
                  </a:lnTo>
                  <a:lnTo>
                    <a:pt x="469468" y="0"/>
                  </a:lnTo>
                  <a:close/>
                </a:path>
                <a:path w="629285" h="110490">
                  <a:moveTo>
                    <a:pt x="564832" y="68478"/>
                  </a:moveTo>
                  <a:lnTo>
                    <a:pt x="452348" y="68478"/>
                  </a:lnTo>
                  <a:lnTo>
                    <a:pt x="452348" y="110045"/>
                  </a:lnTo>
                  <a:lnTo>
                    <a:pt x="564832" y="110045"/>
                  </a:lnTo>
                  <a:lnTo>
                    <a:pt x="564832" y="68478"/>
                  </a:lnTo>
                  <a:close/>
                </a:path>
                <a:path w="629285" h="110490">
                  <a:moveTo>
                    <a:pt x="629107" y="0"/>
                  </a:moveTo>
                  <a:lnTo>
                    <a:pt x="535482" y="0"/>
                  </a:lnTo>
                  <a:lnTo>
                    <a:pt x="535482" y="41567"/>
                  </a:lnTo>
                  <a:lnTo>
                    <a:pt x="629107" y="41567"/>
                  </a:lnTo>
                  <a:lnTo>
                    <a:pt x="629107" y="0"/>
                  </a:lnTo>
                  <a:close/>
                </a:path>
              </a:pathLst>
            </a:custGeom>
            <a:solidFill>
              <a:srgbClr val="61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6155733" y="8884289"/>
              <a:ext cx="29209" cy="175260"/>
            </a:xfrm>
            <a:custGeom>
              <a:avLst/>
              <a:gdLst/>
              <a:ahLst/>
              <a:cxnLst/>
              <a:rect l="l" t="t" r="r" b="b"/>
              <a:pathLst>
                <a:path w="29210" h="175259">
                  <a:moveTo>
                    <a:pt x="28746" y="174697"/>
                  </a:moveTo>
                  <a:lnTo>
                    <a:pt x="0" y="174697"/>
                  </a:lnTo>
                  <a:lnTo>
                    <a:pt x="0" y="0"/>
                  </a:lnTo>
                  <a:lnTo>
                    <a:pt x="28746" y="0"/>
                  </a:lnTo>
                  <a:lnTo>
                    <a:pt x="28746" y="174697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6155733" y="8884289"/>
              <a:ext cx="29209" cy="175260"/>
            </a:xfrm>
            <a:custGeom>
              <a:avLst/>
              <a:gdLst/>
              <a:ahLst/>
              <a:cxnLst/>
              <a:rect l="l" t="t" r="r" b="b"/>
              <a:pathLst>
                <a:path w="29210" h="175259">
                  <a:moveTo>
                    <a:pt x="28746" y="174697"/>
                  </a:moveTo>
                  <a:lnTo>
                    <a:pt x="0" y="174697"/>
                  </a:lnTo>
                  <a:lnTo>
                    <a:pt x="0" y="0"/>
                  </a:lnTo>
                  <a:lnTo>
                    <a:pt x="28746" y="0"/>
                  </a:lnTo>
                  <a:lnTo>
                    <a:pt x="28746" y="174697"/>
                  </a:lnTo>
                  <a:close/>
                </a:path>
              </a:pathLst>
            </a:custGeom>
            <a:solidFill>
              <a:srgbClr val="213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6155733" y="9081615"/>
              <a:ext cx="29209" cy="175260"/>
            </a:xfrm>
            <a:custGeom>
              <a:avLst/>
              <a:gdLst/>
              <a:ahLst/>
              <a:cxnLst/>
              <a:rect l="l" t="t" r="r" b="b"/>
              <a:pathLst>
                <a:path w="29210" h="175259">
                  <a:moveTo>
                    <a:pt x="28746" y="174697"/>
                  </a:moveTo>
                  <a:lnTo>
                    <a:pt x="0" y="174697"/>
                  </a:lnTo>
                  <a:lnTo>
                    <a:pt x="0" y="0"/>
                  </a:lnTo>
                  <a:lnTo>
                    <a:pt x="28746" y="0"/>
                  </a:lnTo>
                  <a:lnTo>
                    <a:pt x="28746" y="174697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6155733" y="9081615"/>
              <a:ext cx="29209" cy="175260"/>
            </a:xfrm>
            <a:custGeom>
              <a:avLst/>
              <a:gdLst/>
              <a:ahLst/>
              <a:cxnLst/>
              <a:rect l="l" t="t" r="r" b="b"/>
              <a:pathLst>
                <a:path w="29210" h="175259">
                  <a:moveTo>
                    <a:pt x="28746" y="174697"/>
                  </a:moveTo>
                  <a:lnTo>
                    <a:pt x="0" y="174697"/>
                  </a:lnTo>
                  <a:lnTo>
                    <a:pt x="0" y="0"/>
                  </a:lnTo>
                  <a:lnTo>
                    <a:pt x="28746" y="0"/>
                  </a:lnTo>
                  <a:lnTo>
                    <a:pt x="28746" y="174697"/>
                  </a:lnTo>
                  <a:close/>
                </a:path>
              </a:pathLst>
            </a:custGeom>
            <a:solidFill>
              <a:srgbClr val="213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5898545" y="9081615"/>
              <a:ext cx="27940" cy="175260"/>
            </a:xfrm>
            <a:custGeom>
              <a:avLst/>
              <a:gdLst/>
              <a:ahLst/>
              <a:cxnLst/>
              <a:rect l="l" t="t" r="r" b="b"/>
              <a:pathLst>
                <a:path w="27939" h="175259">
                  <a:moveTo>
                    <a:pt x="27311" y="174697"/>
                  </a:moveTo>
                  <a:lnTo>
                    <a:pt x="0" y="174697"/>
                  </a:lnTo>
                  <a:lnTo>
                    <a:pt x="0" y="0"/>
                  </a:lnTo>
                  <a:lnTo>
                    <a:pt x="27311" y="0"/>
                  </a:lnTo>
                  <a:lnTo>
                    <a:pt x="27311" y="174697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5898545" y="9081615"/>
              <a:ext cx="27940" cy="175260"/>
            </a:xfrm>
            <a:custGeom>
              <a:avLst/>
              <a:gdLst/>
              <a:ahLst/>
              <a:cxnLst/>
              <a:rect l="l" t="t" r="r" b="b"/>
              <a:pathLst>
                <a:path w="27939" h="175259">
                  <a:moveTo>
                    <a:pt x="27311" y="174697"/>
                  </a:moveTo>
                  <a:lnTo>
                    <a:pt x="0" y="174697"/>
                  </a:lnTo>
                  <a:lnTo>
                    <a:pt x="0" y="0"/>
                  </a:lnTo>
                  <a:lnTo>
                    <a:pt x="27311" y="0"/>
                  </a:lnTo>
                  <a:lnTo>
                    <a:pt x="27311" y="174697"/>
                  </a:lnTo>
                  <a:close/>
                </a:path>
              </a:pathLst>
            </a:custGeom>
            <a:solidFill>
              <a:srgbClr val="213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9" name="object 899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5898545" y="8705921"/>
              <a:ext cx="285934" cy="155739"/>
            </a:xfrm>
            <a:prstGeom prst="rect">
              <a:avLst/>
            </a:prstGeom>
          </p:spPr>
        </p:pic>
        <p:sp>
          <p:nvSpPr>
            <p:cNvPr id="900" name="object 900"/>
            <p:cNvSpPr/>
            <p:nvPr/>
          </p:nvSpPr>
          <p:spPr>
            <a:xfrm>
              <a:off x="5898545" y="9278941"/>
              <a:ext cx="27940" cy="168275"/>
            </a:xfrm>
            <a:custGeom>
              <a:avLst/>
              <a:gdLst/>
              <a:ahLst/>
              <a:cxnLst/>
              <a:rect l="l" t="t" r="r" b="b"/>
              <a:pathLst>
                <a:path w="27939" h="168275">
                  <a:moveTo>
                    <a:pt x="27311" y="168135"/>
                  </a:moveTo>
                  <a:lnTo>
                    <a:pt x="0" y="168135"/>
                  </a:lnTo>
                  <a:lnTo>
                    <a:pt x="0" y="0"/>
                  </a:lnTo>
                  <a:lnTo>
                    <a:pt x="27311" y="0"/>
                  </a:lnTo>
                  <a:lnTo>
                    <a:pt x="27311" y="168135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5898545" y="9278941"/>
              <a:ext cx="27940" cy="168275"/>
            </a:xfrm>
            <a:custGeom>
              <a:avLst/>
              <a:gdLst/>
              <a:ahLst/>
              <a:cxnLst/>
              <a:rect l="l" t="t" r="r" b="b"/>
              <a:pathLst>
                <a:path w="27939" h="168275">
                  <a:moveTo>
                    <a:pt x="27311" y="168135"/>
                  </a:moveTo>
                  <a:lnTo>
                    <a:pt x="0" y="168135"/>
                  </a:lnTo>
                  <a:lnTo>
                    <a:pt x="0" y="0"/>
                  </a:lnTo>
                  <a:lnTo>
                    <a:pt x="27311" y="0"/>
                  </a:lnTo>
                  <a:lnTo>
                    <a:pt x="27311" y="168135"/>
                  </a:lnTo>
                  <a:close/>
                </a:path>
              </a:pathLst>
            </a:custGeom>
            <a:solidFill>
              <a:srgbClr val="213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5898545" y="8884289"/>
              <a:ext cx="27940" cy="175260"/>
            </a:xfrm>
            <a:custGeom>
              <a:avLst/>
              <a:gdLst/>
              <a:ahLst/>
              <a:cxnLst/>
              <a:rect l="l" t="t" r="r" b="b"/>
              <a:pathLst>
                <a:path w="27939" h="175259">
                  <a:moveTo>
                    <a:pt x="27311" y="174697"/>
                  </a:moveTo>
                  <a:lnTo>
                    <a:pt x="0" y="174697"/>
                  </a:lnTo>
                  <a:lnTo>
                    <a:pt x="0" y="0"/>
                  </a:lnTo>
                  <a:lnTo>
                    <a:pt x="27311" y="0"/>
                  </a:lnTo>
                  <a:lnTo>
                    <a:pt x="27311" y="174697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5898545" y="8884289"/>
              <a:ext cx="27940" cy="175260"/>
            </a:xfrm>
            <a:custGeom>
              <a:avLst/>
              <a:gdLst/>
              <a:ahLst/>
              <a:cxnLst/>
              <a:rect l="l" t="t" r="r" b="b"/>
              <a:pathLst>
                <a:path w="27939" h="175259">
                  <a:moveTo>
                    <a:pt x="27311" y="174697"/>
                  </a:moveTo>
                  <a:lnTo>
                    <a:pt x="0" y="174697"/>
                  </a:lnTo>
                  <a:lnTo>
                    <a:pt x="0" y="0"/>
                  </a:lnTo>
                  <a:lnTo>
                    <a:pt x="27311" y="0"/>
                  </a:lnTo>
                  <a:lnTo>
                    <a:pt x="27311" y="174697"/>
                  </a:lnTo>
                  <a:close/>
                </a:path>
              </a:pathLst>
            </a:custGeom>
            <a:solidFill>
              <a:srgbClr val="213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6155733" y="9278941"/>
              <a:ext cx="29209" cy="168275"/>
            </a:xfrm>
            <a:custGeom>
              <a:avLst/>
              <a:gdLst/>
              <a:ahLst/>
              <a:cxnLst/>
              <a:rect l="l" t="t" r="r" b="b"/>
              <a:pathLst>
                <a:path w="29210" h="168275">
                  <a:moveTo>
                    <a:pt x="28746" y="168135"/>
                  </a:moveTo>
                  <a:lnTo>
                    <a:pt x="0" y="168135"/>
                  </a:lnTo>
                  <a:lnTo>
                    <a:pt x="0" y="0"/>
                  </a:lnTo>
                  <a:lnTo>
                    <a:pt x="28746" y="0"/>
                  </a:lnTo>
                  <a:lnTo>
                    <a:pt x="28746" y="168135"/>
                  </a:lnTo>
                  <a:close/>
                </a:path>
              </a:pathLst>
            </a:custGeom>
            <a:solidFill>
              <a:srgbClr val="325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6155733" y="9278941"/>
              <a:ext cx="29209" cy="168275"/>
            </a:xfrm>
            <a:custGeom>
              <a:avLst/>
              <a:gdLst/>
              <a:ahLst/>
              <a:cxnLst/>
              <a:rect l="l" t="t" r="r" b="b"/>
              <a:pathLst>
                <a:path w="29210" h="168275">
                  <a:moveTo>
                    <a:pt x="28746" y="168135"/>
                  </a:moveTo>
                  <a:lnTo>
                    <a:pt x="0" y="168135"/>
                  </a:lnTo>
                  <a:lnTo>
                    <a:pt x="0" y="0"/>
                  </a:lnTo>
                  <a:lnTo>
                    <a:pt x="28746" y="0"/>
                  </a:lnTo>
                  <a:lnTo>
                    <a:pt x="28746" y="168135"/>
                  </a:lnTo>
                  <a:close/>
                </a:path>
              </a:pathLst>
            </a:custGeom>
            <a:solidFill>
              <a:srgbClr val="213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5804096" y="8610681"/>
              <a:ext cx="475615" cy="836930"/>
            </a:xfrm>
            <a:custGeom>
              <a:avLst/>
              <a:gdLst/>
              <a:ahLst/>
              <a:cxnLst/>
              <a:rect l="l" t="t" r="r" b="b"/>
              <a:pathLst>
                <a:path w="475614" h="836929">
                  <a:moveTo>
                    <a:pt x="94448" y="836395"/>
                  </a:moveTo>
                  <a:lnTo>
                    <a:pt x="0" y="836395"/>
                  </a:lnTo>
                  <a:lnTo>
                    <a:pt x="0" y="237548"/>
                  </a:lnTo>
                  <a:lnTo>
                    <a:pt x="4826" y="189671"/>
                  </a:lnTo>
                  <a:lnTo>
                    <a:pt x="18667" y="145079"/>
                  </a:lnTo>
                  <a:lnTo>
                    <a:pt x="40570" y="104728"/>
                  </a:lnTo>
                  <a:lnTo>
                    <a:pt x="69578" y="69572"/>
                  </a:lnTo>
                  <a:lnTo>
                    <a:pt x="104737" y="40566"/>
                  </a:lnTo>
                  <a:lnTo>
                    <a:pt x="145091" y="18666"/>
                  </a:lnTo>
                  <a:lnTo>
                    <a:pt x="189687" y="4825"/>
                  </a:lnTo>
                  <a:lnTo>
                    <a:pt x="237569" y="0"/>
                  </a:lnTo>
                  <a:lnTo>
                    <a:pt x="285444" y="4825"/>
                  </a:lnTo>
                  <a:lnTo>
                    <a:pt x="330036" y="18666"/>
                  </a:lnTo>
                  <a:lnTo>
                    <a:pt x="370390" y="40566"/>
                  </a:lnTo>
                  <a:lnTo>
                    <a:pt x="405551" y="69572"/>
                  </a:lnTo>
                  <a:lnTo>
                    <a:pt x="426732" y="95240"/>
                  </a:lnTo>
                  <a:lnTo>
                    <a:pt x="245284" y="95240"/>
                  </a:lnTo>
                  <a:lnTo>
                    <a:pt x="245284" y="95499"/>
                  </a:lnTo>
                  <a:lnTo>
                    <a:pt x="226418" y="95499"/>
                  </a:lnTo>
                  <a:lnTo>
                    <a:pt x="184523" y="105261"/>
                  </a:lnTo>
                  <a:lnTo>
                    <a:pt x="148406" y="126369"/>
                  </a:lnTo>
                  <a:lnTo>
                    <a:pt x="120096" y="156801"/>
                  </a:lnTo>
                  <a:lnTo>
                    <a:pt x="101622" y="194535"/>
                  </a:lnTo>
                  <a:lnTo>
                    <a:pt x="95013" y="237548"/>
                  </a:lnTo>
                  <a:lnTo>
                    <a:pt x="94448" y="237548"/>
                  </a:lnTo>
                  <a:lnTo>
                    <a:pt x="94448" y="250979"/>
                  </a:lnTo>
                  <a:lnTo>
                    <a:pt x="474832" y="250979"/>
                  </a:lnTo>
                  <a:lnTo>
                    <a:pt x="474832" y="273607"/>
                  </a:lnTo>
                  <a:lnTo>
                    <a:pt x="94448" y="273607"/>
                  </a:lnTo>
                  <a:lnTo>
                    <a:pt x="94448" y="448305"/>
                  </a:lnTo>
                  <a:lnTo>
                    <a:pt x="393036" y="448305"/>
                  </a:lnTo>
                  <a:lnTo>
                    <a:pt x="393439" y="448705"/>
                  </a:lnTo>
                  <a:lnTo>
                    <a:pt x="409318" y="448705"/>
                  </a:lnTo>
                  <a:lnTo>
                    <a:pt x="409318" y="470934"/>
                  </a:lnTo>
                  <a:lnTo>
                    <a:pt x="94448" y="470934"/>
                  </a:lnTo>
                  <a:lnTo>
                    <a:pt x="94448" y="645631"/>
                  </a:lnTo>
                  <a:lnTo>
                    <a:pt x="474832" y="645631"/>
                  </a:lnTo>
                  <a:lnTo>
                    <a:pt x="474832" y="668260"/>
                  </a:lnTo>
                  <a:lnTo>
                    <a:pt x="94448" y="668260"/>
                  </a:lnTo>
                  <a:lnTo>
                    <a:pt x="94448" y="836395"/>
                  </a:lnTo>
                  <a:close/>
                </a:path>
                <a:path w="475614" h="836929">
                  <a:moveTo>
                    <a:pt x="475138" y="237548"/>
                  </a:moveTo>
                  <a:lnTo>
                    <a:pt x="380101" y="237548"/>
                  </a:lnTo>
                  <a:lnTo>
                    <a:pt x="373391" y="194535"/>
                  </a:lnTo>
                  <a:lnTo>
                    <a:pt x="373293" y="193903"/>
                  </a:lnTo>
                  <a:lnTo>
                    <a:pt x="354284" y="155725"/>
                  </a:lnTo>
                  <a:lnTo>
                    <a:pt x="325198" y="125138"/>
                  </a:lnTo>
                  <a:lnTo>
                    <a:pt x="288157" y="104268"/>
                  </a:lnTo>
                  <a:lnTo>
                    <a:pt x="245284" y="95240"/>
                  </a:lnTo>
                  <a:lnTo>
                    <a:pt x="426732" y="95240"/>
                  </a:lnTo>
                  <a:lnTo>
                    <a:pt x="434561" y="104728"/>
                  </a:lnTo>
                  <a:lnTo>
                    <a:pt x="456467" y="145079"/>
                  </a:lnTo>
                  <a:lnTo>
                    <a:pt x="470311" y="189671"/>
                  </a:lnTo>
                  <a:lnTo>
                    <a:pt x="475138" y="237548"/>
                  </a:lnTo>
                  <a:close/>
                </a:path>
                <a:path w="475614" h="836929">
                  <a:moveTo>
                    <a:pt x="245284" y="250979"/>
                  </a:moveTo>
                  <a:lnTo>
                    <a:pt x="226418" y="250979"/>
                  </a:lnTo>
                  <a:lnTo>
                    <a:pt x="226418" y="95499"/>
                  </a:lnTo>
                  <a:lnTo>
                    <a:pt x="245284" y="95499"/>
                  </a:lnTo>
                  <a:lnTo>
                    <a:pt x="245284" y="250979"/>
                  </a:lnTo>
                  <a:close/>
                </a:path>
                <a:path w="475614" h="836929">
                  <a:moveTo>
                    <a:pt x="474832" y="250979"/>
                  </a:moveTo>
                  <a:lnTo>
                    <a:pt x="380383" y="250979"/>
                  </a:lnTo>
                  <a:lnTo>
                    <a:pt x="380383" y="237548"/>
                  </a:lnTo>
                  <a:lnTo>
                    <a:pt x="474832" y="237548"/>
                  </a:lnTo>
                  <a:lnTo>
                    <a:pt x="474832" y="250979"/>
                  </a:lnTo>
                  <a:close/>
                </a:path>
                <a:path w="475614" h="836929">
                  <a:moveTo>
                    <a:pt x="245284" y="448305"/>
                  </a:moveTo>
                  <a:lnTo>
                    <a:pt x="226418" y="448305"/>
                  </a:lnTo>
                  <a:lnTo>
                    <a:pt x="226418" y="273607"/>
                  </a:lnTo>
                  <a:lnTo>
                    <a:pt x="245284" y="273607"/>
                  </a:lnTo>
                  <a:lnTo>
                    <a:pt x="245284" y="448305"/>
                  </a:lnTo>
                  <a:close/>
                </a:path>
                <a:path w="475614" h="836929">
                  <a:moveTo>
                    <a:pt x="393036" y="448305"/>
                  </a:moveTo>
                  <a:lnTo>
                    <a:pt x="380383" y="448305"/>
                  </a:lnTo>
                  <a:lnTo>
                    <a:pt x="380383" y="273607"/>
                  </a:lnTo>
                  <a:lnTo>
                    <a:pt x="474832" y="273607"/>
                  </a:lnTo>
                  <a:lnTo>
                    <a:pt x="474832" y="401567"/>
                  </a:lnTo>
                  <a:lnTo>
                    <a:pt x="409318" y="401567"/>
                  </a:lnTo>
                  <a:lnTo>
                    <a:pt x="409318" y="435509"/>
                  </a:lnTo>
                  <a:lnTo>
                    <a:pt x="393439" y="435509"/>
                  </a:lnTo>
                  <a:lnTo>
                    <a:pt x="390451" y="438473"/>
                  </a:lnTo>
                  <a:lnTo>
                    <a:pt x="390451" y="445741"/>
                  </a:lnTo>
                  <a:lnTo>
                    <a:pt x="393036" y="448305"/>
                  </a:lnTo>
                  <a:close/>
                </a:path>
                <a:path w="475614" h="836929">
                  <a:moveTo>
                    <a:pt x="474832" y="616488"/>
                  </a:moveTo>
                  <a:lnTo>
                    <a:pt x="437593" y="616488"/>
                  </a:lnTo>
                  <a:lnTo>
                    <a:pt x="437593" y="590096"/>
                  </a:lnTo>
                  <a:lnTo>
                    <a:pt x="457259" y="590096"/>
                  </a:lnTo>
                  <a:lnTo>
                    <a:pt x="460224" y="587132"/>
                  </a:lnTo>
                  <a:lnTo>
                    <a:pt x="460224" y="579864"/>
                  </a:lnTo>
                  <a:lnTo>
                    <a:pt x="457259" y="576900"/>
                  </a:lnTo>
                  <a:lnTo>
                    <a:pt x="437593" y="576900"/>
                  </a:lnTo>
                  <a:lnTo>
                    <a:pt x="437593" y="448705"/>
                  </a:lnTo>
                  <a:lnTo>
                    <a:pt x="457259" y="448705"/>
                  </a:lnTo>
                  <a:lnTo>
                    <a:pt x="460224" y="445741"/>
                  </a:lnTo>
                  <a:lnTo>
                    <a:pt x="460224" y="438473"/>
                  </a:lnTo>
                  <a:lnTo>
                    <a:pt x="457259" y="435509"/>
                  </a:lnTo>
                  <a:lnTo>
                    <a:pt x="437593" y="435509"/>
                  </a:lnTo>
                  <a:lnTo>
                    <a:pt x="437593" y="401567"/>
                  </a:lnTo>
                  <a:lnTo>
                    <a:pt x="474832" y="401567"/>
                  </a:lnTo>
                  <a:lnTo>
                    <a:pt x="474832" y="616488"/>
                  </a:lnTo>
                  <a:close/>
                </a:path>
                <a:path w="475614" h="836929">
                  <a:moveTo>
                    <a:pt x="245284" y="645631"/>
                  </a:moveTo>
                  <a:lnTo>
                    <a:pt x="226418" y="645631"/>
                  </a:lnTo>
                  <a:lnTo>
                    <a:pt x="226418" y="470934"/>
                  </a:lnTo>
                  <a:lnTo>
                    <a:pt x="245284" y="470934"/>
                  </a:lnTo>
                  <a:lnTo>
                    <a:pt x="245284" y="645631"/>
                  </a:lnTo>
                  <a:close/>
                </a:path>
                <a:path w="475614" h="836929">
                  <a:moveTo>
                    <a:pt x="474832" y="645631"/>
                  </a:moveTo>
                  <a:lnTo>
                    <a:pt x="380383" y="645631"/>
                  </a:lnTo>
                  <a:lnTo>
                    <a:pt x="380383" y="470934"/>
                  </a:lnTo>
                  <a:lnTo>
                    <a:pt x="409318" y="470934"/>
                  </a:lnTo>
                  <a:lnTo>
                    <a:pt x="409318" y="576900"/>
                  </a:lnTo>
                  <a:lnTo>
                    <a:pt x="393439" y="576900"/>
                  </a:lnTo>
                  <a:lnTo>
                    <a:pt x="390451" y="579864"/>
                  </a:lnTo>
                  <a:lnTo>
                    <a:pt x="390451" y="587132"/>
                  </a:lnTo>
                  <a:lnTo>
                    <a:pt x="393439" y="590096"/>
                  </a:lnTo>
                  <a:lnTo>
                    <a:pt x="409318" y="590096"/>
                  </a:lnTo>
                  <a:lnTo>
                    <a:pt x="409318" y="616488"/>
                  </a:lnTo>
                  <a:lnTo>
                    <a:pt x="474832" y="616488"/>
                  </a:lnTo>
                  <a:lnTo>
                    <a:pt x="474832" y="645631"/>
                  </a:lnTo>
                  <a:close/>
                </a:path>
                <a:path w="475614" h="836929">
                  <a:moveTo>
                    <a:pt x="245284" y="836395"/>
                  </a:moveTo>
                  <a:lnTo>
                    <a:pt x="226418" y="836395"/>
                  </a:lnTo>
                  <a:lnTo>
                    <a:pt x="226418" y="668260"/>
                  </a:lnTo>
                  <a:lnTo>
                    <a:pt x="245284" y="668260"/>
                  </a:lnTo>
                  <a:lnTo>
                    <a:pt x="245284" y="836395"/>
                  </a:lnTo>
                  <a:close/>
                </a:path>
                <a:path w="475614" h="836929">
                  <a:moveTo>
                    <a:pt x="474832" y="836395"/>
                  </a:moveTo>
                  <a:lnTo>
                    <a:pt x="380383" y="836395"/>
                  </a:lnTo>
                  <a:lnTo>
                    <a:pt x="380383" y="668260"/>
                  </a:lnTo>
                  <a:lnTo>
                    <a:pt x="474832" y="668260"/>
                  </a:lnTo>
                  <a:lnTo>
                    <a:pt x="474832" y="836395"/>
                  </a:lnTo>
                  <a:close/>
                </a:path>
              </a:pathLst>
            </a:custGeom>
            <a:solidFill>
              <a:srgbClr val="E7E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7" name="object 907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194548" y="9012248"/>
              <a:ext cx="69772" cy="214920"/>
            </a:xfrm>
            <a:prstGeom prst="rect">
              <a:avLst/>
            </a:prstGeom>
          </p:spPr>
        </p:pic>
        <p:sp>
          <p:nvSpPr>
            <p:cNvPr id="908" name="object 908"/>
            <p:cNvSpPr/>
            <p:nvPr/>
          </p:nvSpPr>
          <p:spPr>
            <a:xfrm>
              <a:off x="6328727" y="8630741"/>
              <a:ext cx="761365" cy="816610"/>
            </a:xfrm>
            <a:custGeom>
              <a:avLst/>
              <a:gdLst/>
              <a:ahLst/>
              <a:cxnLst/>
              <a:rect l="l" t="t" r="r" b="b"/>
              <a:pathLst>
                <a:path w="761365" h="816609">
                  <a:moveTo>
                    <a:pt x="239991" y="675627"/>
                  </a:moveTo>
                  <a:lnTo>
                    <a:pt x="173977" y="675627"/>
                  </a:lnTo>
                  <a:lnTo>
                    <a:pt x="173977" y="717194"/>
                  </a:lnTo>
                  <a:lnTo>
                    <a:pt x="239991" y="717194"/>
                  </a:lnTo>
                  <a:lnTo>
                    <a:pt x="239991" y="675627"/>
                  </a:lnTo>
                  <a:close/>
                </a:path>
                <a:path w="761365" h="816609">
                  <a:moveTo>
                    <a:pt x="418490" y="675627"/>
                  </a:moveTo>
                  <a:lnTo>
                    <a:pt x="352450" y="675627"/>
                  </a:lnTo>
                  <a:lnTo>
                    <a:pt x="352450" y="717194"/>
                  </a:lnTo>
                  <a:lnTo>
                    <a:pt x="418490" y="717194"/>
                  </a:lnTo>
                  <a:lnTo>
                    <a:pt x="418490" y="675627"/>
                  </a:lnTo>
                  <a:close/>
                </a:path>
                <a:path w="761365" h="816609">
                  <a:moveTo>
                    <a:pt x="596988" y="675627"/>
                  </a:moveTo>
                  <a:lnTo>
                    <a:pt x="530961" y="675627"/>
                  </a:lnTo>
                  <a:lnTo>
                    <a:pt x="530961" y="717194"/>
                  </a:lnTo>
                  <a:lnTo>
                    <a:pt x="596988" y="717194"/>
                  </a:lnTo>
                  <a:lnTo>
                    <a:pt x="596988" y="675627"/>
                  </a:lnTo>
                  <a:close/>
                </a:path>
                <a:path w="761365" h="816609">
                  <a:moveTo>
                    <a:pt x="761072" y="675627"/>
                  </a:moveTo>
                  <a:lnTo>
                    <a:pt x="709460" y="675627"/>
                  </a:lnTo>
                  <a:lnTo>
                    <a:pt x="709460" y="717194"/>
                  </a:lnTo>
                  <a:lnTo>
                    <a:pt x="761072" y="717194"/>
                  </a:lnTo>
                  <a:lnTo>
                    <a:pt x="761072" y="675627"/>
                  </a:lnTo>
                  <a:close/>
                </a:path>
                <a:path w="761365" h="816609">
                  <a:moveTo>
                    <a:pt x="761072" y="0"/>
                  </a:moveTo>
                  <a:lnTo>
                    <a:pt x="689089" y="0"/>
                  </a:lnTo>
                  <a:lnTo>
                    <a:pt x="689089" y="86360"/>
                  </a:lnTo>
                  <a:lnTo>
                    <a:pt x="689089" y="660374"/>
                  </a:lnTo>
                  <a:lnTo>
                    <a:pt x="71983" y="660374"/>
                  </a:lnTo>
                  <a:lnTo>
                    <a:pt x="71983" y="86360"/>
                  </a:lnTo>
                  <a:lnTo>
                    <a:pt x="689089" y="86360"/>
                  </a:lnTo>
                  <a:lnTo>
                    <a:pt x="689089" y="0"/>
                  </a:lnTo>
                  <a:lnTo>
                    <a:pt x="0" y="0"/>
                  </a:lnTo>
                  <a:lnTo>
                    <a:pt x="0" y="86360"/>
                  </a:lnTo>
                  <a:lnTo>
                    <a:pt x="0" y="660374"/>
                  </a:lnTo>
                  <a:lnTo>
                    <a:pt x="0" y="816571"/>
                  </a:lnTo>
                  <a:lnTo>
                    <a:pt x="761072" y="816571"/>
                  </a:lnTo>
                  <a:lnTo>
                    <a:pt x="761072" y="786091"/>
                  </a:lnTo>
                  <a:lnTo>
                    <a:pt x="137287" y="786091"/>
                  </a:lnTo>
                  <a:lnTo>
                    <a:pt x="137287" y="744194"/>
                  </a:lnTo>
                  <a:lnTo>
                    <a:pt x="249770" y="744194"/>
                  </a:lnTo>
                  <a:lnTo>
                    <a:pt x="249770" y="785672"/>
                  </a:lnTo>
                  <a:lnTo>
                    <a:pt x="325564" y="785672"/>
                  </a:lnTo>
                  <a:lnTo>
                    <a:pt x="325564" y="744194"/>
                  </a:lnTo>
                  <a:lnTo>
                    <a:pt x="438035" y="744194"/>
                  </a:lnTo>
                  <a:lnTo>
                    <a:pt x="438035" y="785672"/>
                  </a:lnTo>
                  <a:lnTo>
                    <a:pt x="513854" y="785672"/>
                  </a:lnTo>
                  <a:lnTo>
                    <a:pt x="513854" y="744194"/>
                  </a:lnTo>
                  <a:lnTo>
                    <a:pt x="626325" y="744194"/>
                  </a:lnTo>
                  <a:lnTo>
                    <a:pt x="626325" y="785672"/>
                  </a:lnTo>
                  <a:lnTo>
                    <a:pt x="761072" y="785672"/>
                  </a:lnTo>
                  <a:lnTo>
                    <a:pt x="761072" y="744194"/>
                  </a:lnTo>
                  <a:lnTo>
                    <a:pt x="761072" y="717524"/>
                  </a:lnTo>
                  <a:lnTo>
                    <a:pt x="61493" y="717524"/>
                  </a:lnTo>
                  <a:lnTo>
                    <a:pt x="61493" y="675614"/>
                  </a:lnTo>
                  <a:lnTo>
                    <a:pt x="761072" y="675614"/>
                  </a:lnTo>
                  <a:lnTo>
                    <a:pt x="761072" y="660984"/>
                  </a:lnTo>
                  <a:lnTo>
                    <a:pt x="761072" y="660374"/>
                  </a:lnTo>
                  <a:lnTo>
                    <a:pt x="761072" y="86360"/>
                  </a:lnTo>
                  <a:lnTo>
                    <a:pt x="761072" y="86169"/>
                  </a:lnTo>
                  <a:lnTo>
                    <a:pt x="761072" y="0"/>
                  </a:lnTo>
                  <a:close/>
                </a:path>
              </a:pathLst>
            </a:custGeom>
            <a:solidFill>
              <a:srgbClr val="FE53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6390221" y="9306369"/>
              <a:ext cx="648335" cy="110489"/>
            </a:xfrm>
            <a:custGeom>
              <a:avLst/>
              <a:gdLst/>
              <a:ahLst/>
              <a:cxnLst/>
              <a:rect l="l" t="t" r="r" b="b"/>
              <a:pathLst>
                <a:path w="648334" h="110490">
                  <a:moveTo>
                    <a:pt x="112483" y="0"/>
                  </a:moveTo>
                  <a:lnTo>
                    <a:pt x="0" y="0"/>
                  </a:lnTo>
                  <a:lnTo>
                    <a:pt x="0" y="41567"/>
                  </a:lnTo>
                  <a:lnTo>
                    <a:pt x="112483" y="41567"/>
                  </a:lnTo>
                  <a:lnTo>
                    <a:pt x="112483" y="0"/>
                  </a:lnTo>
                  <a:close/>
                </a:path>
                <a:path w="648334" h="110490">
                  <a:moveTo>
                    <a:pt x="188277" y="68478"/>
                  </a:moveTo>
                  <a:lnTo>
                    <a:pt x="75793" y="68478"/>
                  </a:lnTo>
                  <a:lnTo>
                    <a:pt x="75793" y="110045"/>
                  </a:lnTo>
                  <a:lnTo>
                    <a:pt x="188277" y="110045"/>
                  </a:lnTo>
                  <a:lnTo>
                    <a:pt x="188277" y="68478"/>
                  </a:lnTo>
                  <a:close/>
                </a:path>
                <a:path w="648334" h="110490">
                  <a:moveTo>
                    <a:pt x="290957" y="0"/>
                  </a:moveTo>
                  <a:lnTo>
                    <a:pt x="178498" y="0"/>
                  </a:lnTo>
                  <a:lnTo>
                    <a:pt x="178498" y="41567"/>
                  </a:lnTo>
                  <a:lnTo>
                    <a:pt x="290957" y="41567"/>
                  </a:lnTo>
                  <a:lnTo>
                    <a:pt x="290957" y="0"/>
                  </a:lnTo>
                  <a:close/>
                </a:path>
                <a:path w="648334" h="110490">
                  <a:moveTo>
                    <a:pt x="376542" y="68478"/>
                  </a:moveTo>
                  <a:lnTo>
                    <a:pt x="264071" y="68478"/>
                  </a:lnTo>
                  <a:lnTo>
                    <a:pt x="264071" y="110045"/>
                  </a:lnTo>
                  <a:lnTo>
                    <a:pt x="376542" y="110045"/>
                  </a:lnTo>
                  <a:lnTo>
                    <a:pt x="376542" y="68478"/>
                  </a:lnTo>
                  <a:close/>
                </a:path>
                <a:path w="648334" h="110490">
                  <a:moveTo>
                    <a:pt x="469468" y="0"/>
                  </a:moveTo>
                  <a:lnTo>
                    <a:pt x="356997" y="0"/>
                  </a:lnTo>
                  <a:lnTo>
                    <a:pt x="356997" y="41567"/>
                  </a:lnTo>
                  <a:lnTo>
                    <a:pt x="469468" y="41567"/>
                  </a:lnTo>
                  <a:lnTo>
                    <a:pt x="469468" y="0"/>
                  </a:lnTo>
                  <a:close/>
                </a:path>
                <a:path w="648334" h="110490">
                  <a:moveTo>
                    <a:pt x="564832" y="68478"/>
                  </a:moveTo>
                  <a:lnTo>
                    <a:pt x="452361" y="68478"/>
                  </a:lnTo>
                  <a:lnTo>
                    <a:pt x="452361" y="110045"/>
                  </a:lnTo>
                  <a:lnTo>
                    <a:pt x="564832" y="110045"/>
                  </a:lnTo>
                  <a:lnTo>
                    <a:pt x="564832" y="68478"/>
                  </a:lnTo>
                  <a:close/>
                </a:path>
                <a:path w="648334" h="110490">
                  <a:moveTo>
                    <a:pt x="647966" y="0"/>
                  </a:moveTo>
                  <a:lnTo>
                    <a:pt x="535495" y="0"/>
                  </a:lnTo>
                  <a:lnTo>
                    <a:pt x="535495" y="41567"/>
                  </a:lnTo>
                  <a:lnTo>
                    <a:pt x="647966" y="41567"/>
                  </a:lnTo>
                  <a:lnTo>
                    <a:pt x="647966" y="0"/>
                  </a:lnTo>
                  <a:close/>
                </a:path>
              </a:pathLst>
            </a:custGeom>
            <a:solidFill>
              <a:srgbClr val="61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4834460" y="9447076"/>
              <a:ext cx="2353310" cy="85725"/>
            </a:xfrm>
            <a:custGeom>
              <a:avLst/>
              <a:gdLst/>
              <a:ahLst/>
              <a:cxnLst/>
              <a:rect l="l" t="t" r="r" b="b"/>
              <a:pathLst>
                <a:path w="2353309" h="85725">
                  <a:moveTo>
                    <a:pt x="2353272" y="85690"/>
                  </a:moveTo>
                  <a:lnTo>
                    <a:pt x="0" y="85690"/>
                  </a:lnTo>
                  <a:lnTo>
                    <a:pt x="0" y="46267"/>
                  </a:lnTo>
                  <a:lnTo>
                    <a:pt x="34862" y="7033"/>
                  </a:lnTo>
                  <a:lnTo>
                    <a:pt x="73888" y="0"/>
                  </a:lnTo>
                  <a:lnTo>
                    <a:pt x="2255342" y="0"/>
                  </a:lnTo>
                  <a:lnTo>
                    <a:pt x="2279383" y="0"/>
                  </a:lnTo>
                  <a:lnTo>
                    <a:pt x="2322409" y="8703"/>
                  </a:lnTo>
                  <a:lnTo>
                    <a:pt x="2351073" y="35049"/>
                  </a:lnTo>
                  <a:lnTo>
                    <a:pt x="2353272" y="46267"/>
                  </a:lnTo>
                  <a:lnTo>
                    <a:pt x="2353272" y="85690"/>
                  </a:lnTo>
                  <a:close/>
                </a:path>
              </a:pathLst>
            </a:custGeom>
            <a:solidFill>
              <a:srgbClr val="C240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1" name="object 911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5086237" y="8726036"/>
              <a:ext cx="396826" cy="113537"/>
            </a:xfrm>
            <a:prstGeom prst="rect">
              <a:avLst/>
            </a:prstGeom>
          </p:spPr>
        </p:pic>
        <p:pic>
          <p:nvPicPr>
            <p:cNvPr id="912" name="object 912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6748562" y="8725939"/>
              <a:ext cx="199248" cy="110388"/>
            </a:xfrm>
            <a:prstGeom prst="rect">
              <a:avLst/>
            </a:prstGeom>
          </p:spPr>
        </p:pic>
      </p:grpSp>
      <p:sp>
        <p:nvSpPr>
          <p:cNvPr id="913" name="object 913"/>
          <p:cNvSpPr txBox="1"/>
          <p:nvPr/>
        </p:nvSpPr>
        <p:spPr>
          <a:xfrm>
            <a:off x="8766947" y="2240464"/>
            <a:ext cx="9407525" cy="489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0"/>
              </a:spcBef>
            </a:pPr>
            <a:r>
              <a:rPr sz="3500" b="1" spc="-254" dirty="0">
                <a:latin typeface="Verdana"/>
                <a:cs typeface="Verdana"/>
              </a:rPr>
              <a:t>Push</a:t>
            </a:r>
            <a:r>
              <a:rPr sz="3500" b="1" spc="-270" dirty="0">
                <a:latin typeface="Verdana"/>
                <a:cs typeface="Verdana"/>
              </a:rPr>
              <a:t> </a:t>
            </a:r>
            <a:r>
              <a:rPr sz="3500" b="1" spc="-210" dirty="0">
                <a:latin typeface="Verdana"/>
                <a:cs typeface="Verdana"/>
              </a:rPr>
              <a:t>Sponsorships</a:t>
            </a:r>
            <a:r>
              <a:rPr sz="3500" b="1" spc="-270" dirty="0">
                <a:latin typeface="Verdana"/>
                <a:cs typeface="Verdana"/>
              </a:rPr>
              <a:t> </a:t>
            </a:r>
            <a:r>
              <a:rPr sz="3500" b="1" spc="-105" dirty="0">
                <a:latin typeface="Verdana"/>
                <a:cs typeface="Verdana"/>
              </a:rPr>
              <a:t>by</a:t>
            </a:r>
            <a:r>
              <a:rPr sz="3500" b="1" spc="-270" dirty="0">
                <a:latin typeface="Verdana"/>
                <a:cs typeface="Verdana"/>
              </a:rPr>
              <a:t> </a:t>
            </a:r>
            <a:r>
              <a:rPr sz="3500" b="1" spc="-130" dirty="0">
                <a:latin typeface="Verdana"/>
                <a:cs typeface="Verdana"/>
              </a:rPr>
              <a:t>local</a:t>
            </a:r>
            <a:r>
              <a:rPr sz="3500" b="1" spc="-265" dirty="0">
                <a:latin typeface="Verdana"/>
                <a:cs typeface="Verdana"/>
              </a:rPr>
              <a:t> </a:t>
            </a:r>
            <a:r>
              <a:rPr sz="3500" b="1" spc="-229" dirty="0">
                <a:latin typeface="Verdana"/>
                <a:cs typeface="Verdana"/>
              </a:rPr>
              <a:t>businesses</a:t>
            </a:r>
            <a:r>
              <a:rPr sz="3500" b="1" spc="-270" dirty="0">
                <a:latin typeface="Verdana"/>
                <a:cs typeface="Verdana"/>
              </a:rPr>
              <a:t> </a:t>
            </a:r>
            <a:r>
              <a:rPr sz="3500" b="1" spc="-50" dirty="0">
                <a:latin typeface="Verdana"/>
                <a:cs typeface="Verdana"/>
              </a:rPr>
              <a:t>-</a:t>
            </a:r>
            <a:endParaRPr sz="3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3500">
              <a:latin typeface="Verdana"/>
              <a:cs typeface="Verdana"/>
            </a:endParaRPr>
          </a:p>
          <a:p>
            <a:pPr marL="12700" marR="461009">
              <a:lnSpc>
                <a:spcPct val="116100"/>
              </a:lnSpc>
              <a:spcBef>
                <a:spcPts val="5"/>
              </a:spcBef>
            </a:pPr>
            <a:r>
              <a:rPr sz="3500" b="1" spc="-290" dirty="0">
                <a:latin typeface="Verdana"/>
                <a:cs typeface="Verdana"/>
              </a:rPr>
              <a:t>*Note* </a:t>
            </a:r>
            <a:r>
              <a:rPr sz="3500" b="1" spc="-175" dirty="0">
                <a:latin typeface="Verdana"/>
                <a:cs typeface="Verdana"/>
              </a:rPr>
              <a:t>only</a:t>
            </a:r>
            <a:r>
              <a:rPr sz="3500" b="1" spc="-290" dirty="0">
                <a:latin typeface="Verdana"/>
                <a:cs typeface="Verdana"/>
              </a:rPr>
              <a:t> </a:t>
            </a:r>
            <a:r>
              <a:rPr sz="3500" b="1" spc="-180" dirty="0">
                <a:latin typeface="Verdana"/>
                <a:cs typeface="Verdana"/>
              </a:rPr>
              <a:t>one</a:t>
            </a:r>
            <a:r>
              <a:rPr sz="3500" b="1" spc="-290" dirty="0">
                <a:latin typeface="Verdana"/>
                <a:cs typeface="Verdana"/>
              </a:rPr>
              <a:t> </a:t>
            </a:r>
            <a:r>
              <a:rPr sz="3500" b="1" spc="-220" dirty="0">
                <a:latin typeface="Verdana"/>
                <a:cs typeface="Verdana"/>
              </a:rPr>
              <a:t>named</a:t>
            </a:r>
            <a:r>
              <a:rPr sz="3500" b="1" spc="-290" dirty="0">
                <a:latin typeface="Verdana"/>
                <a:cs typeface="Verdana"/>
              </a:rPr>
              <a:t> </a:t>
            </a:r>
            <a:r>
              <a:rPr sz="3500" b="1" spc="-175" dirty="0">
                <a:latin typeface="Verdana"/>
                <a:cs typeface="Verdana"/>
              </a:rPr>
              <a:t>individual</a:t>
            </a:r>
            <a:r>
              <a:rPr sz="3500" b="1" spc="-290" dirty="0">
                <a:latin typeface="Verdana"/>
                <a:cs typeface="Verdana"/>
              </a:rPr>
              <a:t> </a:t>
            </a:r>
            <a:r>
              <a:rPr sz="3500" b="1" spc="-60" dirty="0">
                <a:latin typeface="Verdana"/>
                <a:cs typeface="Verdana"/>
              </a:rPr>
              <a:t>from </a:t>
            </a:r>
            <a:r>
              <a:rPr sz="3500" b="1" spc="-160" dirty="0">
                <a:latin typeface="Verdana"/>
                <a:cs typeface="Verdana"/>
              </a:rPr>
              <a:t>the</a:t>
            </a:r>
            <a:r>
              <a:rPr sz="3500" b="1" spc="-300" dirty="0">
                <a:latin typeface="Verdana"/>
                <a:cs typeface="Verdana"/>
              </a:rPr>
              <a:t> </a:t>
            </a:r>
            <a:r>
              <a:rPr sz="3500" b="1" spc="-229" dirty="0">
                <a:latin typeface="Verdana"/>
                <a:cs typeface="Verdana"/>
              </a:rPr>
              <a:t>business</a:t>
            </a:r>
            <a:r>
              <a:rPr sz="3500" b="1" spc="-295" dirty="0">
                <a:latin typeface="Verdana"/>
                <a:cs typeface="Verdana"/>
              </a:rPr>
              <a:t> </a:t>
            </a:r>
            <a:r>
              <a:rPr sz="3500" b="1" spc="-160" dirty="0">
                <a:latin typeface="Verdana"/>
                <a:cs typeface="Verdana"/>
              </a:rPr>
              <a:t>can</a:t>
            </a:r>
            <a:r>
              <a:rPr sz="3500" b="1" spc="-295" dirty="0">
                <a:latin typeface="Verdana"/>
                <a:cs typeface="Verdana"/>
              </a:rPr>
              <a:t> </a:t>
            </a:r>
            <a:r>
              <a:rPr sz="3500" b="1" spc="-105" dirty="0">
                <a:latin typeface="Verdana"/>
                <a:cs typeface="Verdana"/>
              </a:rPr>
              <a:t>be</a:t>
            </a:r>
            <a:r>
              <a:rPr sz="3500" b="1" spc="-295" dirty="0">
                <a:latin typeface="Verdana"/>
                <a:cs typeface="Verdana"/>
              </a:rPr>
              <a:t> </a:t>
            </a:r>
            <a:r>
              <a:rPr sz="3500" b="1" spc="-260" dirty="0">
                <a:latin typeface="Verdana"/>
                <a:cs typeface="Verdana"/>
              </a:rPr>
              <a:t>a</a:t>
            </a:r>
            <a:r>
              <a:rPr sz="3500" b="1" spc="-295" dirty="0">
                <a:latin typeface="Verdana"/>
                <a:cs typeface="Verdana"/>
              </a:rPr>
              <a:t> </a:t>
            </a:r>
            <a:r>
              <a:rPr sz="3500" b="1" spc="-135" dirty="0">
                <a:latin typeface="Verdana"/>
                <a:cs typeface="Verdana"/>
              </a:rPr>
              <a:t>voting</a:t>
            </a:r>
            <a:r>
              <a:rPr sz="3500" b="1" spc="-295" dirty="0">
                <a:latin typeface="Verdana"/>
                <a:cs typeface="Verdana"/>
              </a:rPr>
              <a:t> </a:t>
            </a:r>
            <a:r>
              <a:rPr sz="3500" b="1" spc="-30" dirty="0">
                <a:latin typeface="Verdana"/>
                <a:cs typeface="Verdana"/>
              </a:rPr>
              <a:t>member.</a:t>
            </a:r>
            <a:endParaRPr sz="3500">
              <a:latin typeface="Verdana"/>
              <a:cs typeface="Verdana"/>
            </a:endParaRPr>
          </a:p>
          <a:p>
            <a:pPr marL="12700" marR="5080">
              <a:lnSpc>
                <a:spcPts val="4870"/>
              </a:lnSpc>
              <a:spcBef>
                <a:spcPts val="120"/>
              </a:spcBef>
            </a:pPr>
            <a:r>
              <a:rPr sz="3500" b="1" spc="-165" dirty="0">
                <a:latin typeface="Verdana"/>
                <a:cs typeface="Verdana"/>
              </a:rPr>
              <a:t>However,</a:t>
            </a:r>
            <a:r>
              <a:rPr sz="3500" b="1" spc="-275" dirty="0">
                <a:latin typeface="Verdana"/>
                <a:cs typeface="Verdana"/>
              </a:rPr>
              <a:t> </a:t>
            </a:r>
            <a:r>
              <a:rPr sz="3500" b="1" spc="-160" dirty="0">
                <a:latin typeface="Verdana"/>
                <a:cs typeface="Verdana"/>
              </a:rPr>
              <a:t>the</a:t>
            </a:r>
            <a:r>
              <a:rPr sz="3500" b="1" spc="-275" dirty="0">
                <a:latin typeface="Verdana"/>
                <a:cs typeface="Verdana"/>
              </a:rPr>
              <a:t> </a:t>
            </a:r>
            <a:r>
              <a:rPr sz="3500" b="1" spc="-165" dirty="0">
                <a:latin typeface="Verdana"/>
                <a:cs typeface="Verdana"/>
              </a:rPr>
              <a:t>company</a:t>
            </a:r>
            <a:r>
              <a:rPr sz="3500" b="1" spc="-275" dirty="0">
                <a:latin typeface="Verdana"/>
                <a:cs typeface="Verdana"/>
              </a:rPr>
              <a:t> </a:t>
            </a:r>
            <a:r>
              <a:rPr sz="3500" b="1" spc="-155" dirty="0">
                <a:latin typeface="Verdana"/>
                <a:cs typeface="Verdana"/>
              </a:rPr>
              <a:t>receives</a:t>
            </a:r>
            <a:r>
              <a:rPr sz="3500" b="1" spc="-275" dirty="0">
                <a:latin typeface="Verdana"/>
                <a:cs typeface="Verdana"/>
              </a:rPr>
              <a:t> </a:t>
            </a:r>
            <a:r>
              <a:rPr sz="3500" b="1" spc="-310" dirty="0">
                <a:latin typeface="Verdana"/>
                <a:cs typeface="Verdana"/>
              </a:rPr>
              <a:t>a </a:t>
            </a:r>
            <a:r>
              <a:rPr sz="3500" b="1" spc="-100" dirty="0">
                <a:latin typeface="Verdana"/>
                <a:cs typeface="Verdana"/>
              </a:rPr>
              <a:t>certificate</a:t>
            </a:r>
            <a:r>
              <a:rPr sz="3500" b="1" spc="-285" dirty="0">
                <a:latin typeface="Verdana"/>
                <a:cs typeface="Verdana"/>
              </a:rPr>
              <a:t> </a:t>
            </a:r>
            <a:r>
              <a:rPr sz="3500" b="1" spc="-75" dirty="0">
                <a:latin typeface="Verdana"/>
                <a:cs typeface="Verdana"/>
              </a:rPr>
              <a:t>to</a:t>
            </a:r>
            <a:r>
              <a:rPr sz="3500" b="1" spc="-280" dirty="0">
                <a:latin typeface="Verdana"/>
                <a:cs typeface="Verdana"/>
              </a:rPr>
              <a:t> </a:t>
            </a:r>
            <a:r>
              <a:rPr sz="3500" b="1" spc="-170" dirty="0">
                <a:latin typeface="Verdana"/>
                <a:cs typeface="Verdana"/>
              </a:rPr>
              <a:t>display,</a:t>
            </a:r>
            <a:r>
              <a:rPr sz="3500" b="1" spc="-280" dirty="0">
                <a:latin typeface="Verdana"/>
                <a:cs typeface="Verdana"/>
              </a:rPr>
              <a:t> </a:t>
            </a:r>
            <a:r>
              <a:rPr sz="3500" b="1" spc="-195" dirty="0">
                <a:latin typeface="Verdana"/>
                <a:cs typeface="Verdana"/>
              </a:rPr>
              <a:t>which</a:t>
            </a:r>
            <a:r>
              <a:rPr sz="3500" b="1" spc="-280" dirty="0">
                <a:latin typeface="Verdana"/>
                <a:cs typeface="Verdana"/>
              </a:rPr>
              <a:t> </a:t>
            </a:r>
            <a:r>
              <a:rPr sz="3500" b="1" spc="-155" dirty="0">
                <a:latin typeface="Verdana"/>
                <a:cs typeface="Verdana"/>
              </a:rPr>
              <a:t>they</a:t>
            </a:r>
            <a:r>
              <a:rPr sz="3500" b="1" spc="-280" dirty="0">
                <a:latin typeface="Verdana"/>
                <a:cs typeface="Verdana"/>
              </a:rPr>
              <a:t> </a:t>
            </a:r>
            <a:r>
              <a:rPr sz="3500" b="1" spc="-160" dirty="0">
                <a:latin typeface="Verdana"/>
                <a:cs typeface="Verdana"/>
              </a:rPr>
              <a:t>can</a:t>
            </a:r>
            <a:r>
              <a:rPr sz="3500" b="1" spc="-280" dirty="0">
                <a:latin typeface="Verdana"/>
                <a:cs typeface="Verdana"/>
              </a:rPr>
              <a:t> </a:t>
            </a:r>
            <a:r>
              <a:rPr sz="3500" b="1" spc="-105" dirty="0">
                <a:latin typeface="Verdana"/>
                <a:cs typeface="Verdana"/>
              </a:rPr>
              <a:t>use </a:t>
            </a:r>
            <a:r>
              <a:rPr sz="3500" b="1" spc="-75" dirty="0">
                <a:latin typeface="Verdana"/>
                <a:cs typeface="Verdana"/>
              </a:rPr>
              <a:t>to</a:t>
            </a:r>
            <a:r>
              <a:rPr sz="3500" b="1" spc="-290" dirty="0">
                <a:latin typeface="Verdana"/>
                <a:cs typeface="Verdana"/>
              </a:rPr>
              <a:t> </a:t>
            </a:r>
            <a:r>
              <a:rPr sz="3500" b="1" spc="-170" dirty="0">
                <a:latin typeface="Verdana"/>
                <a:cs typeface="Verdana"/>
              </a:rPr>
              <a:t>advertise</a:t>
            </a:r>
            <a:r>
              <a:rPr sz="3500" b="1" spc="-285" dirty="0">
                <a:latin typeface="Verdana"/>
                <a:cs typeface="Verdana"/>
              </a:rPr>
              <a:t> </a:t>
            </a:r>
            <a:r>
              <a:rPr sz="3500" b="1" spc="-185" dirty="0">
                <a:latin typeface="Verdana"/>
                <a:cs typeface="Verdana"/>
              </a:rPr>
              <a:t>their</a:t>
            </a:r>
            <a:r>
              <a:rPr sz="3500" b="1" spc="-285" dirty="0">
                <a:latin typeface="Verdana"/>
                <a:cs typeface="Verdana"/>
              </a:rPr>
              <a:t> </a:t>
            </a:r>
            <a:r>
              <a:rPr sz="3500" b="1" spc="-160" dirty="0">
                <a:latin typeface="Verdana"/>
                <a:cs typeface="Verdana"/>
              </a:rPr>
              <a:t>support</a:t>
            </a:r>
            <a:r>
              <a:rPr sz="3500" b="1" spc="-290" dirty="0">
                <a:latin typeface="Verdana"/>
                <a:cs typeface="Verdana"/>
              </a:rPr>
              <a:t> </a:t>
            </a:r>
            <a:r>
              <a:rPr sz="3500" b="1" spc="-195" dirty="0">
                <a:latin typeface="Verdana"/>
                <a:cs typeface="Verdana"/>
              </a:rPr>
              <a:t>on</a:t>
            </a:r>
            <a:r>
              <a:rPr sz="3500" b="1" spc="-285" dirty="0">
                <a:latin typeface="Verdana"/>
                <a:cs typeface="Verdana"/>
              </a:rPr>
              <a:t> </a:t>
            </a:r>
            <a:r>
              <a:rPr sz="3500" b="1" spc="-10" dirty="0">
                <a:latin typeface="Verdana"/>
                <a:cs typeface="Verdana"/>
              </a:rPr>
              <a:t>their </a:t>
            </a:r>
            <a:r>
              <a:rPr sz="3500" b="1" spc="-170" dirty="0">
                <a:latin typeface="Verdana"/>
                <a:cs typeface="Verdana"/>
              </a:rPr>
              <a:t>website</a:t>
            </a:r>
            <a:r>
              <a:rPr sz="3500" b="1" spc="-280" dirty="0">
                <a:latin typeface="Verdana"/>
                <a:cs typeface="Verdana"/>
              </a:rPr>
              <a:t> </a:t>
            </a:r>
            <a:r>
              <a:rPr sz="3500" b="1" spc="-245" dirty="0">
                <a:latin typeface="Verdana"/>
                <a:cs typeface="Verdana"/>
              </a:rPr>
              <a:t>and/or</a:t>
            </a:r>
            <a:r>
              <a:rPr sz="3500" b="1" spc="-280" dirty="0">
                <a:latin typeface="Verdana"/>
                <a:cs typeface="Verdana"/>
              </a:rPr>
              <a:t> </a:t>
            </a:r>
            <a:r>
              <a:rPr sz="3500" b="1" spc="-155" dirty="0">
                <a:latin typeface="Verdana"/>
                <a:cs typeface="Verdana"/>
              </a:rPr>
              <a:t>social</a:t>
            </a:r>
            <a:r>
              <a:rPr sz="3500" b="1" spc="-275" dirty="0">
                <a:latin typeface="Verdana"/>
                <a:cs typeface="Verdana"/>
              </a:rPr>
              <a:t> </a:t>
            </a:r>
            <a:r>
              <a:rPr sz="3500" b="1" spc="-10" dirty="0">
                <a:latin typeface="Verdana"/>
                <a:cs typeface="Verdana"/>
              </a:rPr>
              <a:t>media.</a:t>
            </a:r>
            <a:endParaRPr sz="3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60543" y="140137"/>
            <a:ext cx="2305049" cy="21621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540029" y="1647500"/>
            <a:ext cx="7748270" cy="8257540"/>
            <a:chOff x="10540029" y="1647500"/>
            <a:chExt cx="7748270" cy="82575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78268" y="5180635"/>
              <a:ext cx="4166772" cy="284843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991536" y="7188577"/>
              <a:ext cx="4134485" cy="2716530"/>
            </a:xfrm>
            <a:custGeom>
              <a:avLst/>
              <a:gdLst/>
              <a:ahLst/>
              <a:cxnLst/>
              <a:rect l="l" t="t" r="r" b="b"/>
              <a:pathLst>
                <a:path w="4134484" h="2716529">
                  <a:moveTo>
                    <a:pt x="1139062" y="2716071"/>
                  </a:moveTo>
                  <a:lnTo>
                    <a:pt x="191486" y="2537184"/>
                  </a:lnTo>
                  <a:lnTo>
                    <a:pt x="0" y="0"/>
                  </a:lnTo>
                  <a:lnTo>
                    <a:pt x="4134374" y="0"/>
                  </a:lnTo>
                  <a:lnTo>
                    <a:pt x="3922793" y="2631165"/>
                  </a:lnTo>
                  <a:lnTo>
                    <a:pt x="1139062" y="2716071"/>
                  </a:lnTo>
                  <a:close/>
                </a:path>
              </a:pathLst>
            </a:custGeom>
            <a:solidFill>
              <a:srgbClr val="C887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986512" y="7188580"/>
              <a:ext cx="4139565" cy="2716530"/>
            </a:xfrm>
            <a:custGeom>
              <a:avLst/>
              <a:gdLst/>
              <a:ahLst/>
              <a:cxnLst/>
              <a:rect l="l" t="t" r="r" b="b"/>
              <a:pathLst>
                <a:path w="4139565" h="2716529">
                  <a:moveTo>
                    <a:pt x="4139387" y="0"/>
                  </a:moveTo>
                  <a:lnTo>
                    <a:pt x="1099375" y="0"/>
                  </a:lnTo>
                  <a:lnTo>
                    <a:pt x="1091196" y="0"/>
                  </a:lnTo>
                  <a:lnTo>
                    <a:pt x="0" y="0"/>
                  </a:lnTo>
                  <a:lnTo>
                    <a:pt x="149936" y="2544724"/>
                  </a:lnTo>
                  <a:lnTo>
                    <a:pt x="1128623" y="2716072"/>
                  </a:lnTo>
                  <a:lnTo>
                    <a:pt x="1099515" y="13131"/>
                  </a:lnTo>
                  <a:lnTo>
                    <a:pt x="1468056" y="594791"/>
                  </a:lnTo>
                  <a:lnTo>
                    <a:pt x="4075112" y="799299"/>
                  </a:lnTo>
                  <a:lnTo>
                    <a:pt x="4139387" y="0"/>
                  </a:lnTo>
                  <a:close/>
                </a:path>
              </a:pathLst>
            </a:custGeom>
            <a:solidFill>
              <a:srgbClr val="B47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077719" y="7188577"/>
              <a:ext cx="3451860" cy="502284"/>
            </a:xfrm>
            <a:custGeom>
              <a:avLst/>
              <a:gdLst/>
              <a:ahLst/>
              <a:cxnLst/>
              <a:rect l="l" t="t" r="r" b="b"/>
              <a:pathLst>
                <a:path w="3451859" h="502284">
                  <a:moveTo>
                    <a:pt x="3451581" y="502287"/>
                  </a:moveTo>
                  <a:lnTo>
                    <a:pt x="429797" y="502287"/>
                  </a:lnTo>
                  <a:lnTo>
                    <a:pt x="0" y="0"/>
                  </a:lnTo>
                  <a:lnTo>
                    <a:pt x="3048191" y="0"/>
                  </a:lnTo>
                  <a:lnTo>
                    <a:pt x="3451581" y="502287"/>
                  </a:lnTo>
                  <a:close/>
                </a:path>
              </a:pathLst>
            </a:custGeom>
            <a:solidFill>
              <a:srgbClr val="E6A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54573" y="8408923"/>
              <a:ext cx="2205021" cy="4495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986512" y="7188577"/>
              <a:ext cx="1099820" cy="702945"/>
            </a:xfrm>
            <a:custGeom>
              <a:avLst/>
              <a:gdLst/>
              <a:ahLst/>
              <a:cxnLst/>
              <a:rect l="l" t="t" r="r" b="b"/>
              <a:pathLst>
                <a:path w="1099819" h="702945">
                  <a:moveTo>
                    <a:pt x="41414" y="702738"/>
                  </a:moveTo>
                  <a:lnTo>
                    <a:pt x="0" y="0"/>
                  </a:lnTo>
                  <a:lnTo>
                    <a:pt x="1099386" y="0"/>
                  </a:lnTo>
                  <a:lnTo>
                    <a:pt x="926514" y="594788"/>
                  </a:lnTo>
                  <a:lnTo>
                    <a:pt x="41414" y="702738"/>
                  </a:lnTo>
                  <a:close/>
                </a:path>
              </a:pathLst>
            </a:custGeom>
            <a:solidFill>
              <a:srgbClr val="9C6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790389" y="7188577"/>
              <a:ext cx="1296035" cy="502284"/>
            </a:xfrm>
            <a:custGeom>
              <a:avLst/>
              <a:gdLst/>
              <a:ahLst/>
              <a:cxnLst/>
              <a:rect l="l" t="t" r="r" b="b"/>
              <a:pathLst>
                <a:path w="1296034" h="502284">
                  <a:moveTo>
                    <a:pt x="1102864" y="502287"/>
                  </a:moveTo>
                  <a:lnTo>
                    <a:pt x="0" y="502287"/>
                  </a:lnTo>
                  <a:lnTo>
                    <a:pt x="196123" y="0"/>
                  </a:lnTo>
                  <a:lnTo>
                    <a:pt x="1295510" y="0"/>
                  </a:lnTo>
                  <a:lnTo>
                    <a:pt x="1102864" y="502287"/>
                  </a:lnTo>
                  <a:close/>
                </a:path>
              </a:pathLst>
            </a:custGeom>
            <a:solidFill>
              <a:srgbClr val="E6A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89427" y="7033363"/>
              <a:ext cx="1798283" cy="14864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40029" y="1647500"/>
              <a:ext cx="5668595" cy="820689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6027" y="2031041"/>
            <a:ext cx="10266045" cy="6092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4900" b="1" spc="-290" dirty="0">
                <a:latin typeface="Verdana"/>
                <a:cs typeface="Verdana"/>
              </a:rPr>
              <a:t>Partner</a:t>
            </a:r>
            <a:r>
              <a:rPr sz="4900" b="1" spc="-420" dirty="0">
                <a:latin typeface="Verdana"/>
                <a:cs typeface="Verdana"/>
              </a:rPr>
              <a:t> </a:t>
            </a:r>
            <a:r>
              <a:rPr sz="4900" b="1" spc="-270" dirty="0">
                <a:latin typeface="Verdana"/>
                <a:cs typeface="Verdana"/>
              </a:rPr>
              <a:t>with</a:t>
            </a:r>
            <a:r>
              <a:rPr sz="4900" b="1" spc="-420" dirty="0">
                <a:latin typeface="Verdana"/>
                <a:cs typeface="Verdana"/>
              </a:rPr>
              <a:t> </a:t>
            </a:r>
            <a:r>
              <a:rPr sz="4900" b="1" spc="-285" dirty="0">
                <a:latin typeface="Verdana"/>
                <a:cs typeface="Verdana"/>
              </a:rPr>
              <a:t>your</a:t>
            </a:r>
            <a:r>
              <a:rPr sz="4900" b="1" spc="-415" dirty="0">
                <a:latin typeface="Verdana"/>
                <a:cs typeface="Verdana"/>
              </a:rPr>
              <a:t> </a:t>
            </a:r>
            <a:r>
              <a:rPr sz="4900" b="1" spc="-10" dirty="0">
                <a:latin typeface="Verdana"/>
                <a:cs typeface="Verdana"/>
              </a:rPr>
              <a:t>School </a:t>
            </a:r>
            <a:r>
              <a:rPr sz="4900" b="1" spc="-240" dirty="0">
                <a:latin typeface="Verdana"/>
                <a:cs typeface="Verdana"/>
              </a:rPr>
              <a:t>Administration</a:t>
            </a:r>
            <a:r>
              <a:rPr sz="4900" b="1" spc="-390" dirty="0">
                <a:latin typeface="Verdana"/>
                <a:cs typeface="Verdana"/>
              </a:rPr>
              <a:t> </a:t>
            </a:r>
            <a:r>
              <a:rPr sz="4900" b="1" spc="-275" dirty="0">
                <a:latin typeface="Verdana"/>
                <a:cs typeface="Verdana"/>
              </a:rPr>
              <a:t>and</a:t>
            </a:r>
            <a:r>
              <a:rPr sz="4900" b="1" spc="-385" dirty="0">
                <a:latin typeface="Verdana"/>
                <a:cs typeface="Verdana"/>
              </a:rPr>
              <a:t> </a:t>
            </a:r>
            <a:r>
              <a:rPr sz="4900" b="1" spc="-35" dirty="0">
                <a:latin typeface="Verdana"/>
                <a:cs typeface="Verdana"/>
              </a:rPr>
              <a:t>Student </a:t>
            </a:r>
            <a:r>
              <a:rPr sz="4900" b="1" spc="-110" dirty="0">
                <a:latin typeface="Verdana"/>
                <a:cs typeface="Verdana"/>
              </a:rPr>
              <a:t>Council</a:t>
            </a:r>
            <a:r>
              <a:rPr sz="4900" b="1" spc="-425" dirty="0">
                <a:latin typeface="Verdana"/>
                <a:cs typeface="Verdana"/>
              </a:rPr>
              <a:t> </a:t>
            </a:r>
            <a:r>
              <a:rPr sz="4900" b="1" spc="-100" dirty="0">
                <a:latin typeface="Verdana"/>
                <a:cs typeface="Verdana"/>
              </a:rPr>
              <a:t>to</a:t>
            </a:r>
            <a:r>
              <a:rPr sz="4900" b="1" spc="-430" dirty="0">
                <a:latin typeface="Verdana"/>
                <a:cs typeface="Verdana"/>
              </a:rPr>
              <a:t> </a:t>
            </a:r>
            <a:r>
              <a:rPr sz="4900" b="1" spc="-260" dirty="0">
                <a:latin typeface="Verdana"/>
                <a:cs typeface="Verdana"/>
              </a:rPr>
              <a:t>organize</a:t>
            </a:r>
            <a:r>
              <a:rPr sz="4900" b="1" spc="-425" dirty="0">
                <a:latin typeface="Verdana"/>
                <a:cs typeface="Verdana"/>
              </a:rPr>
              <a:t> </a:t>
            </a:r>
            <a:r>
              <a:rPr sz="4900" b="1" spc="-365" dirty="0">
                <a:latin typeface="Verdana"/>
                <a:cs typeface="Verdana"/>
              </a:rPr>
              <a:t>a</a:t>
            </a:r>
            <a:r>
              <a:rPr sz="4900" b="1" spc="-430" dirty="0">
                <a:latin typeface="Verdana"/>
                <a:cs typeface="Verdana"/>
              </a:rPr>
              <a:t> </a:t>
            </a:r>
            <a:r>
              <a:rPr sz="4900" b="1" spc="-65" dirty="0">
                <a:latin typeface="Verdana"/>
                <a:cs typeface="Verdana"/>
              </a:rPr>
              <a:t>donation </a:t>
            </a:r>
            <a:r>
              <a:rPr sz="4900" b="1" spc="-210" dirty="0">
                <a:latin typeface="Verdana"/>
                <a:cs typeface="Verdana"/>
              </a:rPr>
              <a:t>drive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165" dirty="0">
                <a:latin typeface="Verdana"/>
                <a:cs typeface="Verdana"/>
              </a:rPr>
              <a:t>for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285" dirty="0">
                <a:latin typeface="Verdana"/>
                <a:cs typeface="Verdana"/>
              </a:rPr>
              <a:t>your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254" dirty="0">
                <a:latin typeface="Verdana"/>
                <a:cs typeface="Verdana"/>
              </a:rPr>
              <a:t>community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25" dirty="0">
                <a:latin typeface="Verdana"/>
                <a:cs typeface="Verdana"/>
              </a:rPr>
              <a:t>for </a:t>
            </a:r>
            <a:r>
              <a:rPr sz="4900" b="1" spc="-220" dirty="0">
                <a:latin typeface="Verdana"/>
                <a:cs typeface="Verdana"/>
              </a:rPr>
              <a:t>the</a:t>
            </a:r>
            <a:r>
              <a:rPr sz="4900" b="1" spc="-425" dirty="0">
                <a:latin typeface="Verdana"/>
                <a:cs typeface="Verdana"/>
              </a:rPr>
              <a:t> </a:t>
            </a:r>
            <a:r>
              <a:rPr sz="4900" b="1" spc="-235" dirty="0">
                <a:latin typeface="Verdana"/>
                <a:cs typeface="Verdana"/>
              </a:rPr>
              <a:t>holiday</a:t>
            </a:r>
            <a:r>
              <a:rPr sz="4900" b="1" spc="-425" dirty="0">
                <a:latin typeface="Verdana"/>
                <a:cs typeface="Verdana"/>
              </a:rPr>
              <a:t> </a:t>
            </a:r>
            <a:r>
              <a:rPr sz="4900" b="1" spc="-310" dirty="0">
                <a:latin typeface="Verdana"/>
                <a:cs typeface="Verdana"/>
              </a:rPr>
              <a:t>season.</a:t>
            </a:r>
            <a:r>
              <a:rPr sz="4900" b="1" spc="-420" dirty="0">
                <a:latin typeface="Verdana"/>
                <a:cs typeface="Verdana"/>
              </a:rPr>
              <a:t> </a:t>
            </a:r>
            <a:r>
              <a:rPr sz="4900" b="1" spc="-135" dirty="0">
                <a:latin typeface="Verdana"/>
                <a:cs typeface="Verdana"/>
              </a:rPr>
              <a:t>Help</a:t>
            </a:r>
            <a:r>
              <a:rPr sz="4900" b="1" spc="-425" dirty="0">
                <a:latin typeface="Verdana"/>
                <a:cs typeface="Verdana"/>
              </a:rPr>
              <a:t> </a:t>
            </a:r>
            <a:r>
              <a:rPr sz="4900" b="1" spc="-265" dirty="0">
                <a:latin typeface="Verdana"/>
                <a:cs typeface="Verdana"/>
              </a:rPr>
              <a:t>others, </a:t>
            </a:r>
            <a:r>
              <a:rPr sz="4900" b="1" spc="-260" dirty="0">
                <a:latin typeface="Verdana"/>
                <a:cs typeface="Verdana"/>
              </a:rPr>
              <a:t>strengthen</a:t>
            </a:r>
            <a:r>
              <a:rPr sz="4900" b="1" spc="-415" dirty="0">
                <a:latin typeface="Verdana"/>
                <a:cs typeface="Verdana"/>
              </a:rPr>
              <a:t> </a:t>
            </a:r>
            <a:r>
              <a:rPr sz="4900" b="1" spc="-260" dirty="0">
                <a:latin typeface="Verdana"/>
                <a:cs typeface="Verdana"/>
              </a:rPr>
              <a:t>relationships,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300" dirty="0">
                <a:latin typeface="Verdana"/>
                <a:cs typeface="Verdana"/>
              </a:rPr>
              <a:t>and </a:t>
            </a:r>
            <a:r>
              <a:rPr sz="4900" b="1" spc="-215" dirty="0">
                <a:latin typeface="Verdana"/>
                <a:cs typeface="Verdana"/>
              </a:rPr>
              <a:t>promote</a:t>
            </a:r>
            <a:r>
              <a:rPr sz="4900" b="1" spc="-385" dirty="0">
                <a:latin typeface="Verdana"/>
                <a:cs typeface="Verdana"/>
              </a:rPr>
              <a:t> </a:t>
            </a:r>
            <a:r>
              <a:rPr sz="4900" b="1" spc="-20" dirty="0">
                <a:latin typeface="Verdana"/>
                <a:cs typeface="Verdana"/>
              </a:rPr>
              <a:t>PTA!</a:t>
            </a:r>
            <a:endParaRPr sz="4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9270" cy="10287000"/>
            <a:chOff x="0" y="0"/>
            <a:chExt cx="1828927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9531122"/>
              <a:ext cx="18289270" cy="756285"/>
            </a:xfrm>
            <a:custGeom>
              <a:avLst/>
              <a:gdLst/>
              <a:ahLst/>
              <a:cxnLst/>
              <a:rect l="l" t="t" r="r" b="b"/>
              <a:pathLst>
                <a:path w="18289270" h="756284">
                  <a:moveTo>
                    <a:pt x="18288673" y="755876"/>
                  </a:moveTo>
                  <a:lnTo>
                    <a:pt x="0" y="755876"/>
                  </a:lnTo>
                  <a:lnTo>
                    <a:pt x="0" y="0"/>
                  </a:lnTo>
                  <a:lnTo>
                    <a:pt x="18288673" y="0"/>
                  </a:lnTo>
                  <a:lnTo>
                    <a:pt x="18288673" y="755876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78472" cy="95345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804" y="74433"/>
              <a:ext cx="838199" cy="97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60543" y="140137"/>
              <a:ext cx="2305049" cy="21621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6062" y="5371338"/>
              <a:ext cx="6572249" cy="3248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2122" y="5143500"/>
              <a:ext cx="6877049" cy="34004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32277" y="1769894"/>
            <a:ext cx="13623925" cy="314960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9"/>
              </a:spcBef>
            </a:pPr>
            <a:r>
              <a:rPr sz="4400" b="1" spc="-75" dirty="0">
                <a:latin typeface="Verdana"/>
                <a:cs typeface="Verdana"/>
              </a:rPr>
              <a:t>PTA</a:t>
            </a:r>
            <a:r>
              <a:rPr sz="4400" b="1" spc="-370" dirty="0">
                <a:latin typeface="Verdana"/>
                <a:cs typeface="Verdana"/>
              </a:rPr>
              <a:t> </a:t>
            </a:r>
            <a:r>
              <a:rPr sz="4400" b="1" spc="-155" dirty="0">
                <a:latin typeface="Verdana"/>
                <a:cs typeface="Verdana"/>
              </a:rPr>
              <a:t>Marketing</a:t>
            </a:r>
            <a:r>
              <a:rPr sz="4400" b="1" spc="-365" dirty="0">
                <a:latin typeface="Verdana"/>
                <a:cs typeface="Verdana"/>
              </a:rPr>
              <a:t> </a:t>
            </a:r>
            <a:r>
              <a:rPr sz="4400" b="1" spc="-180" dirty="0">
                <a:latin typeface="Verdana"/>
                <a:cs typeface="Verdana"/>
              </a:rPr>
              <a:t>at</a:t>
            </a:r>
            <a:r>
              <a:rPr sz="4400" b="1" spc="-370" dirty="0">
                <a:latin typeface="Verdana"/>
                <a:cs typeface="Verdana"/>
              </a:rPr>
              <a:t> </a:t>
            </a:r>
            <a:r>
              <a:rPr sz="4400" b="1" spc="-190" dirty="0">
                <a:latin typeface="Verdana"/>
                <a:cs typeface="Verdana"/>
              </a:rPr>
              <a:t>the</a:t>
            </a:r>
            <a:r>
              <a:rPr sz="4400" b="1" spc="-365" dirty="0">
                <a:latin typeface="Verdana"/>
                <a:cs typeface="Verdana"/>
              </a:rPr>
              <a:t> </a:t>
            </a:r>
            <a:r>
              <a:rPr sz="4400" b="1" spc="-175" dirty="0">
                <a:latin typeface="Verdana"/>
                <a:cs typeface="Verdana"/>
              </a:rPr>
              <a:t>Unit</a:t>
            </a:r>
            <a:r>
              <a:rPr sz="4400" b="1" spc="-365" dirty="0">
                <a:latin typeface="Verdana"/>
                <a:cs typeface="Verdana"/>
              </a:rPr>
              <a:t> </a:t>
            </a:r>
            <a:r>
              <a:rPr sz="4400" b="1" spc="-10" dirty="0">
                <a:latin typeface="Verdana"/>
                <a:cs typeface="Verdana"/>
              </a:rPr>
              <a:t>Level</a:t>
            </a:r>
            <a:endParaRPr sz="4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869"/>
              </a:spcBef>
            </a:pPr>
            <a:r>
              <a:rPr sz="4400" b="1" spc="-50" dirty="0">
                <a:latin typeface="Verdana"/>
                <a:cs typeface="Verdana"/>
              </a:rPr>
              <a:t>-</a:t>
            </a:r>
            <a:endParaRPr sz="4400">
              <a:latin typeface="Verdana"/>
              <a:cs typeface="Verdana"/>
            </a:endParaRPr>
          </a:p>
          <a:p>
            <a:pPr algn="ctr">
              <a:lnSpc>
                <a:spcPts val="6150"/>
              </a:lnSpc>
              <a:spcBef>
                <a:spcPts val="150"/>
              </a:spcBef>
            </a:pPr>
            <a:r>
              <a:rPr sz="4400" b="1" spc="-120" dirty="0">
                <a:latin typeface="Verdana"/>
                <a:cs typeface="Verdana"/>
              </a:rPr>
              <a:t>What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280" dirty="0">
                <a:latin typeface="Verdana"/>
                <a:cs typeface="Verdana"/>
              </a:rPr>
              <a:t>are</a:t>
            </a:r>
            <a:r>
              <a:rPr sz="4400" b="1" spc="-370" dirty="0">
                <a:latin typeface="Verdana"/>
                <a:cs typeface="Verdana"/>
              </a:rPr>
              <a:t> </a:t>
            </a:r>
            <a:r>
              <a:rPr sz="4400" b="1" spc="-190" dirty="0">
                <a:latin typeface="Verdana"/>
                <a:cs typeface="Verdana"/>
              </a:rPr>
              <a:t>the</a:t>
            </a:r>
            <a:r>
              <a:rPr sz="4400" b="1" spc="-370" dirty="0">
                <a:latin typeface="Verdana"/>
                <a:cs typeface="Verdana"/>
              </a:rPr>
              <a:t> </a:t>
            </a:r>
            <a:r>
              <a:rPr sz="4400" b="1" spc="-235" dirty="0">
                <a:latin typeface="Verdana"/>
                <a:cs typeface="Verdana"/>
              </a:rPr>
              <a:t>needs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50" dirty="0">
                <a:latin typeface="Verdana"/>
                <a:cs typeface="Verdana"/>
              </a:rPr>
              <a:t>of</a:t>
            </a:r>
            <a:r>
              <a:rPr sz="4400" b="1" spc="-370" dirty="0">
                <a:latin typeface="Verdana"/>
                <a:cs typeface="Verdana"/>
              </a:rPr>
              <a:t> </a:t>
            </a:r>
            <a:r>
              <a:rPr sz="4400" b="1" spc="-75" dirty="0">
                <a:latin typeface="Verdana"/>
                <a:cs typeface="Verdana"/>
              </a:rPr>
              <a:t>Middle,</a:t>
            </a:r>
            <a:r>
              <a:rPr sz="4400" b="1" spc="-370" dirty="0">
                <a:latin typeface="Verdana"/>
                <a:cs typeface="Verdana"/>
              </a:rPr>
              <a:t> </a:t>
            </a:r>
            <a:r>
              <a:rPr sz="4400" b="1" spc="-185" dirty="0">
                <a:latin typeface="Verdana"/>
                <a:cs typeface="Verdana"/>
              </a:rPr>
              <a:t>Junior,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254" dirty="0">
                <a:latin typeface="Verdana"/>
                <a:cs typeface="Verdana"/>
              </a:rPr>
              <a:t>and</a:t>
            </a:r>
            <a:r>
              <a:rPr sz="4400" b="1" spc="-370" dirty="0">
                <a:latin typeface="Verdana"/>
                <a:cs typeface="Verdana"/>
              </a:rPr>
              <a:t> </a:t>
            </a:r>
            <a:r>
              <a:rPr sz="4400" b="1" spc="-45" dirty="0">
                <a:latin typeface="Verdana"/>
                <a:cs typeface="Verdana"/>
              </a:rPr>
              <a:t>High </a:t>
            </a:r>
            <a:r>
              <a:rPr sz="4400" b="1" spc="-170" dirty="0">
                <a:latin typeface="Verdana"/>
                <a:cs typeface="Verdana"/>
              </a:rPr>
              <a:t>School</a:t>
            </a:r>
            <a:r>
              <a:rPr sz="4400" b="1" spc="-360" dirty="0">
                <a:latin typeface="Verdana"/>
                <a:cs typeface="Verdana"/>
              </a:rPr>
              <a:t> </a:t>
            </a:r>
            <a:r>
              <a:rPr sz="4400" b="1" spc="-225" dirty="0">
                <a:latin typeface="Verdana"/>
                <a:cs typeface="Verdana"/>
              </a:rPr>
              <a:t>students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254" dirty="0">
                <a:latin typeface="Verdana"/>
                <a:cs typeface="Verdana"/>
              </a:rPr>
              <a:t>and</a:t>
            </a:r>
            <a:r>
              <a:rPr sz="4400" b="1" spc="-360" dirty="0">
                <a:latin typeface="Verdana"/>
                <a:cs typeface="Verdana"/>
              </a:rPr>
              <a:t> </a:t>
            </a:r>
            <a:r>
              <a:rPr sz="4400" b="1" spc="-220" dirty="0">
                <a:latin typeface="Verdana"/>
                <a:cs typeface="Verdana"/>
              </a:rPr>
              <a:t>their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105" dirty="0">
                <a:latin typeface="Verdana"/>
                <a:cs typeface="Verdana"/>
              </a:rPr>
              <a:t>families?</a:t>
            </a:r>
            <a:endParaRPr sz="44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86738" y="0"/>
            <a:ext cx="2600324" cy="21907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8930" y="5149757"/>
            <a:ext cx="3740762" cy="43849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39318" y="5502665"/>
            <a:ext cx="6110289" cy="398362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0304" y="5143500"/>
            <a:ext cx="3867149" cy="429577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344149" cy="42576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60543" y="140137"/>
              <a:ext cx="2305049" cy="21621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0464" y="5671818"/>
              <a:ext cx="142875" cy="1428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0464" y="7357743"/>
              <a:ext cx="142875" cy="14287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364864" y="4347907"/>
            <a:ext cx="13932535" cy="3884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80" dirty="0">
                <a:latin typeface="Arial Black"/>
                <a:cs typeface="Arial Black"/>
              </a:rPr>
              <a:t>Mar</a:t>
            </a:r>
            <a:r>
              <a:rPr sz="3200" spc="-229" dirty="0">
                <a:latin typeface="Arial Black"/>
                <a:cs typeface="Arial Black"/>
              </a:rPr>
              <a:t> </a:t>
            </a:r>
            <a:r>
              <a:rPr sz="3200" spc="-325" dirty="0">
                <a:latin typeface="Arial Black"/>
                <a:cs typeface="Arial Black"/>
              </a:rPr>
              <a:t>2025</a:t>
            </a:r>
            <a:r>
              <a:rPr sz="3200" spc="-229" dirty="0">
                <a:latin typeface="Arial Black"/>
                <a:cs typeface="Arial Black"/>
              </a:rPr>
              <a:t> </a:t>
            </a:r>
            <a:r>
              <a:rPr sz="3200" dirty="0">
                <a:latin typeface="Arial Black"/>
                <a:cs typeface="Arial Black"/>
              </a:rPr>
              <a:t>–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195" dirty="0">
                <a:latin typeface="Arial Black"/>
                <a:cs typeface="Arial Black"/>
              </a:rPr>
              <a:t>Students</a:t>
            </a:r>
            <a:r>
              <a:rPr sz="3200" spc="-229" dirty="0">
                <a:latin typeface="Arial Black"/>
                <a:cs typeface="Arial Black"/>
              </a:rPr>
              <a:t> </a:t>
            </a:r>
            <a:r>
              <a:rPr sz="3200" spc="-320" dirty="0">
                <a:latin typeface="Arial Black"/>
                <a:cs typeface="Arial Black"/>
              </a:rPr>
              <a:t>Rock</a:t>
            </a:r>
            <a:r>
              <a:rPr sz="3200" spc="-229" dirty="0">
                <a:latin typeface="Arial Black"/>
                <a:cs typeface="Arial Black"/>
              </a:rPr>
              <a:t> </a:t>
            </a:r>
            <a:r>
              <a:rPr sz="3200" spc="-10" dirty="0">
                <a:latin typeface="Arial Black"/>
                <a:cs typeface="Arial Black"/>
              </a:rPr>
              <a:t>Award</a:t>
            </a:r>
            <a:endParaRPr sz="3200">
              <a:latin typeface="Arial Black"/>
              <a:cs typeface="Arial Black"/>
            </a:endParaRPr>
          </a:p>
          <a:p>
            <a:pPr marL="702945" marR="228600">
              <a:lnSpc>
                <a:spcPct val="115199"/>
              </a:lnSpc>
              <a:spcBef>
                <a:spcPts val="4425"/>
              </a:spcBef>
            </a:pPr>
            <a:r>
              <a:rPr sz="3200" spc="-180" dirty="0">
                <a:latin typeface="Arial Black"/>
                <a:cs typeface="Arial Black"/>
              </a:rPr>
              <a:t>Enter</a:t>
            </a:r>
            <a:r>
              <a:rPr sz="3200" spc="-229" dirty="0">
                <a:latin typeface="Arial Black"/>
                <a:cs typeface="Arial Black"/>
              </a:rPr>
              <a:t> </a:t>
            </a:r>
            <a:r>
              <a:rPr sz="3200" spc="-125" dirty="0">
                <a:latin typeface="Arial Black"/>
                <a:cs typeface="Arial Black"/>
              </a:rPr>
              <a:t>more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90" dirty="0">
                <a:latin typeface="Arial Black"/>
                <a:cs typeface="Arial Black"/>
              </a:rPr>
              <a:t>than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325" dirty="0">
                <a:latin typeface="Arial Black"/>
                <a:cs typeface="Arial Black"/>
              </a:rPr>
              <a:t>20%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100" dirty="0">
                <a:latin typeface="Arial Black"/>
                <a:cs typeface="Arial Black"/>
              </a:rPr>
              <a:t>of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90" dirty="0">
                <a:latin typeface="Arial Black"/>
                <a:cs typeface="Arial Black"/>
              </a:rPr>
              <a:t>your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120" dirty="0">
                <a:latin typeface="Arial Black"/>
                <a:cs typeface="Arial Black"/>
              </a:rPr>
              <a:t>total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150" dirty="0">
                <a:latin typeface="Arial Black"/>
                <a:cs typeface="Arial Black"/>
              </a:rPr>
              <a:t>membership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295" dirty="0">
                <a:latin typeface="Arial Black"/>
                <a:cs typeface="Arial Black"/>
              </a:rPr>
              <a:t>as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10" dirty="0">
                <a:latin typeface="Arial Black"/>
                <a:cs typeface="Arial Black"/>
              </a:rPr>
              <a:t>Student </a:t>
            </a:r>
            <a:r>
              <a:rPr sz="3200" spc="-170" dirty="0">
                <a:latin typeface="Arial Black"/>
                <a:cs typeface="Arial Black"/>
              </a:rPr>
              <a:t>members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275" dirty="0">
                <a:latin typeface="Arial Black"/>
                <a:cs typeface="Arial Black"/>
              </a:rPr>
              <a:t>(Select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325" dirty="0">
                <a:latin typeface="Arial Black"/>
                <a:cs typeface="Arial Black"/>
              </a:rPr>
              <a:t>“STUDENT”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135" dirty="0">
                <a:latin typeface="Arial Black"/>
                <a:cs typeface="Arial Black"/>
              </a:rPr>
              <a:t>member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145" dirty="0">
                <a:latin typeface="Arial Black"/>
                <a:cs typeface="Arial Black"/>
              </a:rPr>
              <a:t>type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80" dirty="0">
                <a:latin typeface="Arial Black"/>
                <a:cs typeface="Arial Black"/>
              </a:rPr>
              <a:t>in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125" dirty="0">
                <a:latin typeface="Arial Black"/>
                <a:cs typeface="Arial Black"/>
              </a:rPr>
              <a:t>the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140" dirty="0">
                <a:latin typeface="Arial Black"/>
                <a:cs typeface="Arial Black"/>
              </a:rPr>
              <a:t>dropdown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20" dirty="0">
                <a:latin typeface="Arial Black"/>
                <a:cs typeface="Arial Black"/>
              </a:rPr>
              <a:t>box) </a:t>
            </a:r>
            <a:r>
              <a:rPr sz="3200" spc="-114" dirty="0">
                <a:latin typeface="Arial Black"/>
                <a:cs typeface="Arial Black"/>
              </a:rPr>
              <a:t>to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130" dirty="0">
                <a:latin typeface="Arial Black"/>
                <a:cs typeface="Arial Black"/>
              </a:rPr>
              <a:t>earn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125" dirty="0">
                <a:latin typeface="Arial Black"/>
                <a:cs typeface="Arial Black"/>
              </a:rPr>
              <a:t>the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195" dirty="0">
                <a:latin typeface="Arial Black"/>
                <a:cs typeface="Arial Black"/>
              </a:rPr>
              <a:t>Students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320" dirty="0">
                <a:latin typeface="Arial Black"/>
                <a:cs typeface="Arial Black"/>
              </a:rPr>
              <a:t>Rock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190" dirty="0">
                <a:latin typeface="Arial Black"/>
                <a:cs typeface="Arial Black"/>
              </a:rPr>
              <a:t>Award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140" dirty="0">
                <a:latin typeface="Arial Black"/>
                <a:cs typeface="Arial Black"/>
              </a:rPr>
              <a:t>and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10" dirty="0">
                <a:latin typeface="Arial Black"/>
                <a:cs typeface="Arial Black"/>
              </a:rPr>
              <a:t>badge</a:t>
            </a:r>
            <a:endParaRPr sz="3200">
              <a:latin typeface="Arial Black"/>
              <a:cs typeface="Arial Black"/>
            </a:endParaRPr>
          </a:p>
          <a:p>
            <a:pPr marL="702945" marR="5080">
              <a:lnSpc>
                <a:spcPct val="115199"/>
              </a:lnSpc>
            </a:pPr>
            <a:r>
              <a:rPr sz="3200" spc="-235" dirty="0">
                <a:latin typeface="Arial Black"/>
                <a:cs typeface="Arial Black"/>
              </a:rPr>
              <a:t>Pay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125" dirty="0">
                <a:latin typeface="Arial Black"/>
                <a:cs typeface="Arial Black"/>
              </a:rPr>
              <a:t>State/National</a:t>
            </a:r>
            <a:r>
              <a:rPr sz="3200" spc="-215" dirty="0">
                <a:latin typeface="Arial Black"/>
                <a:cs typeface="Arial Black"/>
              </a:rPr>
              <a:t> </a:t>
            </a:r>
            <a:r>
              <a:rPr sz="3200" spc="-204" dirty="0">
                <a:latin typeface="Arial Black"/>
                <a:cs typeface="Arial Black"/>
              </a:rPr>
              <a:t>dues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60" dirty="0">
                <a:latin typeface="Arial Black"/>
                <a:cs typeface="Arial Black"/>
              </a:rPr>
              <a:t>for</a:t>
            </a:r>
            <a:r>
              <a:rPr sz="3200" spc="-215" dirty="0">
                <a:latin typeface="Arial Black"/>
                <a:cs typeface="Arial Black"/>
              </a:rPr>
              <a:t> </a:t>
            </a:r>
            <a:r>
              <a:rPr sz="3200" spc="-145" dirty="0">
                <a:latin typeface="Arial Black"/>
                <a:cs typeface="Arial Black"/>
              </a:rPr>
              <a:t>all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170" dirty="0">
                <a:latin typeface="Arial Black"/>
                <a:cs typeface="Arial Black"/>
              </a:rPr>
              <a:t>members</a:t>
            </a:r>
            <a:r>
              <a:rPr sz="3200" spc="-215" dirty="0">
                <a:latin typeface="Arial Black"/>
                <a:cs typeface="Arial Black"/>
              </a:rPr>
              <a:t> </a:t>
            </a:r>
            <a:r>
              <a:rPr sz="3200" spc="-185" dirty="0">
                <a:latin typeface="Arial Black"/>
                <a:cs typeface="Arial Black"/>
              </a:rPr>
              <a:t>who</a:t>
            </a:r>
            <a:r>
              <a:rPr sz="3200" spc="-215" dirty="0">
                <a:latin typeface="Arial Black"/>
                <a:cs typeface="Arial Black"/>
              </a:rPr>
              <a:t> </a:t>
            </a:r>
            <a:r>
              <a:rPr sz="3200" spc="-175" dirty="0">
                <a:latin typeface="Arial Black"/>
                <a:cs typeface="Arial Black"/>
              </a:rPr>
              <a:t>have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140" dirty="0">
                <a:latin typeface="Arial Black"/>
                <a:cs typeface="Arial Black"/>
              </a:rPr>
              <a:t>joined</a:t>
            </a:r>
            <a:r>
              <a:rPr sz="3200" spc="-215" dirty="0">
                <a:latin typeface="Arial Black"/>
                <a:cs typeface="Arial Black"/>
              </a:rPr>
              <a:t> </a:t>
            </a:r>
            <a:r>
              <a:rPr sz="3200" spc="-114" dirty="0">
                <a:latin typeface="Arial Black"/>
                <a:cs typeface="Arial Black"/>
              </a:rPr>
              <a:t>to</a:t>
            </a:r>
            <a:r>
              <a:rPr sz="3200" spc="-220" dirty="0">
                <a:latin typeface="Arial Black"/>
                <a:cs typeface="Arial Black"/>
              </a:rPr>
              <a:t> </a:t>
            </a:r>
            <a:r>
              <a:rPr sz="3200" spc="-20" dirty="0">
                <a:latin typeface="Arial Black"/>
                <a:cs typeface="Arial Black"/>
              </a:rPr>
              <a:t>date </a:t>
            </a:r>
            <a:r>
              <a:rPr sz="3200" spc="-140" dirty="0">
                <a:latin typeface="Arial Black"/>
                <a:cs typeface="Arial Black"/>
              </a:rPr>
              <a:t>by</a:t>
            </a:r>
            <a:r>
              <a:rPr sz="3200" spc="-229" dirty="0">
                <a:latin typeface="Arial Black"/>
                <a:cs typeface="Arial Black"/>
              </a:rPr>
              <a:t> </a:t>
            </a:r>
            <a:r>
              <a:rPr sz="3200" spc="-165" dirty="0">
                <a:latin typeface="Arial Black"/>
                <a:cs typeface="Arial Black"/>
              </a:rPr>
              <a:t>March</a:t>
            </a:r>
            <a:r>
              <a:rPr sz="3200" spc="-225" dirty="0">
                <a:latin typeface="Arial Black"/>
                <a:cs typeface="Arial Black"/>
              </a:rPr>
              <a:t> </a:t>
            </a:r>
            <a:r>
              <a:rPr sz="3200" spc="-350" dirty="0">
                <a:latin typeface="Arial Black"/>
                <a:cs typeface="Arial Black"/>
              </a:rPr>
              <a:t>31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60543" y="140137"/>
            <a:ext cx="2305049" cy="21621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78073" y="3310887"/>
            <a:ext cx="3962399" cy="58862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96950" y="3741933"/>
            <a:ext cx="11911965" cy="5226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4900" b="1" spc="-50" dirty="0">
                <a:latin typeface="Verdana"/>
                <a:cs typeface="Verdana"/>
              </a:rPr>
              <a:t>May</a:t>
            </a:r>
            <a:r>
              <a:rPr sz="4900" b="1" spc="-425" dirty="0">
                <a:latin typeface="Verdana"/>
                <a:cs typeface="Verdana"/>
              </a:rPr>
              <a:t> </a:t>
            </a:r>
            <a:r>
              <a:rPr sz="4900" b="1" spc="-305" dirty="0">
                <a:latin typeface="Verdana"/>
                <a:cs typeface="Verdana"/>
              </a:rPr>
              <a:t>is</a:t>
            </a:r>
            <a:r>
              <a:rPr sz="4900" b="1" spc="-425" dirty="0">
                <a:latin typeface="Verdana"/>
                <a:cs typeface="Verdana"/>
              </a:rPr>
              <a:t> </a:t>
            </a:r>
            <a:r>
              <a:rPr sz="4900" b="1" spc="-130" dirty="0">
                <a:latin typeface="Verdana"/>
                <a:cs typeface="Verdana"/>
              </a:rPr>
              <a:t>Mental</a:t>
            </a:r>
            <a:r>
              <a:rPr sz="4900" b="1" spc="-420" dirty="0">
                <a:latin typeface="Verdana"/>
                <a:cs typeface="Verdana"/>
              </a:rPr>
              <a:t> </a:t>
            </a:r>
            <a:r>
              <a:rPr sz="4900" b="1" spc="-215" dirty="0">
                <a:latin typeface="Verdana"/>
                <a:cs typeface="Verdana"/>
              </a:rPr>
              <a:t>Health</a:t>
            </a:r>
            <a:r>
              <a:rPr sz="4900" b="1" spc="-425" dirty="0">
                <a:latin typeface="Verdana"/>
                <a:cs typeface="Verdana"/>
              </a:rPr>
              <a:t> </a:t>
            </a:r>
            <a:r>
              <a:rPr sz="4900" b="1" spc="-315" dirty="0">
                <a:latin typeface="Verdana"/>
                <a:cs typeface="Verdana"/>
              </a:rPr>
              <a:t>Awareness </a:t>
            </a:r>
            <a:r>
              <a:rPr sz="4900" b="1" spc="-135" dirty="0">
                <a:latin typeface="Verdana"/>
                <a:cs typeface="Verdana"/>
              </a:rPr>
              <a:t>Month.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290" dirty="0">
                <a:latin typeface="Verdana"/>
                <a:cs typeface="Verdana"/>
              </a:rPr>
              <a:t>Partner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270" dirty="0">
                <a:latin typeface="Verdana"/>
                <a:cs typeface="Verdana"/>
              </a:rPr>
              <a:t>with</a:t>
            </a:r>
            <a:r>
              <a:rPr sz="4900" b="1" spc="-415" dirty="0">
                <a:latin typeface="Verdana"/>
                <a:cs typeface="Verdana"/>
              </a:rPr>
              <a:t> </a:t>
            </a:r>
            <a:r>
              <a:rPr sz="4900" b="1" spc="-285" dirty="0">
                <a:latin typeface="Verdana"/>
                <a:cs typeface="Verdana"/>
              </a:rPr>
              <a:t>your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10" dirty="0">
                <a:latin typeface="Verdana"/>
                <a:cs typeface="Verdana"/>
              </a:rPr>
              <a:t>district </a:t>
            </a:r>
            <a:r>
              <a:rPr sz="4900" b="1" spc="-330" dirty="0">
                <a:latin typeface="Verdana"/>
                <a:cs typeface="Verdana"/>
              </a:rPr>
              <a:t>and/or</a:t>
            </a:r>
            <a:r>
              <a:rPr sz="4900" b="1" spc="-415" dirty="0">
                <a:latin typeface="Verdana"/>
                <a:cs typeface="Verdana"/>
              </a:rPr>
              <a:t> </a:t>
            </a:r>
            <a:r>
              <a:rPr sz="4900" b="1" spc="-210" dirty="0">
                <a:latin typeface="Verdana"/>
                <a:cs typeface="Verdana"/>
              </a:rPr>
              <a:t>medical</a:t>
            </a:r>
            <a:r>
              <a:rPr sz="4900" b="1" spc="-405" dirty="0">
                <a:latin typeface="Verdana"/>
                <a:cs typeface="Verdana"/>
              </a:rPr>
              <a:t> </a:t>
            </a:r>
            <a:r>
              <a:rPr sz="4900" b="1" spc="-254" dirty="0">
                <a:latin typeface="Verdana"/>
                <a:cs typeface="Verdana"/>
              </a:rPr>
              <a:t>community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100" dirty="0">
                <a:latin typeface="Verdana"/>
                <a:cs typeface="Verdana"/>
              </a:rPr>
              <a:t>to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10" dirty="0">
                <a:latin typeface="Verdana"/>
                <a:cs typeface="Verdana"/>
              </a:rPr>
              <a:t>create </a:t>
            </a:r>
            <a:r>
              <a:rPr sz="4900" b="1" spc="-375" dirty="0">
                <a:latin typeface="Verdana"/>
                <a:cs typeface="Verdana"/>
              </a:rPr>
              <a:t>an</a:t>
            </a:r>
            <a:r>
              <a:rPr sz="4900" b="1" spc="-415" dirty="0">
                <a:latin typeface="Verdana"/>
                <a:cs typeface="Verdana"/>
              </a:rPr>
              <a:t> </a:t>
            </a:r>
            <a:r>
              <a:rPr sz="4900" b="1" spc="-215" dirty="0">
                <a:latin typeface="Verdana"/>
                <a:cs typeface="Verdana"/>
              </a:rPr>
              <a:t>educational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204" dirty="0">
                <a:latin typeface="Verdana"/>
                <a:cs typeface="Verdana"/>
              </a:rPr>
              <a:t>event</a:t>
            </a:r>
            <a:r>
              <a:rPr sz="4900" b="1" spc="-415" dirty="0">
                <a:latin typeface="Verdana"/>
                <a:cs typeface="Verdana"/>
              </a:rPr>
              <a:t> </a:t>
            </a:r>
            <a:r>
              <a:rPr sz="4900" b="1" spc="-165" dirty="0">
                <a:latin typeface="Verdana"/>
                <a:cs typeface="Verdana"/>
              </a:rPr>
              <a:t>for</a:t>
            </a:r>
            <a:r>
              <a:rPr sz="4900" b="1" spc="-415" dirty="0">
                <a:latin typeface="Verdana"/>
                <a:cs typeface="Verdana"/>
              </a:rPr>
              <a:t> </a:t>
            </a:r>
            <a:r>
              <a:rPr sz="4900" b="1" spc="-285" dirty="0">
                <a:latin typeface="Verdana"/>
                <a:cs typeface="Verdana"/>
              </a:rPr>
              <a:t>your</a:t>
            </a:r>
            <a:r>
              <a:rPr sz="4900" b="1" spc="-415" dirty="0">
                <a:latin typeface="Verdana"/>
                <a:cs typeface="Verdana"/>
              </a:rPr>
              <a:t> </a:t>
            </a:r>
            <a:r>
              <a:rPr sz="4900" b="1" spc="-10" dirty="0">
                <a:latin typeface="Verdana"/>
                <a:cs typeface="Verdana"/>
              </a:rPr>
              <a:t>school </a:t>
            </a:r>
            <a:r>
              <a:rPr sz="4900" b="1" spc="-254" dirty="0">
                <a:latin typeface="Verdana"/>
                <a:cs typeface="Verdana"/>
              </a:rPr>
              <a:t>community.</a:t>
            </a:r>
            <a:r>
              <a:rPr sz="4900" b="1" spc="-400" dirty="0">
                <a:latin typeface="Verdana"/>
                <a:cs typeface="Verdana"/>
              </a:rPr>
              <a:t> </a:t>
            </a:r>
            <a:r>
              <a:rPr sz="4900" b="1" spc="-160" dirty="0">
                <a:latin typeface="Verdana"/>
                <a:cs typeface="Verdana"/>
              </a:rPr>
              <a:t>Don’t</a:t>
            </a:r>
            <a:r>
              <a:rPr sz="4900" b="1" spc="-400" dirty="0">
                <a:latin typeface="Verdana"/>
                <a:cs typeface="Verdana"/>
              </a:rPr>
              <a:t> </a:t>
            </a:r>
            <a:r>
              <a:rPr sz="4900" b="1" spc="-145" dirty="0">
                <a:latin typeface="Verdana"/>
                <a:cs typeface="Verdana"/>
              </a:rPr>
              <a:t>forget</a:t>
            </a:r>
            <a:r>
              <a:rPr sz="4900" b="1" spc="-405" dirty="0">
                <a:latin typeface="Verdana"/>
                <a:cs typeface="Verdana"/>
              </a:rPr>
              <a:t> </a:t>
            </a:r>
            <a:r>
              <a:rPr sz="4900" b="1" spc="-100" dirty="0">
                <a:latin typeface="Verdana"/>
                <a:cs typeface="Verdana"/>
              </a:rPr>
              <a:t>to</a:t>
            </a:r>
            <a:r>
              <a:rPr sz="4900" b="1" spc="-400" dirty="0">
                <a:latin typeface="Verdana"/>
                <a:cs typeface="Verdana"/>
              </a:rPr>
              <a:t> </a:t>
            </a:r>
            <a:r>
              <a:rPr sz="4900" b="1" spc="-200" dirty="0">
                <a:latin typeface="Verdana"/>
                <a:cs typeface="Verdana"/>
              </a:rPr>
              <a:t>include</a:t>
            </a:r>
            <a:r>
              <a:rPr sz="4900" b="1" spc="-405" dirty="0">
                <a:latin typeface="Verdana"/>
                <a:cs typeface="Verdana"/>
              </a:rPr>
              <a:t> </a:t>
            </a:r>
            <a:r>
              <a:rPr sz="4900" b="1" spc="-415" dirty="0">
                <a:latin typeface="Verdana"/>
                <a:cs typeface="Verdana"/>
              </a:rPr>
              <a:t>a </a:t>
            </a:r>
            <a:r>
              <a:rPr sz="4900" b="1" spc="-290" dirty="0">
                <a:latin typeface="Verdana"/>
                <a:cs typeface="Verdana"/>
              </a:rPr>
              <a:t>membership</a:t>
            </a:r>
            <a:r>
              <a:rPr sz="4900" b="1" spc="-409" dirty="0">
                <a:latin typeface="Verdana"/>
                <a:cs typeface="Verdana"/>
              </a:rPr>
              <a:t> </a:t>
            </a:r>
            <a:r>
              <a:rPr sz="4900" b="1" spc="-10" dirty="0">
                <a:latin typeface="Verdana"/>
                <a:cs typeface="Verdana"/>
              </a:rPr>
              <a:t>table.</a:t>
            </a:r>
            <a:endParaRPr sz="49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6332" y="1077166"/>
            <a:ext cx="1947375" cy="216945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06087" y="4850443"/>
            <a:ext cx="9677399" cy="46767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40737" y="76265"/>
            <a:ext cx="2333624" cy="22288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34562" y="1712875"/>
            <a:ext cx="13373100" cy="2921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95"/>
              </a:spcBef>
            </a:pPr>
            <a:r>
              <a:rPr sz="4100" spc="-80" dirty="0"/>
              <a:t>PTA</a:t>
            </a:r>
            <a:r>
              <a:rPr sz="4100" spc="-340" dirty="0"/>
              <a:t> </a:t>
            </a:r>
            <a:r>
              <a:rPr sz="4100" spc="-55" dirty="0"/>
              <a:t>Officer</a:t>
            </a:r>
            <a:r>
              <a:rPr sz="4100" spc="-340" dirty="0"/>
              <a:t> </a:t>
            </a:r>
            <a:r>
              <a:rPr sz="4100" spc="-155" dirty="0"/>
              <a:t>Elections</a:t>
            </a:r>
            <a:r>
              <a:rPr sz="4100" spc="-340" dirty="0"/>
              <a:t> </a:t>
            </a:r>
            <a:r>
              <a:rPr sz="4100" spc="-105" dirty="0"/>
              <a:t>-</a:t>
            </a:r>
            <a:r>
              <a:rPr sz="4100" spc="-335" dirty="0"/>
              <a:t> </a:t>
            </a:r>
            <a:r>
              <a:rPr sz="4100" spc="-135" dirty="0"/>
              <a:t>tap</a:t>
            </a:r>
            <a:r>
              <a:rPr sz="4100" spc="-340" dirty="0"/>
              <a:t> </a:t>
            </a:r>
            <a:r>
              <a:rPr sz="4100" spc="-165" dirty="0"/>
              <a:t>into</a:t>
            </a:r>
            <a:r>
              <a:rPr sz="4100" spc="-340" dirty="0"/>
              <a:t> </a:t>
            </a:r>
            <a:r>
              <a:rPr sz="4100" spc="-204" dirty="0"/>
              <a:t>those</a:t>
            </a:r>
            <a:r>
              <a:rPr sz="4100" spc="-340" dirty="0"/>
              <a:t> </a:t>
            </a:r>
            <a:r>
              <a:rPr sz="4100" spc="-275" dirty="0"/>
              <a:t>members </a:t>
            </a:r>
            <a:r>
              <a:rPr sz="4100" spc="-270" dirty="0"/>
              <a:t>who</a:t>
            </a:r>
            <a:r>
              <a:rPr sz="4100" spc="-345" dirty="0"/>
              <a:t> </a:t>
            </a:r>
            <a:r>
              <a:rPr sz="4100" spc="-265" dirty="0"/>
              <a:t>are</a:t>
            </a:r>
            <a:r>
              <a:rPr sz="4100" spc="-345" dirty="0"/>
              <a:t> </a:t>
            </a:r>
            <a:r>
              <a:rPr sz="4100" spc="-180" dirty="0"/>
              <a:t>looking</a:t>
            </a:r>
            <a:r>
              <a:rPr sz="4100" spc="-345" dirty="0"/>
              <a:t> </a:t>
            </a:r>
            <a:r>
              <a:rPr sz="4100" spc="-75" dirty="0"/>
              <a:t>to</a:t>
            </a:r>
            <a:r>
              <a:rPr sz="4100" spc="-345" dirty="0"/>
              <a:t> </a:t>
            </a:r>
            <a:r>
              <a:rPr sz="4100" spc="-145" dirty="0"/>
              <a:t>become</a:t>
            </a:r>
            <a:r>
              <a:rPr sz="4100" spc="-345" dirty="0"/>
              <a:t> </a:t>
            </a:r>
            <a:r>
              <a:rPr sz="4100" spc="-254" dirty="0"/>
              <a:t>more</a:t>
            </a:r>
            <a:r>
              <a:rPr sz="4100" spc="-345" dirty="0"/>
              <a:t> </a:t>
            </a:r>
            <a:r>
              <a:rPr sz="4100" spc="-170" dirty="0"/>
              <a:t>involved</a:t>
            </a:r>
            <a:r>
              <a:rPr sz="4100" spc="-345" dirty="0"/>
              <a:t> </a:t>
            </a:r>
            <a:r>
              <a:rPr sz="4100" spc="-170" dirty="0"/>
              <a:t>at</a:t>
            </a:r>
            <a:r>
              <a:rPr sz="4100" spc="-340" dirty="0"/>
              <a:t> </a:t>
            </a:r>
            <a:r>
              <a:rPr sz="4100" spc="-100" dirty="0"/>
              <a:t>their </a:t>
            </a:r>
            <a:r>
              <a:rPr sz="4100" spc="-290" dirty="0"/>
              <a:t>new</a:t>
            </a:r>
            <a:r>
              <a:rPr sz="4100" spc="-335" dirty="0"/>
              <a:t> </a:t>
            </a:r>
            <a:r>
              <a:rPr sz="4100" spc="-200" dirty="0"/>
              <a:t>schools</a:t>
            </a:r>
            <a:r>
              <a:rPr sz="4100" spc="-335" dirty="0"/>
              <a:t> </a:t>
            </a:r>
            <a:r>
              <a:rPr sz="4100" spc="-240" dirty="0"/>
              <a:t>and</a:t>
            </a:r>
            <a:r>
              <a:rPr sz="4100" spc="-330" dirty="0"/>
              <a:t> </a:t>
            </a:r>
            <a:r>
              <a:rPr sz="4100" spc="-200" dirty="0"/>
              <a:t>encourage</a:t>
            </a:r>
            <a:r>
              <a:rPr sz="4100" spc="-335" dirty="0"/>
              <a:t> </a:t>
            </a:r>
            <a:r>
              <a:rPr sz="4100" spc="-235" dirty="0"/>
              <a:t>them</a:t>
            </a:r>
            <a:r>
              <a:rPr sz="4100" spc="-330" dirty="0"/>
              <a:t> </a:t>
            </a:r>
            <a:r>
              <a:rPr sz="4100" spc="-240" dirty="0"/>
              <a:t>and</a:t>
            </a:r>
            <a:r>
              <a:rPr sz="4100" spc="-335" dirty="0"/>
              <a:t> </a:t>
            </a:r>
            <a:r>
              <a:rPr sz="4100" spc="-10" dirty="0"/>
              <a:t>their </a:t>
            </a:r>
            <a:r>
              <a:rPr sz="4100" spc="-215" dirty="0"/>
              <a:t>supporters</a:t>
            </a:r>
            <a:r>
              <a:rPr sz="4100" spc="-345" dirty="0"/>
              <a:t> </a:t>
            </a:r>
            <a:r>
              <a:rPr sz="4100" spc="-75" dirty="0"/>
              <a:t>to</a:t>
            </a:r>
            <a:r>
              <a:rPr sz="4100" spc="-345" dirty="0"/>
              <a:t> </a:t>
            </a:r>
            <a:r>
              <a:rPr sz="4100" spc="-254" dirty="0"/>
              <a:t>join</a:t>
            </a:r>
            <a:r>
              <a:rPr sz="4100" spc="-345" dirty="0"/>
              <a:t> </a:t>
            </a:r>
            <a:r>
              <a:rPr sz="4100" spc="-235" dirty="0"/>
              <a:t>your</a:t>
            </a:r>
            <a:r>
              <a:rPr sz="4100" spc="-340" dirty="0"/>
              <a:t> </a:t>
            </a:r>
            <a:r>
              <a:rPr sz="4100" spc="-25" dirty="0"/>
              <a:t>PTA</a:t>
            </a:r>
            <a:endParaRPr sz="41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60543" y="140137"/>
            <a:ext cx="2305049" cy="21621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9650" y="1172948"/>
            <a:ext cx="9477374" cy="79438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87015" y="4242447"/>
            <a:ext cx="5997575" cy="421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7025" marR="167640" indent="1671320">
              <a:lnSpc>
                <a:spcPct val="115799"/>
              </a:lnSpc>
              <a:spcBef>
                <a:spcPts val="95"/>
              </a:spcBef>
            </a:pPr>
            <a:r>
              <a:rPr sz="4750" b="1" spc="-160" dirty="0">
                <a:latin typeface="Verdana"/>
                <a:cs typeface="Verdana"/>
              </a:rPr>
              <a:t>Host</a:t>
            </a:r>
            <a:r>
              <a:rPr sz="4750" b="1" spc="-395" dirty="0">
                <a:latin typeface="Verdana"/>
                <a:cs typeface="Verdana"/>
              </a:rPr>
              <a:t> </a:t>
            </a:r>
            <a:r>
              <a:rPr sz="4750" b="1" spc="-400" dirty="0">
                <a:latin typeface="Verdana"/>
                <a:cs typeface="Verdana"/>
              </a:rPr>
              <a:t>a </a:t>
            </a:r>
            <a:r>
              <a:rPr sz="4750" b="1" dirty="0">
                <a:latin typeface="Verdana"/>
                <a:cs typeface="Verdana"/>
              </a:rPr>
              <a:t>“Meet</a:t>
            </a:r>
            <a:r>
              <a:rPr sz="4750" b="1" spc="-405" dirty="0">
                <a:latin typeface="Verdana"/>
                <a:cs typeface="Verdana"/>
              </a:rPr>
              <a:t> </a:t>
            </a:r>
            <a:r>
              <a:rPr sz="4750" b="1" spc="-204" dirty="0">
                <a:latin typeface="Verdana"/>
                <a:cs typeface="Verdana"/>
              </a:rPr>
              <a:t>the</a:t>
            </a:r>
            <a:r>
              <a:rPr sz="4750" b="1" spc="-405" dirty="0">
                <a:latin typeface="Verdana"/>
                <a:cs typeface="Verdana"/>
              </a:rPr>
              <a:t> </a:t>
            </a:r>
            <a:r>
              <a:rPr sz="4750" b="1" spc="-135" dirty="0">
                <a:latin typeface="Verdana"/>
                <a:cs typeface="Verdana"/>
              </a:rPr>
              <a:t>School</a:t>
            </a:r>
            <a:endParaRPr sz="4750">
              <a:latin typeface="Verdana"/>
              <a:cs typeface="Verdana"/>
            </a:endParaRPr>
          </a:p>
          <a:p>
            <a:pPr marL="12065" marR="5080" algn="ctr">
              <a:lnSpc>
                <a:spcPct val="115799"/>
              </a:lnSpc>
            </a:pPr>
            <a:r>
              <a:rPr sz="4750" b="1" spc="-204" dirty="0">
                <a:latin typeface="Verdana"/>
                <a:cs typeface="Verdana"/>
              </a:rPr>
              <a:t>Board</a:t>
            </a:r>
            <a:r>
              <a:rPr sz="4750" b="1" spc="-400" dirty="0">
                <a:latin typeface="Verdana"/>
                <a:cs typeface="Verdana"/>
              </a:rPr>
              <a:t> </a:t>
            </a:r>
            <a:r>
              <a:rPr sz="4750" b="1" spc="-125" dirty="0">
                <a:latin typeface="Verdana"/>
                <a:cs typeface="Verdana"/>
              </a:rPr>
              <a:t>Candidates” </a:t>
            </a:r>
            <a:r>
              <a:rPr sz="4750" b="1" spc="-135" dirty="0">
                <a:latin typeface="Verdana"/>
                <a:cs typeface="Verdana"/>
              </a:rPr>
              <a:t>Night</a:t>
            </a:r>
            <a:r>
              <a:rPr sz="4750" b="1" spc="-409" dirty="0">
                <a:latin typeface="Verdana"/>
                <a:cs typeface="Verdana"/>
              </a:rPr>
              <a:t> </a:t>
            </a:r>
            <a:r>
              <a:rPr sz="4750" b="1" spc="-145" dirty="0">
                <a:latin typeface="Verdana"/>
                <a:cs typeface="Verdana"/>
              </a:rPr>
              <a:t>for</a:t>
            </a:r>
            <a:r>
              <a:rPr sz="4750" b="1" spc="-405" dirty="0">
                <a:latin typeface="Verdana"/>
                <a:cs typeface="Verdana"/>
              </a:rPr>
              <a:t> </a:t>
            </a:r>
            <a:r>
              <a:rPr sz="4750" b="1" spc="-285" dirty="0">
                <a:latin typeface="Verdana"/>
                <a:cs typeface="Verdana"/>
              </a:rPr>
              <a:t>your </a:t>
            </a:r>
            <a:r>
              <a:rPr sz="4750" b="1" spc="-135" dirty="0">
                <a:latin typeface="Verdana"/>
                <a:cs typeface="Verdana"/>
              </a:rPr>
              <a:t>community!</a:t>
            </a:r>
            <a:endParaRPr sz="4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60543" y="140137"/>
            <a:ext cx="2305049" cy="21621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6853" y="4228891"/>
            <a:ext cx="7934324" cy="5029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0510" y="6199985"/>
            <a:ext cx="2955107" cy="29690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76027" y="1358649"/>
            <a:ext cx="9973945" cy="4330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95"/>
              </a:spcBef>
            </a:pPr>
            <a:r>
              <a:rPr sz="6100" b="1" spc="-210" dirty="0">
                <a:latin typeface="Verdana"/>
                <a:cs typeface="Verdana"/>
              </a:rPr>
              <a:t>June</a:t>
            </a:r>
            <a:r>
              <a:rPr sz="6100" b="1" spc="-545" dirty="0">
                <a:latin typeface="Verdana"/>
                <a:cs typeface="Verdana"/>
              </a:rPr>
              <a:t> </a:t>
            </a:r>
            <a:r>
              <a:rPr sz="6100" b="1" spc="-390" dirty="0">
                <a:latin typeface="Verdana"/>
                <a:cs typeface="Verdana"/>
              </a:rPr>
              <a:t>is</a:t>
            </a:r>
            <a:r>
              <a:rPr sz="6100" b="1" spc="-540" dirty="0">
                <a:latin typeface="Verdana"/>
                <a:cs typeface="Verdana"/>
              </a:rPr>
              <a:t> </a:t>
            </a:r>
            <a:r>
              <a:rPr sz="6100" b="1" spc="-270" dirty="0">
                <a:latin typeface="Verdana"/>
                <a:cs typeface="Verdana"/>
              </a:rPr>
              <a:t>Pride</a:t>
            </a:r>
            <a:r>
              <a:rPr sz="6100" b="1" spc="-540" dirty="0">
                <a:latin typeface="Verdana"/>
                <a:cs typeface="Verdana"/>
              </a:rPr>
              <a:t> </a:t>
            </a:r>
            <a:r>
              <a:rPr sz="6100" b="1" spc="-10" dirty="0">
                <a:latin typeface="Verdana"/>
                <a:cs typeface="Verdana"/>
              </a:rPr>
              <a:t>Month. </a:t>
            </a:r>
            <a:r>
              <a:rPr sz="6100" b="1" spc="-235" dirty="0">
                <a:latin typeface="Verdana"/>
                <a:cs typeface="Verdana"/>
              </a:rPr>
              <a:t>Participate</a:t>
            </a:r>
            <a:r>
              <a:rPr sz="6100" b="1" spc="-535" dirty="0">
                <a:latin typeface="Verdana"/>
                <a:cs typeface="Verdana"/>
              </a:rPr>
              <a:t> </a:t>
            </a:r>
            <a:r>
              <a:rPr sz="6100" b="1" spc="-484" dirty="0">
                <a:latin typeface="Verdana"/>
                <a:cs typeface="Verdana"/>
              </a:rPr>
              <a:t>as</a:t>
            </a:r>
            <a:r>
              <a:rPr sz="6100" b="1" spc="-530" dirty="0">
                <a:latin typeface="Verdana"/>
                <a:cs typeface="Verdana"/>
              </a:rPr>
              <a:t> </a:t>
            </a:r>
            <a:r>
              <a:rPr sz="6100" b="1" spc="-450" dirty="0">
                <a:latin typeface="Verdana"/>
                <a:cs typeface="Verdana"/>
              </a:rPr>
              <a:t>a</a:t>
            </a:r>
            <a:r>
              <a:rPr sz="6100" b="1" spc="-535" dirty="0">
                <a:latin typeface="Verdana"/>
                <a:cs typeface="Verdana"/>
              </a:rPr>
              <a:t> </a:t>
            </a:r>
            <a:r>
              <a:rPr sz="6100" b="1" spc="-110" dirty="0">
                <a:latin typeface="Verdana"/>
                <a:cs typeface="Verdana"/>
              </a:rPr>
              <a:t>PTA</a:t>
            </a:r>
            <a:r>
              <a:rPr sz="6100" b="1" spc="-530" dirty="0">
                <a:latin typeface="Verdana"/>
                <a:cs typeface="Verdana"/>
              </a:rPr>
              <a:t> </a:t>
            </a:r>
            <a:r>
              <a:rPr sz="6100" b="1" spc="-375" dirty="0">
                <a:latin typeface="Verdana"/>
                <a:cs typeface="Verdana"/>
              </a:rPr>
              <a:t>in</a:t>
            </a:r>
            <a:r>
              <a:rPr sz="6100" b="1" spc="-535" dirty="0">
                <a:latin typeface="Verdana"/>
                <a:cs typeface="Verdana"/>
              </a:rPr>
              <a:t> </a:t>
            </a:r>
            <a:r>
              <a:rPr sz="6100" b="1" spc="-500" dirty="0">
                <a:latin typeface="Verdana"/>
                <a:cs typeface="Verdana"/>
              </a:rPr>
              <a:t>a </a:t>
            </a:r>
            <a:r>
              <a:rPr sz="6100" b="1" spc="-215" dirty="0">
                <a:latin typeface="Verdana"/>
                <a:cs typeface="Verdana"/>
              </a:rPr>
              <a:t>local</a:t>
            </a:r>
            <a:r>
              <a:rPr sz="6100" b="1" spc="-525" dirty="0">
                <a:latin typeface="Verdana"/>
                <a:cs typeface="Verdana"/>
              </a:rPr>
              <a:t> </a:t>
            </a:r>
            <a:r>
              <a:rPr sz="6100" b="1" spc="-254" dirty="0">
                <a:latin typeface="Verdana"/>
                <a:cs typeface="Verdana"/>
              </a:rPr>
              <a:t>event</a:t>
            </a:r>
            <a:r>
              <a:rPr sz="6100" b="1" spc="-525" dirty="0">
                <a:latin typeface="Verdana"/>
                <a:cs typeface="Verdana"/>
              </a:rPr>
              <a:t> </a:t>
            </a:r>
            <a:r>
              <a:rPr sz="6100" b="1" spc="-345" dirty="0">
                <a:latin typeface="Verdana"/>
                <a:cs typeface="Verdana"/>
              </a:rPr>
              <a:t>and</a:t>
            </a:r>
            <a:r>
              <a:rPr sz="6100" b="1" spc="-525" dirty="0">
                <a:latin typeface="Verdana"/>
                <a:cs typeface="Verdana"/>
              </a:rPr>
              <a:t> </a:t>
            </a:r>
            <a:r>
              <a:rPr sz="6100" b="1" spc="-265" dirty="0">
                <a:latin typeface="Verdana"/>
                <a:cs typeface="Verdana"/>
              </a:rPr>
              <a:t>promote </a:t>
            </a:r>
            <a:r>
              <a:rPr sz="6100" b="1" spc="-360" dirty="0">
                <a:latin typeface="Verdana"/>
                <a:cs typeface="Verdana"/>
              </a:rPr>
              <a:t>membership</a:t>
            </a:r>
            <a:r>
              <a:rPr sz="6100" b="1" spc="-545" dirty="0">
                <a:latin typeface="Verdana"/>
                <a:cs typeface="Verdana"/>
              </a:rPr>
              <a:t> </a:t>
            </a:r>
            <a:r>
              <a:rPr sz="6100" b="1" spc="-375" dirty="0">
                <a:latin typeface="Verdana"/>
                <a:cs typeface="Verdana"/>
              </a:rPr>
              <a:t>in</a:t>
            </a:r>
            <a:r>
              <a:rPr sz="6100" b="1" spc="-545" dirty="0">
                <a:latin typeface="Verdana"/>
                <a:cs typeface="Verdana"/>
              </a:rPr>
              <a:t> </a:t>
            </a:r>
            <a:r>
              <a:rPr sz="6100" b="1" spc="-350" dirty="0">
                <a:latin typeface="Verdana"/>
                <a:cs typeface="Verdana"/>
              </a:rPr>
              <a:t>your</a:t>
            </a:r>
            <a:r>
              <a:rPr sz="6100" b="1" spc="-545" dirty="0">
                <a:latin typeface="Verdana"/>
                <a:cs typeface="Verdana"/>
              </a:rPr>
              <a:t> </a:t>
            </a:r>
            <a:r>
              <a:rPr sz="6100" b="1" spc="-350" dirty="0">
                <a:latin typeface="Verdana"/>
                <a:cs typeface="Verdana"/>
              </a:rPr>
              <a:t>unit!</a:t>
            </a:r>
            <a:endParaRPr sz="6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11276" y="144413"/>
            <a:ext cx="2295524" cy="21907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804" y="144413"/>
            <a:ext cx="9854802" cy="93821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41855" rIns="0" bIns="0" rtlCol="0">
            <a:spAutoFit/>
          </a:bodyPr>
          <a:lstStyle/>
          <a:p>
            <a:pPr marL="642620" marR="127635" algn="ctr">
              <a:lnSpc>
                <a:spcPct val="100000"/>
              </a:lnSpc>
              <a:spcBef>
                <a:spcPts val="919"/>
              </a:spcBef>
            </a:pPr>
            <a:r>
              <a:rPr spc="-200" dirty="0"/>
              <a:t>The</a:t>
            </a:r>
            <a:r>
              <a:rPr spc="-355" dirty="0"/>
              <a:t> </a:t>
            </a:r>
            <a:r>
              <a:rPr spc="-145" dirty="0"/>
              <a:t>Next</a:t>
            </a:r>
            <a:r>
              <a:rPr spc="-355" dirty="0"/>
              <a:t> </a:t>
            </a:r>
            <a:r>
              <a:rPr spc="-10" dirty="0"/>
              <a:t>Chapter:</a:t>
            </a:r>
          </a:p>
          <a:p>
            <a:pPr marL="642620" algn="ctr">
              <a:lnSpc>
                <a:spcPct val="100000"/>
              </a:lnSpc>
              <a:spcBef>
                <a:spcPts val="825"/>
              </a:spcBef>
            </a:pPr>
            <a:r>
              <a:rPr spc="-210" dirty="0"/>
              <a:t>Promoting</a:t>
            </a:r>
            <a:r>
              <a:rPr spc="-325" dirty="0"/>
              <a:t> </a:t>
            </a:r>
            <a:r>
              <a:rPr spc="-175" dirty="0"/>
              <a:t>Membership</a:t>
            </a:r>
            <a:r>
              <a:rPr spc="-325" dirty="0"/>
              <a:t> </a:t>
            </a:r>
            <a:r>
              <a:rPr spc="-260" dirty="0"/>
              <a:t>among</a:t>
            </a:r>
            <a:r>
              <a:rPr spc="-325" dirty="0"/>
              <a:t> </a:t>
            </a:r>
            <a:r>
              <a:rPr spc="-225" dirty="0"/>
              <a:t>transitioning</a:t>
            </a:r>
            <a:r>
              <a:rPr spc="-325" dirty="0"/>
              <a:t> </a:t>
            </a:r>
            <a:r>
              <a:rPr spc="-40" dirty="0"/>
              <a:t>groups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951" y="2576068"/>
            <a:ext cx="180975" cy="1809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70131" y="2309431"/>
            <a:ext cx="14894560" cy="426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b="1" spc="-155" dirty="0">
                <a:latin typeface="Verdana"/>
                <a:cs typeface="Verdana"/>
              </a:rPr>
              <a:t>Focus</a:t>
            </a:r>
            <a:r>
              <a:rPr sz="4100" b="1" spc="-340" dirty="0">
                <a:latin typeface="Verdana"/>
                <a:cs typeface="Verdana"/>
              </a:rPr>
              <a:t> </a:t>
            </a:r>
            <a:r>
              <a:rPr sz="4100" b="1" spc="-225" dirty="0">
                <a:latin typeface="Verdana"/>
                <a:cs typeface="Verdana"/>
              </a:rPr>
              <a:t>on</a:t>
            </a:r>
            <a:r>
              <a:rPr sz="4100" b="1" spc="-335" dirty="0">
                <a:latin typeface="Verdana"/>
                <a:cs typeface="Verdana"/>
              </a:rPr>
              <a:t> </a:t>
            </a:r>
            <a:r>
              <a:rPr sz="4100" b="1" spc="-195" dirty="0">
                <a:latin typeface="Verdana"/>
                <a:cs typeface="Verdana"/>
              </a:rPr>
              <a:t>incoming</a:t>
            </a:r>
            <a:r>
              <a:rPr sz="4100" b="1" spc="-335" dirty="0">
                <a:latin typeface="Verdana"/>
                <a:cs typeface="Verdana"/>
              </a:rPr>
              <a:t> </a:t>
            </a:r>
            <a:r>
              <a:rPr sz="4100" b="1" spc="-210" dirty="0">
                <a:latin typeface="Verdana"/>
                <a:cs typeface="Verdana"/>
              </a:rPr>
              <a:t>students</a:t>
            </a:r>
            <a:r>
              <a:rPr sz="4100" b="1" spc="-340" dirty="0">
                <a:latin typeface="Verdana"/>
                <a:cs typeface="Verdana"/>
              </a:rPr>
              <a:t> </a:t>
            </a:r>
            <a:r>
              <a:rPr sz="4100" b="1" spc="-240" dirty="0">
                <a:latin typeface="Verdana"/>
                <a:cs typeface="Verdana"/>
              </a:rPr>
              <a:t>and</a:t>
            </a:r>
            <a:r>
              <a:rPr sz="4100" b="1" spc="-335" dirty="0">
                <a:latin typeface="Verdana"/>
                <a:cs typeface="Verdana"/>
              </a:rPr>
              <a:t> </a:t>
            </a:r>
            <a:r>
              <a:rPr sz="4100" b="1" spc="-204" dirty="0">
                <a:latin typeface="Verdana"/>
                <a:cs typeface="Verdana"/>
              </a:rPr>
              <a:t>their</a:t>
            </a:r>
            <a:r>
              <a:rPr sz="4100" b="1" spc="-335" dirty="0">
                <a:latin typeface="Verdana"/>
                <a:cs typeface="Verdana"/>
              </a:rPr>
              <a:t> </a:t>
            </a:r>
            <a:r>
              <a:rPr sz="4100" b="1" spc="-50" dirty="0">
                <a:latin typeface="Verdana"/>
                <a:cs typeface="Verdana"/>
              </a:rPr>
              <a:t>families</a:t>
            </a:r>
            <a:endParaRPr sz="4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10"/>
              </a:spcBef>
            </a:pPr>
            <a:endParaRPr sz="4100">
              <a:latin typeface="Verdana"/>
              <a:cs typeface="Verdana"/>
            </a:endParaRPr>
          </a:p>
          <a:p>
            <a:pPr marL="12700" marR="5080">
              <a:lnSpc>
                <a:spcPct val="115900"/>
              </a:lnSpc>
              <a:spcBef>
                <a:spcPts val="5"/>
              </a:spcBef>
            </a:pPr>
            <a:r>
              <a:rPr sz="4100" b="1" spc="-155" dirty="0">
                <a:latin typeface="Verdana"/>
                <a:cs typeface="Verdana"/>
              </a:rPr>
              <a:t>Utilize</a:t>
            </a:r>
            <a:r>
              <a:rPr sz="4100" b="1" spc="-330" dirty="0">
                <a:latin typeface="Verdana"/>
                <a:cs typeface="Verdana"/>
              </a:rPr>
              <a:t> </a:t>
            </a:r>
            <a:r>
              <a:rPr sz="4100" b="1" spc="-210" dirty="0">
                <a:latin typeface="Verdana"/>
                <a:cs typeface="Verdana"/>
              </a:rPr>
              <a:t>cross</a:t>
            </a:r>
            <a:r>
              <a:rPr sz="4100" b="1" spc="-330" dirty="0">
                <a:latin typeface="Verdana"/>
                <a:cs typeface="Verdana"/>
              </a:rPr>
              <a:t> </a:t>
            </a:r>
            <a:r>
              <a:rPr sz="4100" b="1" spc="-190" dirty="0">
                <a:latin typeface="Verdana"/>
                <a:cs typeface="Verdana"/>
              </a:rPr>
              <a:t>promotion</a:t>
            </a:r>
            <a:r>
              <a:rPr sz="4100" b="1" spc="-325" dirty="0">
                <a:latin typeface="Verdana"/>
                <a:cs typeface="Verdana"/>
              </a:rPr>
              <a:t> </a:t>
            </a:r>
            <a:r>
              <a:rPr sz="4100" b="1" spc="-229" dirty="0">
                <a:latin typeface="Verdana"/>
                <a:cs typeface="Verdana"/>
              </a:rPr>
              <a:t>with</a:t>
            </a:r>
            <a:r>
              <a:rPr sz="4100" b="1" spc="-330" dirty="0">
                <a:latin typeface="Verdana"/>
                <a:cs typeface="Verdana"/>
              </a:rPr>
              <a:t> </a:t>
            </a:r>
            <a:r>
              <a:rPr sz="4100" b="1" spc="-200" dirty="0">
                <a:latin typeface="Verdana"/>
                <a:cs typeface="Verdana"/>
              </a:rPr>
              <a:t>buildings</a:t>
            </a:r>
            <a:r>
              <a:rPr sz="4100" b="1" spc="-330" dirty="0">
                <a:latin typeface="Verdana"/>
                <a:cs typeface="Verdana"/>
              </a:rPr>
              <a:t> </a:t>
            </a:r>
            <a:r>
              <a:rPr sz="4100" b="1" spc="-165" dirty="0">
                <a:latin typeface="Verdana"/>
                <a:cs typeface="Verdana"/>
              </a:rPr>
              <a:t>above</a:t>
            </a:r>
            <a:r>
              <a:rPr sz="4100" b="1" spc="-325" dirty="0">
                <a:latin typeface="Verdana"/>
                <a:cs typeface="Verdana"/>
              </a:rPr>
              <a:t> </a:t>
            </a:r>
            <a:r>
              <a:rPr sz="4100" b="1" spc="-240" dirty="0">
                <a:latin typeface="Verdana"/>
                <a:cs typeface="Verdana"/>
              </a:rPr>
              <a:t>and</a:t>
            </a:r>
            <a:r>
              <a:rPr sz="4100" b="1" spc="-330" dirty="0">
                <a:latin typeface="Verdana"/>
                <a:cs typeface="Verdana"/>
              </a:rPr>
              <a:t> </a:t>
            </a:r>
            <a:r>
              <a:rPr sz="4100" b="1" spc="-75" dirty="0">
                <a:latin typeface="Verdana"/>
                <a:cs typeface="Verdana"/>
              </a:rPr>
              <a:t>below </a:t>
            </a:r>
            <a:r>
              <a:rPr sz="4100" b="1" spc="-254" dirty="0">
                <a:latin typeface="Verdana"/>
                <a:cs typeface="Verdana"/>
              </a:rPr>
              <a:t>yours</a:t>
            </a:r>
            <a:r>
              <a:rPr sz="4100" b="1" spc="-360" dirty="0">
                <a:latin typeface="Verdana"/>
                <a:cs typeface="Verdana"/>
              </a:rPr>
              <a:t> </a:t>
            </a:r>
            <a:r>
              <a:rPr sz="4100" b="1" spc="-254" dirty="0">
                <a:latin typeface="Verdana"/>
                <a:cs typeface="Verdana"/>
              </a:rPr>
              <a:t>in</a:t>
            </a:r>
            <a:r>
              <a:rPr sz="4100" b="1" spc="-355" dirty="0">
                <a:latin typeface="Verdana"/>
                <a:cs typeface="Verdana"/>
              </a:rPr>
              <a:t> </a:t>
            </a:r>
            <a:r>
              <a:rPr sz="4100" b="1" spc="-235" dirty="0">
                <a:latin typeface="Verdana"/>
                <a:cs typeface="Verdana"/>
              </a:rPr>
              <a:t>your</a:t>
            </a:r>
            <a:r>
              <a:rPr sz="4100" b="1" spc="-360" dirty="0">
                <a:latin typeface="Verdana"/>
                <a:cs typeface="Verdana"/>
              </a:rPr>
              <a:t> </a:t>
            </a:r>
            <a:r>
              <a:rPr sz="4100" b="1" spc="-10" dirty="0">
                <a:latin typeface="Verdana"/>
                <a:cs typeface="Verdana"/>
              </a:rPr>
              <a:t>district</a:t>
            </a:r>
            <a:endParaRPr sz="4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495"/>
              </a:spcBef>
            </a:pPr>
            <a:endParaRPr sz="4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4100" b="1" spc="-235" dirty="0">
                <a:latin typeface="Verdana"/>
                <a:cs typeface="Verdana"/>
              </a:rPr>
              <a:t>Alumni</a:t>
            </a:r>
            <a:r>
              <a:rPr sz="4100" b="1" spc="-330" dirty="0">
                <a:latin typeface="Verdana"/>
                <a:cs typeface="Verdana"/>
              </a:rPr>
              <a:t> </a:t>
            </a:r>
            <a:r>
              <a:rPr sz="4100" b="1" spc="-10" dirty="0">
                <a:latin typeface="Verdana"/>
                <a:cs typeface="Verdana"/>
              </a:rPr>
              <a:t>legacy</a:t>
            </a:r>
            <a:endParaRPr sz="41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951" y="4023867"/>
            <a:ext cx="180975" cy="1809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951" y="6195567"/>
            <a:ext cx="180975" cy="1809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38169" y="5002829"/>
            <a:ext cx="4057559" cy="40926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9755" y="244037"/>
            <a:ext cx="2352674" cy="22478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3849" y="4665027"/>
            <a:ext cx="5143499" cy="49434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626249" y="6786428"/>
            <a:ext cx="3085465" cy="2057400"/>
          </a:xfrm>
          <a:custGeom>
            <a:avLst/>
            <a:gdLst/>
            <a:ahLst/>
            <a:cxnLst/>
            <a:rect l="l" t="t" r="r" b="b"/>
            <a:pathLst>
              <a:path w="3085465" h="2057400">
                <a:moveTo>
                  <a:pt x="1543050" y="2056966"/>
                </a:moveTo>
                <a:lnTo>
                  <a:pt x="1543050" y="1285441"/>
                </a:lnTo>
                <a:lnTo>
                  <a:pt x="0" y="1285441"/>
                </a:lnTo>
                <a:lnTo>
                  <a:pt x="0" y="771525"/>
                </a:lnTo>
                <a:lnTo>
                  <a:pt x="1543050" y="771525"/>
                </a:lnTo>
                <a:lnTo>
                  <a:pt x="1543050" y="0"/>
                </a:lnTo>
                <a:lnTo>
                  <a:pt x="3085450" y="1028050"/>
                </a:lnTo>
                <a:lnTo>
                  <a:pt x="3085450" y="1028916"/>
                </a:lnTo>
                <a:lnTo>
                  <a:pt x="1543050" y="2056966"/>
                </a:lnTo>
                <a:close/>
              </a:path>
            </a:pathLst>
          </a:custGeom>
          <a:solidFill>
            <a:srgbClr val="32C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548" y="5143500"/>
            <a:ext cx="7315199" cy="42862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42442" y="74433"/>
            <a:ext cx="2743199" cy="26193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9847" y="560504"/>
            <a:ext cx="2683755" cy="337087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012408" y="4872238"/>
            <a:ext cx="1287145" cy="958215"/>
          </a:xfrm>
          <a:custGeom>
            <a:avLst/>
            <a:gdLst/>
            <a:ahLst/>
            <a:cxnLst/>
            <a:rect l="l" t="t" r="r" b="b"/>
            <a:pathLst>
              <a:path w="1287145" h="958214">
                <a:moveTo>
                  <a:pt x="750575" y="428477"/>
                </a:moveTo>
                <a:lnTo>
                  <a:pt x="964814" y="124543"/>
                </a:lnTo>
                <a:lnTo>
                  <a:pt x="1082313" y="428477"/>
                </a:lnTo>
                <a:lnTo>
                  <a:pt x="750575" y="428477"/>
                </a:lnTo>
                <a:close/>
              </a:path>
              <a:path w="1287145" h="958214">
                <a:moveTo>
                  <a:pt x="393631" y="934865"/>
                </a:moveTo>
                <a:lnTo>
                  <a:pt x="607870" y="630930"/>
                </a:lnTo>
                <a:lnTo>
                  <a:pt x="0" y="202452"/>
                </a:lnTo>
                <a:lnTo>
                  <a:pt x="142705" y="0"/>
                </a:lnTo>
                <a:lnTo>
                  <a:pt x="750575" y="428477"/>
                </a:lnTo>
                <a:lnTo>
                  <a:pt x="1082313" y="428477"/>
                </a:lnTo>
                <a:lnTo>
                  <a:pt x="1286956" y="957831"/>
                </a:lnTo>
                <a:lnTo>
                  <a:pt x="1286716" y="958172"/>
                </a:lnTo>
                <a:lnTo>
                  <a:pt x="393631" y="934865"/>
                </a:lnTo>
                <a:close/>
              </a:path>
            </a:pathLst>
          </a:custGeom>
          <a:solidFill>
            <a:srgbClr val="32C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74553" y="560504"/>
            <a:ext cx="2683755" cy="337087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711648" y="4874668"/>
            <a:ext cx="923290" cy="1081405"/>
          </a:xfrm>
          <a:custGeom>
            <a:avLst/>
            <a:gdLst/>
            <a:ahLst/>
            <a:cxnLst/>
            <a:rect l="l" t="t" r="r" b="b"/>
            <a:pathLst>
              <a:path w="923290" h="1081404">
                <a:moveTo>
                  <a:pt x="82395" y="295940"/>
                </a:moveTo>
                <a:lnTo>
                  <a:pt x="335237" y="505681"/>
                </a:lnTo>
                <a:lnTo>
                  <a:pt x="619549" y="505681"/>
                </a:lnTo>
                <a:lnTo>
                  <a:pt x="503655" y="645390"/>
                </a:lnTo>
                <a:lnTo>
                  <a:pt x="756495" y="855130"/>
                </a:lnTo>
                <a:lnTo>
                  <a:pt x="283" y="1081121"/>
                </a:lnTo>
                <a:lnTo>
                  <a:pt x="0" y="1080886"/>
                </a:lnTo>
                <a:lnTo>
                  <a:pt x="82395" y="295940"/>
                </a:lnTo>
                <a:close/>
              </a:path>
              <a:path w="923290" h="1081404">
                <a:moveTo>
                  <a:pt x="335237" y="505681"/>
                </a:moveTo>
                <a:lnTo>
                  <a:pt x="754717" y="0"/>
                </a:lnTo>
                <a:lnTo>
                  <a:pt x="923136" y="139709"/>
                </a:lnTo>
                <a:lnTo>
                  <a:pt x="619549" y="505681"/>
                </a:lnTo>
                <a:lnTo>
                  <a:pt x="335237" y="505681"/>
                </a:lnTo>
                <a:close/>
              </a:path>
            </a:pathLst>
          </a:custGeom>
          <a:solidFill>
            <a:srgbClr val="32CC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010453" y="4"/>
            <a:ext cx="13049885" cy="5342890"/>
            <a:chOff x="2010453" y="4"/>
            <a:chExt cx="13049885" cy="534289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20745" y="4"/>
              <a:ext cx="5339170" cy="533917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10453" y="1656656"/>
              <a:ext cx="8198484" cy="3686175"/>
            </a:xfrm>
            <a:custGeom>
              <a:avLst/>
              <a:gdLst/>
              <a:ahLst/>
              <a:cxnLst/>
              <a:rect l="l" t="t" r="r" b="b"/>
              <a:pathLst>
                <a:path w="8198484" h="3686175">
                  <a:moveTo>
                    <a:pt x="1549925" y="3308693"/>
                  </a:moveTo>
                  <a:lnTo>
                    <a:pt x="1979413" y="3289157"/>
                  </a:lnTo>
                  <a:lnTo>
                    <a:pt x="1961908" y="3302666"/>
                  </a:lnTo>
                  <a:lnTo>
                    <a:pt x="1945105" y="3316143"/>
                  </a:lnTo>
                  <a:lnTo>
                    <a:pt x="1930432" y="3329524"/>
                  </a:lnTo>
                  <a:lnTo>
                    <a:pt x="1919348" y="3355455"/>
                  </a:lnTo>
                  <a:lnTo>
                    <a:pt x="1922069" y="3380757"/>
                  </a:lnTo>
                  <a:lnTo>
                    <a:pt x="1933453" y="3405665"/>
                  </a:lnTo>
                  <a:lnTo>
                    <a:pt x="1982344" y="3467007"/>
                  </a:lnTo>
                  <a:lnTo>
                    <a:pt x="2011365" y="3503826"/>
                  </a:lnTo>
                  <a:lnTo>
                    <a:pt x="2033207" y="3553685"/>
                  </a:lnTo>
                  <a:lnTo>
                    <a:pt x="2044500" y="3604024"/>
                  </a:lnTo>
                  <a:lnTo>
                    <a:pt x="2047620" y="3629309"/>
                  </a:lnTo>
                  <a:lnTo>
                    <a:pt x="2048182" y="3654709"/>
                  </a:lnTo>
                  <a:lnTo>
                    <a:pt x="2038809" y="3667849"/>
                  </a:lnTo>
                  <a:lnTo>
                    <a:pt x="2013276" y="3681723"/>
                  </a:lnTo>
                  <a:lnTo>
                    <a:pt x="1922671" y="3685845"/>
                  </a:lnTo>
                  <a:lnTo>
                    <a:pt x="1895157" y="3661670"/>
                  </a:lnTo>
                  <a:lnTo>
                    <a:pt x="1881559" y="3636862"/>
                  </a:lnTo>
                  <a:lnTo>
                    <a:pt x="1872846" y="3599119"/>
                  </a:lnTo>
                  <a:lnTo>
                    <a:pt x="1866779" y="3573969"/>
                  </a:lnTo>
                  <a:lnTo>
                    <a:pt x="1859388" y="3548879"/>
                  </a:lnTo>
                  <a:lnTo>
                    <a:pt x="1739044" y="3554353"/>
                  </a:lnTo>
                  <a:lnTo>
                    <a:pt x="1716658" y="3504519"/>
                  </a:lnTo>
                  <a:lnTo>
                    <a:pt x="1690498" y="3467570"/>
                  </a:lnTo>
                  <a:lnTo>
                    <a:pt x="1660928" y="3430775"/>
                  </a:lnTo>
                  <a:lnTo>
                    <a:pt x="1628892" y="3394093"/>
                  </a:lnTo>
                  <a:lnTo>
                    <a:pt x="1595331" y="3357480"/>
                  </a:lnTo>
                  <a:lnTo>
                    <a:pt x="1561187" y="3320894"/>
                  </a:lnTo>
                  <a:lnTo>
                    <a:pt x="1549925" y="3308693"/>
                  </a:lnTo>
                  <a:close/>
                </a:path>
                <a:path w="8198484" h="3686175">
                  <a:moveTo>
                    <a:pt x="1739044" y="3554353"/>
                  </a:moveTo>
                  <a:lnTo>
                    <a:pt x="1859388" y="3548879"/>
                  </a:lnTo>
                  <a:lnTo>
                    <a:pt x="1842054" y="3562381"/>
                  </a:lnTo>
                  <a:lnTo>
                    <a:pt x="1844702" y="3587686"/>
                  </a:lnTo>
                  <a:lnTo>
                    <a:pt x="1845780" y="3600351"/>
                  </a:lnTo>
                  <a:lnTo>
                    <a:pt x="1825470" y="3613988"/>
                  </a:lnTo>
                  <a:lnTo>
                    <a:pt x="1797515" y="3602546"/>
                  </a:lnTo>
                  <a:lnTo>
                    <a:pt x="1774420" y="3603597"/>
                  </a:lnTo>
                  <a:lnTo>
                    <a:pt x="1754522" y="3579075"/>
                  </a:lnTo>
                  <a:lnTo>
                    <a:pt x="1739044" y="3554353"/>
                  </a:lnTo>
                  <a:close/>
                </a:path>
                <a:path w="8198484" h="3686175">
                  <a:moveTo>
                    <a:pt x="243425" y="1537433"/>
                  </a:moveTo>
                  <a:lnTo>
                    <a:pt x="881664" y="1508400"/>
                  </a:lnTo>
                  <a:lnTo>
                    <a:pt x="898413" y="1558491"/>
                  </a:lnTo>
                  <a:lnTo>
                    <a:pt x="919662" y="1608377"/>
                  </a:lnTo>
                  <a:lnTo>
                    <a:pt x="943923" y="1645413"/>
                  </a:lnTo>
                  <a:lnTo>
                    <a:pt x="970861" y="1682327"/>
                  </a:lnTo>
                  <a:lnTo>
                    <a:pt x="999567" y="1719160"/>
                  </a:lnTo>
                  <a:lnTo>
                    <a:pt x="1058637" y="1792752"/>
                  </a:lnTo>
                  <a:lnTo>
                    <a:pt x="1087180" y="1829593"/>
                  </a:lnTo>
                  <a:lnTo>
                    <a:pt x="1113847" y="1866519"/>
                  </a:lnTo>
                  <a:lnTo>
                    <a:pt x="1142869" y="1903339"/>
                  </a:lnTo>
                  <a:lnTo>
                    <a:pt x="1172797" y="1952830"/>
                  </a:lnTo>
                  <a:lnTo>
                    <a:pt x="1202461" y="1989620"/>
                  </a:lnTo>
                  <a:lnTo>
                    <a:pt x="1232425" y="2026396"/>
                  </a:lnTo>
                  <a:lnTo>
                    <a:pt x="1263249" y="2075847"/>
                  </a:lnTo>
                  <a:lnTo>
                    <a:pt x="1293765" y="2112598"/>
                  </a:lnTo>
                  <a:lnTo>
                    <a:pt x="1324535" y="2149338"/>
                  </a:lnTo>
                  <a:lnTo>
                    <a:pt x="1356122" y="2198753"/>
                  </a:lnTo>
                  <a:lnTo>
                    <a:pt x="1387355" y="2235472"/>
                  </a:lnTo>
                  <a:lnTo>
                    <a:pt x="1450435" y="2308881"/>
                  </a:lnTo>
                  <a:lnTo>
                    <a:pt x="1482829" y="2358260"/>
                  </a:lnTo>
                  <a:lnTo>
                    <a:pt x="1579208" y="2468294"/>
                  </a:lnTo>
                  <a:lnTo>
                    <a:pt x="1643587" y="2554358"/>
                  </a:lnTo>
                  <a:lnTo>
                    <a:pt x="1674820" y="2591080"/>
                  </a:lnTo>
                  <a:lnTo>
                    <a:pt x="1736658" y="2664542"/>
                  </a:lnTo>
                  <a:lnTo>
                    <a:pt x="1767237" y="2701291"/>
                  </a:lnTo>
                  <a:lnTo>
                    <a:pt x="1797569" y="2738051"/>
                  </a:lnTo>
                  <a:lnTo>
                    <a:pt x="1827638" y="2774822"/>
                  </a:lnTo>
                  <a:lnTo>
                    <a:pt x="1858004" y="2824293"/>
                  </a:lnTo>
                  <a:lnTo>
                    <a:pt x="1887500" y="2861091"/>
                  </a:lnTo>
                  <a:lnTo>
                    <a:pt x="1916686" y="2897903"/>
                  </a:lnTo>
                  <a:lnTo>
                    <a:pt x="1945546" y="2934729"/>
                  </a:lnTo>
                  <a:lnTo>
                    <a:pt x="1974067" y="2971571"/>
                  </a:lnTo>
                  <a:lnTo>
                    <a:pt x="2002808" y="3021117"/>
                  </a:lnTo>
                  <a:lnTo>
                    <a:pt x="2019986" y="3045761"/>
                  </a:lnTo>
                  <a:lnTo>
                    <a:pt x="2038625" y="3057627"/>
                  </a:lnTo>
                  <a:lnTo>
                    <a:pt x="2059383" y="3082109"/>
                  </a:lnTo>
                  <a:lnTo>
                    <a:pt x="2080610" y="3093856"/>
                  </a:lnTo>
                  <a:lnTo>
                    <a:pt x="2115134" y="3130425"/>
                  </a:lnTo>
                  <a:lnTo>
                    <a:pt x="2135726" y="3167628"/>
                  </a:lnTo>
                  <a:lnTo>
                    <a:pt x="2140118" y="3218281"/>
                  </a:lnTo>
                  <a:lnTo>
                    <a:pt x="2124306" y="3257139"/>
                  </a:lnTo>
                  <a:lnTo>
                    <a:pt x="2103011" y="3283534"/>
                  </a:lnTo>
                  <a:lnTo>
                    <a:pt x="2075078" y="3310231"/>
                  </a:lnTo>
                  <a:lnTo>
                    <a:pt x="2039587" y="3311846"/>
                  </a:lnTo>
                  <a:lnTo>
                    <a:pt x="1996770" y="3288367"/>
                  </a:lnTo>
                  <a:lnTo>
                    <a:pt x="1549925" y="3308693"/>
                  </a:lnTo>
                  <a:lnTo>
                    <a:pt x="1527403" y="3284292"/>
                  </a:lnTo>
                  <a:lnTo>
                    <a:pt x="1494920" y="3247630"/>
                  </a:lnTo>
                  <a:lnTo>
                    <a:pt x="1462515" y="3198251"/>
                  </a:lnTo>
                  <a:lnTo>
                    <a:pt x="1430116" y="3161586"/>
                  </a:lnTo>
                  <a:lnTo>
                    <a:pt x="1398036" y="3124905"/>
                  </a:lnTo>
                  <a:lnTo>
                    <a:pt x="1367165" y="3088170"/>
                  </a:lnTo>
                  <a:lnTo>
                    <a:pt x="1338389" y="3051340"/>
                  </a:lnTo>
                  <a:lnTo>
                    <a:pt x="1312600" y="3014374"/>
                  </a:lnTo>
                  <a:lnTo>
                    <a:pt x="1284785" y="2964786"/>
                  </a:lnTo>
                  <a:lnTo>
                    <a:pt x="1255505" y="2915266"/>
                  </a:lnTo>
                  <a:lnTo>
                    <a:pt x="1225010" y="2878513"/>
                  </a:lnTo>
                  <a:lnTo>
                    <a:pt x="1191823" y="2829171"/>
                  </a:lnTo>
                  <a:lnTo>
                    <a:pt x="1156772" y="2792626"/>
                  </a:lnTo>
                  <a:lnTo>
                    <a:pt x="1118957" y="2756206"/>
                  </a:lnTo>
                  <a:lnTo>
                    <a:pt x="1078051" y="2719928"/>
                  </a:lnTo>
                  <a:lnTo>
                    <a:pt x="1043878" y="2683343"/>
                  </a:lnTo>
                  <a:lnTo>
                    <a:pt x="1015605" y="2633776"/>
                  </a:lnTo>
                  <a:lnTo>
                    <a:pt x="987996" y="2584180"/>
                  </a:lnTo>
                  <a:lnTo>
                    <a:pt x="955815" y="2547504"/>
                  </a:lnTo>
                  <a:lnTo>
                    <a:pt x="920564" y="2498255"/>
                  </a:lnTo>
                  <a:lnTo>
                    <a:pt x="886836" y="2461650"/>
                  </a:lnTo>
                  <a:lnTo>
                    <a:pt x="853819" y="2425012"/>
                  </a:lnTo>
                  <a:lnTo>
                    <a:pt x="820700" y="2375666"/>
                  </a:lnTo>
                  <a:lnTo>
                    <a:pt x="755518" y="2289640"/>
                  </a:lnTo>
                  <a:lnTo>
                    <a:pt x="722983" y="2252980"/>
                  </a:lnTo>
                  <a:lnTo>
                    <a:pt x="673070" y="2191685"/>
                  </a:lnTo>
                  <a:lnTo>
                    <a:pt x="657574" y="2166964"/>
                  </a:lnTo>
                  <a:lnTo>
                    <a:pt x="645329" y="2142094"/>
                  </a:lnTo>
                  <a:lnTo>
                    <a:pt x="638177" y="2116993"/>
                  </a:lnTo>
                  <a:lnTo>
                    <a:pt x="624273" y="2079486"/>
                  </a:lnTo>
                  <a:lnTo>
                    <a:pt x="600150" y="2042444"/>
                  </a:lnTo>
                  <a:lnTo>
                    <a:pt x="570942" y="2018347"/>
                  </a:lnTo>
                  <a:lnTo>
                    <a:pt x="540049" y="1981613"/>
                  </a:lnTo>
                  <a:lnTo>
                    <a:pt x="485164" y="1907830"/>
                  </a:lnTo>
                  <a:lnTo>
                    <a:pt x="458226" y="1870916"/>
                  </a:lnTo>
                  <a:lnTo>
                    <a:pt x="431661" y="1833985"/>
                  </a:lnTo>
                  <a:lnTo>
                    <a:pt x="404760" y="1784356"/>
                  </a:lnTo>
                  <a:lnTo>
                    <a:pt x="378547" y="1747409"/>
                  </a:lnTo>
                  <a:lnTo>
                    <a:pt x="351737" y="1697776"/>
                  </a:lnTo>
                  <a:lnTo>
                    <a:pt x="325355" y="1660837"/>
                  </a:lnTo>
                  <a:lnTo>
                    <a:pt x="298692" y="1623911"/>
                  </a:lnTo>
                  <a:lnTo>
                    <a:pt x="271618" y="1587003"/>
                  </a:lnTo>
                  <a:lnTo>
                    <a:pt x="243425" y="1537433"/>
                  </a:lnTo>
                  <a:close/>
                </a:path>
                <a:path w="8198484" h="3686175">
                  <a:moveTo>
                    <a:pt x="5719327" y="2763066"/>
                  </a:moveTo>
                  <a:lnTo>
                    <a:pt x="5872735" y="2756088"/>
                  </a:lnTo>
                  <a:lnTo>
                    <a:pt x="5822196" y="2771100"/>
                  </a:lnTo>
                  <a:lnTo>
                    <a:pt x="5771060" y="2773426"/>
                  </a:lnTo>
                  <a:lnTo>
                    <a:pt x="5719327" y="2763066"/>
                  </a:lnTo>
                  <a:close/>
                </a:path>
                <a:path w="8198484" h="3686175">
                  <a:moveTo>
                    <a:pt x="5360167" y="2766691"/>
                  </a:moveTo>
                  <a:lnTo>
                    <a:pt x="6484137" y="2715563"/>
                  </a:lnTo>
                  <a:lnTo>
                    <a:pt x="6433649" y="2730573"/>
                  </a:lnTo>
                  <a:lnTo>
                    <a:pt x="5412019" y="2777045"/>
                  </a:lnTo>
                  <a:lnTo>
                    <a:pt x="5360167" y="2766691"/>
                  </a:lnTo>
                  <a:close/>
                </a:path>
                <a:path w="8198484" h="3686175">
                  <a:moveTo>
                    <a:pt x="5205560" y="2761010"/>
                  </a:moveTo>
                  <a:lnTo>
                    <a:pt x="6687944" y="2693579"/>
                  </a:lnTo>
                  <a:lnTo>
                    <a:pt x="6637426" y="2708590"/>
                  </a:lnTo>
                  <a:lnTo>
                    <a:pt x="5257586" y="2771357"/>
                  </a:lnTo>
                  <a:lnTo>
                    <a:pt x="5205560" y="2761010"/>
                  </a:lnTo>
                  <a:close/>
                </a:path>
                <a:path w="8198484" h="3686175">
                  <a:moveTo>
                    <a:pt x="4998623" y="2757711"/>
                  </a:moveTo>
                  <a:lnTo>
                    <a:pt x="6840514" y="2673926"/>
                  </a:lnTo>
                  <a:lnTo>
                    <a:pt x="6790074" y="2688933"/>
                  </a:lnTo>
                  <a:lnTo>
                    <a:pt x="5102450" y="2765701"/>
                  </a:lnTo>
                  <a:lnTo>
                    <a:pt x="4998623" y="2757711"/>
                  </a:lnTo>
                  <a:close/>
                </a:path>
                <a:path w="8198484" h="3686175">
                  <a:moveTo>
                    <a:pt x="4791810" y="2754405"/>
                  </a:moveTo>
                  <a:lnTo>
                    <a:pt x="6994320" y="2654216"/>
                  </a:lnTo>
                  <a:lnTo>
                    <a:pt x="6943459" y="2669243"/>
                  </a:lnTo>
                  <a:lnTo>
                    <a:pt x="4843860" y="2764750"/>
                  </a:lnTo>
                  <a:lnTo>
                    <a:pt x="4791810" y="2754405"/>
                  </a:lnTo>
                  <a:close/>
                </a:path>
                <a:path w="8198484" h="3686175">
                  <a:moveTo>
                    <a:pt x="4693827" y="2746149"/>
                  </a:moveTo>
                  <a:lnTo>
                    <a:pt x="7096580" y="2636852"/>
                  </a:lnTo>
                  <a:lnTo>
                    <a:pt x="7045744" y="2651877"/>
                  </a:lnTo>
                  <a:lnTo>
                    <a:pt x="4743076" y="2756622"/>
                  </a:lnTo>
                  <a:lnTo>
                    <a:pt x="4693827" y="2746149"/>
                  </a:lnTo>
                  <a:close/>
                </a:path>
                <a:path w="8198484" h="3686175">
                  <a:moveTo>
                    <a:pt x="4546466" y="2727426"/>
                  </a:moveTo>
                  <a:lnTo>
                    <a:pt x="7352541" y="2599782"/>
                  </a:lnTo>
                  <a:lnTo>
                    <a:pt x="7301670" y="2614809"/>
                  </a:lnTo>
                  <a:lnTo>
                    <a:pt x="7250241" y="2617149"/>
                  </a:lnTo>
                  <a:lnTo>
                    <a:pt x="7199400" y="2632174"/>
                  </a:lnTo>
                  <a:lnTo>
                    <a:pt x="4645162" y="2748363"/>
                  </a:lnTo>
                  <a:lnTo>
                    <a:pt x="4546466" y="2727426"/>
                  </a:lnTo>
                  <a:close/>
                </a:path>
                <a:path w="8198484" h="3686175">
                  <a:moveTo>
                    <a:pt x="4447685" y="2719206"/>
                  </a:moveTo>
                  <a:lnTo>
                    <a:pt x="7506467" y="2580067"/>
                  </a:lnTo>
                  <a:lnTo>
                    <a:pt x="7455510" y="2595098"/>
                  </a:lnTo>
                  <a:lnTo>
                    <a:pt x="4497475" y="2729654"/>
                  </a:lnTo>
                  <a:lnTo>
                    <a:pt x="4447685" y="2719206"/>
                  </a:lnTo>
                  <a:close/>
                </a:path>
                <a:path w="8198484" h="3686175">
                  <a:moveTo>
                    <a:pt x="4345348" y="2711148"/>
                  </a:moveTo>
                  <a:lnTo>
                    <a:pt x="7860254" y="2551261"/>
                  </a:lnTo>
                  <a:lnTo>
                    <a:pt x="7812910" y="2566128"/>
                  </a:lnTo>
                  <a:lnTo>
                    <a:pt x="4396431" y="2721538"/>
                  </a:lnTo>
                  <a:lnTo>
                    <a:pt x="4345348" y="2711148"/>
                  </a:lnTo>
                  <a:close/>
                </a:path>
                <a:path w="8198484" h="3686175">
                  <a:moveTo>
                    <a:pt x="7638519" y="2345224"/>
                  </a:moveTo>
                  <a:lnTo>
                    <a:pt x="7943052" y="2331371"/>
                  </a:lnTo>
                  <a:lnTo>
                    <a:pt x="7964205" y="2343122"/>
                  </a:lnTo>
                  <a:lnTo>
                    <a:pt x="8005609" y="2341239"/>
                  </a:lnTo>
                  <a:lnTo>
                    <a:pt x="8043500" y="2352228"/>
                  </a:lnTo>
                  <a:lnTo>
                    <a:pt x="8075782" y="2376186"/>
                  </a:lnTo>
                  <a:lnTo>
                    <a:pt x="8122746" y="2424902"/>
                  </a:lnTo>
                  <a:lnTo>
                    <a:pt x="8136617" y="2475124"/>
                  </a:lnTo>
                  <a:lnTo>
                    <a:pt x="8128694" y="2513624"/>
                  </a:lnTo>
                  <a:lnTo>
                    <a:pt x="8100706" y="2540323"/>
                  </a:lnTo>
                  <a:lnTo>
                    <a:pt x="4295306" y="2713424"/>
                  </a:lnTo>
                  <a:lnTo>
                    <a:pt x="4143379" y="2682196"/>
                  </a:lnTo>
                  <a:lnTo>
                    <a:pt x="4040336" y="2686883"/>
                  </a:lnTo>
                  <a:lnTo>
                    <a:pt x="3962201" y="2665011"/>
                  </a:lnTo>
                  <a:lnTo>
                    <a:pt x="3924337" y="2654020"/>
                  </a:lnTo>
                  <a:lnTo>
                    <a:pt x="6194133" y="2550771"/>
                  </a:lnTo>
                  <a:lnTo>
                    <a:pt x="6244999" y="2535744"/>
                  </a:lnTo>
                  <a:lnTo>
                    <a:pt x="6347843" y="2531066"/>
                  </a:lnTo>
                  <a:lnTo>
                    <a:pt x="6450099" y="2513701"/>
                  </a:lnTo>
                  <a:lnTo>
                    <a:pt x="6552978" y="2509022"/>
                  </a:lnTo>
                  <a:lnTo>
                    <a:pt x="6603874" y="2493993"/>
                  </a:lnTo>
                  <a:lnTo>
                    <a:pt x="6912048" y="2479975"/>
                  </a:lnTo>
                  <a:lnTo>
                    <a:pt x="6962333" y="2464974"/>
                  </a:lnTo>
                  <a:lnTo>
                    <a:pt x="7012525" y="2462691"/>
                  </a:lnTo>
                  <a:lnTo>
                    <a:pt x="7061009" y="2447773"/>
                  </a:lnTo>
                  <a:lnTo>
                    <a:pt x="7109929" y="2445547"/>
                  </a:lnTo>
                  <a:lnTo>
                    <a:pt x="7158089" y="2430644"/>
                  </a:lnTo>
                  <a:lnTo>
                    <a:pt x="7206994" y="2428419"/>
                  </a:lnTo>
                  <a:lnTo>
                    <a:pt x="7255841" y="2413484"/>
                  </a:lnTo>
                  <a:lnTo>
                    <a:pt x="7362216" y="2408645"/>
                  </a:lnTo>
                  <a:lnTo>
                    <a:pt x="7414629" y="2393548"/>
                  </a:lnTo>
                  <a:lnTo>
                    <a:pt x="7467465" y="2391144"/>
                  </a:lnTo>
                  <a:lnTo>
                    <a:pt x="7519553" y="2376062"/>
                  </a:lnTo>
                  <a:lnTo>
                    <a:pt x="7572032" y="2373675"/>
                  </a:lnTo>
                  <a:lnTo>
                    <a:pt x="7623732" y="2358610"/>
                  </a:lnTo>
                  <a:lnTo>
                    <a:pt x="7638519" y="2345224"/>
                  </a:lnTo>
                  <a:close/>
                </a:path>
                <a:path w="8198484" h="3686175">
                  <a:moveTo>
                    <a:pt x="5388299" y="2536575"/>
                  </a:moveTo>
                  <a:lnTo>
                    <a:pt x="5671787" y="2523679"/>
                  </a:lnTo>
                  <a:lnTo>
                    <a:pt x="5622007" y="2538657"/>
                  </a:lnTo>
                  <a:lnTo>
                    <a:pt x="5571828" y="2540939"/>
                  </a:lnTo>
                  <a:lnTo>
                    <a:pt x="5572001" y="2553645"/>
                  </a:lnTo>
                  <a:lnTo>
                    <a:pt x="5571890" y="2579076"/>
                  </a:lnTo>
                  <a:lnTo>
                    <a:pt x="3924337" y="2654020"/>
                  </a:lnTo>
                  <a:lnTo>
                    <a:pt x="3886661" y="2643021"/>
                  </a:lnTo>
                  <a:lnTo>
                    <a:pt x="5476905" y="2570684"/>
                  </a:lnTo>
                  <a:lnTo>
                    <a:pt x="5529617" y="2555573"/>
                  </a:lnTo>
                  <a:lnTo>
                    <a:pt x="5482864" y="2557699"/>
                  </a:lnTo>
                  <a:lnTo>
                    <a:pt x="5388299" y="2536575"/>
                  </a:lnTo>
                  <a:close/>
                </a:path>
                <a:path w="8198484" h="3686175">
                  <a:moveTo>
                    <a:pt x="5070173" y="2538333"/>
                  </a:moveTo>
                  <a:lnTo>
                    <a:pt x="5247545" y="2530264"/>
                  </a:lnTo>
                  <a:lnTo>
                    <a:pt x="5154980" y="2559901"/>
                  </a:lnTo>
                  <a:lnTo>
                    <a:pt x="5263478" y="2580392"/>
                  </a:lnTo>
                  <a:lnTo>
                    <a:pt x="3886661" y="2643021"/>
                  </a:lnTo>
                  <a:lnTo>
                    <a:pt x="3837092" y="2632563"/>
                  </a:lnTo>
                  <a:lnTo>
                    <a:pt x="5076505" y="2576184"/>
                  </a:lnTo>
                  <a:lnTo>
                    <a:pt x="5080495" y="2563289"/>
                  </a:lnTo>
                  <a:lnTo>
                    <a:pt x="5082391" y="2563203"/>
                  </a:lnTo>
                  <a:lnTo>
                    <a:pt x="5078706" y="2550658"/>
                  </a:lnTo>
                  <a:lnTo>
                    <a:pt x="5070173" y="2538333"/>
                  </a:lnTo>
                  <a:close/>
                </a:path>
                <a:path w="8198484" h="3686175">
                  <a:moveTo>
                    <a:pt x="3584994" y="2580465"/>
                  </a:moveTo>
                  <a:lnTo>
                    <a:pt x="6751496" y="2436426"/>
                  </a:lnTo>
                  <a:lnTo>
                    <a:pt x="6648022" y="2453846"/>
                  </a:lnTo>
                  <a:lnTo>
                    <a:pt x="4777723" y="2538922"/>
                  </a:lnTo>
                  <a:lnTo>
                    <a:pt x="4768822" y="2564754"/>
                  </a:lnTo>
                  <a:lnTo>
                    <a:pt x="4867490" y="2560265"/>
                  </a:lnTo>
                  <a:lnTo>
                    <a:pt x="4917401" y="2570708"/>
                  </a:lnTo>
                  <a:lnTo>
                    <a:pt x="4966745" y="2568464"/>
                  </a:lnTo>
                  <a:lnTo>
                    <a:pt x="5016684" y="2578905"/>
                  </a:lnTo>
                  <a:lnTo>
                    <a:pt x="3837092" y="2632563"/>
                  </a:lnTo>
                  <a:lnTo>
                    <a:pt x="3584994" y="2580465"/>
                  </a:lnTo>
                  <a:close/>
                </a:path>
                <a:path w="8198484" h="3686175">
                  <a:moveTo>
                    <a:pt x="4993497" y="2529107"/>
                  </a:moveTo>
                  <a:lnTo>
                    <a:pt x="6377311" y="2466160"/>
                  </a:lnTo>
                  <a:lnTo>
                    <a:pt x="6275560" y="2496215"/>
                  </a:lnTo>
                  <a:lnTo>
                    <a:pt x="5341600" y="2538699"/>
                  </a:lnTo>
                  <a:lnTo>
                    <a:pt x="5294304" y="2528137"/>
                  </a:lnTo>
                  <a:lnTo>
                    <a:pt x="5047934" y="2539344"/>
                  </a:lnTo>
                  <a:lnTo>
                    <a:pt x="4993497" y="2529107"/>
                  </a:lnTo>
                  <a:close/>
                </a:path>
                <a:path w="8198484" h="3686175">
                  <a:moveTo>
                    <a:pt x="3215410" y="2495571"/>
                  </a:moveTo>
                  <a:lnTo>
                    <a:pt x="7604155" y="2295935"/>
                  </a:lnTo>
                  <a:lnTo>
                    <a:pt x="7558196" y="2310738"/>
                  </a:lnTo>
                  <a:lnTo>
                    <a:pt x="7511014" y="2312884"/>
                  </a:lnTo>
                  <a:lnTo>
                    <a:pt x="7464031" y="2327738"/>
                  </a:lnTo>
                  <a:lnTo>
                    <a:pt x="7416399" y="2329905"/>
                  </a:lnTo>
                  <a:lnTo>
                    <a:pt x="7369554" y="2344746"/>
                  </a:lnTo>
                  <a:lnTo>
                    <a:pt x="7318347" y="2347075"/>
                  </a:lnTo>
                  <a:lnTo>
                    <a:pt x="7216674" y="2377126"/>
                  </a:lnTo>
                  <a:lnTo>
                    <a:pt x="7165080" y="2379473"/>
                  </a:lnTo>
                  <a:lnTo>
                    <a:pt x="7113961" y="2394511"/>
                  </a:lnTo>
                  <a:lnTo>
                    <a:pt x="7062176" y="2396867"/>
                  </a:lnTo>
                  <a:lnTo>
                    <a:pt x="7010892" y="2411913"/>
                  </a:lnTo>
                  <a:lnTo>
                    <a:pt x="6906996" y="2416639"/>
                  </a:lnTo>
                  <a:lnTo>
                    <a:pt x="6855565" y="2431692"/>
                  </a:lnTo>
                  <a:lnTo>
                    <a:pt x="3534899" y="2582743"/>
                  </a:lnTo>
                  <a:lnTo>
                    <a:pt x="3433985" y="2561908"/>
                  </a:lnTo>
                  <a:lnTo>
                    <a:pt x="3383336" y="2538785"/>
                  </a:lnTo>
                  <a:lnTo>
                    <a:pt x="3333635" y="2528333"/>
                  </a:lnTo>
                  <a:lnTo>
                    <a:pt x="3239430" y="2507192"/>
                  </a:lnTo>
                  <a:lnTo>
                    <a:pt x="3215410" y="2495571"/>
                  </a:lnTo>
                  <a:close/>
                </a:path>
                <a:path w="8198484" h="3686175">
                  <a:moveTo>
                    <a:pt x="7817003" y="1892145"/>
                  </a:moveTo>
                  <a:lnTo>
                    <a:pt x="7856347" y="1890356"/>
                  </a:lnTo>
                  <a:lnTo>
                    <a:pt x="7904905" y="1900860"/>
                  </a:lnTo>
                  <a:lnTo>
                    <a:pt x="8092063" y="1943199"/>
                  </a:lnTo>
                  <a:lnTo>
                    <a:pt x="8143530" y="1966284"/>
                  </a:lnTo>
                  <a:lnTo>
                    <a:pt x="8179310" y="1990083"/>
                  </a:lnTo>
                  <a:lnTo>
                    <a:pt x="8198239" y="2027361"/>
                  </a:lnTo>
                  <a:lnTo>
                    <a:pt x="8197995" y="2065512"/>
                  </a:lnTo>
                  <a:lnTo>
                    <a:pt x="8176836" y="2104613"/>
                  </a:lnTo>
                  <a:lnTo>
                    <a:pt x="8139373" y="2131744"/>
                  </a:lnTo>
                  <a:lnTo>
                    <a:pt x="8098388" y="2159034"/>
                  </a:lnTo>
                  <a:lnTo>
                    <a:pt x="8054982" y="2186435"/>
                  </a:lnTo>
                  <a:lnTo>
                    <a:pt x="8010260" y="2213896"/>
                  </a:lnTo>
                  <a:lnTo>
                    <a:pt x="7989515" y="2214839"/>
                  </a:lnTo>
                  <a:lnTo>
                    <a:pt x="7968482" y="2228509"/>
                  </a:lnTo>
                  <a:lnTo>
                    <a:pt x="7946967" y="2242201"/>
                  </a:lnTo>
                  <a:lnTo>
                    <a:pt x="7898271" y="2244416"/>
                  </a:lnTo>
                  <a:lnTo>
                    <a:pt x="7889088" y="2257547"/>
                  </a:lnTo>
                  <a:lnTo>
                    <a:pt x="7890073" y="2295642"/>
                  </a:lnTo>
                  <a:lnTo>
                    <a:pt x="7922468" y="2332307"/>
                  </a:lnTo>
                  <a:lnTo>
                    <a:pt x="7653648" y="2344536"/>
                  </a:lnTo>
                  <a:lnTo>
                    <a:pt x="7662733" y="2331409"/>
                  </a:lnTo>
                  <a:lnTo>
                    <a:pt x="7661162" y="2318771"/>
                  </a:lnTo>
                  <a:lnTo>
                    <a:pt x="7650499" y="2293826"/>
                  </a:lnTo>
                  <a:lnTo>
                    <a:pt x="3215410" y="2495571"/>
                  </a:lnTo>
                  <a:lnTo>
                    <a:pt x="3191391" y="2483951"/>
                  </a:lnTo>
                  <a:lnTo>
                    <a:pt x="2999540" y="2441825"/>
                  </a:lnTo>
                  <a:lnTo>
                    <a:pt x="2950584" y="2418626"/>
                  </a:lnTo>
                  <a:lnTo>
                    <a:pt x="2657781" y="2355666"/>
                  </a:lnTo>
                  <a:lnTo>
                    <a:pt x="2487900" y="2274402"/>
                  </a:lnTo>
                  <a:lnTo>
                    <a:pt x="5567158" y="2134332"/>
                  </a:lnTo>
                  <a:lnTo>
                    <a:pt x="5615533" y="2119418"/>
                  </a:lnTo>
                  <a:lnTo>
                    <a:pt x="6370746" y="2085064"/>
                  </a:lnTo>
                  <a:lnTo>
                    <a:pt x="6422814" y="2069983"/>
                  </a:lnTo>
                  <a:lnTo>
                    <a:pt x="6475468" y="2067588"/>
                  </a:lnTo>
                  <a:lnTo>
                    <a:pt x="6527528" y="2052506"/>
                  </a:lnTo>
                  <a:lnTo>
                    <a:pt x="6632649" y="2047725"/>
                  </a:lnTo>
                  <a:lnTo>
                    <a:pt x="6683030" y="2032720"/>
                  </a:lnTo>
                  <a:lnTo>
                    <a:pt x="6889299" y="2023337"/>
                  </a:lnTo>
                  <a:lnTo>
                    <a:pt x="6940310" y="2008303"/>
                  </a:lnTo>
                  <a:lnTo>
                    <a:pt x="7095912" y="2001225"/>
                  </a:lnTo>
                  <a:lnTo>
                    <a:pt x="7148527" y="1986119"/>
                  </a:lnTo>
                  <a:lnTo>
                    <a:pt x="7413037" y="1974087"/>
                  </a:lnTo>
                  <a:lnTo>
                    <a:pt x="7424268" y="1960863"/>
                  </a:lnTo>
                  <a:lnTo>
                    <a:pt x="7577161" y="1953908"/>
                  </a:lnTo>
                  <a:lnTo>
                    <a:pt x="7586246" y="1940781"/>
                  </a:lnTo>
                  <a:lnTo>
                    <a:pt x="7703244" y="1935459"/>
                  </a:lnTo>
                  <a:lnTo>
                    <a:pt x="7817003" y="1892145"/>
                  </a:lnTo>
                  <a:close/>
                </a:path>
                <a:path w="8198484" h="3686175">
                  <a:moveTo>
                    <a:pt x="30744" y="809745"/>
                  </a:moveTo>
                  <a:lnTo>
                    <a:pt x="1498586" y="742976"/>
                  </a:lnTo>
                  <a:lnTo>
                    <a:pt x="1213761" y="832211"/>
                  </a:lnTo>
                  <a:lnTo>
                    <a:pt x="1162374" y="834548"/>
                  </a:lnTo>
                  <a:lnTo>
                    <a:pt x="1110051" y="849642"/>
                  </a:lnTo>
                  <a:lnTo>
                    <a:pt x="1056710" y="852068"/>
                  </a:lnTo>
                  <a:lnTo>
                    <a:pt x="1004582" y="867152"/>
                  </a:lnTo>
                  <a:lnTo>
                    <a:pt x="988409" y="867888"/>
                  </a:lnTo>
                  <a:lnTo>
                    <a:pt x="983587" y="880820"/>
                  </a:lnTo>
                  <a:lnTo>
                    <a:pt x="982822" y="906281"/>
                  </a:lnTo>
                  <a:lnTo>
                    <a:pt x="2419215" y="840942"/>
                  </a:lnTo>
                  <a:lnTo>
                    <a:pt x="2368807" y="855948"/>
                  </a:lnTo>
                  <a:lnTo>
                    <a:pt x="2317934" y="858263"/>
                  </a:lnTo>
                  <a:lnTo>
                    <a:pt x="2267740" y="873259"/>
                  </a:lnTo>
                  <a:lnTo>
                    <a:pt x="2217059" y="875564"/>
                  </a:lnTo>
                  <a:lnTo>
                    <a:pt x="2167034" y="890553"/>
                  </a:lnTo>
                  <a:lnTo>
                    <a:pt x="2116502" y="892852"/>
                  </a:lnTo>
                  <a:lnTo>
                    <a:pt x="2016753" y="922815"/>
                  </a:lnTo>
                  <a:lnTo>
                    <a:pt x="1966361" y="925108"/>
                  </a:lnTo>
                  <a:lnTo>
                    <a:pt x="1916571" y="940086"/>
                  </a:lnTo>
                  <a:lnTo>
                    <a:pt x="1816446" y="957353"/>
                  </a:lnTo>
                  <a:lnTo>
                    <a:pt x="1716865" y="987309"/>
                  </a:lnTo>
                  <a:lnTo>
                    <a:pt x="1666459" y="989602"/>
                  </a:lnTo>
                  <a:lnTo>
                    <a:pt x="1616589" y="1004584"/>
                  </a:lnTo>
                  <a:lnTo>
                    <a:pt x="1566090" y="1006881"/>
                  </a:lnTo>
                  <a:lnTo>
                    <a:pt x="1518371" y="1021765"/>
                  </a:lnTo>
                  <a:lnTo>
                    <a:pt x="1469871" y="1023971"/>
                  </a:lnTo>
                  <a:lnTo>
                    <a:pt x="1323436" y="1068771"/>
                  </a:lnTo>
                  <a:lnTo>
                    <a:pt x="1365418" y="1105001"/>
                  </a:lnTo>
                  <a:lnTo>
                    <a:pt x="1408706" y="1128458"/>
                  </a:lnTo>
                  <a:lnTo>
                    <a:pt x="1453936" y="1164540"/>
                  </a:lnTo>
                  <a:lnTo>
                    <a:pt x="1545259" y="1211239"/>
                  </a:lnTo>
                  <a:lnTo>
                    <a:pt x="1590313" y="1221902"/>
                  </a:lnTo>
                  <a:lnTo>
                    <a:pt x="1725342" y="1292039"/>
                  </a:lnTo>
                  <a:lnTo>
                    <a:pt x="1771097" y="1328097"/>
                  </a:lnTo>
                  <a:lnTo>
                    <a:pt x="1907335" y="1398178"/>
                  </a:lnTo>
                  <a:lnTo>
                    <a:pt x="1952465" y="1408839"/>
                  </a:lnTo>
                  <a:lnTo>
                    <a:pt x="2183994" y="1525438"/>
                  </a:lnTo>
                  <a:lnTo>
                    <a:pt x="2229800" y="1536068"/>
                  </a:lnTo>
                  <a:lnTo>
                    <a:pt x="2323338" y="1582665"/>
                  </a:lnTo>
                  <a:lnTo>
                    <a:pt x="2369873" y="1593262"/>
                  </a:lnTo>
                  <a:lnTo>
                    <a:pt x="2417188" y="1616536"/>
                  </a:lnTo>
                  <a:lnTo>
                    <a:pt x="2464106" y="1627115"/>
                  </a:lnTo>
                  <a:lnTo>
                    <a:pt x="2511762" y="1650373"/>
                  </a:lnTo>
                  <a:lnTo>
                    <a:pt x="2558980" y="1660938"/>
                  </a:lnTo>
                  <a:lnTo>
                    <a:pt x="2606893" y="1684185"/>
                  </a:lnTo>
                  <a:lnTo>
                    <a:pt x="2654328" y="1694740"/>
                  </a:lnTo>
                  <a:lnTo>
                    <a:pt x="2702417" y="1717979"/>
                  </a:lnTo>
                  <a:lnTo>
                    <a:pt x="2796896" y="1739108"/>
                  </a:lnTo>
                  <a:lnTo>
                    <a:pt x="2844790" y="1762355"/>
                  </a:lnTo>
                  <a:lnTo>
                    <a:pt x="2939618" y="1783468"/>
                  </a:lnTo>
                  <a:lnTo>
                    <a:pt x="2987721" y="1806706"/>
                  </a:lnTo>
                  <a:lnTo>
                    <a:pt x="3083036" y="1827797"/>
                  </a:lnTo>
                  <a:lnTo>
                    <a:pt x="3131418" y="1851022"/>
                  </a:lnTo>
                  <a:lnTo>
                    <a:pt x="3323793" y="1893124"/>
                  </a:lnTo>
                  <a:lnTo>
                    <a:pt x="3374938" y="1916224"/>
                  </a:lnTo>
                  <a:lnTo>
                    <a:pt x="3885837" y="2020115"/>
                  </a:lnTo>
                  <a:lnTo>
                    <a:pt x="3937099" y="2017783"/>
                  </a:lnTo>
                  <a:lnTo>
                    <a:pt x="3989116" y="2028130"/>
                  </a:lnTo>
                  <a:lnTo>
                    <a:pt x="4180437" y="2070280"/>
                  </a:lnTo>
                  <a:lnTo>
                    <a:pt x="4274496" y="2066001"/>
                  </a:lnTo>
                  <a:lnTo>
                    <a:pt x="4367875" y="2087180"/>
                  </a:lnTo>
                  <a:lnTo>
                    <a:pt x="4413681" y="2085096"/>
                  </a:lnTo>
                  <a:lnTo>
                    <a:pt x="4506427" y="2106304"/>
                  </a:lnTo>
                  <a:lnTo>
                    <a:pt x="4552453" y="2104210"/>
                  </a:lnTo>
                  <a:lnTo>
                    <a:pt x="4599367" y="2114789"/>
                  </a:lnTo>
                  <a:lnTo>
                    <a:pt x="4767222" y="2107154"/>
                  </a:lnTo>
                  <a:lnTo>
                    <a:pt x="4868832" y="2127958"/>
                  </a:lnTo>
                  <a:lnTo>
                    <a:pt x="4919640" y="2125647"/>
                  </a:lnTo>
                  <a:lnTo>
                    <a:pt x="4971301" y="2136010"/>
                  </a:lnTo>
                  <a:lnTo>
                    <a:pt x="5227954" y="2124335"/>
                  </a:lnTo>
                  <a:lnTo>
                    <a:pt x="5279527" y="2134702"/>
                  </a:lnTo>
                  <a:lnTo>
                    <a:pt x="5372724" y="2130463"/>
                  </a:lnTo>
                  <a:lnTo>
                    <a:pt x="5421107" y="2140975"/>
                  </a:lnTo>
                  <a:lnTo>
                    <a:pt x="2487900" y="2274402"/>
                  </a:lnTo>
                  <a:lnTo>
                    <a:pt x="2463527" y="2262798"/>
                  </a:lnTo>
                  <a:lnTo>
                    <a:pt x="2414755" y="2252303"/>
                  </a:lnTo>
                  <a:lnTo>
                    <a:pt x="2367813" y="2229012"/>
                  </a:lnTo>
                  <a:lnTo>
                    <a:pt x="2321589" y="2218402"/>
                  </a:lnTo>
                  <a:lnTo>
                    <a:pt x="2228383" y="2171789"/>
                  </a:lnTo>
                  <a:lnTo>
                    <a:pt x="2182541" y="2161161"/>
                  </a:lnTo>
                  <a:lnTo>
                    <a:pt x="2136235" y="2137841"/>
                  </a:lnTo>
                  <a:lnTo>
                    <a:pt x="2090612" y="2127203"/>
                  </a:lnTo>
                  <a:lnTo>
                    <a:pt x="2044511" y="2103874"/>
                  </a:lnTo>
                  <a:lnTo>
                    <a:pt x="1577690" y="1870846"/>
                  </a:lnTo>
                  <a:lnTo>
                    <a:pt x="1534317" y="1860106"/>
                  </a:lnTo>
                  <a:lnTo>
                    <a:pt x="1489399" y="1836723"/>
                  </a:lnTo>
                  <a:lnTo>
                    <a:pt x="1444773" y="1826040"/>
                  </a:lnTo>
                  <a:lnTo>
                    <a:pt x="1399966" y="1802652"/>
                  </a:lnTo>
                  <a:lnTo>
                    <a:pt x="1356239" y="1779215"/>
                  </a:lnTo>
                  <a:lnTo>
                    <a:pt x="1314272" y="1755697"/>
                  </a:lnTo>
                  <a:lnTo>
                    <a:pt x="1274749" y="1732069"/>
                  </a:lnTo>
                  <a:lnTo>
                    <a:pt x="1234623" y="1708468"/>
                  </a:lnTo>
                  <a:lnTo>
                    <a:pt x="1192829" y="1684943"/>
                  </a:lnTo>
                  <a:lnTo>
                    <a:pt x="1149709" y="1661478"/>
                  </a:lnTo>
                  <a:lnTo>
                    <a:pt x="1038339" y="1602978"/>
                  </a:lnTo>
                  <a:lnTo>
                    <a:pt x="1527408" y="1580731"/>
                  </a:lnTo>
                  <a:lnTo>
                    <a:pt x="1533891" y="1567723"/>
                  </a:lnTo>
                  <a:lnTo>
                    <a:pt x="1540317" y="1567431"/>
                  </a:lnTo>
                  <a:lnTo>
                    <a:pt x="1544563" y="1554525"/>
                  </a:lnTo>
                  <a:lnTo>
                    <a:pt x="1546236" y="1541736"/>
                  </a:lnTo>
                  <a:lnTo>
                    <a:pt x="1542424" y="1529196"/>
                  </a:lnTo>
                  <a:lnTo>
                    <a:pt x="1531357" y="1516986"/>
                  </a:lnTo>
                  <a:lnTo>
                    <a:pt x="1504736" y="1518197"/>
                  </a:lnTo>
                  <a:lnTo>
                    <a:pt x="1485691" y="1506350"/>
                  </a:lnTo>
                  <a:lnTo>
                    <a:pt x="1468168" y="1494434"/>
                  </a:lnTo>
                  <a:lnTo>
                    <a:pt x="896494" y="1520439"/>
                  </a:lnTo>
                  <a:lnTo>
                    <a:pt x="881664" y="1508400"/>
                  </a:lnTo>
                  <a:lnTo>
                    <a:pt x="243425" y="1537433"/>
                  </a:lnTo>
                  <a:lnTo>
                    <a:pt x="215910" y="1500545"/>
                  </a:lnTo>
                  <a:lnTo>
                    <a:pt x="190480" y="1463562"/>
                  </a:lnTo>
                  <a:lnTo>
                    <a:pt x="165944" y="1413826"/>
                  </a:lnTo>
                  <a:lnTo>
                    <a:pt x="142839" y="1376737"/>
                  </a:lnTo>
                  <a:lnTo>
                    <a:pt x="136979" y="1364291"/>
                  </a:lnTo>
                  <a:lnTo>
                    <a:pt x="1072954" y="1321715"/>
                  </a:lnTo>
                  <a:lnTo>
                    <a:pt x="1080432" y="1308662"/>
                  </a:lnTo>
                  <a:lnTo>
                    <a:pt x="1083113" y="1295827"/>
                  </a:lnTo>
                  <a:lnTo>
                    <a:pt x="1078993" y="1283301"/>
                  </a:lnTo>
                  <a:lnTo>
                    <a:pt x="1069346" y="1271026"/>
                  </a:lnTo>
                  <a:lnTo>
                    <a:pt x="1056024" y="1271632"/>
                  </a:lnTo>
                  <a:lnTo>
                    <a:pt x="1015913" y="1248031"/>
                  </a:lnTo>
                  <a:lnTo>
                    <a:pt x="977359" y="1237071"/>
                  </a:lnTo>
                  <a:lnTo>
                    <a:pt x="938178" y="1213427"/>
                  </a:lnTo>
                  <a:lnTo>
                    <a:pt x="897914" y="1189833"/>
                  </a:lnTo>
                  <a:lnTo>
                    <a:pt x="854959" y="1153647"/>
                  </a:lnTo>
                  <a:lnTo>
                    <a:pt x="36137" y="1190894"/>
                  </a:lnTo>
                  <a:lnTo>
                    <a:pt x="17423" y="1166319"/>
                  </a:lnTo>
                  <a:lnTo>
                    <a:pt x="9676" y="1153958"/>
                  </a:lnTo>
                  <a:lnTo>
                    <a:pt x="3430" y="1141529"/>
                  </a:lnTo>
                  <a:lnTo>
                    <a:pt x="0" y="1128972"/>
                  </a:lnTo>
                  <a:lnTo>
                    <a:pt x="703" y="1116227"/>
                  </a:lnTo>
                  <a:lnTo>
                    <a:pt x="9811" y="1064960"/>
                  </a:lnTo>
                  <a:lnTo>
                    <a:pt x="12022" y="1014007"/>
                  </a:lnTo>
                  <a:lnTo>
                    <a:pt x="11167" y="963194"/>
                  </a:lnTo>
                  <a:lnTo>
                    <a:pt x="11074" y="912345"/>
                  </a:lnTo>
                  <a:lnTo>
                    <a:pt x="16152" y="873975"/>
                  </a:lnTo>
                  <a:lnTo>
                    <a:pt x="29077" y="822534"/>
                  </a:lnTo>
                  <a:lnTo>
                    <a:pt x="30744" y="809745"/>
                  </a:lnTo>
                  <a:close/>
                </a:path>
                <a:path w="8198484" h="3686175">
                  <a:moveTo>
                    <a:pt x="4692875" y="2097822"/>
                  </a:moveTo>
                  <a:lnTo>
                    <a:pt x="4730783" y="2096098"/>
                  </a:lnTo>
                  <a:lnTo>
                    <a:pt x="4749301" y="2107969"/>
                  </a:lnTo>
                  <a:lnTo>
                    <a:pt x="4646135" y="2112662"/>
                  </a:lnTo>
                  <a:lnTo>
                    <a:pt x="4692875" y="2097822"/>
                  </a:lnTo>
                  <a:close/>
                </a:path>
                <a:path w="8198484" h="3686175">
                  <a:moveTo>
                    <a:pt x="7326674" y="1939876"/>
                  </a:moveTo>
                  <a:lnTo>
                    <a:pt x="7366269" y="1938075"/>
                  </a:lnTo>
                  <a:lnTo>
                    <a:pt x="7383827" y="1949989"/>
                  </a:lnTo>
                  <a:lnTo>
                    <a:pt x="7400808" y="1974643"/>
                  </a:lnTo>
                  <a:lnTo>
                    <a:pt x="7201828" y="1983694"/>
                  </a:lnTo>
                  <a:lnTo>
                    <a:pt x="7305782" y="1953539"/>
                  </a:lnTo>
                  <a:lnTo>
                    <a:pt x="7326674" y="1939876"/>
                  </a:lnTo>
                  <a:close/>
                </a:path>
                <a:path w="8198484" h="3686175">
                  <a:moveTo>
                    <a:pt x="7485480" y="1919939"/>
                  </a:moveTo>
                  <a:lnTo>
                    <a:pt x="7512343" y="1918717"/>
                  </a:lnTo>
                  <a:lnTo>
                    <a:pt x="7538369" y="1942959"/>
                  </a:lnTo>
                  <a:lnTo>
                    <a:pt x="7554447" y="1954941"/>
                  </a:lnTo>
                  <a:lnTo>
                    <a:pt x="7424268" y="1960863"/>
                  </a:lnTo>
                  <a:lnTo>
                    <a:pt x="7438258" y="1947513"/>
                  </a:lnTo>
                  <a:lnTo>
                    <a:pt x="7460033" y="1933810"/>
                  </a:lnTo>
                  <a:lnTo>
                    <a:pt x="7485480" y="1919939"/>
                  </a:lnTo>
                  <a:close/>
                </a:path>
                <a:path w="8198484" h="3686175">
                  <a:moveTo>
                    <a:pt x="7603508" y="1914570"/>
                  </a:moveTo>
                  <a:lnTo>
                    <a:pt x="7622994" y="1913684"/>
                  </a:lnTo>
                  <a:lnTo>
                    <a:pt x="7703244" y="1935459"/>
                  </a:lnTo>
                  <a:lnTo>
                    <a:pt x="7586246" y="1940781"/>
                  </a:lnTo>
                  <a:lnTo>
                    <a:pt x="7594081" y="1927712"/>
                  </a:lnTo>
                  <a:lnTo>
                    <a:pt x="7603508" y="1914570"/>
                  </a:lnTo>
                  <a:close/>
                </a:path>
                <a:path w="8198484" h="3686175">
                  <a:moveTo>
                    <a:pt x="896494" y="1520439"/>
                  </a:moveTo>
                  <a:lnTo>
                    <a:pt x="1421548" y="1496555"/>
                  </a:lnTo>
                  <a:lnTo>
                    <a:pt x="1431250" y="1521540"/>
                  </a:lnTo>
                  <a:lnTo>
                    <a:pt x="1446775" y="1533547"/>
                  </a:lnTo>
                  <a:lnTo>
                    <a:pt x="1464109" y="1545471"/>
                  </a:lnTo>
                  <a:lnTo>
                    <a:pt x="1478662" y="1557523"/>
                  </a:lnTo>
                  <a:lnTo>
                    <a:pt x="1488982" y="1569766"/>
                  </a:lnTo>
                  <a:lnTo>
                    <a:pt x="1500818" y="1581941"/>
                  </a:lnTo>
                  <a:lnTo>
                    <a:pt x="1038339" y="1602978"/>
                  </a:lnTo>
                  <a:lnTo>
                    <a:pt x="926155" y="1544516"/>
                  </a:lnTo>
                  <a:lnTo>
                    <a:pt x="896494" y="1520439"/>
                  </a:lnTo>
                  <a:close/>
                </a:path>
                <a:path w="8198484" h="3686175">
                  <a:moveTo>
                    <a:pt x="36137" y="1190894"/>
                  </a:moveTo>
                  <a:lnTo>
                    <a:pt x="854959" y="1153647"/>
                  </a:lnTo>
                  <a:lnTo>
                    <a:pt x="881439" y="1216008"/>
                  </a:lnTo>
                  <a:lnTo>
                    <a:pt x="912037" y="1252756"/>
                  </a:lnTo>
                  <a:lnTo>
                    <a:pt x="948421" y="1289240"/>
                  </a:lnTo>
                  <a:lnTo>
                    <a:pt x="989951" y="1300064"/>
                  </a:lnTo>
                  <a:lnTo>
                    <a:pt x="1038873" y="1323265"/>
                  </a:lnTo>
                  <a:lnTo>
                    <a:pt x="136979" y="1364291"/>
                  </a:lnTo>
                  <a:lnTo>
                    <a:pt x="119396" y="1326951"/>
                  </a:lnTo>
                  <a:lnTo>
                    <a:pt x="96153" y="1289869"/>
                  </a:lnTo>
                  <a:lnTo>
                    <a:pt x="71339" y="1240145"/>
                  </a:lnTo>
                  <a:lnTo>
                    <a:pt x="45494" y="1203182"/>
                  </a:lnTo>
                  <a:lnTo>
                    <a:pt x="36137" y="1190894"/>
                  </a:lnTo>
                  <a:close/>
                </a:path>
                <a:path w="8198484" h="3686175">
                  <a:moveTo>
                    <a:pt x="3330080" y="329123"/>
                  </a:moveTo>
                  <a:lnTo>
                    <a:pt x="3378307" y="466773"/>
                  </a:lnTo>
                  <a:lnTo>
                    <a:pt x="3406210" y="541783"/>
                  </a:lnTo>
                  <a:lnTo>
                    <a:pt x="3408787" y="567092"/>
                  </a:lnTo>
                  <a:lnTo>
                    <a:pt x="3364191" y="607260"/>
                  </a:lnTo>
                  <a:lnTo>
                    <a:pt x="3319037" y="634740"/>
                  </a:lnTo>
                  <a:lnTo>
                    <a:pt x="3026869" y="724309"/>
                  </a:lnTo>
                  <a:lnTo>
                    <a:pt x="2936834" y="753831"/>
                  </a:lnTo>
                  <a:lnTo>
                    <a:pt x="2564082" y="770787"/>
                  </a:lnTo>
                  <a:lnTo>
                    <a:pt x="2557606" y="783795"/>
                  </a:lnTo>
                  <a:lnTo>
                    <a:pt x="2532252" y="823087"/>
                  </a:lnTo>
                  <a:lnTo>
                    <a:pt x="2497397" y="837386"/>
                  </a:lnTo>
                  <a:lnTo>
                    <a:pt x="1036103" y="903858"/>
                  </a:lnTo>
                  <a:lnTo>
                    <a:pt x="1088601" y="888757"/>
                  </a:lnTo>
                  <a:lnTo>
                    <a:pt x="1194142" y="883956"/>
                  </a:lnTo>
                  <a:lnTo>
                    <a:pt x="1246036" y="868882"/>
                  </a:lnTo>
                  <a:lnTo>
                    <a:pt x="1298310" y="866504"/>
                  </a:lnTo>
                  <a:lnTo>
                    <a:pt x="1401122" y="836401"/>
                  </a:lnTo>
                  <a:lnTo>
                    <a:pt x="1452818" y="834050"/>
                  </a:lnTo>
                  <a:lnTo>
                    <a:pt x="1554495" y="803998"/>
                  </a:lnTo>
                  <a:lnTo>
                    <a:pt x="1646505" y="774387"/>
                  </a:lnTo>
                  <a:lnTo>
                    <a:pt x="1693888" y="772231"/>
                  </a:lnTo>
                  <a:lnTo>
                    <a:pt x="1740671" y="757390"/>
                  </a:lnTo>
                  <a:lnTo>
                    <a:pt x="1787589" y="755256"/>
                  </a:lnTo>
                  <a:lnTo>
                    <a:pt x="1885570" y="725372"/>
                  </a:lnTo>
                  <a:lnTo>
                    <a:pt x="1935470" y="723103"/>
                  </a:lnTo>
                  <a:lnTo>
                    <a:pt x="1984899" y="708141"/>
                  </a:lnTo>
                  <a:lnTo>
                    <a:pt x="2034922" y="705866"/>
                  </a:lnTo>
                  <a:lnTo>
                    <a:pt x="2084297" y="690906"/>
                  </a:lnTo>
                  <a:lnTo>
                    <a:pt x="2134090" y="688641"/>
                  </a:lnTo>
                  <a:lnTo>
                    <a:pt x="2279907" y="643869"/>
                  </a:lnTo>
                  <a:lnTo>
                    <a:pt x="2429910" y="637046"/>
                  </a:lnTo>
                  <a:lnTo>
                    <a:pt x="2480731" y="622021"/>
                  </a:lnTo>
                  <a:lnTo>
                    <a:pt x="2528545" y="607133"/>
                  </a:lnTo>
                  <a:lnTo>
                    <a:pt x="2577689" y="604897"/>
                  </a:lnTo>
                  <a:lnTo>
                    <a:pt x="2676090" y="574995"/>
                  </a:lnTo>
                  <a:lnTo>
                    <a:pt x="2726006" y="572724"/>
                  </a:lnTo>
                  <a:lnTo>
                    <a:pt x="2871599" y="527962"/>
                  </a:lnTo>
                  <a:lnTo>
                    <a:pt x="2995349" y="522333"/>
                  </a:lnTo>
                  <a:lnTo>
                    <a:pt x="3029907" y="508048"/>
                  </a:lnTo>
                  <a:lnTo>
                    <a:pt x="3063431" y="481096"/>
                  </a:lnTo>
                  <a:lnTo>
                    <a:pt x="3098234" y="466800"/>
                  </a:lnTo>
                  <a:lnTo>
                    <a:pt x="3261048" y="459394"/>
                  </a:lnTo>
                  <a:lnTo>
                    <a:pt x="3292792" y="432524"/>
                  </a:lnTo>
                  <a:lnTo>
                    <a:pt x="3315709" y="380629"/>
                  </a:lnTo>
                  <a:lnTo>
                    <a:pt x="3330080" y="329123"/>
                  </a:lnTo>
                  <a:close/>
                </a:path>
                <a:path w="8198484" h="3686175">
                  <a:moveTo>
                    <a:pt x="2579683" y="770077"/>
                  </a:moveTo>
                  <a:lnTo>
                    <a:pt x="2890427" y="755942"/>
                  </a:lnTo>
                  <a:lnTo>
                    <a:pt x="2844268" y="770755"/>
                  </a:lnTo>
                  <a:lnTo>
                    <a:pt x="2797362" y="772888"/>
                  </a:lnTo>
                  <a:lnTo>
                    <a:pt x="2751023" y="787709"/>
                  </a:lnTo>
                  <a:lnTo>
                    <a:pt x="2704257" y="789837"/>
                  </a:lnTo>
                  <a:lnTo>
                    <a:pt x="2674916" y="803885"/>
                  </a:lnTo>
                  <a:lnTo>
                    <a:pt x="2644845" y="805252"/>
                  </a:lnTo>
                  <a:lnTo>
                    <a:pt x="2615633" y="793868"/>
                  </a:lnTo>
                  <a:lnTo>
                    <a:pt x="2589443" y="782346"/>
                  </a:lnTo>
                  <a:lnTo>
                    <a:pt x="2579683" y="770077"/>
                  </a:lnTo>
                  <a:close/>
                </a:path>
                <a:path w="8198484" h="3686175">
                  <a:moveTo>
                    <a:pt x="33860" y="796891"/>
                  </a:moveTo>
                  <a:lnTo>
                    <a:pt x="1594869" y="725883"/>
                  </a:lnTo>
                  <a:lnTo>
                    <a:pt x="1546974" y="740775"/>
                  </a:lnTo>
                  <a:lnTo>
                    <a:pt x="32373" y="809671"/>
                  </a:lnTo>
                  <a:lnTo>
                    <a:pt x="33860" y="796891"/>
                  </a:lnTo>
                  <a:close/>
                </a:path>
                <a:path w="8198484" h="3686175">
                  <a:moveTo>
                    <a:pt x="445236" y="574768"/>
                  </a:moveTo>
                  <a:lnTo>
                    <a:pt x="2906096" y="462827"/>
                  </a:lnTo>
                  <a:lnTo>
                    <a:pt x="2765482" y="507363"/>
                  </a:lnTo>
                  <a:lnTo>
                    <a:pt x="2718334" y="509508"/>
                  </a:lnTo>
                  <a:lnTo>
                    <a:pt x="2531433" y="568862"/>
                  </a:lnTo>
                  <a:lnTo>
                    <a:pt x="2383172" y="575606"/>
                  </a:lnTo>
                  <a:lnTo>
                    <a:pt x="2331999" y="590647"/>
                  </a:lnTo>
                  <a:lnTo>
                    <a:pt x="2229562" y="595307"/>
                  </a:lnTo>
                  <a:lnTo>
                    <a:pt x="2129330" y="625292"/>
                  </a:lnTo>
                  <a:lnTo>
                    <a:pt x="2078893" y="627587"/>
                  </a:lnTo>
                  <a:lnTo>
                    <a:pt x="1979413" y="657538"/>
                  </a:lnTo>
                  <a:lnTo>
                    <a:pt x="1932036" y="672406"/>
                  </a:lnTo>
                  <a:lnTo>
                    <a:pt x="1883900" y="674596"/>
                  </a:lnTo>
                  <a:lnTo>
                    <a:pt x="1788370" y="704368"/>
                  </a:lnTo>
                  <a:lnTo>
                    <a:pt x="1739890" y="706573"/>
                  </a:lnTo>
                  <a:lnTo>
                    <a:pt x="1643394" y="723676"/>
                  </a:lnTo>
                  <a:lnTo>
                    <a:pt x="37409" y="796729"/>
                  </a:lnTo>
                  <a:lnTo>
                    <a:pt x="73433" y="769664"/>
                  </a:lnTo>
                  <a:lnTo>
                    <a:pt x="105907" y="730048"/>
                  </a:lnTo>
                  <a:lnTo>
                    <a:pt x="137454" y="690473"/>
                  </a:lnTo>
                  <a:lnTo>
                    <a:pt x="170691" y="663535"/>
                  </a:lnTo>
                  <a:lnTo>
                    <a:pt x="207087" y="636453"/>
                  </a:lnTo>
                  <a:lnTo>
                    <a:pt x="248684" y="609135"/>
                  </a:lnTo>
                  <a:lnTo>
                    <a:pt x="298101" y="594174"/>
                  </a:lnTo>
                  <a:lnTo>
                    <a:pt x="396823" y="589683"/>
                  </a:lnTo>
                  <a:lnTo>
                    <a:pt x="445236" y="574768"/>
                  </a:lnTo>
                  <a:close/>
                </a:path>
                <a:path w="8198484" h="3686175">
                  <a:moveTo>
                    <a:pt x="2918495" y="513116"/>
                  </a:moveTo>
                  <a:lnTo>
                    <a:pt x="2958598" y="524005"/>
                  </a:lnTo>
                  <a:lnTo>
                    <a:pt x="2871599" y="527962"/>
                  </a:lnTo>
                  <a:lnTo>
                    <a:pt x="2918495" y="513116"/>
                  </a:lnTo>
                  <a:close/>
                </a:path>
                <a:path w="8198484" h="3686175">
                  <a:moveTo>
                    <a:pt x="3134896" y="452419"/>
                  </a:moveTo>
                  <a:lnTo>
                    <a:pt x="3175732" y="463275"/>
                  </a:lnTo>
                  <a:lnTo>
                    <a:pt x="3098234" y="466800"/>
                  </a:lnTo>
                  <a:lnTo>
                    <a:pt x="3134896" y="452419"/>
                  </a:lnTo>
                  <a:close/>
                </a:path>
                <a:path w="8198484" h="3686175">
                  <a:moveTo>
                    <a:pt x="1769213" y="298419"/>
                  </a:moveTo>
                  <a:lnTo>
                    <a:pt x="3337355" y="227087"/>
                  </a:lnTo>
                  <a:lnTo>
                    <a:pt x="3321246" y="253246"/>
                  </a:lnTo>
                  <a:lnTo>
                    <a:pt x="3302197" y="266825"/>
                  </a:lnTo>
                  <a:lnTo>
                    <a:pt x="3259771" y="294181"/>
                  </a:lnTo>
                  <a:lnTo>
                    <a:pt x="3219510" y="308726"/>
                  </a:lnTo>
                  <a:lnTo>
                    <a:pt x="3181726" y="335871"/>
                  </a:lnTo>
                  <a:lnTo>
                    <a:pt x="3108491" y="390055"/>
                  </a:lnTo>
                  <a:lnTo>
                    <a:pt x="3071358" y="417170"/>
                  </a:lnTo>
                  <a:lnTo>
                    <a:pt x="3055690" y="430596"/>
                  </a:lnTo>
                  <a:lnTo>
                    <a:pt x="3038610" y="444086"/>
                  </a:lnTo>
                  <a:lnTo>
                    <a:pt x="3001959" y="445753"/>
                  </a:lnTo>
                  <a:lnTo>
                    <a:pt x="2954109" y="460643"/>
                  </a:lnTo>
                  <a:lnTo>
                    <a:pt x="493968" y="572551"/>
                  </a:lnTo>
                  <a:lnTo>
                    <a:pt x="589483" y="542780"/>
                  </a:lnTo>
                  <a:lnTo>
                    <a:pt x="802051" y="533110"/>
                  </a:lnTo>
                  <a:lnTo>
                    <a:pt x="821329" y="506807"/>
                  </a:lnTo>
                  <a:lnTo>
                    <a:pt x="848251" y="492870"/>
                  </a:lnTo>
                  <a:lnTo>
                    <a:pt x="938849" y="488748"/>
                  </a:lnTo>
                  <a:lnTo>
                    <a:pt x="959162" y="462398"/>
                  </a:lnTo>
                  <a:lnTo>
                    <a:pt x="1125811" y="454817"/>
                  </a:lnTo>
                  <a:lnTo>
                    <a:pt x="1167105" y="427513"/>
                  </a:lnTo>
                  <a:lnTo>
                    <a:pt x="1209304" y="412880"/>
                  </a:lnTo>
                  <a:lnTo>
                    <a:pt x="1300965" y="408711"/>
                  </a:lnTo>
                  <a:lnTo>
                    <a:pt x="1394677" y="379022"/>
                  </a:lnTo>
                  <a:lnTo>
                    <a:pt x="1607136" y="369357"/>
                  </a:lnTo>
                  <a:lnTo>
                    <a:pt x="1629082" y="355646"/>
                  </a:lnTo>
                  <a:lnTo>
                    <a:pt x="1653609" y="341817"/>
                  </a:lnTo>
                  <a:lnTo>
                    <a:pt x="1676487" y="328063"/>
                  </a:lnTo>
                  <a:lnTo>
                    <a:pt x="1769213" y="298419"/>
                  </a:lnTo>
                  <a:close/>
                </a:path>
                <a:path w="8198484" h="3686175">
                  <a:moveTo>
                    <a:pt x="704555" y="499406"/>
                  </a:moveTo>
                  <a:lnTo>
                    <a:pt x="747939" y="497433"/>
                  </a:lnTo>
                  <a:lnTo>
                    <a:pt x="768823" y="521909"/>
                  </a:lnTo>
                  <a:lnTo>
                    <a:pt x="786950" y="521084"/>
                  </a:lnTo>
                  <a:lnTo>
                    <a:pt x="797499" y="533318"/>
                  </a:lnTo>
                  <a:lnTo>
                    <a:pt x="589483" y="542780"/>
                  </a:lnTo>
                  <a:lnTo>
                    <a:pt x="683891" y="513059"/>
                  </a:lnTo>
                  <a:lnTo>
                    <a:pt x="704555" y="499406"/>
                  </a:lnTo>
                  <a:close/>
                </a:path>
                <a:path w="8198484" h="3686175">
                  <a:moveTo>
                    <a:pt x="964198" y="449456"/>
                  </a:moveTo>
                  <a:lnTo>
                    <a:pt x="993150" y="448139"/>
                  </a:lnTo>
                  <a:lnTo>
                    <a:pt x="1039215" y="458757"/>
                  </a:lnTo>
                  <a:lnTo>
                    <a:pt x="959162" y="462398"/>
                  </a:lnTo>
                  <a:lnTo>
                    <a:pt x="964198" y="449456"/>
                  </a:lnTo>
                  <a:close/>
                </a:path>
                <a:path w="8198484" h="3686175">
                  <a:moveTo>
                    <a:pt x="1489714" y="349272"/>
                  </a:moveTo>
                  <a:lnTo>
                    <a:pt x="1591421" y="370072"/>
                  </a:lnTo>
                  <a:lnTo>
                    <a:pt x="1394677" y="379022"/>
                  </a:lnTo>
                  <a:lnTo>
                    <a:pt x="1489714" y="349272"/>
                  </a:lnTo>
                  <a:close/>
                </a:path>
                <a:path w="8198484" h="3686175">
                  <a:moveTo>
                    <a:pt x="3116683" y="8288"/>
                  </a:moveTo>
                  <a:lnTo>
                    <a:pt x="3298899" y="0"/>
                  </a:lnTo>
                  <a:lnTo>
                    <a:pt x="3344423" y="10642"/>
                  </a:lnTo>
                  <a:lnTo>
                    <a:pt x="3435617" y="57346"/>
                  </a:lnTo>
                  <a:lnTo>
                    <a:pt x="3465948" y="81393"/>
                  </a:lnTo>
                  <a:lnTo>
                    <a:pt x="3490026" y="143863"/>
                  </a:lnTo>
                  <a:lnTo>
                    <a:pt x="3485072" y="182228"/>
                  </a:lnTo>
                  <a:lnTo>
                    <a:pt x="3469293" y="221085"/>
                  </a:lnTo>
                  <a:lnTo>
                    <a:pt x="3445834" y="234865"/>
                  </a:lnTo>
                  <a:lnTo>
                    <a:pt x="3418988" y="236086"/>
                  </a:lnTo>
                  <a:lnTo>
                    <a:pt x="3392474" y="224579"/>
                  </a:lnTo>
                  <a:lnTo>
                    <a:pt x="1769213" y="298419"/>
                  </a:lnTo>
                  <a:lnTo>
                    <a:pt x="1863885" y="268686"/>
                  </a:lnTo>
                  <a:lnTo>
                    <a:pt x="1912020" y="266496"/>
                  </a:lnTo>
                  <a:lnTo>
                    <a:pt x="1959455" y="251626"/>
                  </a:lnTo>
                  <a:lnTo>
                    <a:pt x="2054297" y="247311"/>
                  </a:lnTo>
                  <a:lnTo>
                    <a:pt x="2100498" y="232497"/>
                  </a:lnTo>
                  <a:lnTo>
                    <a:pt x="2366527" y="220395"/>
                  </a:lnTo>
                  <a:lnTo>
                    <a:pt x="2385094" y="194125"/>
                  </a:lnTo>
                  <a:lnTo>
                    <a:pt x="2406063" y="180458"/>
                  </a:lnTo>
                  <a:lnTo>
                    <a:pt x="2432066" y="166562"/>
                  </a:lnTo>
                  <a:lnTo>
                    <a:pt x="2541142" y="161600"/>
                  </a:lnTo>
                  <a:lnTo>
                    <a:pt x="2595117" y="146432"/>
                  </a:lnTo>
                  <a:lnTo>
                    <a:pt x="2705072" y="141430"/>
                  </a:lnTo>
                  <a:lnTo>
                    <a:pt x="2778242" y="112675"/>
                  </a:lnTo>
                  <a:lnTo>
                    <a:pt x="2794963" y="99202"/>
                  </a:lnTo>
                  <a:lnTo>
                    <a:pt x="2918518" y="93581"/>
                  </a:lnTo>
                  <a:lnTo>
                    <a:pt x="2948595" y="66787"/>
                  </a:lnTo>
                  <a:lnTo>
                    <a:pt x="2980322" y="52630"/>
                  </a:lnTo>
                  <a:lnTo>
                    <a:pt x="3116683" y="8288"/>
                  </a:lnTo>
                  <a:close/>
                </a:path>
                <a:path w="8198484" h="3686175">
                  <a:moveTo>
                    <a:pt x="2195286" y="202759"/>
                  </a:moveTo>
                  <a:lnTo>
                    <a:pt x="2294010" y="198268"/>
                  </a:lnTo>
                  <a:lnTo>
                    <a:pt x="2344842" y="208669"/>
                  </a:lnTo>
                  <a:lnTo>
                    <a:pt x="2366527" y="220395"/>
                  </a:lnTo>
                  <a:lnTo>
                    <a:pt x="2100498" y="232497"/>
                  </a:lnTo>
                  <a:lnTo>
                    <a:pt x="2195286" y="202759"/>
                  </a:lnTo>
                  <a:close/>
                </a:path>
                <a:path w="8198484" h="3686175">
                  <a:moveTo>
                    <a:pt x="2811684" y="85728"/>
                  </a:moveTo>
                  <a:lnTo>
                    <a:pt x="2839684" y="97167"/>
                  </a:lnTo>
                  <a:lnTo>
                    <a:pt x="2794963" y="99202"/>
                  </a:lnTo>
                  <a:lnTo>
                    <a:pt x="2811684" y="85728"/>
                  </a:lnTo>
                  <a:close/>
                </a:path>
              </a:pathLst>
            </a:custGeom>
            <a:solidFill>
              <a:srgbClr val="F7A3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09573" y="7136899"/>
            <a:ext cx="3952874" cy="263842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550719" y="7518423"/>
            <a:ext cx="15551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5" dirty="0">
                <a:solidFill>
                  <a:srgbClr val="FFFFFF"/>
                </a:solidFill>
                <a:latin typeface="Verdana"/>
                <a:cs typeface="Verdana"/>
              </a:rPr>
              <a:t>MIDDLE</a:t>
            </a:r>
            <a:r>
              <a:rPr sz="13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Verdana"/>
                <a:cs typeface="Verdana"/>
              </a:rPr>
              <a:t>SCHOOL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9270" cy="10287000"/>
            <a:chOff x="0" y="0"/>
            <a:chExt cx="1828927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9531350"/>
            </a:xfrm>
            <a:custGeom>
              <a:avLst/>
              <a:gdLst/>
              <a:ahLst/>
              <a:cxnLst/>
              <a:rect l="l" t="t" r="r" b="b"/>
              <a:pathLst>
                <a:path w="18288000" h="9531350">
                  <a:moveTo>
                    <a:pt x="0" y="9531123"/>
                  </a:moveTo>
                  <a:lnTo>
                    <a:pt x="18287998" y="9531123"/>
                  </a:lnTo>
                  <a:lnTo>
                    <a:pt x="18287998" y="0"/>
                  </a:lnTo>
                  <a:lnTo>
                    <a:pt x="0" y="0"/>
                  </a:lnTo>
                  <a:lnTo>
                    <a:pt x="0" y="9531123"/>
                  </a:lnTo>
                  <a:close/>
                </a:path>
              </a:pathLst>
            </a:custGeom>
            <a:solidFill>
              <a:srgbClr val="6D93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9531122"/>
              <a:ext cx="18289270" cy="756285"/>
            </a:xfrm>
            <a:custGeom>
              <a:avLst/>
              <a:gdLst/>
              <a:ahLst/>
              <a:cxnLst/>
              <a:rect l="l" t="t" r="r" b="b"/>
              <a:pathLst>
                <a:path w="18289270" h="756284">
                  <a:moveTo>
                    <a:pt x="18288673" y="755876"/>
                  </a:moveTo>
                  <a:lnTo>
                    <a:pt x="0" y="755876"/>
                  </a:lnTo>
                  <a:lnTo>
                    <a:pt x="0" y="0"/>
                  </a:lnTo>
                  <a:lnTo>
                    <a:pt x="18288673" y="0"/>
                  </a:lnTo>
                  <a:lnTo>
                    <a:pt x="18288673" y="755876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804" y="74433"/>
              <a:ext cx="838199" cy="971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60543" y="140137"/>
              <a:ext cx="2305049" cy="21621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2042" y="561091"/>
              <a:ext cx="12887324" cy="8229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70621" y="127538"/>
            <a:ext cx="2389589" cy="23585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81958" y="796384"/>
            <a:ext cx="6720205" cy="2759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Need</a:t>
            </a:r>
            <a:r>
              <a:rPr sz="2200" b="1" spc="-20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inspiration</a:t>
            </a:r>
            <a:r>
              <a:rPr sz="2200" b="1" spc="-1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or</a:t>
            </a:r>
            <a:r>
              <a:rPr sz="2200" b="1" spc="-1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a</a:t>
            </a:r>
            <a:r>
              <a:rPr sz="2200" b="1" spc="-1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quick</a:t>
            </a:r>
            <a:r>
              <a:rPr sz="2200" b="1" spc="-1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turn</a:t>
            </a:r>
            <a:r>
              <a:rPr sz="2200" b="1" spc="-20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and</a:t>
            </a:r>
            <a:r>
              <a:rPr sz="2200" b="1" spc="-1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go</a:t>
            </a:r>
            <a:r>
              <a:rPr sz="2200" b="1" spc="-1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</a:rPr>
              <a:t>flyer?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For</a:t>
            </a:r>
            <a:r>
              <a:rPr sz="2200" b="1" spc="-3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Marketing</a:t>
            </a:r>
            <a:r>
              <a:rPr sz="2200" b="1" spc="-3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materials,</a:t>
            </a:r>
            <a:r>
              <a:rPr sz="2200" b="1" spc="-3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</a:rPr>
              <a:t>visit https://nyspta.org/membershiptoolkit/</a:t>
            </a:r>
            <a:endParaRPr sz="22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>
              <a:latin typeface="Montserrat"/>
              <a:cs typeface="Montserrat"/>
            </a:endParaRPr>
          </a:p>
          <a:p>
            <a:pPr marL="12700" marR="3484879">
              <a:lnSpc>
                <a:spcPct val="116500"/>
              </a:lnSpc>
            </a:pP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Marketing</a:t>
            </a:r>
            <a:r>
              <a:rPr sz="2200" b="1" spc="-50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</a:rPr>
              <a:t>questions? Email</a:t>
            </a:r>
            <a:endParaRPr sz="22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Kathleen</a:t>
            </a:r>
            <a:r>
              <a:rPr sz="2200" b="1" spc="-2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Jenne</a:t>
            </a:r>
            <a:r>
              <a:rPr sz="2200" b="1" spc="-20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-</a:t>
            </a:r>
            <a:r>
              <a:rPr sz="2200" b="1" spc="-20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  <a:hlinkClick r:id="rId3"/>
              </a:rPr>
              <a:t>Marketing@nyspta.org</a:t>
            </a:r>
            <a:endParaRPr sz="2200">
              <a:latin typeface="Montserrat"/>
              <a:cs typeface="Montserra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7804" y="561091"/>
            <a:ext cx="3327400" cy="3372485"/>
            <a:chOff x="167804" y="561091"/>
            <a:chExt cx="3327400" cy="3372485"/>
          </a:xfrm>
        </p:grpSpPr>
        <p:sp>
          <p:nvSpPr>
            <p:cNvPr id="5" name="object 5"/>
            <p:cNvSpPr/>
            <p:nvPr/>
          </p:nvSpPr>
          <p:spPr>
            <a:xfrm>
              <a:off x="167804" y="561091"/>
              <a:ext cx="3327400" cy="3327400"/>
            </a:xfrm>
            <a:custGeom>
              <a:avLst/>
              <a:gdLst/>
              <a:ahLst/>
              <a:cxnLst/>
              <a:rect l="l" t="t" r="r" b="b"/>
              <a:pathLst>
                <a:path w="3327400" h="3327400">
                  <a:moveTo>
                    <a:pt x="3326853" y="3326853"/>
                  </a:moveTo>
                  <a:lnTo>
                    <a:pt x="0" y="3326853"/>
                  </a:lnTo>
                  <a:lnTo>
                    <a:pt x="0" y="0"/>
                  </a:lnTo>
                  <a:lnTo>
                    <a:pt x="3326853" y="0"/>
                  </a:lnTo>
                  <a:lnTo>
                    <a:pt x="3326853" y="33268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9432" y="813125"/>
              <a:ext cx="2924175" cy="0"/>
            </a:xfrm>
            <a:custGeom>
              <a:avLst/>
              <a:gdLst/>
              <a:ahLst/>
              <a:cxnLst/>
              <a:rect l="l" t="t" r="r" b="b"/>
              <a:pathLst>
                <a:path w="2924175">
                  <a:moveTo>
                    <a:pt x="0" y="0"/>
                  </a:moveTo>
                  <a:lnTo>
                    <a:pt x="705696" y="0"/>
                  </a:lnTo>
                </a:path>
                <a:path w="2924175">
                  <a:moveTo>
                    <a:pt x="1209764" y="0"/>
                  </a:moveTo>
                  <a:lnTo>
                    <a:pt x="1411392" y="0"/>
                  </a:lnTo>
                </a:path>
                <a:path w="2924175">
                  <a:moveTo>
                    <a:pt x="1814647" y="0"/>
                  </a:moveTo>
                  <a:lnTo>
                    <a:pt x="2117088" y="0"/>
                  </a:lnTo>
                </a:path>
                <a:path w="2924175">
                  <a:moveTo>
                    <a:pt x="2217902" y="0"/>
                  </a:moveTo>
                  <a:lnTo>
                    <a:pt x="2923598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9430" y="863535"/>
              <a:ext cx="1008380" cy="100965"/>
            </a:xfrm>
            <a:custGeom>
              <a:avLst/>
              <a:gdLst/>
              <a:ahLst/>
              <a:cxnLst/>
              <a:rect l="l" t="t" r="r" b="b"/>
              <a:pathLst>
                <a:path w="1008380" h="100965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1008380" h="100965">
                  <a:moveTo>
                    <a:pt x="705688" y="0"/>
                  </a:moveTo>
                  <a:lnTo>
                    <a:pt x="604875" y="0"/>
                  </a:lnTo>
                  <a:lnTo>
                    <a:pt x="604875" y="100812"/>
                  </a:lnTo>
                  <a:lnTo>
                    <a:pt x="705688" y="100812"/>
                  </a:lnTo>
                  <a:lnTo>
                    <a:pt x="705688" y="0"/>
                  </a:lnTo>
                  <a:close/>
                </a:path>
                <a:path w="1008380" h="100965">
                  <a:moveTo>
                    <a:pt x="1008138" y="0"/>
                  </a:moveTo>
                  <a:lnTo>
                    <a:pt x="907313" y="0"/>
                  </a:lnTo>
                  <a:lnTo>
                    <a:pt x="907313" y="100812"/>
                  </a:lnTo>
                  <a:lnTo>
                    <a:pt x="1008138" y="100812"/>
                  </a:lnTo>
                  <a:lnTo>
                    <a:pt x="10081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80011" y="913939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9430" y="863535"/>
              <a:ext cx="2924175" cy="201930"/>
            </a:xfrm>
            <a:custGeom>
              <a:avLst/>
              <a:gdLst/>
              <a:ahLst/>
              <a:cxnLst/>
              <a:rect l="l" t="t" r="r" b="b"/>
              <a:pathLst>
                <a:path w="2924175" h="201930">
                  <a:moveTo>
                    <a:pt x="100812" y="100812"/>
                  </a:moveTo>
                  <a:lnTo>
                    <a:pt x="0" y="100812"/>
                  </a:lnTo>
                  <a:lnTo>
                    <a:pt x="0" y="201625"/>
                  </a:lnTo>
                  <a:lnTo>
                    <a:pt x="100812" y="201625"/>
                  </a:lnTo>
                  <a:lnTo>
                    <a:pt x="100812" y="100812"/>
                  </a:lnTo>
                  <a:close/>
                </a:path>
                <a:path w="2924175" h="201930">
                  <a:moveTo>
                    <a:pt x="504063" y="100812"/>
                  </a:moveTo>
                  <a:lnTo>
                    <a:pt x="201625" y="100812"/>
                  </a:lnTo>
                  <a:lnTo>
                    <a:pt x="201625" y="201625"/>
                  </a:lnTo>
                  <a:lnTo>
                    <a:pt x="504063" y="201625"/>
                  </a:lnTo>
                  <a:lnTo>
                    <a:pt x="504063" y="100812"/>
                  </a:lnTo>
                  <a:close/>
                </a:path>
                <a:path w="2924175" h="201930">
                  <a:moveTo>
                    <a:pt x="705688" y="100812"/>
                  </a:moveTo>
                  <a:lnTo>
                    <a:pt x="604875" y="100812"/>
                  </a:lnTo>
                  <a:lnTo>
                    <a:pt x="604875" y="201625"/>
                  </a:lnTo>
                  <a:lnTo>
                    <a:pt x="705688" y="201625"/>
                  </a:lnTo>
                  <a:lnTo>
                    <a:pt x="705688" y="100812"/>
                  </a:lnTo>
                  <a:close/>
                </a:path>
                <a:path w="2924175" h="201930">
                  <a:moveTo>
                    <a:pt x="907313" y="100812"/>
                  </a:moveTo>
                  <a:lnTo>
                    <a:pt x="806500" y="100812"/>
                  </a:lnTo>
                  <a:lnTo>
                    <a:pt x="806500" y="201625"/>
                  </a:lnTo>
                  <a:lnTo>
                    <a:pt x="907313" y="201625"/>
                  </a:lnTo>
                  <a:lnTo>
                    <a:pt x="907313" y="100812"/>
                  </a:lnTo>
                  <a:close/>
                </a:path>
                <a:path w="2924175" h="201930">
                  <a:moveTo>
                    <a:pt x="1310576" y="100812"/>
                  </a:moveTo>
                  <a:lnTo>
                    <a:pt x="1209763" y="100812"/>
                  </a:lnTo>
                  <a:lnTo>
                    <a:pt x="1209763" y="201625"/>
                  </a:lnTo>
                  <a:lnTo>
                    <a:pt x="1310576" y="201625"/>
                  </a:lnTo>
                  <a:lnTo>
                    <a:pt x="1310576" y="100812"/>
                  </a:lnTo>
                  <a:close/>
                </a:path>
                <a:path w="2924175" h="201930">
                  <a:moveTo>
                    <a:pt x="1915452" y="0"/>
                  </a:moveTo>
                  <a:lnTo>
                    <a:pt x="1713826" y="0"/>
                  </a:lnTo>
                  <a:lnTo>
                    <a:pt x="1713826" y="100812"/>
                  </a:lnTo>
                  <a:lnTo>
                    <a:pt x="1915452" y="100812"/>
                  </a:lnTo>
                  <a:lnTo>
                    <a:pt x="1915452" y="0"/>
                  </a:lnTo>
                  <a:close/>
                </a:path>
                <a:path w="2924175" h="201930">
                  <a:moveTo>
                    <a:pt x="2117090" y="0"/>
                  </a:moveTo>
                  <a:lnTo>
                    <a:pt x="2016264" y="0"/>
                  </a:lnTo>
                  <a:lnTo>
                    <a:pt x="2016264" y="100812"/>
                  </a:lnTo>
                  <a:lnTo>
                    <a:pt x="2117090" y="100812"/>
                  </a:lnTo>
                  <a:lnTo>
                    <a:pt x="2117090" y="0"/>
                  </a:lnTo>
                  <a:close/>
                </a:path>
                <a:path w="2924175" h="201930">
                  <a:moveTo>
                    <a:pt x="2318715" y="0"/>
                  </a:moveTo>
                  <a:lnTo>
                    <a:pt x="2217902" y="0"/>
                  </a:lnTo>
                  <a:lnTo>
                    <a:pt x="2217902" y="100812"/>
                  </a:lnTo>
                  <a:lnTo>
                    <a:pt x="2318715" y="100812"/>
                  </a:lnTo>
                  <a:lnTo>
                    <a:pt x="2318715" y="0"/>
                  </a:lnTo>
                  <a:close/>
                </a:path>
                <a:path w="2924175" h="201930">
                  <a:moveTo>
                    <a:pt x="2923590" y="0"/>
                  </a:moveTo>
                  <a:lnTo>
                    <a:pt x="2822778" y="0"/>
                  </a:lnTo>
                  <a:lnTo>
                    <a:pt x="2822778" y="100812"/>
                  </a:lnTo>
                  <a:lnTo>
                    <a:pt x="2923590" y="100812"/>
                  </a:lnTo>
                  <a:lnTo>
                    <a:pt x="29235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80824" y="1014753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9430" y="964348"/>
              <a:ext cx="2924175" cy="201930"/>
            </a:xfrm>
            <a:custGeom>
              <a:avLst/>
              <a:gdLst/>
              <a:ahLst/>
              <a:cxnLst/>
              <a:rect l="l" t="t" r="r" b="b"/>
              <a:pathLst>
                <a:path w="2924175" h="201930">
                  <a:moveTo>
                    <a:pt x="100812" y="100812"/>
                  </a:moveTo>
                  <a:lnTo>
                    <a:pt x="0" y="100812"/>
                  </a:lnTo>
                  <a:lnTo>
                    <a:pt x="0" y="201625"/>
                  </a:lnTo>
                  <a:lnTo>
                    <a:pt x="100812" y="201625"/>
                  </a:lnTo>
                  <a:lnTo>
                    <a:pt x="100812" y="100812"/>
                  </a:lnTo>
                  <a:close/>
                </a:path>
                <a:path w="2924175" h="201930">
                  <a:moveTo>
                    <a:pt x="504063" y="100812"/>
                  </a:moveTo>
                  <a:lnTo>
                    <a:pt x="201625" y="100812"/>
                  </a:lnTo>
                  <a:lnTo>
                    <a:pt x="201625" y="201625"/>
                  </a:lnTo>
                  <a:lnTo>
                    <a:pt x="504063" y="201625"/>
                  </a:lnTo>
                  <a:lnTo>
                    <a:pt x="504063" y="100812"/>
                  </a:lnTo>
                  <a:close/>
                </a:path>
                <a:path w="2924175" h="201930">
                  <a:moveTo>
                    <a:pt x="705688" y="100812"/>
                  </a:moveTo>
                  <a:lnTo>
                    <a:pt x="604875" y="100812"/>
                  </a:lnTo>
                  <a:lnTo>
                    <a:pt x="604875" y="201625"/>
                  </a:lnTo>
                  <a:lnTo>
                    <a:pt x="705688" y="201625"/>
                  </a:lnTo>
                  <a:lnTo>
                    <a:pt x="705688" y="100812"/>
                  </a:lnTo>
                  <a:close/>
                </a:path>
                <a:path w="2924175" h="201930">
                  <a:moveTo>
                    <a:pt x="907313" y="100812"/>
                  </a:moveTo>
                  <a:lnTo>
                    <a:pt x="806500" y="100812"/>
                  </a:lnTo>
                  <a:lnTo>
                    <a:pt x="806500" y="201625"/>
                  </a:lnTo>
                  <a:lnTo>
                    <a:pt x="907313" y="201625"/>
                  </a:lnTo>
                  <a:lnTo>
                    <a:pt x="907313" y="100812"/>
                  </a:lnTo>
                  <a:close/>
                </a:path>
                <a:path w="2924175" h="201930">
                  <a:moveTo>
                    <a:pt x="1108951" y="100812"/>
                  </a:moveTo>
                  <a:lnTo>
                    <a:pt x="1008138" y="100812"/>
                  </a:lnTo>
                  <a:lnTo>
                    <a:pt x="1008138" y="201625"/>
                  </a:lnTo>
                  <a:lnTo>
                    <a:pt x="1108951" y="201625"/>
                  </a:lnTo>
                  <a:lnTo>
                    <a:pt x="1108951" y="100812"/>
                  </a:lnTo>
                  <a:close/>
                </a:path>
                <a:path w="2924175" h="201930">
                  <a:moveTo>
                    <a:pt x="1915452" y="0"/>
                  </a:moveTo>
                  <a:lnTo>
                    <a:pt x="1814639" y="0"/>
                  </a:lnTo>
                  <a:lnTo>
                    <a:pt x="1814639" y="100812"/>
                  </a:lnTo>
                  <a:lnTo>
                    <a:pt x="1915452" y="100812"/>
                  </a:lnTo>
                  <a:lnTo>
                    <a:pt x="1915452" y="0"/>
                  </a:lnTo>
                  <a:close/>
                </a:path>
                <a:path w="2924175" h="201930">
                  <a:moveTo>
                    <a:pt x="2117090" y="0"/>
                  </a:moveTo>
                  <a:lnTo>
                    <a:pt x="2016264" y="0"/>
                  </a:lnTo>
                  <a:lnTo>
                    <a:pt x="2016264" y="100812"/>
                  </a:lnTo>
                  <a:lnTo>
                    <a:pt x="2117090" y="100812"/>
                  </a:lnTo>
                  <a:lnTo>
                    <a:pt x="2117090" y="0"/>
                  </a:lnTo>
                  <a:close/>
                </a:path>
                <a:path w="2924175" h="201930">
                  <a:moveTo>
                    <a:pt x="2318715" y="0"/>
                  </a:moveTo>
                  <a:lnTo>
                    <a:pt x="2217902" y="0"/>
                  </a:lnTo>
                  <a:lnTo>
                    <a:pt x="2217902" y="100812"/>
                  </a:lnTo>
                  <a:lnTo>
                    <a:pt x="2318715" y="100812"/>
                  </a:lnTo>
                  <a:lnTo>
                    <a:pt x="2318715" y="0"/>
                  </a:lnTo>
                  <a:close/>
                </a:path>
                <a:path w="2924175" h="201930">
                  <a:moveTo>
                    <a:pt x="2721965" y="0"/>
                  </a:moveTo>
                  <a:lnTo>
                    <a:pt x="2419527" y="0"/>
                  </a:lnTo>
                  <a:lnTo>
                    <a:pt x="2419527" y="100812"/>
                  </a:lnTo>
                  <a:lnTo>
                    <a:pt x="2721965" y="100812"/>
                  </a:lnTo>
                  <a:lnTo>
                    <a:pt x="2721965" y="0"/>
                  </a:lnTo>
                  <a:close/>
                </a:path>
                <a:path w="2924175" h="201930">
                  <a:moveTo>
                    <a:pt x="2923590" y="0"/>
                  </a:moveTo>
                  <a:lnTo>
                    <a:pt x="2822778" y="0"/>
                  </a:lnTo>
                  <a:lnTo>
                    <a:pt x="2822778" y="100812"/>
                  </a:lnTo>
                  <a:lnTo>
                    <a:pt x="2923590" y="100812"/>
                  </a:lnTo>
                  <a:lnTo>
                    <a:pt x="29235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81638" y="1115567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9430" y="1065161"/>
              <a:ext cx="2924175" cy="201930"/>
            </a:xfrm>
            <a:custGeom>
              <a:avLst/>
              <a:gdLst/>
              <a:ahLst/>
              <a:cxnLst/>
              <a:rect l="l" t="t" r="r" b="b"/>
              <a:pathLst>
                <a:path w="2924175" h="201930">
                  <a:moveTo>
                    <a:pt x="100812" y="100812"/>
                  </a:moveTo>
                  <a:lnTo>
                    <a:pt x="0" y="100812"/>
                  </a:lnTo>
                  <a:lnTo>
                    <a:pt x="0" y="201637"/>
                  </a:lnTo>
                  <a:lnTo>
                    <a:pt x="100812" y="201637"/>
                  </a:lnTo>
                  <a:lnTo>
                    <a:pt x="100812" y="100812"/>
                  </a:lnTo>
                  <a:close/>
                </a:path>
                <a:path w="2924175" h="201930">
                  <a:moveTo>
                    <a:pt x="504063" y="100812"/>
                  </a:moveTo>
                  <a:lnTo>
                    <a:pt x="201625" y="100812"/>
                  </a:lnTo>
                  <a:lnTo>
                    <a:pt x="201625" y="201637"/>
                  </a:lnTo>
                  <a:lnTo>
                    <a:pt x="504063" y="201637"/>
                  </a:lnTo>
                  <a:lnTo>
                    <a:pt x="504063" y="100812"/>
                  </a:lnTo>
                  <a:close/>
                </a:path>
                <a:path w="2924175" h="201930">
                  <a:moveTo>
                    <a:pt x="705688" y="100812"/>
                  </a:moveTo>
                  <a:lnTo>
                    <a:pt x="604875" y="100812"/>
                  </a:lnTo>
                  <a:lnTo>
                    <a:pt x="604875" y="201637"/>
                  </a:lnTo>
                  <a:lnTo>
                    <a:pt x="705688" y="201637"/>
                  </a:lnTo>
                  <a:lnTo>
                    <a:pt x="705688" y="100812"/>
                  </a:lnTo>
                  <a:close/>
                </a:path>
                <a:path w="2924175" h="201930">
                  <a:moveTo>
                    <a:pt x="1008138" y="100812"/>
                  </a:moveTo>
                  <a:lnTo>
                    <a:pt x="806500" y="100812"/>
                  </a:lnTo>
                  <a:lnTo>
                    <a:pt x="806500" y="201637"/>
                  </a:lnTo>
                  <a:lnTo>
                    <a:pt x="1008138" y="201637"/>
                  </a:lnTo>
                  <a:lnTo>
                    <a:pt x="1008138" y="100812"/>
                  </a:lnTo>
                  <a:close/>
                </a:path>
                <a:path w="2924175" h="201930">
                  <a:moveTo>
                    <a:pt x="2016264" y="0"/>
                  </a:moveTo>
                  <a:lnTo>
                    <a:pt x="1915452" y="0"/>
                  </a:lnTo>
                  <a:lnTo>
                    <a:pt x="1915452" y="100812"/>
                  </a:lnTo>
                  <a:lnTo>
                    <a:pt x="2016264" y="100812"/>
                  </a:lnTo>
                  <a:lnTo>
                    <a:pt x="2016264" y="0"/>
                  </a:lnTo>
                  <a:close/>
                </a:path>
                <a:path w="2924175" h="201930">
                  <a:moveTo>
                    <a:pt x="2318715" y="0"/>
                  </a:moveTo>
                  <a:lnTo>
                    <a:pt x="2217902" y="0"/>
                  </a:lnTo>
                  <a:lnTo>
                    <a:pt x="2217902" y="100812"/>
                  </a:lnTo>
                  <a:lnTo>
                    <a:pt x="2318715" y="100812"/>
                  </a:lnTo>
                  <a:lnTo>
                    <a:pt x="2318715" y="0"/>
                  </a:lnTo>
                  <a:close/>
                </a:path>
                <a:path w="2924175" h="201930">
                  <a:moveTo>
                    <a:pt x="2721965" y="0"/>
                  </a:moveTo>
                  <a:lnTo>
                    <a:pt x="2419527" y="0"/>
                  </a:lnTo>
                  <a:lnTo>
                    <a:pt x="2419527" y="100812"/>
                  </a:lnTo>
                  <a:lnTo>
                    <a:pt x="2721965" y="100812"/>
                  </a:lnTo>
                  <a:lnTo>
                    <a:pt x="2721965" y="0"/>
                  </a:lnTo>
                  <a:close/>
                </a:path>
                <a:path w="2924175" h="201930">
                  <a:moveTo>
                    <a:pt x="2923590" y="0"/>
                  </a:moveTo>
                  <a:lnTo>
                    <a:pt x="2822778" y="0"/>
                  </a:lnTo>
                  <a:lnTo>
                    <a:pt x="2822778" y="100812"/>
                  </a:lnTo>
                  <a:lnTo>
                    <a:pt x="2923590" y="100812"/>
                  </a:lnTo>
                  <a:lnTo>
                    <a:pt x="29235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78383" y="1216380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82452" y="1165973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5">
                  <a:moveTo>
                    <a:pt x="0" y="0"/>
                  </a:moveTo>
                  <a:lnTo>
                    <a:pt x="100813" y="0"/>
                  </a:lnTo>
                  <a:lnTo>
                    <a:pt x="100813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84079" y="1216380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9430" y="1165973"/>
              <a:ext cx="2924175" cy="201930"/>
            </a:xfrm>
            <a:custGeom>
              <a:avLst/>
              <a:gdLst/>
              <a:ahLst/>
              <a:cxnLst/>
              <a:rect l="l" t="t" r="r" b="b"/>
              <a:pathLst>
                <a:path w="2924175" h="201930">
                  <a:moveTo>
                    <a:pt x="100812" y="100825"/>
                  </a:moveTo>
                  <a:lnTo>
                    <a:pt x="0" y="100825"/>
                  </a:lnTo>
                  <a:lnTo>
                    <a:pt x="0" y="201637"/>
                  </a:lnTo>
                  <a:lnTo>
                    <a:pt x="100812" y="201637"/>
                  </a:lnTo>
                  <a:lnTo>
                    <a:pt x="100812" y="100825"/>
                  </a:lnTo>
                  <a:close/>
                </a:path>
                <a:path w="2924175" h="201930">
                  <a:moveTo>
                    <a:pt x="705688" y="100825"/>
                  </a:moveTo>
                  <a:lnTo>
                    <a:pt x="604875" y="100825"/>
                  </a:lnTo>
                  <a:lnTo>
                    <a:pt x="604875" y="201637"/>
                  </a:lnTo>
                  <a:lnTo>
                    <a:pt x="705688" y="201637"/>
                  </a:lnTo>
                  <a:lnTo>
                    <a:pt x="705688" y="100825"/>
                  </a:lnTo>
                  <a:close/>
                </a:path>
                <a:path w="2924175" h="201930">
                  <a:moveTo>
                    <a:pt x="907313" y="100825"/>
                  </a:moveTo>
                  <a:lnTo>
                    <a:pt x="806500" y="100825"/>
                  </a:lnTo>
                  <a:lnTo>
                    <a:pt x="806500" y="201637"/>
                  </a:lnTo>
                  <a:lnTo>
                    <a:pt x="907313" y="201637"/>
                  </a:lnTo>
                  <a:lnTo>
                    <a:pt x="907313" y="100825"/>
                  </a:lnTo>
                  <a:close/>
                </a:path>
                <a:path w="2924175" h="201930">
                  <a:moveTo>
                    <a:pt x="1108951" y="100825"/>
                  </a:moveTo>
                  <a:lnTo>
                    <a:pt x="1008138" y="100825"/>
                  </a:lnTo>
                  <a:lnTo>
                    <a:pt x="1008138" y="201637"/>
                  </a:lnTo>
                  <a:lnTo>
                    <a:pt x="1108951" y="201637"/>
                  </a:lnTo>
                  <a:lnTo>
                    <a:pt x="1108951" y="100825"/>
                  </a:lnTo>
                  <a:close/>
                </a:path>
                <a:path w="2924175" h="201930">
                  <a:moveTo>
                    <a:pt x="2318715" y="0"/>
                  </a:moveTo>
                  <a:lnTo>
                    <a:pt x="2217902" y="0"/>
                  </a:lnTo>
                  <a:lnTo>
                    <a:pt x="2217902" y="100825"/>
                  </a:lnTo>
                  <a:lnTo>
                    <a:pt x="2318715" y="100825"/>
                  </a:lnTo>
                  <a:lnTo>
                    <a:pt x="2318715" y="0"/>
                  </a:lnTo>
                  <a:close/>
                </a:path>
                <a:path w="2924175" h="201930">
                  <a:moveTo>
                    <a:pt x="2721965" y="0"/>
                  </a:moveTo>
                  <a:lnTo>
                    <a:pt x="2419527" y="0"/>
                  </a:lnTo>
                  <a:lnTo>
                    <a:pt x="2419527" y="100825"/>
                  </a:lnTo>
                  <a:lnTo>
                    <a:pt x="2721965" y="100825"/>
                  </a:lnTo>
                  <a:lnTo>
                    <a:pt x="2721965" y="0"/>
                  </a:lnTo>
                  <a:close/>
                </a:path>
                <a:path w="2924175" h="201930">
                  <a:moveTo>
                    <a:pt x="2923590" y="0"/>
                  </a:moveTo>
                  <a:lnTo>
                    <a:pt x="2822778" y="0"/>
                  </a:lnTo>
                  <a:lnTo>
                    <a:pt x="2822778" y="100825"/>
                  </a:lnTo>
                  <a:lnTo>
                    <a:pt x="2923590" y="100825"/>
                  </a:lnTo>
                  <a:lnTo>
                    <a:pt x="29235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79197" y="1317194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89">
                  <a:moveTo>
                    <a:pt x="0" y="0"/>
                  </a:moveTo>
                  <a:lnTo>
                    <a:pt x="504068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85695" y="1266798"/>
              <a:ext cx="907415" cy="100965"/>
            </a:xfrm>
            <a:custGeom>
              <a:avLst/>
              <a:gdLst/>
              <a:ahLst/>
              <a:cxnLst/>
              <a:rect l="l" t="t" r="r" b="b"/>
              <a:pathLst>
                <a:path w="907414" h="100965">
                  <a:moveTo>
                    <a:pt x="100825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25" y="100812"/>
                  </a:lnTo>
                  <a:lnTo>
                    <a:pt x="100825" y="0"/>
                  </a:lnTo>
                  <a:close/>
                </a:path>
                <a:path w="907414" h="100965">
                  <a:moveTo>
                    <a:pt x="302450" y="0"/>
                  </a:moveTo>
                  <a:lnTo>
                    <a:pt x="201637" y="0"/>
                  </a:lnTo>
                  <a:lnTo>
                    <a:pt x="201637" y="100812"/>
                  </a:lnTo>
                  <a:lnTo>
                    <a:pt x="302450" y="100812"/>
                  </a:lnTo>
                  <a:lnTo>
                    <a:pt x="302450" y="0"/>
                  </a:lnTo>
                  <a:close/>
                </a:path>
                <a:path w="907414" h="100965">
                  <a:moveTo>
                    <a:pt x="907326" y="0"/>
                  </a:moveTo>
                  <a:lnTo>
                    <a:pt x="806513" y="0"/>
                  </a:lnTo>
                  <a:lnTo>
                    <a:pt x="806513" y="100812"/>
                  </a:lnTo>
                  <a:lnTo>
                    <a:pt x="907326" y="100812"/>
                  </a:lnTo>
                  <a:lnTo>
                    <a:pt x="9073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9432" y="1418008"/>
              <a:ext cx="706120" cy="0"/>
            </a:xfrm>
            <a:custGeom>
              <a:avLst/>
              <a:gdLst/>
              <a:ahLst/>
              <a:cxnLst/>
              <a:rect l="l" t="t" r="r" b="b"/>
              <a:pathLst>
                <a:path w="706119">
                  <a:moveTo>
                    <a:pt x="0" y="0"/>
                  </a:moveTo>
                  <a:lnTo>
                    <a:pt x="705696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75931" y="1367611"/>
              <a:ext cx="1310640" cy="100965"/>
            </a:xfrm>
            <a:custGeom>
              <a:avLst/>
              <a:gdLst/>
              <a:ahLst/>
              <a:cxnLst/>
              <a:rect l="l" t="t" r="r" b="b"/>
              <a:pathLst>
                <a:path w="1310639" h="100965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1310639" h="100965">
                  <a:moveTo>
                    <a:pt x="302450" y="0"/>
                  </a:moveTo>
                  <a:lnTo>
                    <a:pt x="201637" y="0"/>
                  </a:lnTo>
                  <a:lnTo>
                    <a:pt x="201637" y="100812"/>
                  </a:lnTo>
                  <a:lnTo>
                    <a:pt x="302450" y="100812"/>
                  </a:lnTo>
                  <a:lnTo>
                    <a:pt x="302450" y="0"/>
                  </a:lnTo>
                  <a:close/>
                </a:path>
                <a:path w="1310639" h="100965">
                  <a:moveTo>
                    <a:pt x="504075" y="0"/>
                  </a:moveTo>
                  <a:lnTo>
                    <a:pt x="403263" y="0"/>
                  </a:lnTo>
                  <a:lnTo>
                    <a:pt x="403263" y="100812"/>
                  </a:lnTo>
                  <a:lnTo>
                    <a:pt x="504075" y="100812"/>
                  </a:lnTo>
                  <a:lnTo>
                    <a:pt x="504075" y="0"/>
                  </a:lnTo>
                  <a:close/>
                </a:path>
                <a:path w="1310639" h="100965">
                  <a:moveTo>
                    <a:pt x="705700" y="0"/>
                  </a:moveTo>
                  <a:lnTo>
                    <a:pt x="604888" y="0"/>
                  </a:lnTo>
                  <a:lnTo>
                    <a:pt x="604888" y="100812"/>
                  </a:lnTo>
                  <a:lnTo>
                    <a:pt x="705700" y="100812"/>
                  </a:lnTo>
                  <a:lnTo>
                    <a:pt x="705700" y="0"/>
                  </a:lnTo>
                  <a:close/>
                </a:path>
                <a:path w="1310639" h="100965">
                  <a:moveTo>
                    <a:pt x="907326" y="0"/>
                  </a:moveTo>
                  <a:lnTo>
                    <a:pt x="806513" y="0"/>
                  </a:lnTo>
                  <a:lnTo>
                    <a:pt x="806513" y="100812"/>
                  </a:lnTo>
                  <a:lnTo>
                    <a:pt x="907326" y="100812"/>
                  </a:lnTo>
                  <a:lnTo>
                    <a:pt x="907326" y="0"/>
                  </a:lnTo>
                  <a:close/>
                </a:path>
                <a:path w="1310639" h="100965">
                  <a:moveTo>
                    <a:pt x="1108951" y="0"/>
                  </a:moveTo>
                  <a:lnTo>
                    <a:pt x="1008138" y="0"/>
                  </a:lnTo>
                  <a:lnTo>
                    <a:pt x="1008138" y="100812"/>
                  </a:lnTo>
                  <a:lnTo>
                    <a:pt x="1108951" y="100812"/>
                  </a:lnTo>
                  <a:lnTo>
                    <a:pt x="1108951" y="0"/>
                  </a:lnTo>
                  <a:close/>
                </a:path>
                <a:path w="1310639" h="100965">
                  <a:moveTo>
                    <a:pt x="1310589" y="0"/>
                  </a:moveTo>
                  <a:lnTo>
                    <a:pt x="1209763" y="0"/>
                  </a:lnTo>
                  <a:lnTo>
                    <a:pt x="1209763" y="100812"/>
                  </a:lnTo>
                  <a:lnTo>
                    <a:pt x="1310589" y="100812"/>
                  </a:lnTo>
                  <a:lnTo>
                    <a:pt x="13105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87334" y="1418008"/>
              <a:ext cx="706120" cy="0"/>
            </a:xfrm>
            <a:custGeom>
              <a:avLst/>
              <a:gdLst/>
              <a:ahLst/>
              <a:cxnLst/>
              <a:rect l="l" t="t" r="r" b="b"/>
              <a:pathLst>
                <a:path w="706120">
                  <a:moveTo>
                    <a:pt x="0" y="0"/>
                  </a:moveTo>
                  <a:lnTo>
                    <a:pt x="705696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75942" y="146841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0" y="0"/>
                  </a:moveTo>
                  <a:lnTo>
                    <a:pt x="100813" y="0"/>
                  </a:lnTo>
                  <a:lnTo>
                    <a:pt x="100813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77569" y="1518821"/>
              <a:ext cx="403860" cy="0"/>
            </a:xfrm>
            <a:custGeom>
              <a:avLst/>
              <a:gdLst/>
              <a:ahLst/>
              <a:cxnLst/>
              <a:rect l="l" t="t" r="r" b="b"/>
              <a:pathLst>
                <a:path w="403860">
                  <a:moveTo>
                    <a:pt x="0" y="0"/>
                  </a:moveTo>
                  <a:lnTo>
                    <a:pt x="403254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9430" y="1468424"/>
              <a:ext cx="2117090" cy="201930"/>
            </a:xfrm>
            <a:custGeom>
              <a:avLst/>
              <a:gdLst/>
              <a:ahLst/>
              <a:cxnLst/>
              <a:rect l="l" t="t" r="r" b="b"/>
              <a:pathLst>
                <a:path w="2117090" h="201930">
                  <a:moveTo>
                    <a:pt x="100812" y="100812"/>
                  </a:moveTo>
                  <a:lnTo>
                    <a:pt x="0" y="100812"/>
                  </a:lnTo>
                  <a:lnTo>
                    <a:pt x="0" y="201625"/>
                  </a:lnTo>
                  <a:lnTo>
                    <a:pt x="100812" y="201625"/>
                  </a:lnTo>
                  <a:lnTo>
                    <a:pt x="100812" y="100812"/>
                  </a:lnTo>
                  <a:close/>
                </a:path>
                <a:path w="2117090" h="201930">
                  <a:moveTo>
                    <a:pt x="1613014" y="0"/>
                  </a:moveTo>
                  <a:lnTo>
                    <a:pt x="1512201" y="0"/>
                  </a:lnTo>
                  <a:lnTo>
                    <a:pt x="1512201" y="100812"/>
                  </a:lnTo>
                  <a:lnTo>
                    <a:pt x="1613014" y="100812"/>
                  </a:lnTo>
                  <a:lnTo>
                    <a:pt x="1613014" y="0"/>
                  </a:lnTo>
                  <a:close/>
                </a:path>
                <a:path w="2117090" h="201930">
                  <a:moveTo>
                    <a:pt x="2117090" y="0"/>
                  </a:moveTo>
                  <a:lnTo>
                    <a:pt x="2016264" y="0"/>
                  </a:lnTo>
                  <a:lnTo>
                    <a:pt x="2016264" y="100812"/>
                  </a:lnTo>
                  <a:lnTo>
                    <a:pt x="2117090" y="100812"/>
                  </a:lnTo>
                  <a:lnTo>
                    <a:pt x="21170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1059" y="1619635"/>
              <a:ext cx="1109345" cy="0"/>
            </a:xfrm>
            <a:custGeom>
              <a:avLst/>
              <a:gdLst/>
              <a:ahLst/>
              <a:cxnLst/>
              <a:rect l="l" t="t" r="r" b="b"/>
              <a:pathLst>
                <a:path w="1109345">
                  <a:moveTo>
                    <a:pt x="0" y="0"/>
                  </a:moveTo>
                  <a:lnTo>
                    <a:pt x="504068" y="0"/>
                  </a:lnTo>
                </a:path>
                <a:path w="1109345">
                  <a:moveTo>
                    <a:pt x="806509" y="0"/>
                  </a:moveTo>
                  <a:lnTo>
                    <a:pt x="110895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80819" y="1569236"/>
              <a:ext cx="403860" cy="100965"/>
            </a:xfrm>
            <a:custGeom>
              <a:avLst/>
              <a:gdLst/>
              <a:ahLst/>
              <a:cxnLst/>
              <a:rect l="l" t="t" r="r" b="b"/>
              <a:pathLst>
                <a:path w="403860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403860" h="100964">
                  <a:moveTo>
                    <a:pt x="403250" y="0"/>
                  </a:moveTo>
                  <a:lnTo>
                    <a:pt x="302437" y="0"/>
                  </a:lnTo>
                  <a:lnTo>
                    <a:pt x="302437" y="100812"/>
                  </a:lnTo>
                  <a:lnTo>
                    <a:pt x="403250" y="100812"/>
                  </a:lnTo>
                  <a:lnTo>
                    <a:pt x="403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1059" y="1619635"/>
              <a:ext cx="2520950" cy="100965"/>
            </a:xfrm>
            <a:custGeom>
              <a:avLst/>
              <a:gdLst/>
              <a:ahLst/>
              <a:cxnLst/>
              <a:rect l="l" t="t" r="r" b="b"/>
              <a:pathLst>
                <a:path w="2520950" h="100964">
                  <a:moveTo>
                    <a:pt x="2016274" y="0"/>
                  </a:moveTo>
                  <a:lnTo>
                    <a:pt x="2520343" y="0"/>
                  </a:lnTo>
                </a:path>
                <a:path w="2520950" h="100964">
                  <a:moveTo>
                    <a:pt x="0" y="100813"/>
                  </a:moveTo>
                  <a:lnTo>
                    <a:pt x="403254" y="100813"/>
                  </a:lnTo>
                </a:path>
                <a:path w="2520950" h="100964">
                  <a:moveTo>
                    <a:pt x="504068" y="100813"/>
                  </a:moveTo>
                  <a:lnTo>
                    <a:pt x="806509" y="100813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79194" y="1670049"/>
              <a:ext cx="907415" cy="100965"/>
            </a:xfrm>
            <a:custGeom>
              <a:avLst/>
              <a:gdLst/>
              <a:ahLst/>
              <a:cxnLst/>
              <a:rect l="l" t="t" r="r" b="b"/>
              <a:pathLst>
                <a:path w="907414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907414" h="100964">
                  <a:moveTo>
                    <a:pt x="504063" y="0"/>
                  </a:moveTo>
                  <a:lnTo>
                    <a:pt x="403250" y="0"/>
                  </a:lnTo>
                  <a:lnTo>
                    <a:pt x="403250" y="100812"/>
                  </a:lnTo>
                  <a:lnTo>
                    <a:pt x="504063" y="100812"/>
                  </a:lnTo>
                  <a:lnTo>
                    <a:pt x="504063" y="0"/>
                  </a:lnTo>
                  <a:close/>
                </a:path>
                <a:path w="907414" h="100964">
                  <a:moveTo>
                    <a:pt x="907326" y="0"/>
                  </a:moveTo>
                  <a:lnTo>
                    <a:pt x="705688" y="0"/>
                  </a:lnTo>
                  <a:lnTo>
                    <a:pt x="705688" y="100812"/>
                  </a:lnTo>
                  <a:lnTo>
                    <a:pt x="907326" y="100812"/>
                  </a:lnTo>
                  <a:lnTo>
                    <a:pt x="9073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87334" y="1720449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192217" y="1670042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813" y="0"/>
                  </a:lnTo>
                  <a:lnTo>
                    <a:pt x="100813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69432" y="1821263"/>
              <a:ext cx="807085" cy="0"/>
            </a:xfrm>
            <a:custGeom>
              <a:avLst/>
              <a:gdLst/>
              <a:ahLst/>
              <a:cxnLst/>
              <a:rect l="l" t="t" r="r" b="b"/>
              <a:pathLst>
                <a:path w="807085">
                  <a:moveTo>
                    <a:pt x="0" y="0"/>
                  </a:moveTo>
                  <a:lnTo>
                    <a:pt x="302441" y="0"/>
                  </a:lnTo>
                </a:path>
                <a:path w="807085">
                  <a:moveTo>
                    <a:pt x="403254" y="0"/>
                  </a:moveTo>
                  <a:lnTo>
                    <a:pt x="806509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76756" y="1770856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0" y="0"/>
                  </a:moveTo>
                  <a:lnTo>
                    <a:pt x="100813" y="0"/>
                  </a:lnTo>
                  <a:lnTo>
                    <a:pt x="100813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78383" y="1821263"/>
              <a:ext cx="807085" cy="0"/>
            </a:xfrm>
            <a:custGeom>
              <a:avLst/>
              <a:gdLst/>
              <a:ahLst/>
              <a:cxnLst/>
              <a:rect l="l" t="t" r="r" b="b"/>
              <a:pathLst>
                <a:path w="807085">
                  <a:moveTo>
                    <a:pt x="0" y="0"/>
                  </a:moveTo>
                  <a:lnTo>
                    <a:pt x="201627" y="0"/>
                  </a:lnTo>
                </a:path>
                <a:path w="807085">
                  <a:moveTo>
                    <a:pt x="403254" y="0"/>
                  </a:moveTo>
                  <a:lnTo>
                    <a:pt x="806509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9430" y="1770861"/>
              <a:ext cx="2823210" cy="302895"/>
            </a:xfrm>
            <a:custGeom>
              <a:avLst/>
              <a:gdLst/>
              <a:ahLst/>
              <a:cxnLst/>
              <a:rect l="l" t="t" r="r" b="b"/>
              <a:pathLst>
                <a:path w="2823210" h="302894">
                  <a:moveTo>
                    <a:pt x="403250" y="100812"/>
                  </a:moveTo>
                  <a:lnTo>
                    <a:pt x="0" y="100812"/>
                  </a:lnTo>
                  <a:lnTo>
                    <a:pt x="0" y="201625"/>
                  </a:lnTo>
                  <a:lnTo>
                    <a:pt x="0" y="302437"/>
                  </a:lnTo>
                  <a:lnTo>
                    <a:pt x="403250" y="302437"/>
                  </a:lnTo>
                  <a:lnTo>
                    <a:pt x="403250" y="201625"/>
                  </a:lnTo>
                  <a:lnTo>
                    <a:pt x="403250" y="100812"/>
                  </a:lnTo>
                  <a:close/>
                </a:path>
                <a:path w="2823210" h="302894">
                  <a:moveTo>
                    <a:pt x="806500" y="100812"/>
                  </a:moveTo>
                  <a:lnTo>
                    <a:pt x="705688" y="100812"/>
                  </a:lnTo>
                  <a:lnTo>
                    <a:pt x="705688" y="201625"/>
                  </a:lnTo>
                  <a:lnTo>
                    <a:pt x="806500" y="201625"/>
                  </a:lnTo>
                  <a:lnTo>
                    <a:pt x="806500" y="100812"/>
                  </a:lnTo>
                  <a:close/>
                </a:path>
                <a:path w="2823210" h="302894">
                  <a:moveTo>
                    <a:pt x="1108951" y="100812"/>
                  </a:moveTo>
                  <a:lnTo>
                    <a:pt x="907313" y="100812"/>
                  </a:lnTo>
                  <a:lnTo>
                    <a:pt x="907313" y="201625"/>
                  </a:lnTo>
                  <a:lnTo>
                    <a:pt x="1108951" y="201625"/>
                  </a:lnTo>
                  <a:lnTo>
                    <a:pt x="1108951" y="100812"/>
                  </a:lnTo>
                  <a:close/>
                </a:path>
                <a:path w="2823210" h="302894">
                  <a:moveTo>
                    <a:pt x="1310576" y="100812"/>
                  </a:moveTo>
                  <a:lnTo>
                    <a:pt x="1209763" y="100812"/>
                  </a:lnTo>
                  <a:lnTo>
                    <a:pt x="1209763" y="201625"/>
                  </a:lnTo>
                  <a:lnTo>
                    <a:pt x="1310576" y="201625"/>
                  </a:lnTo>
                  <a:lnTo>
                    <a:pt x="1310576" y="100812"/>
                  </a:lnTo>
                  <a:close/>
                </a:path>
                <a:path w="2823210" h="302894">
                  <a:moveTo>
                    <a:pt x="1512201" y="100812"/>
                  </a:moveTo>
                  <a:lnTo>
                    <a:pt x="1411389" y="100812"/>
                  </a:lnTo>
                  <a:lnTo>
                    <a:pt x="1411389" y="201625"/>
                  </a:lnTo>
                  <a:lnTo>
                    <a:pt x="1512201" y="201625"/>
                  </a:lnTo>
                  <a:lnTo>
                    <a:pt x="1512201" y="100812"/>
                  </a:lnTo>
                  <a:close/>
                </a:path>
                <a:path w="2823210" h="302894">
                  <a:moveTo>
                    <a:pt x="1915452" y="100812"/>
                  </a:moveTo>
                  <a:lnTo>
                    <a:pt x="1814639" y="100812"/>
                  </a:lnTo>
                  <a:lnTo>
                    <a:pt x="1814639" y="201625"/>
                  </a:lnTo>
                  <a:lnTo>
                    <a:pt x="1915452" y="201625"/>
                  </a:lnTo>
                  <a:lnTo>
                    <a:pt x="1915452" y="100812"/>
                  </a:lnTo>
                  <a:close/>
                </a:path>
                <a:path w="2823210" h="302894">
                  <a:moveTo>
                    <a:pt x="2217902" y="100812"/>
                  </a:moveTo>
                  <a:lnTo>
                    <a:pt x="2117090" y="100812"/>
                  </a:lnTo>
                  <a:lnTo>
                    <a:pt x="2117090" y="0"/>
                  </a:lnTo>
                  <a:lnTo>
                    <a:pt x="2016264" y="0"/>
                  </a:lnTo>
                  <a:lnTo>
                    <a:pt x="2016264" y="100812"/>
                  </a:lnTo>
                  <a:lnTo>
                    <a:pt x="2016264" y="201625"/>
                  </a:lnTo>
                  <a:lnTo>
                    <a:pt x="2217902" y="201625"/>
                  </a:lnTo>
                  <a:lnTo>
                    <a:pt x="2217902" y="100812"/>
                  </a:lnTo>
                  <a:close/>
                </a:path>
                <a:path w="2823210" h="302894">
                  <a:moveTo>
                    <a:pt x="2621153" y="100812"/>
                  </a:moveTo>
                  <a:lnTo>
                    <a:pt x="2520340" y="100812"/>
                  </a:lnTo>
                  <a:lnTo>
                    <a:pt x="2520340" y="0"/>
                  </a:lnTo>
                  <a:lnTo>
                    <a:pt x="2419527" y="0"/>
                  </a:lnTo>
                  <a:lnTo>
                    <a:pt x="2419527" y="100812"/>
                  </a:lnTo>
                  <a:lnTo>
                    <a:pt x="2419527" y="201625"/>
                  </a:lnTo>
                  <a:lnTo>
                    <a:pt x="2621153" y="201625"/>
                  </a:lnTo>
                  <a:lnTo>
                    <a:pt x="2621153" y="100812"/>
                  </a:lnTo>
                  <a:close/>
                </a:path>
                <a:path w="2823210" h="302894">
                  <a:moveTo>
                    <a:pt x="2822778" y="100812"/>
                  </a:moveTo>
                  <a:lnTo>
                    <a:pt x="2721965" y="100812"/>
                  </a:lnTo>
                  <a:lnTo>
                    <a:pt x="2721965" y="201625"/>
                  </a:lnTo>
                  <a:lnTo>
                    <a:pt x="2822778" y="201625"/>
                  </a:lnTo>
                  <a:lnTo>
                    <a:pt x="2822778" y="100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74314" y="2022890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83257" y="1972487"/>
              <a:ext cx="1008380" cy="100965"/>
            </a:xfrm>
            <a:custGeom>
              <a:avLst/>
              <a:gdLst/>
              <a:ahLst/>
              <a:cxnLst/>
              <a:rect l="l" t="t" r="r" b="b"/>
              <a:pathLst>
                <a:path w="1008380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1008380" h="100964">
                  <a:moveTo>
                    <a:pt x="302437" y="0"/>
                  </a:moveTo>
                  <a:lnTo>
                    <a:pt x="201625" y="0"/>
                  </a:lnTo>
                  <a:lnTo>
                    <a:pt x="201625" y="100812"/>
                  </a:lnTo>
                  <a:lnTo>
                    <a:pt x="302437" y="100812"/>
                  </a:lnTo>
                  <a:lnTo>
                    <a:pt x="302437" y="0"/>
                  </a:lnTo>
                  <a:close/>
                </a:path>
                <a:path w="1008380" h="100964">
                  <a:moveTo>
                    <a:pt x="705700" y="0"/>
                  </a:moveTo>
                  <a:lnTo>
                    <a:pt x="604888" y="0"/>
                  </a:lnTo>
                  <a:lnTo>
                    <a:pt x="604888" y="100812"/>
                  </a:lnTo>
                  <a:lnTo>
                    <a:pt x="705700" y="100812"/>
                  </a:lnTo>
                  <a:lnTo>
                    <a:pt x="705700" y="0"/>
                  </a:lnTo>
                  <a:close/>
                </a:path>
                <a:path w="1008380" h="100964">
                  <a:moveTo>
                    <a:pt x="1008138" y="0"/>
                  </a:moveTo>
                  <a:lnTo>
                    <a:pt x="806513" y="0"/>
                  </a:lnTo>
                  <a:lnTo>
                    <a:pt x="806513" y="100812"/>
                  </a:lnTo>
                  <a:lnTo>
                    <a:pt x="1008138" y="100812"/>
                  </a:lnTo>
                  <a:lnTo>
                    <a:pt x="10081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0246" y="2123704"/>
              <a:ext cx="1411605" cy="0"/>
            </a:xfrm>
            <a:custGeom>
              <a:avLst/>
              <a:gdLst/>
              <a:ahLst/>
              <a:cxnLst/>
              <a:rect l="l" t="t" r="r" b="b"/>
              <a:pathLst>
                <a:path w="1411605">
                  <a:moveTo>
                    <a:pt x="0" y="0"/>
                  </a:moveTo>
                  <a:lnTo>
                    <a:pt x="302441" y="0"/>
                  </a:lnTo>
                </a:path>
                <a:path w="1411605">
                  <a:moveTo>
                    <a:pt x="604882" y="0"/>
                  </a:moveTo>
                  <a:lnTo>
                    <a:pt x="907323" y="0"/>
                  </a:lnTo>
                </a:path>
                <a:path w="1411605">
                  <a:moveTo>
                    <a:pt x="1108951" y="0"/>
                  </a:moveTo>
                  <a:lnTo>
                    <a:pt x="1411392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982452" y="2073297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813" y="0"/>
                  </a:lnTo>
                  <a:lnTo>
                    <a:pt x="100813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284893" y="2123704"/>
              <a:ext cx="605155" cy="0"/>
            </a:xfrm>
            <a:custGeom>
              <a:avLst/>
              <a:gdLst/>
              <a:ahLst/>
              <a:cxnLst/>
              <a:rect l="l" t="t" r="r" b="b"/>
              <a:pathLst>
                <a:path w="605155">
                  <a:moveTo>
                    <a:pt x="0" y="0"/>
                  </a:moveTo>
                  <a:lnTo>
                    <a:pt x="604882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70242" y="2073299"/>
              <a:ext cx="2823210" cy="201930"/>
            </a:xfrm>
            <a:custGeom>
              <a:avLst/>
              <a:gdLst/>
              <a:ahLst/>
              <a:cxnLst/>
              <a:rect l="l" t="t" r="r" b="b"/>
              <a:pathLst>
                <a:path w="2823210" h="201930">
                  <a:moveTo>
                    <a:pt x="100812" y="100812"/>
                  </a:moveTo>
                  <a:lnTo>
                    <a:pt x="0" y="100812"/>
                  </a:lnTo>
                  <a:lnTo>
                    <a:pt x="0" y="201625"/>
                  </a:lnTo>
                  <a:lnTo>
                    <a:pt x="100812" y="201625"/>
                  </a:lnTo>
                  <a:lnTo>
                    <a:pt x="100812" y="100812"/>
                  </a:lnTo>
                  <a:close/>
                </a:path>
                <a:path w="2823210" h="201930">
                  <a:moveTo>
                    <a:pt x="2822778" y="0"/>
                  </a:moveTo>
                  <a:lnTo>
                    <a:pt x="2721965" y="0"/>
                  </a:lnTo>
                  <a:lnTo>
                    <a:pt x="2721965" y="100812"/>
                  </a:lnTo>
                  <a:lnTo>
                    <a:pt x="2822778" y="100812"/>
                  </a:lnTo>
                  <a:lnTo>
                    <a:pt x="28227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72687" y="2224518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78383" y="2174111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0" y="0"/>
                  </a:moveTo>
                  <a:lnTo>
                    <a:pt x="100813" y="0"/>
                  </a:lnTo>
                  <a:lnTo>
                    <a:pt x="100813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80011" y="2224518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69430" y="2174112"/>
              <a:ext cx="2823210" cy="302895"/>
            </a:xfrm>
            <a:custGeom>
              <a:avLst/>
              <a:gdLst/>
              <a:ahLst/>
              <a:cxnLst/>
              <a:rect l="l" t="t" r="r" b="b"/>
              <a:pathLst>
                <a:path w="2823210" h="302894">
                  <a:moveTo>
                    <a:pt x="201625" y="100812"/>
                  </a:moveTo>
                  <a:lnTo>
                    <a:pt x="0" y="100812"/>
                  </a:lnTo>
                  <a:lnTo>
                    <a:pt x="0" y="201637"/>
                  </a:lnTo>
                  <a:lnTo>
                    <a:pt x="0" y="302450"/>
                  </a:lnTo>
                  <a:lnTo>
                    <a:pt x="100812" y="302450"/>
                  </a:lnTo>
                  <a:lnTo>
                    <a:pt x="100812" y="201637"/>
                  </a:lnTo>
                  <a:lnTo>
                    <a:pt x="201625" y="201637"/>
                  </a:lnTo>
                  <a:lnTo>
                    <a:pt x="201625" y="100812"/>
                  </a:lnTo>
                  <a:close/>
                </a:path>
                <a:path w="2823210" h="302894">
                  <a:moveTo>
                    <a:pt x="403250" y="100812"/>
                  </a:moveTo>
                  <a:lnTo>
                    <a:pt x="302437" y="100812"/>
                  </a:lnTo>
                  <a:lnTo>
                    <a:pt x="302437" y="201637"/>
                  </a:lnTo>
                  <a:lnTo>
                    <a:pt x="302437" y="302450"/>
                  </a:lnTo>
                  <a:lnTo>
                    <a:pt x="403250" y="302450"/>
                  </a:lnTo>
                  <a:lnTo>
                    <a:pt x="403250" y="201637"/>
                  </a:lnTo>
                  <a:lnTo>
                    <a:pt x="403250" y="100812"/>
                  </a:lnTo>
                  <a:close/>
                </a:path>
                <a:path w="2823210" h="302894">
                  <a:moveTo>
                    <a:pt x="907313" y="100812"/>
                  </a:moveTo>
                  <a:lnTo>
                    <a:pt x="705688" y="100812"/>
                  </a:lnTo>
                  <a:lnTo>
                    <a:pt x="705688" y="201637"/>
                  </a:lnTo>
                  <a:lnTo>
                    <a:pt x="604875" y="201637"/>
                  </a:lnTo>
                  <a:lnTo>
                    <a:pt x="604875" y="302450"/>
                  </a:lnTo>
                  <a:lnTo>
                    <a:pt x="806500" y="302450"/>
                  </a:lnTo>
                  <a:lnTo>
                    <a:pt x="806500" y="201637"/>
                  </a:lnTo>
                  <a:lnTo>
                    <a:pt x="907313" y="201637"/>
                  </a:lnTo>
                  <a:lnTo>
                    <a:pt x="907313" y="100812"/>
                  </a:lnTo>
                  <a:close/>
                </a:path>
                <a:path w="2823210" h="302894">
                  <a:moveTo>
                    <a:pt x="1008138" y="201637"/>
                  </a:moveTo>
                  <a:lnTo>
                    <a:pt x="907313" y="201637"/>
                  </a:lnTo>
                  <a:lnTo>
                    <a:pt x="907313" y="302450"/>
                  </a:lnTo>
                  <a:lnTo>
                    <a:pt x="1008138" y="302450"/>
                  </a:lnTo>
                  <a:lnTo>
                    <a:pt x="1008138" y="201637"/>
                  </a:lnTo>
                  <a:close/>
                </a:path>
                <a:path w="2823210" h="302894">
                  <a:moveTo>
                    <a:pt x="1310576" y="201637"/>
                  </a:moveTo>
                  <a:lnTo>
                    <a:pt x="1209763" y="201637"/>
                  </a:lnTo>
                  <a:lnTo>
                    <a:pt x="1209763" y="302450"/>
                  </a:lnTo>
                  <a:lnTo>
                    <a:pt x="1310576" y="302450"/>
                  </a:lnTo>
                  <a:lnTo>
                    <a:pt x="1310576" y="201637"/>
                  </a:lnTo>
                  <a:close/>
                </a:path>
                <a:path w="2823210" h="302894">
                  <a:moveTo>
                    <a:pt x="1411389" y="100812"/>
                  </a:moveTo>
                  <a:lnTo>
                    <a:pt x="1310576" y="100812"/>
                  </a:lnTo>
                  <a:lnTo>
                    <a:pt x="1310576" y="201637"/>
                  </a:lnTo>
                  <a:lnTo>
                    <a:pt x="1411389" y="201637"/>
                  </a:lnTo>
                  <a:lnTo>
                    <a:pt x="1411389" y="100812"/>
                  </a:lnTo>
                  <a:close/>
                </a:path>
                <a:path w="2823210" h="302894">
                  <a:moveTo>
                    <a:pt x="1512201" y="201637"/>
                  </a:moveTo>
                  <a:lnTo>
                    <a:pt x="1411389" y="201637"/>
                  </a:lnTo>
                  <a:lnTo>
                    <a:pt x="1411389" y="302450"/>
                  </a:lnTo>
                  <a:lnTo>
                    <a:pt x="1512201" y="302450"/>
                  </a:lnTo>
                  <a:lnTo>
                    <a:pt x="1512201" y="201637"/>
                  </a:lnTo>
                  <a:close/>
                </a:path>
                <a:path w="2823210" h="302894">
                  <a:moveTo>
                    <a:pt x="1713826" y="100812"/>
                  </a:moveTo>
                  <a:lnTo>
                    <a:pt x="1512201" y="100812"/>
                  </a:lnTo>
                  <a:lnTo>
                    <a:pt x="1512201" y="201637"/>
                  </a:lnTo>
                  <a:lnTo>
                    <a:pt x="1713826" y="201637"/>
                  </a:lnTo>
                  <a:lnTo>
                    <a:pt x="1713826" y="100812"/>
                  </a:lnTo>
                  <a:close/>
                </a:path>
                <a:path w="2823210" h="302894">
                  <a:moveTo>
                    <a:pt x="1814639" y="201637"/>
                  </a:moveTo>
                  <a:lnTo>
                    <a:pt x="1713826" y="201637"/>
                  </a:lnTo>
                  <a:lnTo>
                    <a:pt x="1713826" y="302450"/>
                  </a:lnTo>
                  <a:lnTo>
                    <a:pt x="1814639" y="302450"/>
                  </a:lnTo>
                  <a:lnTo>
                    <a:pt x="1814639" y="201637"/>
                  </a:lnTo>
                  <a:close/>
                </a:path>
                <a:path w="2823210" h="302894">
                  <a:moveTo>
                    <a:pt x="1915452" y="0"/>
                  </a:moveTo>
                  <a:lnTo>
                    <a:pt x="1713826" y="0"/>
                  </a:lnTo>
                  <a:lnTo>
                    <a:pt x="1713826" y="100812"/>
                  </a:lnTo>
                  <a:lnTo>
                    <a:pt x="1915452" y="100812"/>
                  </a:lnTo>
                  <a:lnTo>
                    <a:pt x="1915452" y="0"/>
                  </a:lnTo>
                  <a:close/>
                </a:path>
                <a:path w="2823210" h="302894">
                  <a:moveTo>
                    <a:pt x="2217902" y="201637"/>
                  </a:moveTo>
                  <a:lnTo>
                    <a:pt x="2117090" y="201637"/>
                  </a:lnTo>
                  <a:lnTo>
                    <a:pt x="2117090" y="302450"/>
                  </a:lnTo>
                  <a:lnTo>
                    <a:pt x="2217902" y="302450"/>
                  </a:lnTo>
                  <a:lnTo>
                    <a:pt x="2217902" y="201637"/>
                  </a:lnTo>
                  <a:close/>
                </a:path>
                <a:path w="2823210" h="302894">
                  <a:moveTo>
                    <a:pt x="2217902" y="0"/>
                  </a:moveTo>
                  <a:lnTo>
                    <a:pt x="2016264" y="0"/>
                  </a:lnTo>
                  <a:lnTo>
                    <a:pt x="2016264" y="100812"/>
                  </a:lnTo>
                  <a:lnTo>
                    <a:pt x="1915452" y="100812"/>
                  </a:lnTo>
                  <a:lnTo>
                    <a:pt x="1915452" y="201637"/>
                  </a:lnTo>
                  <a:lnTo>
                    <a:pt x="1915452" y="302450"/>
                  </a:lnTo>
                  <a:lnTo>
                    <a:pt x="2016264" y="302450"/>
                  </a:lnTo>
                  <a:lnTo>
                    <a:pt x="2016264" y="201637"/>
                  </a:lnTo>
                  <a:lnTo>
                    <a:pt x="2117090" y="201637"/>
                  </a:lnTo>
                  <a:lnTo>
                    <a:pt x="2117090" y="100812"/>
                  </a:lnTo>
                  <a:lnTo>
                    <a:pt x="2217902" y="100812"/>
                  </a:lnTo>
                  <a:lnTo>
                    <a:pt x="2217902" y="0"/>
                  </a:lnTo>
                  <a:close/>
                </a:path>
                <a:path w="2823210" h="302894">
                  <a:moveTo>
                    <a:pt x="2419527" y="201637"/>
                  </a:moveTo>
                  <a:lnTo>
                    <a:pt x="2318715" y="201637"/>
                  </a:lnTo>
                  <a:lnTo>
                    <a:pt x="2318715" y="302450"/>
                  </a:lnTo>
                  <a:lnTo>
                    <a:pt x="2419527" y="302450"/>
                  </a:lnTo>
                  <a:lnTo>
                    <a:pt x="2419527" y="201637"/>
                  </a:lnTo>
                  <a:close/>
                </a:path>
                <a:path w="2823210" h="302894">
                  <a:moveTo>
                    <a:pt x="2419527" y="0"/>
                  </a:moveTo>
                  <a:lnTo>
                    <a:pt x="2318715" y="0"/>
                  </a:lnTo>
                  <a:lnTo>
                    <a:pt x="2318715" y="100812"/>
                  </a:lnTo>
                  <a:lnTo>
                    <a:pt x="2419527" y="100812"/>
                  </a:lnTo>
                  <a:lnTo>
                    <a:pt x="2419527" y="0"/>
                  </a:lnTo>
                  <a:close/>
                </a:path>
                <a:path w="2823210" h="302894">
                  <a:moveTo>
                    <a:pt x="2520340" y="100812"/>
                  </a:moveTo>
                  <a:lnTo>
                    <a:pt x="2419527" y="100812"/>
                  </a:lnTo>
                  <a:lnTo>
                    <a:pt x="2419527" y="201637"/>
                  </a:lnTo>
                  <a:lnTo>
                    <a:pt x="2520340" y="201637"/>
                  </a:lnTo>
                  <a:lnTo>
                    <a:pt x="2520340" y="100812"/>
                  </a:lnTo>
                  <a:close/>
                </a:path>
                <a:path w="2823210" h="302894">
                  <a:moveTo>
                    <a:pt x="2721965" y="201637"/>
                  </a:moveTo>
                  <a:lnTo>
                    <a:pt x="2520340" y="201637"/>
                  </a:lnTo>
                  <a:lnTo>
                    <a:pt x="2520340" y="302450"/>
                  </a:lnTo>
                  <a:lnTo>
                    <a:pt x="2721965" y="302450"/>
                  </a:lnTo>
                  <a:lnTo>
                    <a:pt x="2721965" y="201637"/>
                  </a:lnTo>
                  <a:close/>
                </a:path>
                <a:path w="2823210" h="302894">
                  <a:moveTo>
                    <a:pt x="2721965" y="0"/>
                  </a:moveTo>
                  <a:lnTo>
                    <a:pt x="2520340" y="0"/>
                  </a:lnTo>
                  <a:lnTo>
                    <a:pt x="2520340" y="100812"/>
                  </a:lnTo>
                  <a:lnTo>
                    <a:pt x="2721965" y="100812"/>
                  </a:lnTo>
                  <a:lnTo>
                    <a:pt x="2721965" y="0"/>
                  </a:lnTo>
                  <a:close/>
                </a:path>
                <a:path w="2823210" h="302894">
                  <a:moveTo>
                    <a:pt x="2822778" y="100812"/>
                  </a:moveTo>
                  <a:lnTo>
                    <a:pt x="2721965" y="100812"/>
                  </a:lnTo>
                  <a:lnTo>
                    <a:pt x="2721965" y="201637"/>
                  </a:lnTo>
                  <a:lnTo>
                    <a:pt x="2822778" y="201637"/>
                  </a:lnTo>
                  <a:lnTo>
                    <a:pt x="2822778" y="100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69432" y="2526959"/>
              <a:ext cx="605155" cy="0"/>
            </a:xfrm>
            <a:custGeom>
              <a:avLst/>
              <a:gdLst/>
              <a:ahLst/>
              <a:cxnLst/>
              <a:rect l="l" t="t" r="r" b="b"/>
              <a:pathLst>
                <a:path w="605155">
                  <a:moveTo>
                    <a:pt x="0" y="0"/>
                  </a:moveTo>
                  <a:lnTo>
                    <a:pt x="604882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75118" y="2476562"/>
              <a:ext cx="605155" cy="100965"/>
            </a:xfrm>
            <a:custGeom>
              <a:avLst/>
              <a:gdLst/>
              <a:ahLst/>
              <a:cxnLst/>
              <a:rect l="l" t="t" r="r" b="b"/>
              <a:pathLst>
                <a:path w="605155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605155" h="100964">
                  <a:moveTo>
                    <a:pt x="403263" y="0"/>
                  </a:moveTo>
                  <a:lnTo>
                    <a:pt x="201625" y="0"/>
                  </a:lnTo>
                  <a:lnTo>
                    <a:pt x="201625" y="100812"/>
                  </a:lnTo>
                  <a:lnTo>
                    <a:pt x="403263" y="100812"/>
                  </a:lnTo>
                  <a:lnTo>
                    <a:pt x="403263" y="0"/>
                  </a:lnTo>
                  <a:close/>
                </a:path>
                <a:path w="605155" h="100964">
                  <a:moveTo>
                    <a:pt x="604888" y="0"/>
                  </a:moveTo>
                  <a:lnTo>
                    <a:pt x="504075" y="0"/>
                  </a:lnTo>
                  <a:lnTo>
                    <a:pt x="504075" y="100812"/>
                  </a:lnTo>
                  <a:lnTo>
                    <a:pt x="604888" y="100812"/>
                  </a:lnTo>
                  <a:lnTo>
                    <a:pt x="604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982452" y="2526959"/>
              <a:ext cx="907415" cy="0"/>
            </a:xfrm>
            <a:custGeom>
              <a:avLst/>
              <a:gdLst/>
              <a:ahLst/>
              <a:cxnLst/>
              <a:rect l="l" t="t" r="r" b="b"/>
              <a:pathLst>
                <a:path w="907414">
                  <a:moveTo>
                    <a:pt x="0" y="0"/>
                  </a:moveTo>
                  <a:lnTo>
                    <a:pt x="403254" y="0"/>
                  </a:lnTo>
                </a:path>
                <a:path w="907414">
                  <a:moveTo>
                    <a:pt x="504068" y="0"/>
                  </a:moveTo>
                  <a:lnTo>
                    <a:pt x="907323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69430" y="2476562"/>
              <a:ext cx="2924175" cy="201930"/>
            </a:xfrm>
            <a:custGeom>
              <a:avLst/>
              <a:gdLst/>
              <a:ahLst/>
              <a:cxnLst/>
              <a:rect l="l" t="t" r="r" b="b"/>
              <a:pathLst>
                <a:path w="2924175" h="201930">
                  <a:moveTo>
                    <a:pt x="100812" y="100812"/>
                  </a:moveTo>
                  <a:lnTo>
                    <a:pt x="0" y="100812"/>
                  </a:lnTo>
                  <a:lnTo>
                    <a:pt x="0" y="201625"/>
                  </a:lnTo>
                  <a:lnTo>
                    <a:pt x="100812" y="201625"/>
                  </a:lnTo>
                  <a:lnTo>
                    <a:pt x="100812" y="100812"/>
                  </a:lnTo>
                  <a:close/>
                </a:path>
                <a:path w="2924175" h="201930">
                  <a:moveTo>
                    <a:pt x="302437" y="100812"/>
                  </a:moveTo>
                  <a:lnTo>
                    <a:pt x="201625" y="100812"/>
                  </a:lnTo>
                  <a:lnTo>
                    <a:pt x="201625" y="201625"/>
                  </a:lnTo>
                  <a:lnTo>
                    <a:pt x="302437" y="201625"/>
                  </a:lnTo>
                  <a:lnTo>
                    <a:pt x="302437" y="100812"/>
                  </a:lnTo>
                  <a:close/>
                </a:path>
                <a:path w="2924175" h="201930">
                  <a:moveTo>
                    <a:pt x="2721965" y="0"/>
                  </a:moveTo>
                  <a:lnTo>
                    <a:pt x="2621153" y="0"/>
                  </a:lnTo>
                  <a:lnTo>
                    <a:pt x="2621153" y="100812"/>
                  </a:lnTo>
                  <a:lnTo>
                    <a:pt x="2721965" y="100812"/>
                  </a:lnTo>
                  <a:lnTo>
                    <a:pt x="2721965" y="0"/>
                  </a:lnTo>
                  <a:close/>
                </a:path>
                <a:path w="2924175" h="201930">
                  <a:moveTo>
                    <a:pt x="2923590" y="0"/>
                  </a:moveTo>
                  <a:lnTo>
                    <a:pt x="2822778" y="0"/>
                  </a:lnTo>
                  <a:lnTo>
                    <a:pt x="2822778" y="100812"/>
                  </a:lnTo>
                  <a:lnTo>
                    <a:pt x="2923590" y="100812"/>
                  </a:lnTo>
                  <a:lnTo>
                    <a:pt x="29235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72687" y="2627773"/>
              <a:ext cx="907415" cy="0"/>
            </a:xfrm>
            <a:custGeom>
              <a:avLst/>
              <a:gdLst/>
              <a:ahLst/>
              <a:cxnLst/>
              <a:rect l="l" t="t" r="r" b="b"/>
              <a:pathLst>
                <a:path w="907414">
                  <a:moveTo>
                    <a:pt x="0" y="0"/>
                  </a:moveTo>
                  <a:lnTo>
                    <a:pt x="302441" y="0"/>
                  </a:lnTo>
                </a:path>
                <a:path w="907414">
                  <a:moveTo>
                    <a:pt x="403254" y="0"/>
                  </a:moveTo>
                  <a:lnTo>
                    <a:pt x="907323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881632" y="2577375"/>
              <a:ext cx="605155" cy="100965"/>
            </a:xfrm>
            <a:custGeom>
              <a:avLst/>
              <a:gdLst/>
              <a:ahLst/>
              <a:cxnLst/>
              <a:rect l="l" t="t" r="r" b="b"/>
              <a:pathLst>
                <a:path w="605155" h="100964">
                  <a:moveTo>
                    <a:pt x="201625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201625" y="100812"/>
                  </a:lnTo>
                  <a:lnTo>
                    <a:pt x="201625" y="0"/>
                  </a:lnTo>
                  <a:close/>
                </a:path>
                <a:path w="605155" h="100964">
                  <a:moveTo>
                    <a:pt x="403250" y="0"/>
                  </a:moveTo>
                  <a:lnTo>
                    <a:pt x="302437" y="0"/>
                  </a:lnTo>
                  <a:lnTo>
                    <a:pt x="302437" y="100812"/>
                  </a:lnTo>
                  <a:lnTo>
                    <a:pt x="403250" y="100812"/>
                  </a:lnTo>
                  <a:lnTo>
                    <a:pt x="403250" y="0"/>
                  </a:lnTo>
                  <a:close/>
                </a:path>
                <a:path w="605155" h="100964">
                  <a:moveTo>
                    <a:pt x="604888" y="0"/>
                  </a:moveTo>
                  <a:lnTo>
                    <a:pt x="504063" y="0"/>
                  </a:lnTo>
                  <a:lnTo>
                    <a:pt x="504063" y="100812"/>
                  </a:lnTo>
                  <a:lnTo>
                    <a:pt x="604888" y="100812"/>
                  </a:lnTo>
                  <a:lnTo>
                    <a:pt x="604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587334" y="2627773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9430" y="2577375"/>
              <a:ext cx="2722245" cy="201930"/>
            </a:xfrm>
            <a:custGeom>
              <a:avLst/>
              <a:gdLst/>
              <a:ahLst/>
              <a:cxnLst/>
              <a:rect l="l" t="t" r="r" b="b"/>
              <a:pathLst>
                <a:path w="2722245" h="201930">
                  <a:moveTo>
                    <a:pt x="100812" y="100812"/>
                  </a:moveTo>
                  <a:lnTo>
                    <a:pt x="0" y="100812"/>
                  </a:lnTo>
                  <a:lnTo>
                    <a:pt x="0" y="201625"/>
                  </a:lnTo>
                  <a:lnTo>
                    <a:pt x="100812" y="201625"/>
                  </a:lnTo>
                  <a:lnTo>
                    <a:pt x="100812" y="100812"/>
                  </a:lnTo>
                  <a:close/>
                </a:path>
                <a:path w="2722245" h="201930">
                  <a:moveTo>
                    <a:pt x="504063" y="100812"/>
                  </a:moveTo>
                  <a:lnTo>
                    <a:pt x="403250" y="100812"/>
                  </a:lnTo>
                  <a:lnTo>
                    <a:pt x="403250" y="201625"/>
                  </a:lnTo>
                  <a:lnTo>
                    <a:pt x="504063" y="201625"/>
                  </a:lnTo>
                  <a:lnTo>
                    <a:pt x="504063" y="100812"/>
                  </a:lnTo>
                  <a:close/>
                </a:path>
                <a:path w="2722245" h="201930">
                  <a:moveTo>
                    <a:pt x="1008138" y="100812"/>
                  </a:moveTo>
                  <a:lnTo>
                    <a:pt x="806500" y="100812"/>
                  </a:lnTo>
                  <a:lnTo>
                    <a:pt x="806500" y="201625"/>
                  </a:lnTo>
                  <a:lnTo>
                    <a:pt x="1008138" y="201625"/>
                  </a:lnTo>
                  <a:lnTo>
                    <a:pt x="1008138" y="100812"/>
                  </a:lnTo>
                  <a:close/>
                </a:path>
                <a:path w="2722245" h="201930">
                  <a:moveTo>
                    <a:pt x="1310576" y="100812"/>
                  </a:moveTo>
                  <a:lnTo>
                    <a:pt x="1209763" y="100812"/>
                  </a:lnTo>
                  <a:lnTo>
                    <a:pt x="1209763" y="201625"/>
                  </a:lnTo>
                  <a:lnTo>
                    <a:pt x="1310576" y="201625"/>
                  </a:lnTo>
                  <a:lnTo>
                    <a:pt x="1310576" y="100812"/>
                  </a:lnTo>
                  <a:close/>
                </a:path>
                <a:path w="2722245" h="201930">
                  <a:moveTo>
                    <a:pt x="1512201" y="100812"/>
                  </a:moveTo>
                  <a:lnTo>
                    <a:pt x="1411389" y="100812"/>
                  </a:lnTo>
                  <a:lnTo>
                    <a:pt x="1411389" y="201625"/>
                  </a:lnTo>
                  <a:lnTo>
                    <a:pt x="1512201" y="201625"/>
                  </a:lnTo>
                  <a:lnTo>
                    <a:pt x="1512201" y="100812"/>
                  </a:lnTo>
                  <a:close/>
                </a:path>
                <a:path w="2722245" h="201930">
                  <a:moveTo>
                    <a:pt x="1713826" y="100812"/>
                  </a:moveTo>
                  <a:lnTo>
                    <a:pt x="1613014" y="100812"/>
                  </a:lnTo>
                  <a:lnTo>
                    <a:pt x="1613014" y="201625"/>
                  </a:lnTo>
                  <a:lnTo>
                    <a:pt x="1713826" y="201625"/>
                  </a:lnTo>
                  <a:lnTo>
                    <a:pt x="1713826" y="100812"/>
                  </a:lnTo>
                  <a:close/>
                </a:path>
                <a:path w="2722245" h="201930">
                  <a:moveTo>
                    <a:pt x="2721965" y="0"/>
                  </a:moveTo>
                  <a:lnTo>
                    <a:pt x="2621153" y="0"/>
                  </a:lnTo>
                  <a:lnTo>
                    <a:pt x="2621153" y="100812"/>
                  </a:lnTo>
                  <a:lnTo>
                    <a:pt x="2721965" y="100812"/>
                  </a:lnTo>
                  <a:lnTo>
                    <a:pt x="27219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184079" y="2728586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89">
                  <a:moveTo>
                    <a:pt x="0" y="0"/>
                  </a:moveTo>
                  <a:lnTo>
                    <a:pt x="504068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69430" y="2678188"/>
              <a:ext cx="2823210" cy="201930"/>
            </a:xfrm>
            <a:custGeom>
              <a:avLst/>
              <a:gdLst/>
              <a:ahLst/>
              <a:cxnLst/>
              <a:rect l="l" t="t" r="r" b="b"/>
              <a:pathLst>
                <a:path w="2823210" h="201930">
                  <a:moveTo>
                    <a:pt x="100812" y="100812"/>
                  </a:moveTo>
                  <a:lnTo>
                    <a:pt x="0" y="100812"/>
                  </a:lnTo>
                  <a:lnTo>
                    <a:pt x="0" y="201625"/>
                  </a:lnTo>
                  <a:lnTo>
                    <a:pt x="100812" y="201625"/>
                  </a:lnTo>
                  <a:lnTo>
                    <a:pt x="100812" y="100812"/>
                  </a:lnTo>
                  <a:close/>
                </a:path>
                <a:path w="2823210" h="201930">
                  <a:moveTo>
                    <a:pt x="2822778" y="0"/>
                  </a:moveTo>
                  <a:lnTo>
                    <a:pt x="2721965" y="0"/>
                  </a:lnTo>
                  <a:lnTo>
                    <a:pt x="2721965" y="100812"/>
                  </a:lnTo>
                  <a:lnTo>
                    <a:pt x="2822778" y="100812"/>
                  </a:lnTo>
                  <a:lnTo>
                    <a:pt x="28227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71059" y="2829400"/>
              <a:ext cx="605155" cy="0"/>
            </a:xfrm>
            <a:custGeom>
              <a:avLst/>
              <a:gdLst/>
              <a:ahLst/>
              <a:cxnLst/>
              <a:rect l="l" t="t" r="r" b="b"/>
              <a:pathLst>
                <a:path w="605155">
                  <a:moveTo>
                    <a:pt x="0" y="0"/>
                  </a:moveTo>
                  <a:lnTo>
                    <a:pt x="604882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77569" y="2779000"/>
              <a:ext cx="807085" cy="100965"/>
            </a:xfrm>
            <a:custGeom>
              <a:avLst/>
              <a:gdLst/>
              <a:ahLst/>
              <a:cxnLst/>
              <a:rect l="l" t="t" r="r" b="b"/>
              <a:pathLst>
                <a:path w="807085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807085" h="100964">
                  <a:moveTo>
                    <a:pt x="806500" y="0"/>
                  </a:moveTo>
                  <a:lnTo>
                    <a:pt x="705688" y="0"/>
                  </a:lnTo>
                  <a:lnTo>
                    <a:pt x="705688" y="100812"/>
                  </a:lnTo>
                  <a:lnTo>
                    <a:pt x="806500" y="100812"/>
                  </a:lnTo>
                  <a:lnTo>
                    <a:pt x="8065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385707" y="2829400"/>
              <a:ext cx="907415" cy="0"/>
            </a:xfrm>
            <a:custGeom>
              <a:avLst/>
              <a:gdLst/>
              <a:ahLst/>
              <a:cxnLst/>
              <a:rect l="l" t="t" r="r" b="b"/>
              <a:pathLst>
                <a:path w="907414">
                  <a:moveTo>
                    <a:pt x="0" y="0"/>
                  </a:moveTo>
                  <a:lnTo>
                    <a:pt x="504068" y="0"/>
                  </a:lnTo>
                </a:path>
                <a:path w="907414">
                  <a:moveTo>
                    <a:pt x="604882" y="0"/>
                  </a:moveTo>
                  <a:lnTo>
                    <a:pt x="907323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175942" y="2879807"/>
              <a:ext cx="201930" cy="100965"/>
            </a:xfrm>
            <a:custGeom>
              <a:avLst/>
              <a:gdLst/>
              <a:ahLst/>
              <a:cxnLst/>
              <a:rect l="l" t="t" r="r" b="b"/>
              <a:pathLst>
                <a:path w="201930" h="100964">
                  <a:moveTo>
                    <a:pt x="0" y="0"/>
                  </a:moveTo>
                  <a:lnTo>
                    <a:pt x="201627" y="0"/>
                  </a:lnTo>
                  <a:lnTo>
                    <a:pt x="201627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579197" y="2930214"/>
              <a:ext cx="706120" cy="0"/>
            </a:xfrm>
            <a:custGeom>
              <a:avLst/>
              <a:gdLst/>
              <a:ahLst/>
              <a:cxnLst/>
              <a:rect l="l" t="t" r="r" b="b"/>
              <a:pathLst>
                <a:path w="706119">
                  <a:moveTo>
                    <a:pt x="0" y="0"/>
                  </a:moveTo>
                  <a:lnTo>
                    <a:pt x="302441" y="0"/>
                  </a:lnTo>
                </a:path>
                <a:path w="706119">
                  <a:moveTo>
                    <a:pt x="403254" y="0"/>
                  </a:moveTo>
                  <a:lnTo>
                    <a:pt x="705696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385707" y="2879807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813" y="0"/>
                  </a:lnTo>
                  <a:lnTo>
                    <a:pt x="100813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69432" y="2930214"/>
              <a:ext cx="2924175" cy="100965"/>
            </a:xfrm>
            <a:custGeom>
              <a:avLst/>
              <a:gdLst/>
              <a:ahLst/>
              <a:cxnLst/>
              <a:rect l="l" t="t" r="r" b="b"/>
              <a:pathLst>
                <a:path w="2924175" h="100964">
                  <a:moveTo>
                    <a:pt x="2419529" y="0"/>
                  </a:moveTo>
                  <a:lnTo>
                    <a:pt x="2923598" y="0"/>
                  </a:lnTo>
                </a:path>
                <a:path w="2924175" h="100964">
                  <a:moveTo>
                    <a:pt x="0" y="100813"/>
                  </a:moveTo>
                  <a:lnTo>
                    <a:pt x="705696" y="100813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276756" y="2980621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0" y="0"/>
                  </a:moveTo>
                  <a:lnTo>
                    <a:pt x="100813" y="0"/>
                  </a:lnTo>
                  <a:lnTo>
                    <a:pt x="100813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79197" y="3031028"/>
              <a:ext cx="907415" cy="0"/>
            </a:xfrm>
            <a:custGeom>
              <a:avLst/>
              <a:gdLst/>
              <a:ahLst/>
              <a:cxnLst/>
              <a:rect l="l" t="t" r="r" b="b"/>
              <a:pathLst>
                <a:path w="907414">
                  <a:moveTo>
                    <a:pt x="0" y="0"/>
                  </a:moveTo>
                  <a:lnTo>
                    <a:pt x="504068" y="0"/>
                  </a:lnTo>
                </a:path>
                <a:path w="907414">
                  <a:moveTo>
                    <a:pt x="604882" y="0"/>
                  </a:moveTo>
                  <a:lnTo>
                    <a:pt x="907323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587334" y="2980621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100813" y="0"/>
                  </a:lnTo>
                  <a:lnTo>
                    <a:pt x="100813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788962" y="3031028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69430" y="3081438"/>
              <a:ext cx="2520950" cy="201930"/>
            </a:xfrm>
            <a:custGeom>
              <a:avLst/>
              <a:gdLst/>
              <a:ahLst/>
              <a:cxnLst/>
              <a:rect l="l" t="t" r="r" b="b"/>
              <a:pathLst>
                <a:path w="2520950" h="201929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0" y="201625"/>
                  </a:lnTo>
                  <a:lnTo>
                    <a:pt x="100812" y="201625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2520950" h="201929">
                  <a:moveTo>
                    <a:pt x="504063" y="100812"/>
                  </a:moveTo>
                  <a:lnTo>
                    <a:pt x="201625" y="100812"/>
                  </a:lnTo>
                  <a:lnTo>
                    <a:pt x="201625" y="201625"/>
                  </a:lnTo>
                  <a:lnTo>
                    <a:pt x="504063" y="201625"/>
                  </a:lnTo>
                  <a:lnTo>
                    <a:pt x="504063" y="100812"/>
                  </a:lnTo>
                  <a:close/>
                </a:path>
                <a:path w="2520950" h="201929">
                  <a:moveTo>
                    <a:pt x="705688" y="0"/>
                  </a:moveTo>
                  <a:lnTo>
                    <a:pt x="604875" y="0"/>
                  </a:lnTo>
                  <a:lnTo>
                    <a:pt x="604875" y="100812"/>
                  </a:lnTo>
                  <a:lnTo>
                    <a:pt x="604875" y="201625"/>
                  </a:lnTo>
                  <a:lnTo>
                    <a:pt x="705688" y="201625"/>
                  </a:lnTo>
                  <a:lnTo>
                    <a:pt x="705688" y="100812"/>
                  </a:lnTo>
                  <a:lnTo>
                    <a:pt x="705688" y="0"/>
                  </a:lnTo>
                  <a:close/>
                </a:path>
                <a:path w="2520950" h="201929">
                  <a:moveTo>
                    <a:pt x="1008138" y="0"/>
                  </a:moveTo>
                  <a:lnTo>
                    <a:pt x="806500" y="0"/>
                  </a:lnTo>
                  <a:lnTo>
                    <a:pt x="806500" y="100812"/>
                  </a:lnTo>
                  <a:lnTo>
                    <a:pt x="1008138" y="100812"/>
                  </a:lnTo>
                  <a:lnTo>
                    <a:pt x="1008138" y="0"/>
                  </a:lnTo>
                  <a:close/>
                </a:path>
                <a:path w="2520950" h="201929">
                  <a:moveTo>
                    <a:pt x="1411389" y="0"/>
                  </a:moveTo>
                  <a:lnTo>
                    <a:pt x="1310576" y="0"/>
                  </a:lnTo>
                  <a:lnTo>
                    <a:pt x="1310576" y="100812"/>
                  </a:lnTo>
                  <a:lnTo>
                    <a:pt x="1411389" y="100812"/>
                  </a:lnTo>
                  <a:lnTo>
                    <a:pt x="1411389" y="0"/>
                  </a:lnTo>
                  <a:close/>
                </a:path>
                <a:path w="2520950" h="201929">
                  <a:moveTo>
                    <a:pt x="1713826" y="0"/>
                  </a:moveTo>
                  <a:lnTo>
                    <a:pt x="1613014" y="0"/>
                  </a:lnTo>
                  <a:lnTo>
                    <a:pt x="1613014" y="100812"/>
                  </a:lnTo>
                  <a:lnTo>
                    <a:pt x="1713826" y="100812"/>
                  </a:lnTo>
                  <a:lnTo>
                    <a:pt x="1713826" y="0"/>
                  </a:lnTo>
                  <a:close/>
                </a:path>
                <a:path w="2520950" h="201929">
                  <a:moveTo>
                    <a:pt x="2117090" y="0"/>
                  </a:moveTo>
                  <a:lnTo>
                    <a:pt x="1915452" y="0"/>
                  </a:lnTo>
                  <a:lnTo>
                    <a:pt x="1915452" y="100812"/>
                  </a:lnTo>
                  <a:lnTo>
                    <a:pt x="2117090" y="100812"/>
                  </a:lnTo>
                  <a:lnTo>
                    <a:pt x="2117090" y="0"/>
                  </a:lnTo>
                  <a:close/>
                </a:path>
                <a:path w="2520950" h="201929">
                  <a:moveTo>
                    <a:pt x="2520340" y="0"/>
                  </a:moveTo>
                  <a:lnTo>
                    <a:pt x="2419527" y="0"/>
                  </a:lnTo>
                  <a:lnTo>
                    <a:pt x="2419527" y="100812"/>
                  </a:lnTo>
                  <a:lnTo>
                    <a:pt x="2520340" y="100812"/>
                  </a:lnTo>
                  <a:lnTo>
                    <a:pt x="25203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175942" y="3232655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89">
                  <a:moveTo>
                    <a:pt x="0" y="0"/>
                  </a:moveTo>
                  <a:lnTo>
                    <a:pt x="504068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780819" y="3182251"/>
              <a:ext cx="403860" cy="100965"/>
            </a:xfrm>
            <a:custGeom>
              <a:avLst/>
              <a:gdLst/>
              <a:ahLst/>
              <a:cxnLst/>
              <a:rect l="l" t="t" r="r" b="b"/>
              <a:pathLst>
                <a:path w="403860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403860" h="100964">
                  <a:moveTo>
                    <a:pt x="403250" y="0"/>
                  </a:moveTo>
                  <a:lnTo>
                    <a:pt x="302437" y="0"/>
                  </a:lnTo>
                  <a:lnTo>
                    <a:pt x="302437" y="100812"/>
                  </a:lnTo>
                  <a:lnTo>
                    <a:pt x="403250" y="100812"/>
                  </a:lnTo>
                  <a:lnTo>
                    <a:pt x="403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385707" y="3232655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89">
                  <a:moveTo>
                    <a:pt x="0" y="0"/>
                  </a:moveTo>
                  <a:lnTo>
                    <a:pt x="504068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69430" y="3182251"/>
              <a:ext cx="2722245" cy="201930"/>
            </a:xfrm>
            <a:custGeom>
              <a:avLst/>
              <a:gdLst/>
              <a:ahLst/>
              <a:cxnLst/>
              <a:rect l="l" t="t" r="r" b="b"/>
              <a:pathLst>
                <a:path w="2722245" h="201929">
                  <a:moveTo>
                    <a:pt x="100812" y="100812"/>
                  </a:moveTo>
                  <a:lnTo>
                    <a:pt x="0" y="100812"/>
                  </a:lnTo>
                  <a:lnTo>
                    <a:pt x="0" y="201625"/>
                  </a:lnTo>
                  <a:lnTo>
                    <a:pt x="100812" y="201625"/>
                  </a:lnTo>
                  <a:lnTo>
                    <a:pt x="100812" y="100812"/>
                  </a:lnTo>
                  <a:close/>
                </a:path>
                <a:path w="2722245" h="201929">
                  <a:moveTo>
                    <a:pt x="504063" y="100812"/>
                  </a:moveTo>
                  <a:lnTo>
                    <a:pt x="201625" y="100812"/>
                  </a:lnTo>
                  <a:lnTo>
                    <a:pt x="201625" y="201625"/>
                  </a:lnTo>
                  <a:lnTo>
                    <a:pt x="504063" y="201625"/>
                  </a:lnTo>
                  <a:lnTo>
                    <a:pt x="504063" y="100812"/>
                  </a:lnTo>
                  <a:close/>
                </a:path>
                <a:path w="2722245" h="201929">
                  <a:moveTo>
                    <a:pt x="705688" y="100812"/>
                  </a:moveTo>
                  <a:lnTo>
                    <a:pt x="604875" y="100812"/>
                  </a:lnTo>
                  <a:lnTo>
                    <a:pt x="604875" y="201625"/>
                  </a:lnTo>
                  <a:lnTo>
                    <a:pt x="705688" y="201625"/>
                  </a:lnTo>
                  <a:lnTo>
                    <a:pt x="705688" y="100812"/>
                  </a:lnTo>
                  <a:close/>
                </a:path>
                <a:path w="2722245" h="201929">
                  <a:moveTo>
                    <a:pt x="2721965" y="0"/>
                  </a:moveTo>
                  <a:lnTo>
                    <a:pt x="2621153" y="0"/>
                  </a:lnTo>
                  <a:lnTo>
                    <a:pt x="2621153" y="100812"/>
                  </a:lnTo>
                  <a:lnTo>
                    <a:pt x="2721965" y="100812"/>
                  </a:lnTo>
                  <a:lnTo>
                    <a:pt x="27219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75942" y="3333469"/>
              <a:ext cx="605155" cy="0"/>
            </a:xfrm>
            <a:custGeom>
              <a:avLst/>
              <a:gdLst/>
              <a:ahLst/>
              <a:cxnLst/>
              <a:rect l="l" t="t" r="r" b="b"/>
              <a:pathLst>
                <a:path w="605155">
                  <a:moveTo>
                    <a:pt x="0" y="0"/>
                  </a:moveTo>
                  <a:lnTo>
                    <a:pt x="604882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982444" y="3283063"/>
              <a:ext cx="807085" cy="100965"/>
            </a:xfrm>
            <a:custGeom>
              <a:avLst/>
              <a:gdLst/>
              <a:ahLst/>
              <a:cxnLst/>
              <a:rect l="l" t="t" r="r" b="b"/>
              <a:pathLst>
                <a:path w="807085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807085" h="100964">
                  <a:moveTo>
                    <a:pt x="504075" y="0"/>
                  </a:moveTo>
                  <a:lnTo>
                    <a:pt x="403250" y="0"/>
                  </a:lnTo>
                  <a:lnTo>
                    <a:pt x="403250" y="100812"/>
                  </a:lnTo>
                  <a:lnTo>
                    <a:pt x="504075" y="100812"/>
                  </a:lnTo>
                  <a:lnTo>
                    <a:pt x="504075" y="0"/>
                  </a:lnTo>
                  <a:close/>
                </a:path>
                <a:path w="807085" h="100964">
                  <a:moveTo>
                    <a:pt x="806513" y="0"/>
                  </a:moveTo>
                  <a:lnTo>
                    <a:pt x="705700" y="0"/>
                  </a:lnTo>
                  <a:lnTo>
                    <a:pt x="705700" y="100812"/>
                  </a:lnTo>
                  <a:lnTo>
                    <a:pt x="806513" y="100812"/>
                  </a:lnTo>
                  <a:lnTo>
                    <a:pt x="8065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889776" y="3333469"/>
              <a:ext cx="403860" cy="0"/>
            </a:xfrm>
            <a:custGeom>
              <a:avLst/>
              <a:gdLst/>
              <a:ahLst/>
              <a:cxnLst/>
              <a:rect l="l" t="t" r="r" b="b"/>
              <a:pathLst>
                <a:path w="403860">
                  <a:moveTo>
                    <a:pt x="0" y="0"/>
                  </a:moveTo>
                  <a:lnTo>
                    <a:pt x="403254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69430" y="3383876"/>
              <a:ext cx="1915795" cy="100965"/>
            </a:xfrm>
            <a:custGeom>
              <a:avLst/>
              <a:gdLst/>
              <a:ahLst/>
              <a:cxnLst/>
              <a:rect l="l" t="t" r="r" b="b"/>
              <a:pathLst>
                <a:path w="1915795" h="100964">
                  <a:moveTo>
                    <a:pt x="100812" y="0"/>
                  </a:moveTo>
                  <a:lnTo>
                    <a:pt x="0" y="0"/>
                  </a:lnTo>
                  <a:lnTo>
                    <a:pt x="0" y="100825"/>
                  </a:lnTo>
                  <a:lnTo>
                    <a:pt x="100812" y="100825"/>
                  </a:lnTo>
                  <a:lnTo>
                    <a:pt x="100812" y="0"/>
                  </a:lnTo>
                  <a:close/>
                </a:path>
                <a:path w="1915795" h="100964">
                  <a:moveTo>
                    <a:pt x="504063" y="0"/>
                  </a:moveTo>
                  <a:lnTo>
                    <a:pt x="201625" y="0"/>
                  </a:lnTo>
                  <a:lnTo>
                    <a:pt x="201625" y="100825"/>
                  </a:lnTo>
                  <a:lnTo>
                    <a:pt x="504063" y="100825"/>
                  </a:lnTo>
                  <a:lnTo>
                    <a:pt x="504063" y="0"/>
                  </a:lnTo>
                  <a:close/>
                </a:path>
                <a:path w="1915795" h="100964">
                  <a:moveTo>
                    <a:pt x="705688" y="0"/>
                  </a:moveTo>
                  <a:lnTo>
                    <a:pt x="604875" y="0"/>
                  </a:lnTo>
                  <a:lnTo>
                    <a:pt x="604875" y="100825"/>
                  </a:lnTo>
                  <a:lnTo>
                    <a:pt x="705688" y="100825"/>
                  </a:lnTo>
                  <a:lnTo>
                    <a:pt x="705688" y="0"/>
                  </a:lnTo>
                  <a:close/>
                </a:path>
                <a:path w="1915795" h="100964">
                  <a:moveTo>
                    <a:pt x="907313" y="0"/>
                  </a:moveTo>
                  <a:lnTo>
                    <a:pt x="806500" y="0"/>
                  </a:lnTo>
                  <a:lnTo>
                    <a:pt x="806500" y="100825"/>
                  </a:lnTo>
                  <a:lnTo>
                    <a:pt x="907313" y="100825"/>
                  </a:lnTo>
                  <a:lnTo>
                    <a:pt x="907313" y="0"/>
                  </a:lnTo>
                  <a:close/>
                </a:path>
                <a:path w="1915795" h="100964">
                  <a:moveTo>
                    <a:pt x="1108951" y="0"/>
                  </a:moveTo>
                  <a:lnTo>
                    <a:pt x="1008138" y="0"/>
                  </a:lnTo>
                  <a:lnTo>
                    <a:pt x="1008138" y="100825"/>
                  </a:lnTo>
                  <a:lnTo>
                    <a:pt x="1108951" y="100825"/>
                  </a:lnTo>
                  <a:lnTo>
                    <a:pt x="1108951" y="0"/>
                  </a:lnTo>
                  <a:close/>
                </a:path>
                <a:path w="1915795" h="100964">
                  <a:moveTo>
                    <a:pt x="1613014" y="0"/>
                  </a:moveTo>
                  <a:lnTo>
                    <a:pt x="1512201" y="0"/>
                  </a:lnTo>
                  <a:lnTo>
                    <a:pt x="1512201" y="100825"/>
                  </a:lnTo>
                  <a:lnTo>
                    <a:pt x="1613014" y="100825"/>
                  </a:lnTo>
                  <a:lnTo>
                    <a:pt x="1613014" y="0"/>
                  </a:lnTo>
                  <a:close/>
                </a:path>
                <a:path w="1915795" h="100964">
                  <a:moveTo>
                    <a:pt x="1915452" y="0"/>
                  </a:moveTo>
                  <a:lnTo>
                    <a:pt x="1814639" y="0"/>
                  </a:lnTo>
                  <a:lnTo>
                    <a:pt x="1814639" y="100825"/>
                  </a:lnTo>
                  <a:lnTo>
                    <a:pt x="1915452" y="100825"/>
                  </a:lnTo>
                  <a:lnTo>
                    <a:pt x="19154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486521" y="3434283"/>
              <a:ext cx="706120" cy="0"/>
            </a:xfrm>
            <a:custGeom>
              <a:avLst/>
              <a:gdLst/>
              <a:ahLst/>
              <a:cxnLst/>
              <a:rect l="l" t="t" r="r" b="b"/>
              <a:pathLst>
                <a:path w="706119">
                  <a:moveTo>
                    <a:pt x="0" y="0"/>
                  </a:moveTo>
                  <a:lnTo>
                    <a:pt x="705696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69430" y="3484701"/>
              <a:ext cx="1008380" cy="100965"/>
            </a:xfrm>
            <a:custGeom>
              <a:avLst/>
              <a:gdLst/>
              <a:ahLst/>
              <a:cxnLst/>
              <a:rect l="l" t="t" r="r" b="b"/>
              <a:pathLst>
                <a:path w="1008380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1008380" h="100964">
                  <a:moveTo>
                    <a:pt x="705688" y="0"/>
                  </a:moveTo>
                  <a:lnTo>
                    <a:pt x="604875" y="0"/>
                  </a:lnTo>
                  <a:lnTo>
                    <a:pt x="604875" y="100812"/>
                  </a:lnTo>
                  <a:lnTo>
                    <a:pt x="705688" y="100812"/>
                  </a:lnTo>
                  <a:lnTo>
                    <a:pt x="705688" y="0"/>
                  </a:lnTo>
                  <a:close/>
                </a:path>
                <a:path w="1008380" h="100964">
                  <a:moveTo>
                    <a:pt x="1008138" y="0"/>
                  </a:moveTo>
                  <a:lnTo>
                    <a:pt x="907313" y="0"/>
                  </a:lnTo>
                  <a:lnTo>
                    <a:pt x="907313" y="100812"/>
                  </a:lnTo>
                  <a:lnTo>
                    <a:pt x="1008138" y="100812"/>
                  </a:lnTo>
                  <a:lnTo>
                    <a:pt x="10081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579197" y="3535096"/>
              <a:ext cx="201930" cy="0"/>
            </a:xfrm>
            <a:custGeom>
              <a:avLst/>
              <a:gdLst/>
              <a:ahLst/>
              <a:cxnLst/>
              <a:rect l="l" t="t" r="r" b="b"/>
              <a:pathLst>
                <a:path w="201930">
                  <a:moveTo>
                    <a:pt x="0" y="0"/>
                  </a:moveTo>
                  <a:lnTo>
                    <a:pt x="201627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881638" y="3484689"/>
              <a:ext cx="201930" cy="100965"/>
            </a:xfrm>
            <a:custGeom>
              <a:avLst/>
              <a:gdLst/>
              <a:ahLst/>
              <a:cxnLst/>
              <a:rect l="l" t="t" r="r" b="b"/>
              <a:pathLst>
                <a:path w="201930" h="100964">
                  <a:moveTo>
                    <a:pt x="0" y="0"/>
                  </a:moveTo>
                  <a:lnTo>
                    <a:pt x="201627" y="0"/>
                  </a:lnTo>
                  <a:lnTo>
                    <a:pt x="201627" y="100813"/>
                  </a:lnTo>
                  <a:lnTo>
                    <a:pt x="0" y="100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184079" y="3535096"/>
              <a:ext cx="302895" cy="0"/>
            </a:xfrm>
            <a:custGeom>
              <a:avLst/>
              <a:gdLst/>
              <a:ahLst/>
              <a:cxnLst/>
              <a:rect l="l" t="t" r="r" b="b"/>
              <a:pathLst>
                <a:path w="302894">
                  <a:moveTo>
                    <a:pt x="0" y="0"/>
                  </a:moveTo>
                  <a:lnTo>
                    <a:pt x="302441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587333" y="3484701"/>
              <a:ext cx="605155" cy="100965"/>
            </a:xfrm>
            <a:custGeom>
              <a:avLst/>
              <a:gdLst/>
              <a:ahLst/>
              <a:cxnLst/>
              <a:rect l="l" t="t" r="r" b="b"/>
              <a:pathLst>
                <a:path w="605155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605155" h="100964">
                  <a:moveTo>
                    <a:pt x="403250" y="0"/>
                  </a:moveTo>
                  <a:lnTo>
                    <a:pt x="302437" y="0"/>
                  </a:lnTo>
                  <a:lnTo>
                    <a:pt x="302437" y="100812"/>
                  </a:lnTo>
                  <a:lnTo>
                    <a:pt x="403250" y="100812"/>
                  </a:lnTo>
                  <a:lnTo>
                    <a:pt x="403250" y="0"/>
                  </a:lnTo>
                  <a:close/>
                </a:path>
                <a:path w="605155" h="100964">
                  <a:moveTo>
                    <a:pt x="604875" y="0"/>
                  </a:moveTo>
                  <a:lnTo>
                    <a:pt x="504063" y="0"/>
                  </a:lnTo>
                  <a:lnTo>
                    <a:pt x="504063" y="100812"/>
                  </a:lnTo>
                  <a:lnTo>
                    <a:pt x="604875" y="100812"/>
                  </a:lnTo>
                  <a:lnTo>
                    <a:pt x="6048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69432" y="3635910"/>
              <a:ext cx="706120" cy="0"/>
            </a:xfrm>
            <a:custGeom>
              <a:avLst/>
              <a:gdLst/>
              <a:ahLst/>
              <a:cxnLst/>
              <a:rect l="l" t="t" r="r" b="b"/>
              <a:pathLst>
                <a:path w="706119">
                  <a:moveTo>
                    <a:pt x="0" y="0"/>
                  </a:moveTo>
                  <a:lnTo>
                    <a:pt x="705696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75931" y="3585514"/>
              <a:ext cx="403860" cy="100965"/>
            </a:xfrm>
            <a:custGeom>
              <a:avLst/>
              <a:gdLst/>
              <a:ahLst/>
              <a:cxnLst/>
              <a:rect l="l" t="t" r="r" b="b"/>
              <a:pathLst>
                <a:path w="403859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403859" h="100964">
                  <a:moveTo>
                    <a:pt x="403263" y="0"/>
                  </a:moveTo>
                  <a:lnTo>
                    <a:pt x="201637" y="0"/>
                  </a:lnTo>
                  <a:lnTo>
                    <a:pt x="201637" y="100812"/>
                  </a:lnTo>
                  <a:lnTo>
                    <a:pt x="403263" y="100812"/>
                  </a:lnTo>
                  <a:lnTo>
                    <a:pt x="4032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780824" y="3635910"/>
              <a:ext cx="403860" cy="0"/>
            </a:xfrm>
            <a:custGeom>
              <a:avLst/>
              <a:gdLst/>
              <a:ahLst/>
              <a:cxnLst/>
              <a:rect l="l" t="t" r="r" b="b"/>
              <a:pathLst>
                <a:path w="403860">
                  <a:moveTo>
                    <a:pt x="0" y="0"/>
                  </a:moveTo>
                  <a:lnTo>
                    <a:pt x="403254" y="0"/>
                  </a:lnTo>
                </a:path>
              </a:pathLst>
            </a:custGeom>
            <a:ln w="1008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284882" y="3585514"/>
              <a:ext cx="807085" cy="100965"/>
            </a:xfrm>
            <a:custGeom>
              <a:avLst/>
              <a:gdLst/>
              <a:ahLst/>
              <a:cxnLst/>
              <a:rect l="l" t="t" r="r" b="b"/>
              <a:pathLst>
                <a:path w="807085" h="100964">
                  <a:moveTo>
                    <a:pt x="100812" y="0"/>
                  </a:moveTo>
                  <a:lnTo>
                    <a:pt x="0" y="0"/>
                  </a:lnTo>
                  <a:lnTo>
                    <a:pt x="0" y="100812"/>
                  </a:lnTo>
                  <a:lnTo>
                    <a:pt x="100812" y="100812"/>
                  </a:lnTo>
                  <a:lnTo>
                    <a:pt x="100812" y="0"/>
                  </a:lnTo>
                  <a:close/>
                </a:path>
                <a:path w="807085" h="100964">
                  <a:moveTo>
                    <a:pt x="504075" y="0"/>
                  </a:moveTo>
                  <a:lnTo>
                    <a:pt x="302450" y="0"/>
                  </a:lnTo>
                  <a:lnTo>
                    <a:pt x="302450" y="100812"/>
                  </a:lnTo>
                  <a:lnTo>
                    <a:pt x="504075" y="100812"/>
                  </a:lnTo>
                  <a:lnTo>
                    <a:pt x="504075" y="0"/>
                  </a:lnTo>
                  <a:close/>
                </a:path>
                <a:path w="807085" h="100964">
                  <a:moveTo>
                    <a:pt x="806513" y="0"/>
                  </a:moveTo>
                  <a:lnTo>
                    <a:pt x="705700" y="0"/>
                  </a:lnTo>
                  <a:lnTo>
                    <a:pt x="705700" y="100812"/>
                  </a:lnTo>
                  <a:lnTo>
                    <a:pt x="806513" y="100812"/>
                  </a:lnTo>
                  <a:lnTo>
                    <a:pt x="8065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829615" y="3907199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25927"/>
                  </a:moveTo>
                  <a:lnTo>
                    <a:pt x="0" y="0"/>
                  </a:lnTo>
                </a:path>
              </a:pathLst>
            </a:custGeom>
            <a:ln w="37959">
              <a:solidFill>
                <a:srgbClr val="445D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546297" y="5788431"/>
            <a:ext cx="666115" cy="666115"/>
            <a:chOff x="546297" y="5788431"/>
            <a:chExt cx="666115" cy="666115"/>
          </a:xfrm>
        </p:grpSpPr>
        <p:sp>
          <p:nvSpPr>
            <p:cNvPr id="88" name="object 88"/>
            <p:cNvSpPr/>
            <p:nvPr/>
          </p:nvSpPr>
          <p:spPr>
            <a:xfrm>
              <a:off x="546297" y="5835986"/>
              <a:ext cx="666115" cy="0"/>
            </a:xfrm>
            <a:custGeom>
              <a:avLst/>
              <a:gdLst/>
              <a:ahLst/>
              <a:cxnLst/>
              <a:rect l="l" t="t" r="r" b="b"/>
              <a:pathLst>
                <a:path w="666115">
                  <a:moveTo>
                    <a:pt x="0" y="0"/>
                  </a:moveTo>
                  <a:lnTo>
                    <a:pt x="665758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46290" y="5883541"/>
              <a:ext cx="666115" cy="475615"/>
            </a:xfrm>
            <a:custGeom>
              <a:avLst/>
              <a:gdLst/>
              <a:ahLst/>
              <a:cxnLst/>
              <a:rect l="l" t="t" r="r" b="b"/>
              <a:pathLst>
                <a:path w="666115" h="475614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0" y="190220"/>
                  </a:lnTo>
                  <a:lnTo>
                    <a:pt x="0" y="285330"/>
                  </a:lnTo>
                  <a:lnTo>
                    <a:pt x="0" y="380441"/>
                  </a:lnTo>
                  <a:lnTo>
                    <a:pt x="0" y="475551"/>
                  </a:lnTo>
                  <a:lnTo>
                    <a:pt x="95110" y="475551"/>
                  </a:lnTo>
                  <a:lnTo>
                    <a:pt x="95110" y="380441"/>
                  </a:lnTo>
                  <a:lnTo>
                    <a:pt x="95110" y="285330"/>
                  </a:lnTo>
                  <a:lnTo>
                    <a:pt x="95110" y="19022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666115" h="475614">
                  <a:moveTo>
                    <a:pt x="475538" y="95110"/>
                  </a:moveTo>
                  <a:lnTo>
                    <a:pt x="190220" y="95110"/>
                  </a:lnTo>
                  <a:lnTo>
                    <a:pt x="190220" y="190220"/>
                  </a:lnTo>
                  <a:lnTo>
                    <a:pt x="190220" y="285330"/>
                  </a:lnTo>
                  <a:lnTo>
                    <a:pt x="190220" y="380441"/>
                  </a:lnTo>
                  <a:lnTo>
                    <a:pt x="475538" y="380441"/>
                  </a:lnTo>
                  <a:lnTo>
                    <a:pt x="475538" y="285330"/>
                  </a:lnTo>
                  <a:lnTo>
                    <a:pt x="475538" y="190220"/>
                  </a:lnTo>
                  <a:lnTo>
                    <a:pt x="475538" y="95110"/>
                  </a:lnTo>
                  <a:close/>
                </a:path>
                <a:path w="666115" h="475614">
                  <a:moveTo>
                    <a:pt x="665759" y="0"/>
                  </a:moveTo>
                  <a:lnTo>
                    <a:pt x="570649" y="0"/>
                  </a:lnTo>
                  <a:lnTo>
                    <a:pt x="570649" y="95110"/>
                  </a:lnTo>
                  <a:lnTo>
                    <a:pt x="570649" y="190220"/>
                  </a:lnTo>
                  <a:lnTo>
                    <a:pt x="570649" y="285330"/>
                  </a:lnTo>
                  <a:lnTo>
                    <a:pt x="570649" y="380441"/>
                  </a:lnTo>
                  <a:lnTo>
                    <a:pt x="570649" y="475551"/>
                  </a:lnTo>
                  <a:lnTo>
                    <a:pt x="665759" y="475551"/>
                  </a:lnTo>
                  <a:lnTo>
                    <a:pt x="665759" y="380441"/>
                  </a:lnTo>
                  <a:lnTo>
                    <a:pt x="665759" y="285330"/>
                  </a:lnTo>
                  <a:lnTo>
                    <a:pt x="665759" y="190220"/>
                  </a:lnTo>
                  <a:lnTo>
                    <a:pt x="665759" y="95110"/>
                  </a:lnTo>
                  <a:lnTo>
                    <a:pt x="6657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46297" y="6406636"/>
              <a:ext cx="666115" cy="0"/>
            </a:xfrm>
            <a:custGeom>
              <a:avLst/>
              <a:gdLst/>
              <a:ahLst/>
              <a:cxnLst/>
              <a:rect l="l" t="t" r="r" b="b"/>
              <a:pathLst>
                <a:path w="666115">
                  <a:moveTo>
                    <a:pt x="0" y="0"/>
                  </a:moveTo>
                  <a:lnTo>
                    <a:pt x="665758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1" name="object 91"/>
          <p:cNvGrpSpPr/>
          <p:nvPr/>
        </p:nvGrpSpPr>
        <p:grpSpPr>
          <a:xfrm>
            <a:off x="546297" y="5788431"/>
            <a:ext cx="2758440" cy="2758440"/>
            <a:chOff x="546297" y="5788431"/>
            <a:chExt cx="2758440" cy="2758440"/>
          </a:xfrm>
        </p:grpSpPr>
        <p:sp>
          <p:nvSpPr>
            <p:cNvPr id="92" name="object 92"/>
            <p:cNvSpPr/>
            <p:nvPr/>
          </p:nvSpPr>
          <p:spPr>
            <a:xfrm>
              <a:off x="1402273" y="5788431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592490" y="5835986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8032" y="5788431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258249" y="5835986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402270" y="5883541"/>
              <a:ext cx="381000" cy="95250"/>
            </a:xfrm>
            <a:custGeom>
              <a:avLst/>
              <a:gdLst/>
              <a:ahLst/>
              <a:cxnLst/>
              <a:rect l="l" t="t" r="r" b="b"/>
              <a:pathLst>
                <a:path w="381000" h="95250">
                  <a:moveTo>
                    <a:pt x="190207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190207" y="95110"/>
                  </a:lnTo>
                  <a:lnTo>
                    <a:pt x="190207" y="0"/>
                  </a:lnTo>
                  <a:close/>
                </a:path>
                <a:path w="381000" h="95250">
                  <a:moveTo>
                    <a:pt x="380428" y="0"/>
                  </a:moveTo>
                  <a:lnTo>
                    <a:pt x="285318" y="0"/>
                  </a:lnTo>
                  <a:lnTo>
                    <a:pt x="285318" y="95110"/>
                  </a:lnTo>
                  <a:lnTo>
                    <a:pt x="380428" y="95110"/>
                  </a:lnTo>
                  <a:lnTo>
                    <a:pt x="3804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972923" y="5931094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07160" y="5883541"/>
              <a:ext cx="1236980" cy="285750"/>
            </a:xfrm>
            <a:custGeom>
              <a:avLst/>
              <a:gdLst/>
              <a:ahLst/>
              <a:cxnLst/>
              <a:rect l="l" t="t" r="r" b="b"/>
              <a:pathLst>
                <a:path w="1236980" h="285750">
                  <a:moveTo>
                    <a:pt x="95110" y="95110"/>
                  </a:moveTo>
                  <a:lnTo>
                    <a:pt x="0" y="95110"/>
                  </a:lnTo>
                  <a:lnTo>
                    <a:pt x="0" y="190220"/>
                  </a:lnTo>
                  <a:lnTo>
                    <a:pt x="0" y="285330"/>
                  </a:lnTo>
                  <a:lnTo>
                    <a:pt x="95110" y="285330"/>
                  </a:lnTo>
                  <a:lnTo>
                    <a:pt x="95110" y="190220"/>
                  </a:lnTo>
                  <a:lnTo>
                    <a:pt x="95110" y="95110"/>
                  </a:lnTo>
                  <a:close/>
                </a:path>
                <a:path w="1236980" h="285750">
                  <a:moveTo>
                    <a:pt x="380428" y="190220"/>
                  </a:moveTo>
                  <a:lnTo>
                    <a:pt x="285318" y="190220"/>
                  </a:lnTo>
                  <a:lnTo>
                    <a:pt x="285318" y="285330"/>
                  </a:lnTo>
                  <a:lnTo>
                    <a:pt x="380428" y="285330"/>
                  </a:lnTo>
                  <a:lnTo>
                    <a:pt x="380428" y="190220"/>
                  </a:lnTo>
                  <a:close/>
                </a:path>
                <a:path w="1236980" h="285750">
                  <a:moveTo>
                    <a:pt x="1141298" y="95110"/>
                  </a:moveTo>
                  <a:lnTo>
                    <a:pt x="1046187" y="95110"/>
                  </a:lnTo>
                  <a:lnTo>
                    <a:pt x="1046187" y="190220"/>
                  </a:lnTo>
                  <a:lnTo>
                    <a:pt x="1141298" y="190220"/>
                  </a:lnTo>
                  <a:lnTo>
                    <a:pt x="1141298" y="95110"/>
                  </a:lnTo>
                  <a:close/>
                </a:path>
                <a:path w="1236980" h="285750">
                  <a:moveTo>
                    <a:pt x="1236408" y="0"/>
                  </a:moveTo>
                  <a:lnTo>
                    <a:pt x="1141298" y="0"/>
                  </a:lnTo>
                  <a:lnTo>
                    <a:pt x="1141298" y="95110"/>
                  </a:lnTo>
                  <a:lnTo>
                    <a:pt x="1236408" y="95110"/>
                  </a:lnTo>
                  <a:lnTo>
                    <a:pt x="1236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782707" y="6121311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163140" y="6073757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07164" y="6216419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782699" y="6168872"/>
              <a:ext cx="381000" cy="95250"/>
            </a:xfrm>
            <a:custGeom>
              <a:avLst/>
              <a:gdLst/>
              <a:ahLst/>
              <a:cxnLst/>
              <a:rect l="l" t="t" r="r" b="b"/>
              <a:pathLst>
                <a:path w="381000" h="9525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381000" h="95250">
                  <a:moveTo>
                    <a:pt x="380441" y="0"/>
                  </a:moveTo>
                  <a:lnTo>
                    <a:pt x="285330" y="0"/>
                  </a:lnTo>
                  <a:lnTo>
                    <a:pt x="285330" y="95110"/>
                  </a:lnTo>
                  <a:lnTo>
                    <a:pt x="380441" y="95110"/>
                  </a:lnTo>
                  <a:lnTo>
                    <a:pt x="3804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258249" y="6216419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07160" y="6263982"/>
              <a:ext cx="1236980" cy="190500"/>
            </a:xfrm>
            <a:custGeom>
              <a:avLst/>
              <a:gdLst/>
              <a:ahLst/>
              <a:cxnLst/>
              <a:rect l="l" t="t" r="r" b="b"/>
              <a:pathLst>
                <a:path w="1236980" h="19050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0" y="190220"/>
                  </a:lnTo>
                  <a:lnTo>
                    <a:pt x="95110" y="19022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1236980" h="190500">
                  <a:moveTo>
                    <a:pt x="285318" y="0"/>
                  </a:moveTo>
                  <a:lnTo>
                    <a:pt x="190220" y="0"/>
                  </a:lnTo>
                  <a:lnTo>
                    <a:pt x="190220" y="95110"/>
                  </a:lnTo>
                  <a:lnTo>
                    <a:pt x="190220" y="190220"/>
                  </a:lnTo>
                  <a:lnTo>
                    <a:pt x="285318" y="190220"/>
                  </a:lnTo>
                  <a:lnTo>
                    <a:pt x="285318" y="95110"/>
                  </a:lnTo>
                  <a:lnTo>
                    <a:pt x="285318" y="0"/>
                  </a:lnTo>
                  <a:close/>
                </a:path>
                <a:path w="1236980" h="190500">
                  <a:moveTo>
                    <a:pt x="475538" y="95110"/>
                  </a:moveTo>
                  <a:lnTo>
                    <a:pt x="380428" y="95110"/>
                  </a:lnTo>
                  <a:lnTo>
                    <a:pt x="380428" y="190220"/>
                  </a:lnTo>
                  <a:lnTo>
                    <a:pt x="475538" y="190220"/>
                  </a:lnTo>
                  <a:lnTo>
                    <a:pt x="475538" y="95110"/>
                  </a:lnTo>
                  <a:close/>
                </a:path>
                <a:path w="1236980" h="190500">
                  <a:moveTo>
                    <a:pt x="665759" y="95110"/>
                  </a:moveTo>
                  <a:lnTo>
                    <a:pt x="570649" y="95110"/>
                  </a:lnTo>
                  <a:lnTo>
                    <a:pt x="570649" y="190220"/>
                  </a:lnTo>
                  <a:lnTo>
                    <a:pt x="665759" y="190220"/>
                  </a:lnTo>
                  <a:lnTo>
                    <a:pt x="665759" y="95110"/>
                  </a:lnTo>
                  <a:close/>
                </a:path>
                <a:path w="1236980" h="190500">
                  <a:moveTo>
                    <a:pt x="760869" y="0"/>
                  </a:moveTo>
                  <a:lnTo>
                    <a:pt x="665759" y="0"/>
                  </a:lnTo>
                  <a:lnTo>
                    <a:pt x="665759" y="95110"/>
                  </a:lnTo>
                  <a:lnTo>
                    <a:pt x="760869" y="95110"/>
                  </a:lnTo>
                  <a:lnTo>
                    <a:pt x="760869" y="0"/>
                  </a:lnTo>
                  <a:close/>
                </a:path>
                <a:path w="1236980" h="190500">
                  <a:moveTo>
                    <a:pt x="855980" y="95110"/>
                  </a:moveTo>
                  <a:lnTo>
                    <a:pt x="760869" y="95110"/>
                  </a:lnTo>
                  <a:lnTo>
                    <a:pt x="760869" y="190220"/>
                  </a:lnTo>
                  <a:lnTo>
                    <a:pt x="855980" y="190220"/>
                  </a:lnTo>
                  <a:lnTo>
                    <a:pt x="855980" y="95110"/>
                  </a:lnTo>
                  <a:close/>
                </a:path>
                <a:path w="1236980" h="190500">
                  <a:moveTo>
                    <a:pt x="1046187" y="95110"/>
                  </a:moveTo>
                  <a:lnTo>
                    <a:pt x="951077" y="95110"/>
                  </a:lnTo>
                  <a:lnTo>
                    <a:pt x="951077" y="190220"/>
                  </a:lnTo>
                  <a:lnTo>
                    <a:pt x="1046187" y="190220"/>
                  </a:lnTo>
                  <a:lnTo>
                    <a:pt x="1046187" y="95110"/>
                  </a:lnTo>
                  <a:close/>
                </a:path>
                <a:path w="1236980" h="190500">
                  <a:moveTo>
                    <a:pt x="1236408" y="0"/>
                  </a:moveTo>
                  <a:lnTo>
                    <a:pt x="1141298" y="0"/>
                  </a:lnTo>
                  <a:lnTo>
                    <a:pt x="1141298" y="95110"/>
                  </a:lnTo>
                  <a:lnTo>
                    <a:pt x="1141298" y="190220"/>
                  </a:lnTo>
                  <a:lnTo>
                    <a:pt x="1236408" y="190220"/>
                  </a:lnTo>
                  <a:lnTo>
                    <a:pt x="1236408" y="95110"/>
                  </a:lnTo>
                  <a:lnTo>
                    <a:pt x="1236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307164" y="6501745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46290" y="6454203"/>
              <a:ext cx="1997710" cy="190500"/>
            </a:xfrm>
            <a:custGeom>
              <a:avLst/>
              <a:gdLst/>
              <a:ahLst/>
              <a:cxnLst/>
              <a:rect l="l" t="t" r="r" b="b"/>
              <a:pathLst>
                <a:path w="1997710" h="190500">
                  <a:moveTo>
                    <a:pt x="95110" y="95097"/>
                  </a:moveTo>
                  <a:lnTo>
                    <a:pt x="0" y="95097"/>
                  </a:lnTo>
                  <a:lnTo>
                    <a:pt x="0" y="190207"/>
                  </a:lnTo>
                  <a:lnTo>
                    <a:pt x="95110" y="190207"/>
                  </a:lnTo>
                  <a:lnTo>
                    <a:pt x="95110" y="95097"/>
                  </a:lnTo>
                  <a:close/>
                </a:path>
                <a:path w="1997710" h="190500">
                  <a:moveTo>
                    <a:pt x="1426629" y="0"/>
                  </a:moveTo>
                  <a:lnTo>
                    <a:pt x="1331518" y="0"/>
                  </a:lnTo>
                  <a:lnTo>
                    <a:pt x="1331518" y="95097"/>
                  </a:lnTo>
                  <a:lnTo>
                    <a:pt x="1426629" y="95097"/>
                  </a:lnTo>
                  <a:lnTo>
                    <a:pt x="1426629" y="0"/>
                  </a:lnTo>
                  <a:close/>
                </a:path>
                <a:path w="1997710" h="190500">
                  <a:moveTo>
                    <a:pt x="1997278" y="0"/>
                  </a:moveTo>
                  <a:lnTo>
                    <a:pt x="1902167" y="0"/>
                  </a:lnTo>
                  <a:lnTo>
                    <a:pt x="1902167" y="95097"/>
                  </a:lnTo>
                  <a:lnTo>
                    <a:pt x="1997278" y="95097"/>
                  </a:lnTo>
                  <a:lnTo>
                    <a:pt x="19972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36514" y="6596853"/>
              <a:ext cx="475615" cy="0"/>
            </a:xfrm>
            <a:custGeom>
              <a:avLst/>
              <a:gdLst/>
              <a:ahLst/>
              <a:cxnLst/>
              <a:rect l="l" t="t" r="r" b="b"/>
              <a:pathLst>
                <a:path w="475615">
                  <a:moveTo>
                    <a:pt x="0" y="0"/>
                  </a:moveTo>
                  <a:lnTo>
                    <a:pt x="475542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402273" y="6549299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782707" y="6596853"/>
              <a:ext cx="475615" cy="0"/>
            </a:xfrm>
            <a:custGeom>
              <a:avLst/>
              <a:gdLst/>
              <a:ahLst/>
              <a:cxnLst/>
              <a:rect l="l" t="t" r="r" b="b"/>
              <a:pathLst>
                <a:path w="475614">
                  <a:moveTo>
                    <a:pt x="0" y="0"/>
                  </a:moveTo>
                  <a:lnTo>
                    <a:pt x="475542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448465" y="6549299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638682" y="6596853"/>
              <a:ext cx="475615" cy="0"/>
            </a:xfrm>
            <a:custGeom>
              <a:avLst/>
              <a:gdLst/>
              <a:ahLst/>
              <a:cxnLst/>
              <a:rect l="l" t="t" r="r" b="b"/>
              <a:pathLst>
                <a:path w="475614">
                  <a:moveTo>
                    <a:pt x="0" y="0"/>
                  </a:moveTo>
                  <a:lnTo>
                    <a:pt x="475542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46290" y="6644411"/>
              <a:ext cx="855980" cy="95250"/>
            </a:xfrm>
            <a:custGeom>
              <a:avLst/>
              <a:gdLst/>
              <a:ahLst/>
              <a:cxnLst/>
              <a:rect l="l" t="t" r="r" b="b"/>
              <a:pathLst>
                <a:path w="855980" h="9525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855980" h="95250">
                  <a:moveTo>
                    <a:pt x="285330" y="0"/>
                  </a:moveTo>
                  <a:lnTo>
                    <a:pt x="190220" y="0"/>
                  </a:lnTo>
                  <a:lnTo>
                    <a:pt x="190220" y="95110"/>
                  </a:lnTo>
                  <a:lnTo>
                    <a:pt x="285330" y="95110"/>
                  </a:lnTo>
                  <a:lnTo>
                    <a:pt x="285330" y="0"/>
                  </a:lnTo>
                  <a:close/>
                </a:path>
                <a:path w="855980" h="95250">
                  <a:moveTo>
                    <a:pt x="570649" y="0"/>
                  </a:moveTo>
                  <a:lnTo>
                    <a:pt x="475538" y="0"/>
                  </a:lnTo>
                  <a:lnTo>
                    <a:pt x="475538" y="95110"/>
                  </a:lnTo>
                  <a:lnTo>
                    <a:pt x="570649" y="95110"/>
                  </a:lnTo>
                  <a:lnTo>
                    <a:pt x="570649" y="0"/>
                  </a:lnTo>
                  <a:close/>
                </a:path>
                <a:path w="855980" h="95250">
                  <a:moveTo>
                    <a:pt x="855980" y="0"/>
                  </a:moveTo>
                  <a:lnTo>
                    <a:pt x="760869" y="0"/>
                  </a:lnTo>
                  <a:lnTo>
                    <a:pt x="760869" y="95110"/>
                  </a:lnTo>
                  <a:lnTo>
                    <a:pt x="855980" y="95110"/>
                  </a:lnTo>
                  <a:lnTo>
                    <a:pt x="8559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497381" y="6691961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877809" y="6644411"/>
              <a:ext cx="666115" cy="95250"/>
            </a:xfrm>
            <a:custGeom>
              <a:avLst/>
              <a:gdLst/>
              <a:ahLst/>
              <a:cxnLst/>
              <a:rect l="l" t="t" r="r" b="b"/>
              <a:pathLst>
                <a:path w="666114" h="9525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666114" h="95250">
                  <a:moveTo>
                    <a:pt x="285330" y="0"/>
                  </a:moveTo>
                  <a:lnTo>
                    <a:pt x="190220" y="0"/>
                  </a:lnTo>
                  <a:lnTo>
                    <a:pt x="190220" y="95110"/>
                  </a:lnTo>
                  <a:lnTo>
                    <a:pt x="285330" y="95110"/>
                  </a:lnTo>
                  <a:lnTo>
                    <a:pt x="285330" y="0"/>
                  </a:lnTo>
                  <a:close/>
                </a:path>
                <a:path w="666114" h="95250">
                  <a:moveTo>
                    <a:pt x="665759" y="0"/>
                  </a:moveTo>
                  <a:lnTo>
                    <a:pt x="475538" y="0"/>
                  </a:lnTo>
                  <a:lnTo>
                    <a:pt x="475538" y="95110"/>
                  </a:lnTo>
                  <a:lnTo>
                    <a:pt x="665759" y="95110"/>
                  </a:lnTo>
                  <a:lnTo>
                    <a:pt x="6657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638682" y="6691961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41400" y="6739521"/>
              <a:ext cx="285750" cy="95250"/>
            </a:xfrm>
            <a:custGeom>
              <a:avLst/>
              <a:gdLst/>
              <a:ahLst/>
              <a:cxnLst/>
              <a:rect l="l" t="t" r="r" b="b"/>
              <a:pathLst>
                <a:path w="285750" h="9525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285750" h="95250">
                  <a:moveTo>
                    <a:pt x="285318" y="0"/>
                  </a:moveTo>
                  <a:lnTo>
                    <a:pt x="190220" y="0"/>
                  </a:lnTo>
                  <a:lnTo>
                    <a:pt x="190220" y="95110"/>
                  </a:lnTo>
                  <a:lnTo>
                    <a:pt x="285318" y="95110"/>
                  </a:lnTo>
                  <a:lnTo>
                    <a:pt x="2853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116948" y="6787070"/>
              <a:ext cx="1236980" cy="0"/>
            </a:xfrm>
            <a:custGeom>
              <a:avLst/>
              <a:gdLst/>
              <a:ahLst/>
              <a:cxnLst/>
              <a:rect l="l" t="t" r="r" b="b"/>
              <a:pathLst>
                <a:path w="1236980">
                  <a:moveTo>
                    <a:pt x="0" y="0"/>
                  </a:moveTo>
                  <a:lnTo>
                    <a:pt x="285325" y="0"/>
                  </a:lnTo>
                </a:path>
                <a:path w="1236980">
                  <a:moveTo>
                    <a:pt x="570650" y="0"/>
                  </a:moveTo>
                  <a:lnTo>
                    <a:pt x="1236409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46290" y="6739521"/>
              <a:ext cx="2663190" cy="190500"/>
            </a:xfrm>
            <a:custGeom>
              <a:avLst/>
              <a:gdLst/>
              <a:ahLst/>
              <a:cxnLst/>
              <a:rect l="l" t="t" r="r" b="b"/>
              <a:pathLst>
                <a:path w="2663190" h="190500">
                  <a:moveTo>
                    <a:pt x="190220" y="95110"/>
                  </a:moveTo>
                  <a:lnTo>
                    <a:pt x="0" y="95110"/>
                  </a:lnTo>
                  <a:lnTo>
                    <a:pt x="0" y="190220"/>
                  </a:lnTo>
                  <a:lnTo>
                    <a:pt x="190220" y="190220"/>
                  </a:lnTo>
                  <a:lnTo>
                    <a:pt x="190220" y="95110"/>
                  </a:lnTo>
                  <a:close/>
                </a:path>
                <a:path w="2663190" h="190500">
                  <a:moveTo>
                    <a:pt x="475538" y="95110"/>
                  </a:moveTo>
                  <a:lnTo>
                    <a:pt x="380428" y="95110"/>
                  </a:lnTo>
                  <a:lnTo>
                    <a:pt x="380428" y="190220"/>
                  </a:lnTo>
                  <a:lnTo>
                    <a:pt x="475538" y="190220"/>
                  </a:lnTo>
                  <a:lnTo>
                    <a:pt x="475538" y="95110"/>
                  </a:lnTo>
                  <a:close/>
                </a:path>
                <a:path w="2663190" h="190500">
                  <a:moveTo>
                    <a:pt x="951090" y="95110"/>
                  </a:moveTo>
                  <a:lnTo>
                    <a:pt x="855980" y="95110"/>
                  </a:lnTo>
                  <a:lnTo>
                    <a:pt x="855980" y="190220"/>
                  </a:lnTo>
                  <a:lnTo>
                    <a:pt x="951090" y="190220"/>
                  </a:lnTo>
                  <a:lnTo>
                    <a:pt x="951090" y="95110"/>
                  </a:lnTo>
                  <a:close/>
                </a:path>
                <a:path w="2663190" h="190500">
                  <a:moveTo>
                    <a:pt x="1141298" y="95110"/>
                  </a:moveTo>
                  <a:lnTo>
                    <a:pt x="1046187" y="95110"/>
                  </a:lnTo>
                  <a:lnTo>
                    <a:pt x="1046187" y="190220"/>
                  </a:lnTo>
                  <a:lnTo>
                    <a:pt x="1141298" y="190220"/>
                  </a:lnTo>
                  <a:lnTo>
                    <a:pt x="1141298" y="95110"/>
                  </a:lnTo>
                  <a:close/>
                </a:path>
                <a:path w="2663190" h="190500">
                  <a:moveTo>
                    <a:pt x="1521739" y="95110"/>
                  </a:moveTo>
                  <a:lnTo>
                    <a:pt x="1426629" y="95110"/>
                  </a:lnTo>
                  <a:lnTo>
                    <a:pt x="1426629" y="190220"/>
                  </a:lnTo>
                  <a:lnTo>
                    <a:pt x="1521739" y="190220"/>
                  </a:lnTo>
                  <a:lnTo>
                    <a:pt x="1521739" y="95110"/>
                  </a:lnTo>
                  <a:close/>
                </a:path>
                <a:path w="2663190" h="190500">
                  <a:moveTo>
                    <a:pt x="1902167" y="95110"/>
                  </a:moveTo>
                  <a:lnTo>
                    <a:pt x="1807057" y="95110"/>
                  </a:lnTo>
                  <a:lnTo>
                    <a:pt x="1807057" y="190220"/>
                  </a:lnTo>
                  <a:lnTo>
                    <a:pt x="1902167" y="190220"/>
                  </a:lnTo>
                  <a:lnTo>
                    <a:pt x="1902167" y="95110"/>
                  </a:lnTo>
                  <a:close/>
                </a:path>
                <a:path w="2663190" h="190500">
                  <a:moveTo>
                    <a:pt x="1997278" y="0"/>
                  </a:moveTo>
                  <a:lnTo>
                    <a:pt x="1902167" y="0"/>
                  </a:lnTo>
                  <a:lnTo>
                    <a:pt x="1902167" y="95110"/>
                  </a:lnTo>
                  <a:lnTo>
                    <a:pt x="1997278" y="95110"/>
                  </a:lnTo>
                  <a:lnTo>
                    <a:pt x="1997278" y="0"/>
                  </a:lnTo>
                  <a:close/>
                </a:path>
                <a:path w="2663190" h="190500">
                  <a:moveTo>
                    <a:pt x="2092388" y="95110"/>
                  </a:moveTo>
                  <a:lnTo>
                    <a:pt x="1997278" y="95110"/>
                  </a:lnTo>
                  <a:lnTo>
                    <a:pt x="1997278" y="190220"/>
                  </a:lnTo>
                  <a:lnTo>
                    <a:pt x="2092388" y="190220"/>
                  </a:lnTo>
                  <a:lnTo>
                    <a:pt x="2092388" y="95110"/>
                  </a:lnTo>
                  <a:close/>
                </a:path>
                <a:path w="2663190" h="190500">
                  <a:moveTo>
                    <a:pt x="2472817" y="95110"/>
                  </a:moveTo>
                  <a:lnTo>
                    <a:pt x="2377706" y="95110"/>
                  </a:lnTo>
                  <a:lnTo>
                    <a:pt x="2377706" y="0"/>
                  </a:lnTo>
                  <a:lnTo>
                    <a:pt x="2282596" y="0"/>
                  </a:lnTo>
                  <a:lnTo>
                    <a:pt x="2282596" y="95110"/>
                  </a:lnTo>
                  <a:lnTo>
                    <a:pt x="2282596" y="190220"/>
                  </a:lnTo>
                  <a:lnTo>
                    <a:pt x="2472817" y="190220"/>
                  </a:lnTo>
                  <a:lnTo>
                    <a:pt x="2472817" y="95110"/>
                  </a:lnTo>
                  <a:close/>
                </a:path>
                <a:path w="2663190" h="190500">
                  <a:moveTo>
                    <a:pt x="2663037" y="95110"/>
                  </a:moveTo>
                  <a:lnTo>
                    <a:pt x="2567927" y="95110"/>
                  </a:lnTo>
                  <a:lnTo>
                    <a:pt x="2567927" y="190220"/>
                  </a:lnTo>
                  <a:lnTo>
                    <a:pt x="2663037" y="190220"/>
                  </a:lnTo>
                  <a:lnTo>
                    <a:pt x="2663037" y="951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46297" y="6977287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21829" y="6929741"/>
              <a:ext cx="381000" cy="95250"/>
            </a:xfrm>
            <a:custGeom>
              <a:avLst/>
              <a:gdLst/>
              <a:ahLst/>
              <a:cxnLst/>
              <a:rect l="l" t="t" r="r" b="b"/>
              <a:pathLst>
                <a:path w="381000" h="95250">
                  <a:moveTo>
                    <a:pt x="19022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190220" y="95110"/>
                  </a:lnTo>
                  <a:lnTo>
                    <a:pt x="190220" y="0"/>
                  </a:lnTo>
                  <a:close/>
                </a:path>
                <a:path w="381000" h="95250">
                  <a:moveTo>
                    <a:pt x="380441" y="0"/>
                  </a:moveTo>
                  <a:lnTo>
                    <a:pt x="285330" y="0"/>
                  </a:lnTo>
                  <a:lnTo>
                    <a:pt x="285330" y="95110"/>
                  </a:lnTo>
                  <a:lnTo>
                    <a:pt x="380441" y="95110"/>
                  </a:lnTo>
                  <a:lnTo>
                    <a:pt x="3804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687598" y="6977287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46290" y="6929741"/>
              <a:ext cx="2567940" cy="190500"/>
            </a:xfrm>
            <a:custGeom>
              <a:avLst/>
              <a:gdLst/>
              <a:ahLst/>
              <a:cxnLst/>
              <a:rect l="l" t="t" r="r" b="b"/>
              <a:pathLst>
                <a:path w="2567940" h="190500">
                  <a:moveTo>
                    <a:pt x="190220" y="95110"/>
                  </a:moveTo>
                  <a:lnTo>
                    <a:pt x="0" y="95110"/>
                  </a:lnTo>
                  <a:lnTo>
                    <a:pt x="0" y="190207"/>
                  </a:lnTo>
                  <a:lnTo>
                    <a:pt x="190220" y="190207"/>
                  </a:lnTo>
                  <a:lnTo>
                    <a:pt x="190220" y="95110"/>
                  </a:lnTo>
                  <a:close/>
                </a:path>
                <a:path w="2567940" h="190500">
                  <a:moveTo>
                    <a:pt x="475538" y="95110"/>
                  </a:moveTo>
                  <a:lnTo>
                    <a:pt x="380428" y="95110"/>
                  </a:lnTo>
                  <a:lnTo>
                    <a:pt x="380428" y="190207"/>
                  </a:lnTo>
                  <a:lnTo>
                    <a:pt x="475538" y="190207"/>
                  </a:lnTo>
                  <a:lnTo>
                    <a:pt x="475538" y="95110"/>
                  </a:lnTo>
                  <a:close/>
                </a:path>
                <a:path w="2567940" h="190500">
                  <a:moveTo>
                    <a:pt x="855980" y="95110"/>
                  </a:moveTo>
                  <a:lnTo>
                    <a:pt x="760869" y="95110"/>
                  </a:lnTo>
                  <a:lnTo>
                    <a:pt x="760869" y="190207"/>
                  </a:lnTo>
                  <a:lnTo>
                    <a:pt x="855980" y="190207"/>
                  </a:lnTo>
                  <a:lnTo>
                    <a:pt x="855980" y="95110"/>
                  </a:lnTo>
                  <a:close/>
                </a:path>
                <a:path w="2567940" h="190500">
                  <a:moveTo>
                    <a:pt x="1141298" y="95110"/>
                  </a:moveTo>
                  <a:lnTo>
                    <a:pt x="1046187" y="95110"/>
                  </a:lnTo>
                  <a:lnTo>
                    <a:pt x="1046187" y="190207"/>
                  </a:lnTo>
                  <a:lnTo>
                    <a:pt x="1141298" y="190207"/>
                  </a:lnTo>
                  <a:lnTo>
                    <a:pt x="1141298" y="95110"/>
                  </a:lnTo>
                  <a:close/>
                </a:path>
                <a:path w="2567940" h="190500">
                  <a:moveTo>
                    <a:pt x="1616849" y="95110"/>
                  </a:moveTo>
                  <a:lnTo>
                    <a:pt x="1521739" y="95110"/>
                  </a:lnTo>
                  <a:lnTo>
                    <a:pt x="1521739" y="190207"/>
                  </a:lnTo>
                  <a:lnTo>
                    <a:pt x="1616849" y="190207"/>
                  </a:lnTo>
                  <a:lnTo>
                    <a:pt x="1616849" y="95110"/>
                  </a:lnTo>
                  <a:close/>
                </a:path>
                <a:path w="2567940" h="190500">
                  <a:moveTo>
                    <a:pt x="1711947" y="0"/>
                  </a:moveTo>
                  <a:lnTo>
                    <a:pt x="1616849" y="0"/>
                  </a:lnTo>
                  <a:lnTo>
                    <a:pt x="1616849" y="95110"/>
                  </a:lnTo>
                  <a:lnTo>
                    <a:pt x="1711947" y="95110"/>
                  </a:lnTo>
                  <a:lnTo>
                    <a:pt x="1711947" y="0"/>
                  </a:lnTo>
                  <a:close/>
                </a:path>
                <a:path w="2567940" h="190500">
                  <a:moveTo>
                    <a:pt x="1997278" y="0"/>
                  </a:moveTo>
                  <a:lnTo>
                    <a:pt x="1902167" y="0"/>
                  </a:lnTo>
                  <a:lnTo>
                    <a:pt x="1902167" y="95110"/>
                  </a:lnTo>
                  <a:lnTo>
                    <a:pt x="1997278" y="95110"/>
                  </a:lnTo>
                  <a:lnTo>
                    <a:pt x="1997278" y="0"/>
                  </a:lnTo>
                  <a:close/>
                </a:path>
                <a:path w="2567940" h="190500">
                  <a:moveTo>
                    <a:pt x="2282596" y="0"/>
                  </a:moveTo>
                  <a:lnTo>
                    <a:pt x="2187498" y="0"/>
                  </a:lnTo>
                  <a:lnTo>
                    <a:pt x="2187498" y="95110"/>
                  </a:lnTo>
                  <a:lnTo>
                    <a:pt x="2282596" y="95110"/>
                  </a:lnTo>
                  <a:lnTo>
                    <a:pt x="2282596" y="0"/>
                  </a:lnTo>
                  <a:close/>
                </a:path>
                <a:path w="2567940" h="190500">
                  <a:moveTo>
                    <a:pt x="2567927" y="0"/>
                  </a:moveTo>
                  <a:lnTo>
                    <a:pt x="2377706" y="0"/>
                  </a:lnTo>
                  <a:lnTo>
                    <a:pt x="2377706" y="95110"/>
                  </a:lnTo>
                  <a:lnTo>
                    <a:pt x="2567927" y="95110"/>
                  </a:lnTo>
                  <a:lnTo>
                    <a:pt x="25679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353357" y="7072395"/>
              <a:ext cx="570865" cy="0"/>
            </a:xfrm>
            <a:custGeom>
              <a:avLst/>
              <a:gdLst/>
              <a:ahLst/>
              <a:cxnLst/>
              <a:rect l="l" t="t" r="r" b="b"/>
              <a:pathLst>
                <a:path w="570864">
                  <a:moveTo>
                    <a:pt x="0" y="0"/>
                  </a:moveTo>
                  <a:lnTo>
                    <a:pt x="570650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41400" y="7024852"/>
              <a:ext cx="2663190" cy="190500"/>
            </a:xfrm>
            <a:custGeom>
              <a:avLst/>
              <a:gdLst/>
              <a:ahLst/>
              <a:cxnLst/>
              <a:rect l="l" t="t" r="r" b="b"/>
              <a:pathLst>
                <a:path w="2663190" h="190500">
                  <a:moveTo>
                    <a:pt x="95110" y="95097"/>
                  </a:moveTo>
                  <a:lnTo>
                    <a:pt x="0" y="95097"/>
                  </a:lnTo>
                  <a:lnTo>
                    <a:pt x="0" y="190207"/>
                  </a:lnTo>
                  <a:lnTo>
                    <a:pt x="95110" y="190207"/>
                  </a:lnTo>
                  <a:lnTo>
                    <a:pt x="95110" y="95097"/>
                  </a:lnTo>
                  <a:close/>
                </a:path>
                <a:path w="2663190" h="190500">
                  <a:moveTo>
                    <a:pt x="570649" y="95097"/>
                  </a:moveTo>
                  <a:lnTo>
                    <a:pt x="380428" y="95097"/>
                  </a:lnTo>
                  <a:lnTo>
                    <a:pt x="380428" y="190207"/>
                  </a:lnTo>
                  <a:lnTo>
                    <a:pt x="570649" y="190207"/>
                  </a:lnTo>
                  <a:lnTo>
                    <a:pt x="570649" y="95097"/>
                  </a:lnTo>
                  <a:close/>
                </a:path>
                <a:path w="2663190" h="190500">
                  <a:moveTo>
                    <a:pt x="2663037" y="0"/>
                  </a:moveTo>
                  <a:lnTo>
                    <a:pt x="2567927" y="0"/>
                  </a:lnTo>
                  <a:lnTo>
                    <a:pt x="2567927" y="95097"/>
                  </a:lnTo>
                  <a:lnTo>
                    <a:pt x="2663037" y="95097"/>
                  </a:lnTo>
                  <a:lnTo>
                    <a:pt x="26630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307164" y="7167503"/>
              <a:ext cx="1046480" cy="0"/>
            </a:xfrm>
            <a:custGeom>
              <a:avLst/>
              <a:gdLst/>
              <a:ahLst/>
              <a:cxnLst/>
              <a:rect l="l" t="t" r="r" b="b"/>
              <a:pathLst>
                <a:path w="1046480">
                  <a:moveTo>
                    <a:pt x="0" y="0"/>
                  </a:moveTo>
                  <a:lnTo>
                    <a:pt x="475542" y="0"/>
                  </a:lnTo>
                </a:path>
                <a:path w="1046480">
                  <a:moveTo>
                    <a:pt x="570650" y="0"/>
                  </a:moveTo>
                  <a:lnTo>
                    <a:pt x="1046192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46290" y="7119949"/>
              <a:ext cx="2567940" cy="190500"/>
            </a:xfrm>
            <a:custGeom>
              <a:avLst/>
              <a:gdLst/>
              <a:ahLst/>
              <a:cxnLst/>
              <a:rect l="l" t="t" r="r" b="b"/>
              <a:pathLst>
                <a:path w="2567940" h="190500">
                  <a:moveTo>
                    <a:pt x="190220" y="95110"/>
                  </a:moveTo>
                  <a:lnTo>
                    <a:pt x="0" y="95110"/>
                  </a:lnTo>
                  <a:lnTo>
                    <a:pt x="0" y="190220"/>
                  </a:lnTo>
                  <a:lnTo>
                    <a:pt x="190220" y="190220"/>
                  </a:lnTo>
                  <a:lnTo>
                    <a:pt x="190220" y="95110"/>
                  </a:lnTo>
                  <a:close/>
                </a:path>
                <a:path w="2567940" h="190500">
                  <a:moveTo>
                    <a:pt x="2092388" y="0"/>
                  </a:moveTo>
                  <a:lnTo>
                    <a:pt x="1902167" y="0"/>
                  </a:lnTo>
                  <a:lnTo>
                    <a:pt x="1902167" y="95110"/>
                  </a:lnTo>
                  <a:lnTo>
                    <a:pt x="2092388" y="95110"/>
                  </a:lnTo>
                  <a:lnTo>
                    <a:pt x="2092388" y="0"/>
                  </a:lnTo>
                  <a:close/>
                </a:path>
                <a:path w="2567940" h="190500">
                  <a:moveTo>
                    <a:pt x="2282596" y="0"/>
                  </a:moveTo>
                  <a:lnTo>
                    <a:pt x="2187498" y="0"/>
                  </a:lnTo>
                  <a:lnTo>
                    <a:pt x="2187498" y="95110"/>
                  </a:lnTo>
                  <a:lnTo>
                    <a:pt x="2282596" y="95110"/>
                  </a:lnTo>
                  <a:lnTo>
                    <a:pt x="2282596" y="0"/>
                  </a:lnTo>
                  <a:close/>
                </a:path>
                <a:path w="2567940" h="190500">
                  <a:moveTo>
                    <a:pt x="2567927" y="0"/>
                  </a:moveTo>
                  <a:lnTo>
                    <a:pt x="2377706" y="0"/>
                  </a:lnTo>
                  <a:lnTo>
                    <a:pt x="2377706" y="95110"/>
                  </a:lnTo>
                  <a:lnTo>
                    <a:pt x="2567927" y="95110"/>
                  </a:lnTo>
                  <a:lnTo>
                    <a:pt x="25679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31622" y="7262612"/>
              <a:ext cx="666115" cy="0"/>
            </a:xfrm>
            <a:custGeom>
              <a:avLst/>
              <a:gdLst/>
              <a:ahLst/>
              <a:cxnLst/>
              <a:rect l="l" t="t" r="r" b="b"/>
              <a:pathLst>
                <a:path w="666115">
                  <a:moveTo>
                    <a:pt x="0" y="0"/>
                  </a:moveTo>
                  <a:lnTo>
                    <a:pt x="285325" y="0"/>
                  </a:lnTo>
                </a:path>
                <a:path w="666115">
                  <a:moveTo>
                    <a:pt x="380433" y="0"/>
                  </a:moveTo>
                  <a:lnTo>
                    <a:pt x="665758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592490" y="7215058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877815" y="7262612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46290" y="7215060"/>
              <a:ext cx="2663190" cy="190500"/>
            </a:xfrm>
            <a:custGeom>
              <a:avLst/>
              <a:gdLst/>
              <a:ahLst/>
              <a:cxnLst/>
              <a:rect l="l" t="t" r="r" b="b"/>
              <a:pathLst>
                <a:path w="2663190" h="190500">
                  <a:moveTo>
                    <a:pt x="95110" y="95110"/>
                  </a:moveTo>
                  <a:lnTo>
                    <a:pt x="0" y="95110"/>
                  </a:lnTo>
                  <a:lnTo>
                    <a:pt x="0" y="190220"/>
                  </a:lnTo>
                  <a:lnTo>
                    <a:pt x="95110" y="190220"/>
                  </a:lnTo>
                  <a:lnTo>
                    <a:pt x="95110" y="95110"/>
                  </a:lnTo>
                  <a:close/>
                </a:path>
                <a:path w="2663190" h="190500">
                  <a:moveTo>
                    <a:pt x="285330" y="95110"/>
                  </a:moveTo>
                  <a:lnTo>
                    <a:pt x="190220" y="95110"/>
                  </a:lnTo>
                  <a:lnTo>
                    <a:pt x="190220" y="190220"/>
                  </a:lnTo>
                  <a:lnTo>
                    <a:pt x="285330" y="190220"/>
                  </a:lnTo>
                  <a:lnTo>
                    <a:pt x="285330" y="95110"/>
                  </a:lnTo>
                  <a:close/>
                </a:path>
                <a:path w="2663190" h="190500">
                  <a:moveTo>
                    <a:pt x="1997278" y="0"/>
                  </a:moveTo>
                  <a:lnTo>
                    <a:pt x="1807057" y="0"/>
                  </a:lnTo>
                  <a:lnTo>
                    <a:pt x="1807057" y="95110"/>
                  </a:lnTo>
                  <a:lnTo>
                    <a:pt x="1997278" y="95110"/>
                  </a:lnTo>
                  <a:lnTo>
                    <a:pt x="1997278" y="0"/>
                  </a:lnTo>
                  <a:close/>
                </a:path>
                <a:path w="2663190" h="190500">
                  <a:moveTo>
                    <a:pt x="2377706" y="0"/>
                  </a:moveTo>
                  <a:lnTo>
                    <a:pt x="2282596" y="0"/>
                  </a:lnTo>
                  <a:lnTo>
                    <a:pt x="2282596" y="95110"/>
                  </a:lnTo>
                  <a:lnTo>
                    <a:pt x="2377706" y="95110"/>
                  </a:lnTo>
                  <a:lnTo>
                    <a:pt x="2377706" y="0"/>
                  </a:lnTo>
                  <a:close/>
                </a:path>
                <a:path w="2663190" h="190500">
                  <a:moveTo>
                    <a:pt x="2663037" y="0"/>
                  </a:moveTo>
                  <a:lnTo>
                    <a:pt x="2567927" y="0"/>
                  </a:lnTo>
                  <a:lnTo>
                    <a:pt x="2567927" y="95110"/>
                  </a:lnTo>
                  <a:lnTo>
                    <a:pt x="2663037" y="95110"/>
                  </a:lnTo>
                  <a:lnTo>
                    <a:pt x="26630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926731" y="7357720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46290" y="7310170"/>
              <a:ext cx="2567940" cy="190500"/>
            </a:xfrm>
            <a:custGeom>
              <a:avLst/>
              <a:gdLst/>
              <a:ahLst/>
              <a:cxnLst/>
              <a:rect l="l" t="t" r="r" b="b"/>
              <a:pathLst>
                <a:path w="2567940" h="190500">
                  <a:moveTo>
                    <a:pt x="190220" y="95110"/>
                  </a:moveTo>
                  <a:lnTo>
                    <a:pt x="0" y="95110"/>
                  </a:lnTo>
                  <a:lnTo>
                    <a:pt x="0" y="190220"/>
                  </a:lnTo>
                  <a:lnTo>
                    <a:pt x="190220" y="190220"/>
                  </a:lnTo>
                  <a:lnTo>
                    <a:pt x="190220" y="95110"/>
                  </a:lnTo>
                  <a:close/>
                </a:path>
                <a:path w="2567940" h="190500">
                  <a:moveTo>
                    <a:pt x="570649" y="95110"/>
                  </a:moveTo>
                  <a:lnTo>
                    <a:pt x="475538" y="95110"/>
                  </a:lnTo>
                  <a:lnTo>
                    <a:pt x="475538" y="190220"/>
                  </a:lnTo>
                  <a:lnTo>
                    <a:pt x="570649" y="190220"/>
                  </a:lnTo>
                  <a:lnTo>
                    <a:pt x="570649" y="95110"/>
                  </a:lnTo>
                  <a:close/>
                </a:path>
                <a:path w="2567940" h="190500">
                  <a:moveTo>
                    <a:pt x="951090" y="0"/>
                  </a:moveTo>
                  <a:lnTo>
                    <a:pt x="760869" y="0"/>
                  </a:lnTo>
                  <a:lnTo>
                    <a:pt x="760869" y="95110"/>
                  </a:lnTo>
                  <a:lnTo>
                    <a:pt x="760869" y="190220"/>
                  </a:lnTo>
                  <a:lnTo>
                    <a:pt x="855980" y="190220"/>
                  </a:lnTo>
                  <a:lnTo>
                    <a:pt x="855980" y="95110"/>
                  </a:lnTo>
                  <a:lnTo>
                    <a:pt x="951090" y="95110"/>
                  </a:lnTo>
                  <a:lnTo>
                    <a:pt x="951090" y="0"/>
                  </a:lnTo>
                  <a:close/>
                </a:path>
                <a:path w="2567940" h="190500">
                  <a:moveTo>
                    <a:pt x="1141298" y="0"/>
                  </a:moveTo>
                  <a:lnTo>
                    <a:pt x="1046187" y="0"/>
                  </a:lnTo>
                  <a:lnTo>
                    <a:pt x="1046187" y="95110"/>
                  </a:lnTo>
                  <a:lnTo>
                    <a:pt x="1141298" y="95110"/>
                  </a:lnTo>
                  <a:lnTo>
                    <a:pt x="1141298" y="0"/>
                  </a:lnTo>
                  <a:close/>
                </a:path>
                <a:path w="2567940" h="190500">
                  <a:moveTo>
                    <a:pt x="1331518" y="0"/>
                  </a:moveTo>
                  <a:lnTo>
                    <a:pt x="1236408" y="0"/>
                  </a:lnTo>
                  <a:lnTo>
                    <a:pt x="1236408" y="95110"/>
                  </a:lnTo>
                  <a:lnTo>
                    <a:pt x="1331518" y="95110"/>
                  </a:lnTo>
                  <a:lnTo>
                    <a:pt x="1331518" y="0"/>
                  </a:lnTo>
                  <a:close/>
                </a:path>
                <a:path w="2567940" h="190500">
                  <a:moveTo>
                    <a:pt x="1902167" y="0"/>
                  </a:moveTo>
                  <a:lnTo>
                    <a:pt x="1616849" y="0"/>
                  </a:lnTo>
                  <a:lnTo>
                    <a:pt x="1616849" y="95110"/>
                  </a:lnTo>
                  <a:lnTo>
                    <a:pt x="1902167" y="95110"/>
                  </a:lnTo>
                  <a:lnTo>
                    <a:pt x="1902167" y="0"/>
                  </a:lnTo>
                  <a:close/>
                </a:path>
                <a:path w="2567940" h="190500">
                  <a:moveTo>
                    <a:pt x="2092388" y="0"/>
                  </a:moveTo>
                  <a:lnTo>
                    <a:pt x="1997278" y="0"/>
                  </a:lnTo>
                  <a:lnTo>
                    <a:pt x="1997278" y="95110"/>
                  </a:lnTo>
                  <a:lnTo>
                    <a:pt x="2092388" y="95110"/>
                  </a:lnTo>
                  <a:lnTo>
                    <a:pt x="2092388" y="0"/>
                  </a:lnTo>
                  <a:close/>
                </a:path>
                <a:path w="2567940" h="190500">
                  <a:moveTo>
                    <a:pt x="2282596" y="0"/>
                  </a:moveTo>
                  <a:lnTo>
                    <a:pt x="2187498" y="0"/>
                  </a:lnTo>
                  <a:lnTo>
                    <a:pt x="2187498" y="95110"/>
                  </a:lnTo>
                  <a:lnTo>
                    <a:pt x="2282596" y="95110"/>
                  </a:lnTo>
                  <a:lnTo>
                    <a:pt x="2282596" y="0"/>
                  </a:lnTo>
                  <a:close/>
                </a:path>
                <a:path w="2567940" h="190500">
                  <a:moveTo>
                    <a:pt x="2567927" y="0"/>
                  </a:moveTo>
                  <a:lnTo>
                    <a:pt x="2377706" y="0"/>
                  </a:lnTo>
                  <a:lnTo>
                    <a:pt x="2377706" y="95110"/>
                  </a:lnTo>
                  <a:lnTo>
                    <a:pt x="2567927" y="95110"/>
                  </a:lnTo>
                  <a:lnTo>
                    <a:pt x="25679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497381" y="7452829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163140" y="7405274"/>
              <a:ext cx="285750" cy="95250"/>
            </a:xfrm>
            <a:custGeom>
              <a:avLst/>
              <a:gdLst/>
              <a:ahLst/>
              <a:cxnLst/>
              <a:rect l="l" t="t" r="r" b="b"/>
              <a:pathLst>
                <a:path w="285750" h="95250">
                  <a:moveTo>
                    <a:pt x="0" y="0"/>
                  </a:moveTo>
                  <a:lnTo>
                    <a:pt x="285325" y="0"/>
                  </a:lnTo>
                  <a:lnTo>
                    <a:pt x="285325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543574" y="7452829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46290" y="7405280"/>
              <a:ext cx="2758440" cy="190500"/>
            </a:xfrm>
            <a:custGeom>
              <a:avLst/>
              <a:gdLst/>
              <a:ahLst/>
              <a:cxnLst/>
              <a:rect l="l" t="t" r="r" b="b"/>
              <a:pathLst>
                <a:path w="2758440" h="190500">
                  <a:moveTo>
                    <a:pt x="95110" y="95110"/>
                  </a:moveTo>
                  <a:lnTo>
                    <a:pt x="0" y="95110"/>
                  </a:lnTo>
                  <a:lnTo>
                    <a:pt x="0" y="190220"/>
                  </a:lnTo>
                  <a:lnTo>
                    <a:pt x="95110" y="190220"/>
                  </a:lnTo>
                  <a:lnTo>
                    <a:pt x="95110" y="95110"/>
                  </a:lnTo>
                  <a:close/>
                </a:path>
                <a:path w="2758440" h="190500">
                  <a:moveTo>
                    <a:pt x="285330" y="95110"/>
                  </a:moveTo>
                  <a:lnTo>
                    <a:pt x="190220" y="95110"/>
                  </a:lnTo>
                  <a:lnTo>
                    <a:pt x="190220" y="190220"/>
                  </a:lnTo>
                  <a:lnTo>
                    <a:pt x="285330" y="190220"/>
                  </a:lnTo>
                  <a:lnTo>
                    <a:pt x="285330" y="95110"/>
                  </a:lnTo>
                  <a:close/>
                </a:path>
                <a:path w="2758440" h="190500">
                  <a:moveTo>
                    <a:pt x="2567927" y="0"/>
                  </a:moveTo>
                  <a:lnTo>
                    <a:pt x="2472817" y="0"/>
                  </a:lnTo>
                  <a:lnTo>
                    <a:pt x="2472817" y="95110"/>
                  </a:lnTo>
                  <a:lnTo>
                    <a:pt x="2567927" y="95110"/>
                  </a:lnTo>
                  <a:lnTo>
                    <a:pt x="2567927" y="0"/>
                  </a:lnTo>
                  <a:close/>
                </a:path>
                <a:path w="2758440" h="190500">
                  <a:moveTo>
                    <a:pt x="2758148" y="0"/>
                  </a:moveTo>
                  <a:lnTo>
                    <a:pt x="2663037" y="0"/>
                  </a:lnTo>
                  <a:lnTo>
                    <a:pt x="2663037" y="95110"/>
                  </a:lnTo>
                  <a:lnTo>
                    <a:pt x="2758148" y="95110"/>
                  </a:lnTo>
                  <a:lnTo>
                    <a:pt x="2758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26731" y="7547937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497381" y="7500383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687598" y="7547937"/>
              <a:ext cx="475615" cy="0"/>
            </a:xfrm>
            <a:custGeom>
              <a:avLst/>
              <a:gdLst/>
              <a:ahLst/>
              <a:cxnLst/>
              <a:rect l="l" t="t" r="r" b="b"/>
              <a:pathLst>
                <a:path w="475614">
                  <a:moveTo>
                    <a:pt x="0" y="0"/>
                  </a:moveTo>
                  <a:lnTo>
                    <a:pt x="475542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448465" y="7500383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638682" y="7547937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46290" y="7500391"/>
              <a:ext cx="2567940" cy="190500"/>
            </a:xfrm>
            <a:custGeom>
              <a:avLst/>
              <a:gdLst/>
              <a:ahLst/>
              <a:cxnLst/>
              <a:rect l="l" t="t" r="r" b="b"/>
              <a:pathLst>
                <a:path w="2567940" h="190500">
                  <a:moveTo>
                    <a:pt x="95110" y="95110"/>
                  </a:moveTo>
                  <a:lnTo>
                    <a:pt x="0" y="95110"/>
                  </a:lnTo>
                  <a:lnTo>
                    <a:pt x="0" y="190220"/>
                  </a:lnTo>
                  <a:lnTo>
                    <a:pt x="95110" y="190220"/>
                  </a:lnTo>
                  <a:lnTo>
                    <a:pt x="95110" y="95110"/>
                  </a:lnTo>
                  <a:close/>
                </a:path>
                <a:path w="2567940" h="190500">
                  <a:moveTo>
                    <a:pt x="2567927" y="0"/>
                  </a:moveTo>
                  <a:lnTo>
                    <a:pt x="2472817" y="0"/>
                  </a:lnTo>
                  <a:lnTo>
                    <a:pt x="2472817" y="95110"/>
                  </a:lnTo>
                  <a:lnTo>
                    <a:pt x="2567927" y="95110"/>
                  </a:lnTo>
                  <a:lnTo>
                    <a:pt x="25679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736514" y="7643045"/>
              <a:ext cx="855980" cy="0"/>
            </a:xfrm>
            <a:custGeom>
              <a:avLst/>
              <a:gdLst/>
              <a:ahLst/>
              <a:cxnLst/>
              <a:rect l="l" t="t" r="r" b="b"/>
              <a:pathLst>
                <a:path w="855980">
                  <a:moveTo>
                    <a:pt x="0" y="0"/>
                  </a:moveTo>
                  <a:lnTo>
                    <a:pt x="380433" y="0"/>
                  </a:lnTo>
                </a:path>
                <a:path w="855980">
                  <a:moveTo>
                    <a:pt x="475542" y="0"/>
                  </a:moveTo>
                  <a:lnTo>
                    <a:pt x="85597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877815" y="7595491"/>
              <a:ext cx="190500" cy="95250"/>
            </a:xfrm>
            <a:custGeom>
              <a:avLst/>
              <a:gdLst/>
              <a:ahLst/>
              <a:cxnLst/>
              <a:rect l="l" t="t" r="r" b="b"/>
              <a:pathLst>
                <a:path w="190500" h="95250">
                  <a:moveTo>
                    <a:pt x="0" y="0"/>
                  </a:moveTo>
                  <a:lnTo>
                    <a:pt x="190216" y="0"/>
                  </a:lnTo>
                  <a:lnTo>
                    <a:pt x="190216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353357" y="7643045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546290" y="7595501"/>
              <a:ext cx="2663190" cy="190500"/>
            </a:xfrm>
            <a:custGeom>
              <a:avLst/>
              <a:gdLst/>
              <a:ahLst/>
              <a:cxnLst/>
              <a:rect l="l" t="t" r="r" b="b"/>
              <a:pathLst>
                <a:path w="2663190" h="190500">
                  <a:moveTo>
                    <a:pt x="95110" y="95110"/>
                  </a:moveTo>
                  <a:lnTo>
                    <a:pt x="0" y="95110"/>
                  </a:lnTo>
                  <a:lnTo>
                    <a:pt x="0" y="190207"/>
                  </a:lnTo>
                  <a:lnTo>
                    <a:pt x="95110" y="190207"/>
                  </a:lnTo>
                  <a:lnTo>
                    <a:pt x="95110" y="95110"/>
                  </a:lnTo>
                  <a:close/>
                </a:path>
                <a:path w="2663190" h="190500">
                  <a:moveTo>
                    <a:pt x="2663037" y="0"/>
                  </a:moveTo>
                  <a:lnTo>
                    <a:pt x="2567927" y="0"/>
                  </a:lnTo>
                  <a:lnTo>
                    <a:pt x="2567927" y="95110"/>
                  </a:lnTo>
                  <a:lnTo>
                    <a:pt x="2663037" y="95110"/>
                  </a:lnTo>
                  <a:lnTo>
                    <a:pt x="26630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31622" y="7738154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307160" y="7690611"/>
              <a:ext cx="951230" cy="95250"/>
            </a:xfrm>
            <a:custGeom>
              <a:avLst/>
              <a:gdLst/>
              <a:ahLst/>
              <a:cxnLst/>
              <a:rect l="l" t="t" r="r" b="b"/>
              <a:pathLst>
                <a:path w="951230" h="95250">
                  <a:moveTo>
                    <a:pt x="95110" y="0"/>
                  </a:moveTo>
                  <a:lnTo>
                    <a:pt x="0" y="0"/>
                  </a:lnTo>
                  <a:lnTo>
                    <a:pt x="0" y="95097"/>
                  </a:lnTo>
                  <a:lnTo>
                    <a:pt x="95110" y="95097"/>
                  </a:lnTo>
                  <a:lnTo>
                    <a:pt x="95110" y="0"/>
                  </a:lnTo>
                  <a:close/>
                </a:path>
                <a:path w="951230" h="95250">
                  <a:moveTo>
                    <a:pt x="285318" y="0"/>
                  </a:moveTo>
                  <a:lnTo>
                    <a:pt x="190220" y="0"/>
                  </a:lnTo>
                  <a:lnTo>
                    <a:pt x="190220" y="95097"/>
                  </a:lnTo>
                  <a:lnTo>
                    <a:pt x="285318" y="95097"/>
                  </a:lnTo>
                  <a:lnTo>
                    <a:pt x="285318" y="0"/>
                  </a:lnTo>
                  <a:close/>
                </a:path>
                <a:path w="951230" h="95250">
                  <a:moveTo>
                    <a:pt x="475538" y="0"/>
                  </a:moveTo>
                  <a:lnTo>
                    <a:pt x="380428" y="0"/>
                  </a:lnTo>
                  <a:lnTo>
                    <a:pt x="380428" y="95097"/>
                  </a:lnTo>
                  <a:lnTo>
                    <a:pt x="475538" y="95097"/>
                  </a:lnTo>
                  <a:lnTo>
                    <a:pt x="475538" y="0"/>
                  </a:lnTo>
                  <a:close/>
                </a:path>
                <a:path w="951230" h="95250">
                  <a:moveTo>
                    <a:pt x="951077" y="0"/>
                  </a:moveTo>
                  <a:lnTo>
                    <a:pt x="760869" y="0"/>
                  </a:lnTo>
                  <a:lnTo>
                    <a:pt x="760869" y="95097"/>
                  </a:lnTo>
                  <a:lnTo>
                    <a:pt x="951077" y="95097"/>
                  </a:lnTo>
                  <a:lnTo>
                    <a:pt x="9510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448465" y="7738154"/>
              <a:ext cx="855980" cy="0"/>
            </a:xfrm>
            <a:custGeom>
              <a:avLst/>
              <a:gdLst/>
              <a:ahLst/>
              <a:cxnLst/>
              <a:rect l="l" t="t" r="r" b="b"/>
              <a:pathLst>
                <a:path w="855979">
                  <a:moveTo>
                    <a:pt x="0" y="0"/>
                  </a:moveTo>
                  <a:lnTo>
                    <a:pt x="475542" y="0"/>
                  </a:lnTo>
                </a:path>
                <a:path w="855979">
                  <a:moveTo>
                    <a:pt x="570650" y="0"/>
                  </a:moveTo>
                  <a:lnTo>
                    <a:pt x="85597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307160" y="7785709"/>
              <a:ext cx="1236980" cy="95250"/>
            </a:xfrm>
            <a:custGeom>
              <a:avLst/>
              <a:gdLst/>
              <a:ahLst/>
              <a:cxnLst/>
              <a:rect l="l" t="t" r="r" b="b"/>
              <a:pathLst>
                <a:path w="1236980" h="9525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1236980" h="95250">
                  <a:moveTo>
                    <a:pt x="380428" y="0"/>
                  </a:moveTo>
                  <a:lnTo>
                    <a:pt x="285318" y="0"/>
                  </a:lnTo>
                  <a:lnTo>
                    <a:pt x="285318" y="95110"/>
                  </a:lnTo>
                  <a:lnTo>
                    <a:pt x="380428" y="95110"/>
                  </a:lnTo>
                  <a:lnTo>
                    <a:pt x="380428" y="0"/>
                  </a:lnTo>
                  <a:close/>
                </a:path>
                <a:path w="1236980" h="95250">
                  <a:moveTo>
                    <a:pt x="570649" y="0"/>
                  </a:moveTo>
                  <a:lnTo>
                    <a:pt x="475538" y="0"/>
                  </a:lnTo>
                  <a:lnTo>
                    <a:pt x="475538" y="95110"/>
                  </a:lnTo>
                  <a:lnTo>
                    <a:pt x="570649" y="95110"/>
                  </a:lnTo>
                  <a:lnTo>
                    <a:pt x="570649" y="0"/>
                  </a:lnTo>
                  <a:close/>
                </a:path>
                <a:path w="1236980" h="95250">
                  <a:moveTo>
                    <a:pt x="855980" y="0"/>
                  </a:moveTo>
                  <a:lnTo>
                    <a:pt x="760869" y="0"/>
                  </a:lnTo>
                  <a:lnTo>
                    <a:pt x="760869" y="95110"/>
                  </a:lnTo>
                  <a:lnTo>
                    <a:pt x="855980" y="95110"/>
                  </a:lnTo>
                  <a:lnTo>
                    <a:pt x="855980" y="0"/>
                  </a:lnTo>
                  <a:close/>
                </a:path>
                <a:path w="1236980" h="95250">
                  <a:moveTo>
                    <a:pt x="1236408" y="0"/>
                  </a:moveTo>
                  <a:lnTo>
                    <a:pt x="1141298" y="0"/>
                  </a:lnTo>
                  <a:lnTo>
                    <a:pt x="1141298" y="95110"/>
                  </a:lnTo>
                  <a:lnTo>
                    <a:pt x="1236408" y="95110"/>
                  </a:lnTo>
                  <a:lnTo>
                    <a:pt x="1236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546297" y="7833262"/>
              <a:ext cx="2758440" cy="95250"/>
            </a:xfrm>
            <a:custGeom>
              <a:avLst/>
              <a:gdLst/>
              <a:ahLst/>
              <a:cxnLst/>
              <a:rect l="l" t="t" r="r" b="b"/>
              <a:pathLst>
                <a:path w="2758440" h="95250">
                  <a:moveTo>
                    <a:pt x="2282601" y="0"/>
                  </a:moveTo>
                  <a:lnTo>
                    <a:pt x="2758143" y="0"/>
                  </a:lnTo>
                </a:path>
                <a:path w="2758440" h="95250">
                  <a:moveTo>
                    <a:pt x="0" y="95108"/>
                  </a:moveTo>
                  <a:lnTo>
                    <a:pt x="665758" y="95108"/>
                  </a:lnTo>
                </a:path>
                <a:path w="2758440" h="95250">
                  <a:moveTo>
                    <a:pt x="1046192" y="95108"/>
                  </a:moveTo>
                  <a:lnTo>
                    <a:pt x="1521734" y="95108"/>
                  </a:lnTo>
                </a:path>
                <a:path w="2758440" h="95250">
                  <a:moveTo>
                    <a:pt x="1616842" y="95108"/>
                  </a:moveTo>
                  <a:lnTo>
                    <a:pt x="1997276" y="95108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638682" y="7880816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828899" y="7928371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46290" y="7975930"/>
              <a:ext cx="855980" cy="95250"/>
            </a:xfrm>
            <a:custGeom>
              <a:avLst/>
              <a:gdLst/>
              <a:ahLst/>
              <a:cxnLst/>
              <a:rect l="l" t="t" r="r" b="b"/>
              <a:pathLst>
                <a:path w="855980" h="9525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855980" h="95250">
                  <a:moveTo>
                    <a:pt x="665759" y="0"/>
                  </a:moveTo>
                  <a:lnTo>
                    <a:pt x="570649" y="0"/>
                  </a:lnTo>
                  <a:lnTo>
                    <a:pt x="570649" y="95110"/>
                  </a:lnTo>
                  <a:lnTo>
                    <a:pt x="665759" y="95110"/>
                  </a:lnTo>
                  <a:lnTo>
                    <a:pt x="665759" y="0"/>
                  </a:lnTo>
                  <a:close/>
                </a:path>
                <a:path w="855980" h="95250">
                  <a:moveTo>
                    <a:pt x="855980" y="0"/>
                  </a:moveTo>
                  <a:lnTo>
                    <a:pt x="760869" y="0"/>
                  </a:lnTo>
                  <a:lnTo>
                    <a:pt x="760869" y="95110"/>
                  </a:lnTo>
                  <a:lnTo>
                    <a:pt x="855980" y="95110"/>
                  </a:lnTo>
                  <a:lnTo>
                    <a:pt x="8559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497381" y="8023479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46290" y="7975930"/>
              <a:ext cx="2378075" cy="190500"/>
            </a:xfrm>
            <a:custGeom>
              <a:avLst/>
              <a:gdLst/>
              <a:ahLst/>
              <a:cxnLst/>
              <a:rect l="l" t="t" r="r" b="b"/>
              <a:pathLst>
                <a:path w="2378075" h="190500">
                  <a:moveTo>
                    <a:pt x="95110" y="95110"/>
                  </a:moveTo>
                  <a:lnTo>
                    <a:pt x="0" y="95110"/>
                  </a:lnTo>
                  <a:lnTo>
                    <a:pt x="0" y="190220"/>
                  </a:lnTo>
                  <a:lnTo>
                    <a:pt x="95110" y="190220"/>
                  </a:lnTo>
                  <a:lnTo>
                    <a:pt x="95110" y="95110"/>
                  </a:lnTo>
                  <a:close/>
                </a:path>
                <a:path w="2378075" h="190500">
                  <a:moveTo>
                    <a:pt x="475538" y="95110"/>
                  </a:moveTo>
                  <a:lnTo>
                    <a:pt x="190220" y="95110"/>
                  </a:lnTo>
                  <a:lnTo>
                    <a:pt x="190220" y="190220"/>
                  </a:lnTo>
                  <a:lnTo>
                    <a:pt x="475538" y="190220"/>
                  </a:lnTo>
                  <a:lnTo>
                    <a:pt x="475538" y="95110"/>
                  </a:lnTo>
                  <a:close/>
                </a:path>
                <a:path w="2378075" h="190500">
                  <a:moveTo>
                    <a:pt x="665759" y="95110"/>
                  </a:moveTo>
                  <a:lnTo>
                    <a:pt x="570649" y="95110"/>
                  </a:lnTo>
                  <a:lnTo>
                    <a:pt x="570649" y="190220"/>
                  </a:lnTo>
                  <a:lnTo>
                    <a:pt x="665759" y="190220"/>
                  </a:lnTo>
                  <a:lnTo>
                    <a:pt x="665759" y="95110"/>
                  </a:lnTo>
                  <a:close/>
                </a:path>
                <a:path w="2378075" h="190500">
                  <a:moveTo>
                    <a:pt x="951090" y="95110"/>
                  </a:moveTo>
                  <a:lnTo>
                    <a:pt x="760869" y="95110"/>
                  </a:lnTo>
                  <a:lnTo>
                    <a:pt x="760869" y="190220"/>
                  </a:lnTo>
                  <a:lnTo>
                    <a:pt x="951090" y="190220"/>
                  </a:lnTo>
                  <a:lnTo>
                    <a:pt x="951090" y="95110"/>
                  </a:lnTo>
                  <a:close/>
                </a:path>
                <a:path w="2378075" h="190500">
                  <a:moveTo>
                    <a:pt x="1141298" y="95110"/>
                  </a:moveTo>
                  <a:lnTo>
                    <a:pt x="1046187" y="95110"/>
                  </a:lnTo>
                  <a:lnTo>
                    <a:pt x="1046187" y="190220"/>
                  </a:lnTo>
                  <a:lnTo>
                    <a:pt x="1141298" y="190220"/>
                  </a:lnTo>
                  <a:lnTo>
                    <a:pt x="1141298" y="95110"/>
                  </a:lnTo>
                  <a:close/>
                </a:path>
                <a:path w="2378075" h="190500">
                  <a:moveTo>
                    <a:pt x="1997278" y="0"/>
                  </a:moveTo>
                  <a:lnTo>
                    <a:pt x="1807057" y="0"/>
                  </a:lnTo>
                  <a:lnTo>
                    <a:pt x="1807057" y="95110"/>
                  </a:lnTo>
                  <a:lnTo>
                    <a:pt x="1997278" y="95110"/>
                  </a:lnTo>
                  <a:lnTo>
                    <a:pt x="1997278" y="0"/>
                  </a:lnTo>
                  <a:close/>
                </a:path>
                <a:path w="2378075" h="190500">
                  <a:moveTo>
                    <a:pt x="2377706" y="0"/>
                  </a:moveTo>
                  <a:lnTo>
                    <a:pt x="2282596" y="0"/>
                  </a:lnTo>
                  <a:lnTo>
                    <a:pt x="2282596" y="95110"/>
                  </a:lnTo>
                  <a:lnTo>
                    <a:pt x="2377706" y="95110"/>
                  </a:lnTo>
                  <a:lnTo>
                    <a:pt x="23777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877815" y="8118587"/>
              <a:ext cx="1426845" cy="0"/>
            </a:xfrm>
            <a:custGeom>
              <a:avLst/>
              <a:gdLst/>
              <a:ahLst/>
              <a:cxnLst/>
              <a:rect l="l" t="t" r="r" b="b"/>
              <a:pathLst>
                <a:path w="1426845">
                  <a:moveTo>
                    <a:pt x="0" y="0"/>
                  </a:moveTo>
                  <a:lnTo>
                    <a:pt x="380433" y="0"/>
                  </a:lnTo>
                </a:path>
                <a:path w="1426845">
                  <a:moveTo>
                    <a:pt x="570650" y="0"/>
                  </a:moveTo>
                  <a:lnTo>
                    <a:pt x="1046192" y="0"/>
                  </a:lnTo>
                </a:path>
                <a:path w="1426845">
                  <a:moveTo>
                    <a:pt x="1141300" y="0"/>
                  </a:moveTo>
                  <a:lnTo>
                    <a:pt x="1426626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546290" y="8166150"/>
              <a:ext cx="666115" cy="95250"/>
            </a:xfrm>
            <a:custGeom>
              <a:avLst/>
              <a:gdLst/>
              <a:ahLst/>
              <a:cxnLst/>
              <a:rect l="l" t="t" r="r" b="b"/>
              <a:pathLst>
                <a:path w="666115" h="9525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666115" h="95250">
                  <a:moveTo>
                    <a:pt x="475538" y="0"/>
                  </a:moveTo>
                  <a:lnTo>
                    <a:pt x="190220" y="0"/>
                  </a:lnTo>
                  <a:lnTo>
                    <a:pt x="190220" y="95110"/>
                  </a:lnTo>
                  <a:lnTo>
                    <a:pt x="475538" y="95110"/>
                  </a:lnTo>
                  <a:lnTo>
                    <a:pt x="475538" y="0"/>
                  </a:lnTo>
                  <a:close/>
                </a:path>
                <a:path w="666115" h="95250">
                  <a:moveTo>
                    <a:pt x="665759" y="0"/>
                  </a:moveTo>
                  <a:lnTo>
                    <a:pt x="570649" y="0"/>
                  </a:lnTo>
                  <a:lnTo>
                    <a:pt x="570649" y="95110"/>
                  </a:lnTo>
                  <a:lnTo>
                    <a:pt x="665759" y="95110"/>
                  </a:lnTo>
                  <a:lnTo>
                    <a:pt x="6657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307164" y="8213696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068030" y="8166150"/>
              <a:ext cx="761365" cy="95250"/>
            </a:xfrm>
            <a:custGeom>
              <a:avLst/>
              <a:gdLst/>
              <a:ahLst/>
              <a:cxnLst/>
              <a:rect l="l" t="t" r="r" b="b"/>
              <a:pathLst>
                <a:path w="761364" h="9525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761364" h="95250">
                  <a:moveTo>
                    <a:pt x="475538" y="0"/>
                  </a:moveTo>
                  <a:lnTo>
                    <a:pt x="380428" y="0"/>
                  </a:lnTo>
                  <a:lnTo>
                    <a:pt x="380428" y="95110"/>
                  </a:lnTo>
                  <a:lnTo>
                    <a:pt x="475538" y="95110"/>
                  </a:lnTo>
                  <a:lnTo>
                    <a:pt x="475538" y="0"/>
                  </a:lnTo>
                  <a:close/>
                </a:path>
                <a:path w="761364" h="95250">
                  <a:moveTo>
                    <a:pt x="760857" y="0"/>
                  </a:moveTo>
                  <a:lnTo>
                    <a:pt x="665759" y="0"/>
                  </a:lnTo>
                  <a:lnTo>
                    <a:pt x="665759" y="95110"/>
                  </a:lnTo>
                  <a:lnTo>
                    <a:pt x="760857" y="95110"/>
                  </a:lnTo>
                  <a:lnTo>
                    <a:pt x="7608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924008" y="8213696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0433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546290" y="8261260"/>
              <a:ext cx="666115" cy="95250"/>
            </a:xfrm>
            <a:custGeom>
              <a:avLst/>
              <a:gdLst/>
              <a:ahLst/>
              <a:cxnLst/>
              <a:rect l="l" t="t" r="r" b="b"/>
              <a:pathLst>
                <a:path w="666115" h="95250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666115" h="95250">
                  <a:moveTo>
                    <a:pt x="475538" y="0"/>
                  </a:moveTo>
                  <a:lnTo>
                    <a:pt x="190220" y="0"/>
                  </a:lnTo>
                  <a:lnTo>
                    <a:pt x="190220" y="95110"/>
                  </a:lnTo>
                  <a:lnTo>
                    <a:pt x="475538" y="95110"/>
                  </a:lnTo>
                  <a:lnTo>
                    <a:pt x="475538" y="0"/>
                  </a:lnTo>
                  <a:close/>
                </a:path>
                <a:path w="666115" h="95250">
                  <a:moveTo>
                    <a:pt x="665759" y="0"/>
                  </a:moveTo>
                  <a:lnTo>
                    <a:pt x="570649" y="0"/>
                  </a:lnTo>
                  <a:lnTo>
                    <a:pt x="570649" y="95110"/>
                  </a:lnTo>
                  <a:lnTo>
                    <a:pt x="665759" y="95110"/>
                  </a:lnTo>
                  <a:lnTo>
                    <a:pt x="6657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307164" y="8308804"/>
              <a:ext cx="1902460" cy="0"/>
            </a:xfrm>
            <a:custGeom>
              <a:avLst/>
              <a:gdLst/>
              <a:ahLst/>
              <a:cxnLst/>
              <a:rect l="l" t="t" r="r" b="b"/>
              <a:pathLst>
                <a:path w="1902460">
                  <a:moveTo>
                    <a:pt x="0" y="0"/>
                  </a:moveTo>
                  <a:lnTo>
                    <a:pt x="285325" y="0"/>
                  </a:lnTo>
                </a:path>
                <a:path w="1902460">
                  <a:moveTo>
                    <a:pt x="380433" y="0"/>
                  </a:moveTo>
                  <a:lnTo>
                    <a:pt x="855975" y="0"/>
                  </a:lnTo>
                </a:path>
                <a:path w="1902460">
                  <a:moveTo>
                    <a:pt x="1236409" y="0"/>
                  </a:moveTo>
                  <a:lnTo>
                    <a:pt x="1902168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546290" y="8356371"/>
              <a:ext cx="666115" cy="95250"/>
            </a:xfrm>
            <a:custGeom>
              <a:avLst/>
              <a:gdLst/>
              <a:ahLst/>
              <a:cxnLst/>
              <a:rect l="l" t="t" r="r" b="b"/>
              <a:pathLst>
                <a:path w="666115" h="95250">
                  <a:moveTo>
                    <a:pt x="95110" y="0"/>
                  </a:moveTo>
                  <a:lnTo>
                    <a:pt x="0" y="0"/>
                  </a:lnTo>
                  <a:lnTo>
                    <a:pt x="0" y="95097"/>
                  </a:lnTo>
                  <a:lnTo>
                    <a:pt x="95110" y="95097"/>
                  </a:lnTo>
                  <a:lnTo>
                    <a:pt x="95110" y="0"/>
                  </a:lnTo>
                  <a:close/>
                </a:path>
                <a:path w="666115" h="95250">
                  <a:moveTo>
                    <a:pt x="665759" y="0"/>
                  </a:moveTo>
                  <a:lnTo>
                    <a:pt x="570649" y="0"/>
                  </a:lnTo>
                  <a:lnTo>
                    <a:pt x="570649" y="95097"/>
                  </a:lnTo>
                  <a:lnTo>
                    <a:pt x="665759" y="95097"/>
                  </a:lnTo>
                  <a:lnTo>
                    <a:pt x="6657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402273" y="8403913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068032" y="8356358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0" y="0"/>
                  </a:moveTo>
                  <a:lnTo>
                    <a:pt x="95108" y="0"/>
                  </a:lnTo>
                  <a:lnTo>
                    <a:pt x="95108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258249" y="8403913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638679" y="8356371"/>
              <a:ext cx="570865" cy="95250"/>
            </a:xfrm>
            <a:custGeom>
              <a:avLst/>
              <a:gdLst/>
              <a:ahLst/>
              <a:cxnLst/>
              <a:rect l="l" t="t" r="r" b="b"/>
              <a:pathLst>
                <a:path w="570864" h="95250">
                  <a:moveTo>
                    <a:pt x="95110" y="0"/>
                  </a:moveTo>
                  <a:lnTo>
                    <a:pt x="0" y="0"/>
                  </a:lnTo>
                  <a:lnTo>
                    <a:pt x="0" y="95097"/>
                  </a:lnTo>
                  <a:lnTo>
                    <a:pt x="95110" y="95097"/>
                  </a:lnTo>
                  <a:lnTo>
                    <a:pt x="95110" y="0"/>
                  </a:lnTo>
                  <a:close/>
                </a:path>
                <a:path w="570864" h="95250">
                  <a:moveTo>
                    <a:pt x="380428" y="0"/>
                  </a:moveTo>
                  <a:lnTo>
                    <a:pt x="285318" y="0"/>
                  </a:lnTo>
                  <a:lnTo>
                    <a:pt x="285318" y="95097"/>
                  </a:lnTo>
                  <a:lnTo>
                    <a:pt x="380428" y="95097"/>
                  </a:lnTo>
                  <a:lnTo>
                    <a:pt x="380428" y="0"/>
                  </a:lnTo>
                  <a:close/>
                </a:path>
                <a:path w="570864" h="95250">
                  <a:moveTo>
                    <a:pt x="570649" y="0"/>
                  </a:moveTo>
                  <a:lnTo>
                    <a:pt x="475538" y="0"/>
                  </a:lnTo>
                  <a:lnTo>
                    <a:pt x="475538" y="95097"/>
                  </a:lnTo>
                  <a:lnTo>
                    <a:pt x="570649" y="95097"/>
                  </a:lnTo>
                  <a:lnTo>
                    <a:pt x="5706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546297" y="8499021"/>
              <a:ext cx="666115" cy="0"/>
            </a:xfrm>
            <a:custGeom>
              <a:avLst/>
              <a:gdLst/>
              <a:ahLst/>
              <a:cxnLst/>
              <a:rect l="l" t="t" r="r" b="b"/>
              <a:pathLst>
                <a:path w="666115">
                  <a:moveTo>
                    <a:pt x="0" y="0"/>
                  </a:moveTo>
                  <a:lnTo>
                    <a:pt x="665758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307164" y="8451467"/>
              <a:ext cx="190500" cy="95250"/>
            </a:xfrm>
            <a:custGeom>
              <a:avLst/>
              <a:gdLst/>
              <a:ahLst/>
              <a:cxnLst/>
              <a:rect l="l" t="t" r="r" b="b"/>
              <a:pathLst>
                <a:path w="190500" h="95250">
                  <a:moveTo>
                    <a:pt x="0" y="0"/>
                  </a:moveTo>
                  <a:lnTo>
                    <a:pt x="190216" y="0"/>
                  </a:lnTo>
                  <a:lnTo>
                    <a:pt x="190216" y="95108"/>
                  </a:lnTo>
                  <a:lnTo>
                    <a:pt x="0" y="95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687598" y="8499021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325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163140" y="8451468"/>
              <a:ext cx="951230" cy="95250"/>
            </a:xfrm>
            <a:custGeom>
              <a:avLst/>
              <a:gdLst/>
              <a:ahLst/>
              <a:cxnLst/>
              <a:rect l="l" t="t" r="r" b="b"/>
              <a:pathLst>
                <a:path w="951230" h="95250">
                  <a:moveTo>
                    <a:pt x="95097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95097" y="95110"/>
                  </a:lnTo>
                  <a:lnTo>
                    <a:pt x="95097" y="0"/>
                  </a:lnTo>
                  <a:close/>
                </a:path>
                <a:path w="951230" h="95250">
                  <a:moveTo>
                    <a:pt x="285318" y="0"/>
                  </a:moveTo>
                  <a:lnTo>
                    <a:pt x="190207" y="0"/>
                  </a:lnTo>
                  <a:lnTo>
                    <a:pt x="190207" y="95110"/>
                  </a:lnTo>
                  <a:lnTo>
                    <a:pt x="285318" y="95110"/>
                  </a:lnTo>
                  <a:lnTo>
                    <a:pt x="285318" y="0"/>
                  </a:lnTo>
                  <a:close/>
                </a:path>
                <a:path w="951230" h="95250">
                  <a:moveTo>
                    <a:pt x="665746" y="0"/>
                  </a:moveTo>
                  <a:lnTo>
                    <a:pt x="475538" y="0"/>
                  </a:lnTo>
                  <a:lnTo>
                    <a:pt x="475538" y="95110"/>
                  </a:lnTo>
                  <a:lnTo>
                    <a:pt x="665746" y="95110"/>
                  </a:lnTo>
                  <a:lnTo>
                    <a:pt x="665746" y="0"/>
                  </a:lnTo>
                  <a:close/>
                </a:path>
                <a:path w="951230" h="95250">
                  <a:moveTo>
                    <a:pt x="951077" y="0"/>
                  </a:moveTo>
                  <a:lnTo>
                    <a:pt x="855967" y="0"/>
                  </a:lnTo>
                  <a:lnTo>
                    <a:pt x="855967" y="95110"/>
                  </a:lnTo>
                  <a:lnTo>
                    <a:pt x="951077" y="95110"/>
                  </a:lnTo>
                  <a:lnTo>
                    <a:pt x="9510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3" name="object 173"/>
          <p:cNvGrpSpPr/>
          <p:nvPr/>
        </p:nvGrpSpPr>
        <p:grpSpPr>
          <a:xfrm>
            <a:off x="2638682" y="5788431"/>
            <a:ext cx="666115" cy="666115"/>
            <a:chOff x="2638682" y="5788431"/>
            <a:chExt cx="666115" cy="666115"/>
          </a:xfrm>
        </p:grpSpPr>
        <p:sp>
          <p:nvSpPr>
            <p:cNvPr id="174" name="object 174"/>
            <p:cNvSpPr/>
            <p:nvPr/>
          </p:nvSpPr>
          <p:spPr>
            <a:xfrm>
              <a:off x="2638682" y="5835986"/>
              <a:ext cx="666115" cy="0"/>
            </a:xfrm>
            <a:custGeom>
              <a:avLst/>
              <a:gdLst/>
              <a:ahLst/>
              <a:cxnLst/>
              <a:rect l="l" t="t" r="r" b="b"/>
              <a:pathLst>
                <a:path w="666114">
                  <a:moveTo>
                    <a:pt x="0" y="0"/>
                  </a:moveTo>
                  <a:lnTo>
                    <a:pt x="665758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638679" y="5883541"/>
              <a:ext cx="666115" cy="475615"/>
            </a:xfrm>
            <a:custGeom>
              <a:avLst/>
              <a:gdLst/>
              <a:ahLst/>
              <a:cxnLst/>
              <a:rect l="l" t="t" r="r" b="b"/>
              <a:pathLst>
                <a:path w="666114" h="475614">
                  <a:moveTo>
                    <a:pt x="95110" y="0"/>
                  </a:moveTo>
                  <a:lnTo>
                    <a:pt x="0" y="0"/>
                  </a:lnTo>
                  <a:lnTo>
                    <a:pt x="0" y="95110"/>
                  </a:lnTo>
                  <a:lnTo>
                    <a:pt x="0" y="190220"/>
                  </a:lnTo>
                  <a:lnTo>
                    <a:pt x="0" y="285330"/>
                  </a:lnTo>
                  <a:lnTo>
                    <a:pt x="0" y="380441"/>
                  </a:lnTo>
                  <a:lnTo>
                    <a:pt x="0" y="475551"/>
                  </a:lnTo>
                  <a:lnTo>
                    <a:pt x="95110" y="475551"/>
                  </a:lnTo>
                  <a:lnTo>
                    <a:pt x="95110" y="380441"/>
                  </a:lnTo>
                  <a:lnTo>
                    <a:pt x="95110" y="285330"/>
                  </a:lnTo>
                  <a:lnTo>
                    <a:pt x="95110" y="190220"/>
                  </a:lnTo>
                  <a:lnTo>
                    <a:pt x="95110" y="95110"/>
                  </a:lnTo>
                  <a:lnTo>
                    <a:pt x="95110" y="0"/>
                  </a:lnTo>
                  <a:close/>
                </a:path>
                <a:path w="666114" h="475614">
                  <a:moveTo>
                    <a:pt x="475538" y="95110"/>
                  </a:moveTo>
                  <a:lnTo>
                    <a:pt x="190207" y="95110"/>
                  </a:lnTo>
                  <a:lnTo>
                    <a:pt x="190207" y="190220"/>
                  </a:lnTo>
                  <a:lnTo>
                    <a:pt x="190207" y="285330"/>
                  </a:lnTo>
                  <a:lnTo>
                    <a:pt x="190207" y="380441"/>
                  </a:lnTo>
                  <a:lnTo>
                    <a:pt x="475538" y="380441"/>
                  </a:lnTo>
                  <a:lnTo>
                    <a:pt x="475538" y="285330"/>
                  </a:lnTo>
                  <a:lnTo>
                    <a:pt x="475538" y="190220"/>
                  </a:lnTo>
                  <a:lnTo>
                    <a:pt x="475538" y="95110"/>
                  </a:lnTo>
                  <a:close/>
                </a:path>
                <a:path w="666114" h="475614">
                  <a:moveTo>
                    <a:pt x="665759" y="0"/>
                  </a:moveTo>
                  <a:lnTo>
                    <a:pt x="570649" y="0"/>
                  </a:lnTo>
                  <a:lnTo>
                    <a:pt x="570649" y="95110"/>
                  </a:lnTo>
                  <a:lnTo>
                    <a:pt x="570649" y="190220"/>
                  </a:lnTo>
                  <a:lnTo>
                    <a:pt x="570649" y="285330"/>
                  </a:lnTo>
                  <a:lnTo>
                    <a:pt x="570649" y="380441"/>
                  </a:lnTo>
                  <a:lnTo>
                    <a:pt x="570649" y="475551"/>
                  </a:lnTo>
                  <a:lnTo>
                    <a:pt x="665759" y="475551"/>
                  </a:lnTo>
                  <a:lnTo>
                    <a:pt x="665759" y="380441"/>
                  </a:lnTo>
                  <a:lnTo>
                    <a:pt x="665759" y="285330"/>
                  </a:lnTo>
                  <a:lnTo>
                    <a:pt x="665759" y="190220"/>
                  </a:lnTo>
                  <a:lnTo>
                    <a:pt x="665759" y="95110"/>
                  </a:lnTo>
                  <a:lnTo>
                    <a:pt x="6657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638682" y="6406636"/>
              <a:ext cx="666115" cy="0"/>
            </a:xfrm>
            <a:custGeom>
              <a:avLst/>
              <a:gdLst/>
              <a:ahLst/>
              <a:cxnLst/>
              <a:rect l="l" t="t" r="r" b="b"/>
              <a:pathLst>
                <a:path w="666114">
                  <a:moveTo>
                    <a:pt x="0" y="0"/>
                  </a:moveTo>
                  <a:lnTo>
                    <a:pt x="665758" y="0"/>
                  </a:lnTo>
                </a:path>
              </a:pathLst>
            </a:custGeom>
            <a:ln w="95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7" name="object 177"/>
          <p:cNvSpPr/>
          <p:nvPr/>
        </p:nvSpPr>
        <p:spPr>
          <a:xfrm>
            <a:off x="3209333" y="6644407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0"/>
                </a:moveTo>
                <a:lnTo>
                  <a:pt x="95108" y="0"/>
                </a:lnTo>
                <a:lnTo>
                  <a:pt x="95108" y="95108"/>
                </a:lnTo>
                <a:lnTo>
                  <a:pt x="0" y="951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8" name="object 178"/>
          <p:cNvGrpSpPr/>
          <p:nvPr/>
        </p:nvGrpSpPr>
        <p:grpSpPr>
          <a:xfrm>
            <a:off x="11030974" y="1028122"/>
            <a:ext cx="7251065" cy="8507730"/>
            <a:chOff x="11030974" y="1028122"/>
            <a:chExt cx="7251065" cy="8507730"/>
          </a:xfrm>
        </p:grpSpPr>
        <p:pic>
          <p:nvPicPr>
            <p:cNvPr id="179" name="object 17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81056" y="2734887"/>
              <a:ext cx="6800849" cy="6800849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30974" y="1028122"/>
              <a:ext cx="3505199" cy="2857499"/>
            </a:xfrm>
            <a:prstGeom prst="rect">
              <a:avLst/>
            </a:prstGeom>
          </p:spPr>
        </p:pic>
      </p:grpSp>
      <p:grpSp>
        <p:nvGrpSpPr>
          <p:cNvPr id="181" name="object 181"/>
          <p:cNvGrpSpPr/>
          <p:nvPr/>
        </p:nvGrpSpPr>
        <p:grpSpPr>
          <a:xfrm>
            <a:off x="1212844" y="4002425"/>
            <a:ext cx="1233805" cy="1599565"/>
            <a:chOff x="1212844" y="4002425"/>
            <a:chExt cx="1233805" cy="1599565"/>
          </a:xfrm>
        </p:grpSpPr>
        <p:sp>
          <p:nvSpPr>
            <p:cNvPr id="182" name="object 182"/>
            <p:cNvSpPr/>
            <p:nvPr/>
          </p:nvSpPr>
          <p:spPr>
            <a:xfrm>
              <a:off x="1545220" y="4265610"/>
              <a:ext cx="568960" cy="851535"/>
            </a:xfrm>
            <a:custGeom>
              <a:avLst/>
              <a:gdLst/>
              <a:ahLst/>
              <a:cxnLst/>
              <a:rect l="l" t="t" r="r" b="b"/>
              <a:pathLst>
                <a:path w="568960" h="851535">
                  <a:moveTo>
                    <a:pt x="466374" y="505054"/>
                  </a:moveTo>
                  <a:lnTo>
                    <a:pt x="501048" y="470582"/>
                  </a:lnTo>
                  <a:lnTo>
                    <a:pt x="529449" y="430579"/>
                  </a:lnTo>
                  <a:lnTo>
                    <a:pt x="550756" y="385865"/>
                  </a:lnTo>
                  <a:lnTo>
                    <a:pt x="564144" y="337260"/>
                  </a:lnTo>
                  <a:lnTo>
                    <a:pt x="568790" y="285584"/>
                  </a:lnTo>
                  <a:lnTo>
                    <a:pt x="565068" y="239267"/>
                  </a:lnTo>
                  <a:lnTo>
                    <a:pt x="554292" y="195326"/>
                  </a:lnTo>
                  <a:lnTo>
                    <a:pt x="537048" y="154352"/>
                  </a:lnTo>
                  <a:lnTo>
                    <a:pt x="513921" y="116932"/>
                  </a:lnTo>
                  <a:lnTo>
                    <a:pt x="485496" y="83654"/>
                  </a:lnTo>
                  <a:lnTo>
                    <a:pt x="452359" y="55108"/>
                  </a:lnTo>
                  <a:lnTo>
                    <a:pt x="415095" y="31880"/>
                  </a:lnTo>
                  <a:lnTo>
                    <a:pt x="374290" y="14561"/>
                  </a:lnTo>
                  <a:lnTo>
                    <a:pt x="330528" y="3738"/>
                  </a:lnTo>
                  <a:lnTo>
                    <a:pt x="284395" y="0"/>
                  </a:lnTo>
                  <a:lnTo>
                    <a:pt x="238262" y="3738"/>
                  </a:lnTo>
                  <a:lnTo>
                    <a:pt x="194500" y="14561"/>
                  </a:lnTo>
                  <a:lnTo>
                    <a:pt x="153694" y="31880"/>
                  </a:lnTo>
                  <a:lnTo>
                    <a:pt x="116430" y="55108"/>
                  </a:lnTo>
                  <a:lnTo>
                    <a:pt x="83293" y="83654"/>
                  </a:lnTo>
                  <a:lnTo>
                    <a:pt x="54868" y="116932"/>
                  </a:lnTo>
                  <a:lnTo>
                    <a:pt x="31741" y="154352"/>
                  </a:lnTo>
                  <a:lnTo>
                    <a:pt x="14497" y="195326"/>
                  </a:lnTo>
                  <a:lnTo>
                    <a:pt x="3721" y="239267"/>
                  </a:lnTo>
                  <a:lnTo>
                    <a:pt x="0" y="285584"/>
                  </a:lnTo>
                  <a:lnTo>
                    <a:pt x="4645" y="337260"/>
                  </a:lnTo>
                  <a:lnTo>
                    <a:pt x="18033" y="385865"/>
                  </a:lnTo>
                  <a:lnTo>
                    <a:pt x="39340" y="430579"/>
                  </a:lnTo>
                  <a:lnTo>
                    <a:pt x="67742" y="470582"/>
                  </a:lnTo>
                  <a:lnTo>
                    <a:pt x="102415" y="505054"/>
                  </a:lnTo>
                  <a:lnTo>
                    <a:pt x="139672" y="553045"/>
                  </a:lnTo>
                  <a:lnTo>
                    <a:pt x="164736" y="593522"/>
                  </a:lnTo>
                  <a:lnTo>
                    <a:pt x="179252" y="628924"/>
                  </a:lnTo>
                  <a:lnTo>
                    <a:pt x="184864" y="661687"/>
                  </a:lnTo>
                  <a:lnTo>
                    <a:pt x="180217" y="686534"/>
                  </a:lnTo>
                  <a:lnTo>
                    <a:pt x="164033" y="697061"/>
                  </a:lnTo>
                  <a:lnTo>
                    <a:pt x="135849" y="716496"/>
                  </a:lnTo>
                  <a:lnTo>
                    <a:pt x="95203" y="768067"/>
                  </a:lnTo>
                  <a:lnTo>
                    <a:pt x="121508" y="798928"/>
                  </a:lnTo>
                  <a:lnTo>
                    <a:pt x="165799" y="825937"/>
                  </a:lnTo>
                  <a:lnTo>
                    <a:pt x="222089" y="844752"/>
                  </a:lnTo>
                  <a:lnTo>
                    <a:pt x="284395" y="851035"/>
                  </a:lnTo>
                  <a:lnTo>
                    <a:pt x="346669" y="844752"/>
                  </a:lnTo>
                  <a:lnTo>
                    <a:pt x="402972" y="825937"/>
                  </a:lnTo>
                  <a:lnTo>
                    <a:pt x="447303" y="798928"/>
                  </a:lnTo>
                  <a:lnTo>
                    <a:pt x="473662" y="768067"/>
                  </a:lnTo>
                  <a:lnTo>
                    <a:pt x="432972" y="716496"/>
                  </a:lnTo>
                  <a:lnTo>
                    <a:pt x="404765" y="697061"/>
                  </a:lnTo>
                  <a:lnTo>
                    <a:pt x="388573" y="686534"/>
                  </a:lnTo>
                  <a:lnTo>
                    <a:pt x="383925" y="661687"/>
                  </a:lnTo>
                  <a:lnTo>
                    <a:pt x="389538" y="628924"/>
                  </a:lnTo>
                  <a:lnTo>
                    <a:pt x="404054" y="593522"/>
                  </a:lnTo>
                  <a:lnTo>
                    <a:pt x="429118" y="553045"/>
                  </a:lnTo>
                  <a:lnTo>
                    <a:pt x="466374" y="505054"/>
                  </a:lnTo>
                  <a:close/>
                </a:path>
              </a:pathLst>
            </a:custGeom>
            <a:ln w="38012">
              <a:solidFill>
                <a:srgbClr val="445D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7301" y="4338707"/>
              <a:ext cx="231335" cy="232196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1604968" y="5027577"/>
              <a:ext cx="449580" cy="66040"/>
            </a:xfrm>
            <a:custGeom>
              <a:avLst/>
              <a:gdLst/>
              <a:ahLst/>
              <a:cxnLst/>
              <a:rect l="l" t="t" r="r" b="b"/>
              <a:pathLst>
                <a:path w="449580" h="66039">
                  <a:moveTo>
                    <a:pt x="416647" y="65734"/>
                  </a:moveTo>
                  <a:lnTo>
                    <a:pt x="32645" y="65734"/>
                  </a:lnTo>
                  <a:lnTo>
                    <a:pt x="19953" y="63150"/>
                  </a:lnTo>
                  <a:lnTo>
                    <a:pt x="9575" y="56106"/>
                  </a:lnTo>
                  <a:lnTo>
                    <a:pt x="2570" y="45659"/>
                  </a:lnTo>
                  <a:lnTo>
                    <a:pt x="0" y="32867"/>
                  </a:lnTo>
                  <a:lnTo>
                    <a:pt x="2570" y="20074"/>
                  </a:lnTo>
                  <a:lnTo>
                    <a:pt x="9575" y="9627"/>
                  </a:lnTo>
                  <a:lnTo>
                    <a:pt x="19953" y="2583"/>
                  </a:lnTo>
                  <a:lnTo>
                    <a:pt x="32645" y="0"/>
                  </a:lnTo>
                  <a:lnTo>
                    <a:pt x="416647" y="0"/>
                  </a:lnTo>
                  <a:lnTo>
                    <a:pt x="429382" y="2583"/>
                  </a:lnTo>
                  <a:lnTo>
                    <a:pt x="439783" y="9627"/>
                  </a:lnTo>
                  <a:lnTo>
                    <a:pt x="446796" y="20074"/>
                  </a:lnTo>
                  <a:lnTo>
                    <a:pt x="449368" y="32866"/>
                  </a:lnTo>
                  <a:lnTo>
                    <a:pt x="446796" y="45659"/>
                  </a:lnTo>
                  <a:lnTo>
                    <a:pt x="439783" y="56106"/>
                  </a:lnTo>
                  <a:lnTo>
                    <a:pt x="429382" y="63150"/>
                  </a:lnTo>
                  <a:lnTo>
                    <a:pt x="416647" y="65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604969" y="5027576"/>
              <a:ext cx="449580" cy="66040"/>
            </a:xfrm>
            <a:custGeom>
              <a:avLst/>
              <a:gdLst/>
              <a:ahLst/>
              <a:cxnLst/>
              <a:rect l="l" t="t" r="r" b="b"/>
              <a:pathLst>
                <a:path w="449580" h="66039">
                  <a:moveTo>
                    <a:pt x="449368" y="32867"/>
                  </a:moveTo>
                  <a:lnTo>
                    <a:pt x="446796" y="45659"/>
                  </a:lnTo>
                  <a:lnTo>
                    <a:pt x="439783" y="56106"/>
                  </a:lnTo>
                  <a:lnTo>
                    <a:pt x="429382" y="63150"/>
                  </a:lnTo>
                  <a:lnTo>
                    <a:pt x="416647" y="65734"/>
                  </a:lnTo>
                  <a:lnTo>
                    <a:pt x="32645" y="65734"/>
                  </a:lnTo>
                  <a:lnTo>
                    <a:pt x="19953" y="63150"/>
                  </a:lnTo>
                  <a:lnTo>
                    <a:pt x="9575" y="56106"/>
                  </a:lnTo>
                  <a:lnTo>
                    <a:pt x="2570" y="45659"/>
                  </a:lnTo>
                  <a:lnTo>
                    <a:pt x="0" y="32867"/>
                  </a:lnTo>
                  <a:lnTo>
                    <a:pt x="2570" y="20074"/>
                  </a:lnTo>
                  <a:lnTo>
                    <a:pt x="9575" y="9627"/>
                  </a:lnTo>
                  <a:lnTo>
                    <a:pt x="19953" y="2583"/>
                  </a:lnTo>
                  <a:lnTo>
                    <a:pt x="32645" y="0"/>
                  </a:lnTo>
                  <a:lnTo>
                    <a:pt x="416647" y="0"/>
                  </a:lnTo>
                  <a:lnTo>
                    <a:pt x="429382" y="2583"/>
                  </a:lnTo>
                  <a:lnTo>
                    <a:pt x="439783" y="9627"/>
                  </a:lnTo>
                  <a:lnTo>
                    <a:pt x="446796" y="20074"/>
                  </a:lnTo>
                  <a:lnTo>
                    <a:pt x="449368" y="32867"/>
                  </a:lnTo>
                  <a:close/>
                </a:path>
              </a:pathLst>
            </a:custGeom>
            <a:ln w="38125">
              <a:solidFill>
                <a:srgbClr val="445D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660314" y="5093311"/>
              <a:ext cx="339090" cy="66040"/>
            </a:xfrm>
            <a:custGeom>
              <a:avLst/>
              <a:gdLst/>
              <a:ahLst/>
              <a:cxnLst/>
              <a:rect l="l" t="t" r="r" b="b"/>
              <a:pathLst>
                <a:path w="339089" h="66039">
                  <a:moveTo>
                    <a:pt x="305880" y="65734"/>
                  </a:moveTo>
                  <a:lnTo>
                    <a:pt x="32721" y="65734"/>
                  </a:lnTo>
                  <a:lnTo>
                    <a:pt x="19985" y="63150"/>
                  </a:lnTo>
                  <a:lnTo>
                    <a:pt x="9584" y="56106"/>
                  </a:lnTo>
                  <a:lnTo>
                    <a:pt x="2571" y="45659"/>
                  </a:lnTo>
                  <a:lnTo>
                    <a:pt x="0" y="32867"/>
                  </a:lnTo>
                  <a:lnTo>
                    <a:pt x="2571" y="20074"/>
                  </a:lnTo>
                  <a:lnTo>
                    <a:pt x="9584" y="9627"/>
                  </a:lnTo>
                  <a:lnTo>
                    <a:pt x="19985" y="2583"/>
                  </a:lnTo>
                  <a:lnTo>
                    <a:pt x="32721" y="0"/>
                  </a:lnTo>
                  <a:lnTo>
                    <a:pt x="305880" y="0"/>
                  </a:lnTo>
                  <a:lnTo>
                    <a:pt x="318604" y="2583"/>
                  </a:lnTo>
                  <a:lnTo>
                    <a:pt x="328978" y="9627"/>
                  </a:lnTo>
                  <a:lnTo>
                    <a:pt x="335965" y="20074"/>
                  </a:lnTo>
                  <a:lnTo>
                    <a:pt x="338525" y="32867"/>
                  </a:lnTo>
                  <a:lnTo>
                    <a:pt x="335965" y="45659"/>
                  </a:lnTo>
                  <a:lnTo>
                    <a:pt x="328978" y="56106"/>
                  </a:lnTo>
                  <a:lnTo>
                    <a:pt x="318604" y="63150"/>
                  </a:lnTo>
                  <a:lnTo>
                    <a:pt x="305880" y="65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660314" y="5093311"/>
              <a:ext cx="339090" cy="66040"/>
            </a:xfrm>
            <a:custGeom>
              <a:avLst/>
              <a:gdLst/>
              <a:ahLst/>
              <a:cxnLst/>
              <a:rect l="l" t="t" r="r" b="b"/>
              <a:pathLst>
                <a:path w="339089" h="66039">
                  <a:moveTo>
                    <a:pt x="338525" y="32867"/>
                  </a:moveTo>
                  <a:lnTo>
                    <a:pt x="335965" y="45659"/>
                  </a:lnTo>
                  <a:lnTo>
                    <a:pt x="328978" y="56106"/>
                  </a:lnTo>
                  <a:lnTo>
                    <a:pt x="318604" y="63150"/>
                  </a:lnTo>
                  <a:lnTo>
                    <a:pt x="305880" y="65734"/>
                  </a:lnTo>
                  <a:lnTo>
                    <a:pt x="32721" y="65734"/>
                  </a:lnTo>
                  <a:lnTo>
                    <a:pt x="19985" y="63150"/>
                  </a:lnTo>
                  <a:lnTo>
                    <a:pt x="9584" y="56106"/>
                  </a:lnTo>
                  <a:lnTo>
                    <a:pt x="2571" y="45659"/>
                  </a:lnTo>
                  <a:lnTo>
                    <a:pt x="0" y="32867"/>
                  </a:lnTo>
                  <a:lnTo>
                    <a:pt x="2571" y="20074"/>
                  </a:lnTo>
                  <a:lnTo>
                    <a:pt x="9584" y="9627"/>
                  </a:lnTo>
                  <a:lnTo>
                    <a:pt x="19985" y="2583"/>
                  </a:lnTo>
                  <a:lnTo>
                    <a:pt x="32721" y="0"/>
                  </a:lnTo>
                  <a:lnTo>
                    <a:pt x="305880" y="0"/>
                  </a:lnTo>
                  <a:lnTo>
                    <a:pt x="318604" y="2583"/>
                  </a:lnTo>
                  <a:lnTo>
                    <a:pt x="328978" y="9627"/>
                  </a:lnTo>
                  <a:lnTo>
                    <a:pt x="335965" y="20074"/>
                  </a:lnTo>
                  <a:lnTo>
                    <a:pt x="338525" y="32867"/>
                  </a:lnTo>
                  <a:close/>
                </a:path>
              </a:pathLst>
            </a:custGeom>
            <a:ln w="38122">
              <a:solidFill>
                <a:srgbClr val="445D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3816" y="5159045"/>
              <a:ext cx="251597" cy="65734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1703816" y="5159045"/>
              <a:ext cx="252095" cy="66040"/>
            </a:xfrm>
            <a:custGeom>
              <a:avLst/>
              <a:gdLst/>
              <a:ahLst/>
              <a:cxnLst/>
              <a:rect l="l" t="t" r="r" b="b"/>
              <a:pathLst>
                <a:path w="252094" h="66039">
                  <a:moveTo>
                    <a:pt x="251597" y="32867"/>
                  </a:moveTo>
                  <a:lnTo>
                    <a:pt x="249026" y="45659"/>
                  </a:lnTo>
                  <a:lnTo>
                    <a:pt x="242012" y="56106"/>
                  </a:lnTo>
                  <a:lnTo>
                    <a:pt x="231611" y="63150"/>
                  </a:lnTo>
                  <a:lnTo>
                    <a:pt x="218876" y="65734"/>
                  </a:lnTo>
                  <a:lnTo>
                    <a:pt x="32721" y="65734"/>
                  </a:lnTo>
                  <a:lnTo>
                    <a:pt x="19985" y="63150"/>
                  </a:lnTo>
                  <a:lnTo>
                    <a:pt x="9584" y="56106"/>
                  </a:lnTo>
                  <a:lnTo>
                    <a:pt x="2571" y="45659"/>
                  </a:lnTo>
                  <a:lnTo>
                    <a:pt x="0" y="32867"/>
                  </a:lnTo>
                  <a:lnTo>
                    <a:pt x="2571" y="20074"/>
                  </a:lnTo>
                  <a:lnTo>
                    <a:pt x="9584" y="9627"/>
                  </a:lnTo>
                  <a:lnTo>
                    <a:pt x="19985" y="2583"/>
                  </a:lnTo>
                  <a:lnTo>
                    <a:pt x="32721" y="0"/>
                  </a:lnTo>
                  <a:lnTo>
                    <a:pt x="218876" y="0"/>
                  </a:lnTo>
                  <a:lnTo>
                    <a:pt x="231611" y="2583"/>
                  </a:lnTo>
                  <a:lnTo>
                    <a:pt x="242012" y="9627"/>
                  </a:lnTo>
                  <a:lnTo>
                    <a:pt x="249026" y="20074"/>
                  </a:lnTo>
                  <a:lnTo>
                    <a:pt x="251597" y="32867"/>
                  </a:lnTo>
                  <a:close/>
                </a:path>
              </a:pathLst>
            </a:custGeom>
            <a:ln w="38118">
              <a:solidFill>
                <a:srgbClr val="445D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231899" y="4021433"/>
              <a:ext cx="1195705" cy="1039494"/>
            </a:xfrm>
            <a:custGeom>
              <a:avLst/>
              <a:gdLst/>
              <a:ahLst/>
              <a:cxnLst/>
              <a:rect l="l" t="t" r="r" b="b"/>
              <a:pathLst>
                <a:path w="1195705" h="1039495">
                  <a:moveTo>
                    <a:pt x="836559" y="179662"/>
                  </a:moveTo>
                  <a:lnTo>
                    <a:pt x="900027" y="89373"/>
                  </a:lnTo>
                </a:path>
                <a:path w="1195705" h="1039495">
                  <a:moveTo>
                    <a:pt x="946642" y="22953"/>
                  </a:moveTo>
                  <a:lnTo>
                    <a:pt x="961598" y="1753"/>
                  </a:lnTo>
                </a:path>
                <a:path w="1195705" h="1039495">
                  <a:moveTo>
                    <a:pt x="358872" y="859347"/>
                  </a:moveTo>
                  <a:lnTo>
                    <a:pt x="295403" y="949636"/>
                  </a:lnTo>
                </a:path>
                <a:path w="1195705" h="1039495">
                  <a:moveTo>
                    <a:pt x="248788" y="1016056"/>
                  </a:moveTo>
                  <a:lnTo>
                    <a:pt x="233832" y="1037256"/>
                  </a:lnTo>
                </a:path>
                <a:path w="1195705" h="1039495">
                  <a:moveTo>
                    <a:pt x="985968" y="374730"/>
                  </a:moveTo>
                  <a:lnTo>
                    <a:pt x="1089143" y="336296"/>
                  </a:lnTo>
                </a:path>
                <a:path w="1195705" h="1039495">
                  <a:moveTo>
                    <a:pt x="1164987" y="308004"/>
                  </a:moveTo>
                  <a:lnTo>
                    <a:pt x="1189281" y="299006"/>
                  </a:lnTo>
                </a:path>
                <a:path w="1195705" h="1039495">
                  <a:moveTo>
                    <a:pt x="209386" y="664280"/>
                  </a:moveTo>
                  <a:lnTo>
                    <a:pt x="106287" y="702714"/>
                  </a:lnTo>
                </a:path>
                <a:path w="1195705" h="1039495">
                  <a:moveTo>
                    <a:pt x="30443" y="731005"/>
                  </a:moveTo>
                  <a:lnTo>
                    <a:pt x="6225" y="740080"/>
                  </a:lnTo>
                </a:path>
                <a:path w="1195705" h="1039495">
                  <a:moveTo>
                    <a:pt x="990068" y="652689"/>
                  </a:moveTo>
                  <a:lnTo>
                    <a:pt x="1094306" y="688072"/>
                  </a:lnTo>
                </a:path>
                <a:path w="1195705" h="1039495">
                  <a:moveTo>
                    <a:pt x="1170985" y="714152"/>
                  </a:moveTo>
                  <a:lnTo>
                    <a:pt x="1195431" y="722464"/>
                  </a:lnTo>
                </a:path>
                <a:path w="1195705" h="1039495">
                  <a:moveTo>
                    <a:pt x="205362" y="386244"/>
                  </a:moveTo>
                  <a:lnTo>
                    <a:pt x="101124" y="350861"/>
                  </a:lnTo>
                </a:path>
                <a:path w="1195705" h="1039495">
                  <a:moveTo>
                    <a:pt x="24522" y="324857"/>
                  </a:moveTo>
                  <a:lnTo>
                    <a:pt x="0" y="316545"/>
                  </a:lnTo>
                </a:path>
                <a:path w="1195705" h="1039495">
                  <a:moveTo>
                    <a:pt x="834888" y="860567"/>
                  </a:moveTo>
                  <a:lnTo>
                    <a:pt x="897902" y="951085"/>
                  </a:lnTo>
                </a:path>
                <a:path w="1195705" h="1039495">
                  <a:moveTo>
                    <a:pt x="944213" y="1017734"/>
                  </a:moveTo>
                  <a:lnTo>
                    <a:pt x="959093" y="1039010"/>
                  </a:lnTo>
                </a:path>
                <a:path w="1195705" h="1039495">
                  <a:moveTo>
                    <a:pt x="360542" y="178442"/>
                  </a:moveTo>
                  <a:lnTo>
                    <a:pt x="297529" y="87924"/>
                  </a:lnTo>
                </a:path>
                <a:path w="1195705" h="1039495">
                  <a:moveTo>
                    <a:pt x="251142" y="21275"/>
                  </a:moveTo>
                  <a:lnTo>
                    <a:pt x="236338" y="0"/>
                  </a:lnTo>
                </a:path>
              </a:pathLst>
            </a:custGeom>
            <a:ln w="38044">
              <a:solidFill>
                <a:srgbClr val="445D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829615" y="5224779"/>
              <a:ext cx="0" cy="266700"/>
            </a:xfrm>
            <a:custGeom>
              <a:avLst/>
              <a:gdLst/>
              <a:ahLst/>
              <a:cxnLst/>
              <a:rect l="l" t="t" r="r" b="b"/>
              <a:pathLst>
                <a:path h="266700">
                  <a:moveTo>
                    <a:pt x="0" y="0"/>
                  </a:moveTo>
                  <a:lnTo>
                    <a:pt x="0" y="266291"/>
                  </a:lnTo>
                </a:path>
              </a:pathLst>
            </a:custGeom>
            <a:ln w="37959">
              <a:solidFill>
                <a:srgbClr val="445D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8035" y="5437732"/>
              <a:ext cx="163159" cy="163793"/>
            </a:xfrm>
            <a:prstGeom prst="rect">
              <a:avLst/>
            </a:prstGeom>
          </p:spPr>
        </p:pic>
      </p:grpSp>
      <p:sp>
        <p:nvSpPr>
          <p:cNvPr id="193" name="object 193"/>
          <p:cNvSpPr/>
          <p:nvPr/>
        </p:nvSpPr>
        <p:spPr>
          <a:xfrm>
            <a:off x="1829615" y="4014418"/>
            <a:ext cx="0" cy="111125"/>
          </a:xfrm>
          <a:custGeom>
            <a:avLst/>
            <a:gdLst/>
            <a:ahLst/>
            <a:cxnLst/>
            <a:rect l="l" t="t" r="r" b="b"/>
            <a:pathLst>
              <a:path h="111125">
                <a:moveTo>
                  <a:pt x="0" y="110497"/>
                </a:moveTo>
                <a:lnTo>
                  <a:pt x="0" y="0"/>
                </a:lnTo>
              </a:path>
            </a:pathLst>
          </a:custGeom>
          <a:ln w="37959">
            <a:solidFill>
              <a:srgbClr val="445D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4" name="object 19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3425" y="4129028"/>
            <a:ext cx="409574" cy="1228724"/>
          </a:xfrm>
          <a:prstGeom prst="rect">
            <a:avLst/>
          </a:prstGeom>
        </p:spPr>
      </p:pic>
      <p:sp>
        <p:nvSpPr>
          <p:cNvPr id="195" name="object 195"/>
          <p:cNvSpPr txBox="1"/>
          <p:nvPr/>
        </p:nvSpPr>
        <p:spPr>
          <a:xfrm>
            <a:off x="3796854" y="5579394"/>
            <a:ext cx="6090920" cy="2759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Engagement</a:t>
            </a:r>
            <a:r>
              <a:rPr sz="2200" b="1" spc="-40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Materials</a:t>
            </a:r>
            <a:r>
              <a:rPr sz="2200" b="1" spc="-3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are</a:t>
            </a:r>
            <a:r>
              <a:rPr sz="2200" b="1" spc="-3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available</a:t>
            </a:r>
            <a:r>
              <a:rPr sz="2200" b="1" spc="-3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spc="-25" dirty="0">
                <a:solidFill>
                  <a:srgbClr val="003C70"/>
                </a:solidFill>
                <a:latin typeface="Montserrat"/>
                <a:cs typeface="Montserrat"/>
              </a:rPr>
              <a:t>at 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</a:rPr>
              <a:t>https://nyspta.org/success-story-archive/</a:t>
            </a:r>
            <a:endParaRPr sz="22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>
              <a:latin typeface="Montserrat"/>
              <a:cs typeface="Montserrat"/>
            </a:endParaRPr>
          </a:p>
          <a:p>
            <a:pPr marL="12700" marR="487680">
              <a:lnSpc>
                <a:spcPct val="116500"/>
              </a:lnSpc>
            </a:pP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Membership</a:t>
            </a:r>
            <a:r>
              <a:rPr sz="2200" b="1" spc="-4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Engagement</a:t>
            </a:r>
            <a:r>
              <a:rPr sz="2200" b="1" spc="-45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</a:rPr>
              <a:t>Questions? Email</a:t>
            </a:r>
            <a:endParaRPr sz="2200">
              <a:latin typeface="Montserrat"/>
              <a:cs typeface="Montserrat"/>
            </a:endParaRPr>
          </a:p>
          <a:p>
            <a:pPr marL="12700" marR="421005">
              <a:lnSpc>
                <a:spcPct val="116500"/>
              </a:lnSpc>
            </a:pP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Danielle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</a:rPr>
              <a:t> Blanchard-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St.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dirty="0">
                <a:solidFill>
                  <a:srgbClr val="003C70"/>
                </a:solidFill>
                <a:latin typeface="Montserrat"/>
                <a:cs typeface="Montserrat"/>
              </a:rPr>
              <a:t>Louime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</a:rPr>
              <a:t> </a:t>
            </a:r>
            <a:r>
              <a:rPr sz="2200" b="1" spc="-50" dirty="0">
                <a:solidFill>
                  <a:srgbClr val="003C70"/>
                </a:solidFill>
                <a:latin typeface="Montserrat"/>
                <a:cs typeface="Montserrat"/>
              </a:rPr>
              <a:t>- </a:t>
            </a:r>
            <a:r>
              <a:rPr sz="2200" b="1" spc="-10" dirty="0">
                <a:solidFill>
                  <a:srgbClr val="003C70"/>
                </a:solidFill>
                <a:latin typeface="Montserrat"/>
                <a:cs typeface="Montserrat"/>
                <a:hlinkClick r:id="rId10"/>
              </a:rPr>
              <a:t>membershipengagement@nyspta.org</a:t>
            </a:r>
            <a:endParaRPr sz="2200">
              <a:latin typeface="Montserrat"/>
              <a:cs typeface="Montserrat"/>
            </a:endParaRPr>
          </a:p>
        </p:txBody>
      </p:sp>
      <p:pic>
        <p:nvPicPr>
          <p:cNvPr id="196" name="object 19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632568" y="4129028"/>
            <a:ext cx="405258" cy="12279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9614" y="0"/>
            <a:ext cx="2695574" cy="23907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513487" y="5403920"/>
            <a:ext cx="1621155" cy="3453765"/>
          </a:xfrm>
          <a:custGeom>
            <a:avLst/>
            <a:gdLst/>
            <a:ahLst/>
            <a:cxnLst/>
            <a:rect l="l" t="t" r="r" b="b"/>
            <a:pathLst>
              <a:path w="1621154" h="3453765">
                <a:moveTo>
                  <a:pt x="1620699" y="3453170"/>
                </a:moveTo>
                <a:lnTo>
                  <a:pt x="0" y="3453170"/>
                </a:lnTo>
                <a:lnTo>
                  <a:pt x="0" y="0"/>
                </a:lnTo>
                <a:lnTo>
                  <a:pt x="1620699" y="0"/>
                </a:lnTo>
                <a:lnTo>
                  <a:pt x="1620699" y="3453170"/>
                </a:lnTo>
                <a:close/>
              </a:path>
            </a:pathLst>
          </a:custGeom>
          <a:solidFill>
            <a:srgbClr val="4631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78475" y="6268313"/>
            <a:ext cx="1616710" cy="2588260"/>
          </a:xfrm>
          <a:custGeom>
            <a:avLst/>
            <a:gdLst/>
            <a:ahLst/>
            <a:cxnLst/>
            <a:rect l="l" t="t" r="r" b="b"/>
            <a:pathLst>
              <a:path w="1616709" h="2588259">
                <a:moveTo>
                  <a:pt x="1616379" y="0"/>
                </a:moveTo>
                <a:lnTo>
                  <a:pt x="0" y="0"/>
                </a:lnTo>
                <a:lnTo>
                  <a:pt x="0" y="864870"/>
                </a:lnTo>
                <a:lnTo>
                  <a:pt x="0" y="2588260"/>
                </a:lnTo>
                <a:lnTo>
                  <a:pt x="1616379" y="2588260"/>
                </a:lnTo>
                <a:lnTo>
                  <a:pt x="1616379" y="864870"/>
                </a:lnTo>
                <a:lnTo>
                  <a:pt x="1616379" y="0"/>
                </a:lnTo>
                <a:close/>
              </a:path>
            </a:pathLst>
          </a:custGeom>
          <a:solidFill>
            <a:srgbClr val="4631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39160" y="7133183"/>
            <a:ext cx="1621155" cy="1723389"/>
          </a:xfrm>
          <a:custGeom>
            <a:avLst/>
            <a:gdLst/>
            <a:ahLst/>
            <a:cxnLst/>
            <a:rect l="l" t="t" r="r" b="b"/>
            <a:pathLst>
              <a:path w="1621154" h="1723390">
                <a:moveTo>
                  <a:pt x="1620697" y="0"/>
                </a:moveTo>
                <a:lnTo>
                  <a:pt x="0" y="0"/>
                </a:lnTo>
                <a:lnTo>
                  <a:pt x="0" y="859790"/>
                </a:lnTo>
                <a:lnTo>
                  <a:pt x="0" y="1723390"/>
                </a:lnTo>
                <a:lnTo>
                  <a:pt x="1620697" y="1723390"/>
                </a:lnTo>
                <a:lnTo>
                  <a:pt x="1620697" y="859790"/>
                </a:lnTo>
                <a:lnTo>
                  <a:pt x="1620697" y="0"/>
                </a:lnTo>
                <a:close/>
              </a:path>
            </a:pathLst>
          </a:custGeom>
          <a:solidFill>
            <a:srgbClr val="4631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9839" y="7992718"/>
            <a:ext cx="1621155" cy="864869"/>
          </a:xfrm>
          <a:custGeom>
            <a:avLst/>
            <a:gdLst/>
            <a:ahLst/>
            <a:cxnLst/>
            <a:rect l="l" t="t" r="r" b="b"/>
            <a:pathLst>
              <a:path w="1621155" h="864870">
                <a:moveTo>
                  <a:pt x="1620699" y="864373"/>
                </a:moveTo>
                <a:lnTo>
                  <a:pt x="0" y="864373"/>
                </a:lnTo>
                <a:lnTo>
                  <a:pt x="0" y="0"/>
                </a:lnTo>
                <a:lnTo>
                  <a:pt x="1620699" y="0"/>
                </a:lnTo>
                <a:lnTo>
                  <a:pt x="1620699" y="864373"/>
                </a:lnTo>
                <a:close/>
              </a:path>
            </a:pathLst>
          </a:custGeom>
          <a:solidFill>
            <a:srgbClr val="4631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192" y="3873980"/>
            <a:ext cx="4199255" cy="3902075"/>
          </a:xfrm>
          <a:custGeom>
            <a:avLst/>
            <a:gdLst/>
            <a:ahLst/>
            <a:cxnLst/>
            <a:rect l="l" t="t" r="r" b="b"/>
            <a:pathLst>
              <a:path w="4199255" h="3902075">
                <a:moveTo>
                  <a:pt x="1100995" y="3901563"/>
                </a:moveTo>
                <a:lnTo>
                  <a:pt x="1056645" y="3897309"/>
                </a:lnTo>
                <a:lnTo>
                  <a:pt x="1013612" y="3884546"/>
                </a:lnTo>
                <a:lnTo>
                  <a:pt x="973213" y="3863274"/>
                </a:lnTo>
                <a:lnTo>
                  <a:pt x="936764" y="3833494"/>
                </a:lnTo>
                <a:lnTo>
                  <a:pt x="889696" y="3779758"/>
                </a:lnTo>
                <a:lnTo>
                  <a:pt x="868424" y="3739358"/>
                </a:lnTo>
                <a:lnTo>
                  <a:pt x="855661" y="3696325"/>
                </a:lnTo>
                <a:lnTo>
                  <a:pt x="851407" y="3651976"/>
                </a:lnTo>
                <a:lnTo>
                  <a:pt x="855661" y="3607626"/>
                </a:lnTo>
                <a:lnTo>
                  <a:pt x="868424" y="3564593"/>
                </a:lnTo>
                <a:lnTo>
                  <a:pt x="889696" y="3524194"/>
                </a:lnTo>
                <a:lnTo>
                  <a:pt x="919476" y="3487745"/>
                </a:lnTo>
                <a:lnTo>
                  <a:pt x="1524538" y="2882683"/>
                </a:lnTo>
                <a:lnTo>
                  <a:pt x="1524538" y="1979413"/>
                </a:lnTo>
                <a:lnTo>
                  <a:pt x="1525213" y="1970432"/>
                </a:lnTo>
                <a:lnTo>
                  <a:pt x="1528859" y="1949161"/>
                </a:lnTo>
                <a:lnTo>
                  <a:pt x="1528859" y="1486721"/>
                </a:lnTo>
                <a:lnTo>
                  <a:pt x="1524538" y="1482399"/>
                </a:lnTo>
                <a:lnTo>
                  <a:pt x="1524538" y="492692"/>
                </a:lnTo>
                <a:lnTo>
                  <a:pt x="1018879" y="492692"/>
                </a:lnTo>
                <a:lnTo>
                  <a:pt x="413818" y="1097753"/>
                </a:lnTo>
                <a:lnTo>
                  <a:pt x="377369" y="1127534"/>
                </a:lnTo>
                <a:lnTo>
                  <a:pt x="336970" y="1148805"/>
                </a:lnTo>
                <a:lnTo>
                  <a:pt x="293937" y="1161568"/>
                </a:lnTo>
                <a:lnTo>
                  <a:pt x="249587" y="1165823"/>
                </a:lnTo>
                <a:lnTo>
                  <a:pt x="205237" y="1161568"/>
                </a:lnTo>
                <a:lnTo>
                  <a:pt x="162205" y="1148805"/>
                </a:lnTo>
                <a:lnTo>
                  <a:pt x="121805" y="1127534"/>
                </a:lnTo>
                <a:lnTo>
                  <a:pt x="85356" y="1097753"/>
                </a:lnTo>
                <a:lnTo>
                  <a:pt x="38289" y="1039695"/>
                </a:lnTo>
                <a:lnTo>
                  <a:pt x="17017" y="999296"/>
                </a:lnTo>
                <a:lnTo>
                  <a:pt x="4254" y="956263"/>
                </a:lnTo>
                <a:lnTo>
                  <a:pt x="0" y="911913"/>
                </a:lnTo>
                <a:lnTo>
                  <a:pt x="4254" y="867563"/>
                </a:lnTo>
                <a:lnTo>
                  <a:pt x="17017" y="824530"/>
                </a:lnTo>
                <a:lnTo>
                  <a:pt x="38289" y="784131"/>
                </a:lnTo>
                <a:lnTo>
                  <a:pt x="68069" y="747682"/>
                </a:lnTo>
                <a:lnTo>
                  <a:pt x="742280" y="64827"/>
                </a:lnTo>
                <a:lnTo>
                  <a:pt x="799545" y="24850"/>
                </a:lnTo>
                <a:lnTo>
                  <a:pt x="863292" y="4321"/>
                </a:lnTo>
                <a:lnTo>
                  <a:pt x="893545" y="0"/>
                </a:lnTo>
                <a:lnTo>
                  <a:pt x="2617970" y="0"/>
                </a:lnTo>
                <a:lnTo>
                  <a:pt x="2663147" y="4119"/>
                </a:lnTo>
                <a:lnTo>
                  <a:pt x="2707108" y="16747"/>
                </a:lnTo>
                <a:lnTo>
                  <a:pt x="2748639" y="38289"/>
                </a:lnTo>
                <a:lnTo>
                  <a:pt x="2786523" y="69149"/>
                </a:lnTo>
                <a:lnTo>
                  <a:pt x="3283537" y="566164"/>
                </a:lnTo>
                <a:lnTo>
                  <a:pt x="3784873" y="69149"/>
                </a:lnTo>
                <a:lnTo>
                  <a:pt x="3821322" y="39369"/>
                </a:lnTo>
                <a:lnTo>
                  <a:pt x="3861722" y="18097"/>
                </a:lnTo>
                <a:lnTo>
                  <a:pt x="3904755" y="5334"/>
                </a:lnTo>
                <a:lnTo>
                  <a:pt x="3949104" y="1080"/>
                </a:lnTo>
                <a:lnTo>
                  <a:pt x="3993454" y="5334"/>
                </a:lnTo>
                <a:lnTo>
                  <a:pt x="4036487" y="18097"/>
                </a:lnTo>
                <a:lnTo>
                  <a:pt x="4076886" y="39369"/>
                </a:lnTo>
                <a:lnTo>
                  <a:pt x="4113335" y="69149"/>
                </a:lnTo>
                <a:lnTo>
                  <a:pt x="4160403" y="122886"/>
                </a:lnTo>
                <a:lnTo>
                  <a:pt x="4181675" y="163285"/>
                </a:lnTo>
                <a:lnTo>
                  <a:pt x="4194438" y="206318"/>
                </a:lnTo>
                <a:lnTo>
                  <a:pt x="4198692" y="250668"/>
                </a:lnTo>
                <a:lnTo>
                  <a:pt x="4194438" y="295018"/>
                </a:lnTo>
                <a:lnTo>
                  <a:pt x="4181675" y="338050"/>
                </a:lnTo>
                <a:lnTo>
                  <a:pt x="4160403" y="378450"/>
                </a:lnTo>
                <a:lnTo>
                  <a:pt x="4130623" y="414899"/>
                </a:lnTo>
                <a:lnTo>
                  <a:pt x="3447768" y="1097753"/>
                </a:lnTo>
                <a:lnTo>
                  <a:pt x="3411319" y="1127534"/>
                </a:lnTo>
                <a:lnTo>
                  <a:pt x="3370920" y="1148805"/>
                </a:lnTo>
                <a:lnTo>
                  <a:pt x="3327887" y="1161568"/>
                </a:lnTo>
                <a:lnTo>
                  <a:pt x="3283537" y="1165823"/>
                </a:lnTo>
                <a:lnTo>
                  <a:pt x="3239187" y="1161568"/>
                </a:lnTo>
                <a:lnTo>
                  <a:pt x="3196154" y="1148805"/>
                </a:lnTo>
                <a:lnTo>
                  <a:pt x="3155755" y="1127534"/>
                </a:lnTo>
                <a:lnTo>
                  <a:pt x="3119306" y="1097753"/>
                </a:lnTo>
                <a:lnTo>
                  <a:pt x="2617970" y="596417"/>
                </a:lnTo>
                <a:lnTo>
                  <a:pt x="2617970" y="1694171"/>
                </a:lnTo>
                <a:lnTo>
                  <a:pt x="3244640" y="1694171"/>
                </a:lnTo>
                <a:lnTo>
                  <a:pt x="3267938" y="1695049"/>
                </a:lnTo>
                <a:lnTo>
                  <a:pt x="3314533" y="1703287"/>
                </a:lnTo>
                <a:lnTo>
                  <a:pt x="3374676" y="1733552"/>
                </a:lnTo>
                <a:lnTo>
                  <a:pt x="3408975" y="1762699"/>
                </a:lnTo>
                <a:lnTo>
                  <a:pt x="3437464" y="1797654"/>
                </a:lnTo>
                <a:lnTo>
                  <a:pt x="3459316" y="1837173"/>
                </a:lnTo>
                <a:lnTo>
                  <a:pt x="3473699" y="1880011"/>
                </a:lnTo>
                <a:lnTo>
                  <a:pt x="3478021" y="2891328"/>
                </a:lnTo>
                <a:lnTo>
                  <a:pt x="3473311" y="2938582"/>
                </a:lnTo>
                <a:lnTo>
                  <a:pt x="3459788" y="2982492"/>
                </a:lnTo>
                <a:lnTo>
                  <a:pt x="3438364" y="3022149"/>
                </a:lnTo>
                <a:lnTo>
                  <a:pt x="3409951" y="3056639"/>
                </a:lnTo>
                <a:lnTo>
                  <a:pt x="3375461" y="3085052"/>
                </a:lnTo>
                <a:lnTo>
                  <a:pt x="3335804" y="3106476"/>
                </a:lnTo>
                <a:lnTo>
                  <a:pt x="3291893" y="3119999"/>
                </a:lnTo>
                <a:lnTo>
                  <a:pt x="3244640" y="3124709"/>
                </a:lnTo>
                <a:lnTo>
                  <a:pt x="3218709" y="3124709"/>
                </a:lnTo>
                <a:lnTo>
                  <a:pt x="3171455" y="3119999"/>
                </a:lnTo>
                <a:lnTo>
                  <a:pt x="3127544" y="3106476"/>
                </a:lnTo>
                <a:lnTo>
                  <a:pt x="3087888" y="3085052"/>
                </a:lnTo>
                <a:lnTo>
                  <a:pt x="3053397" y="3056639"/>
                </a:lnTo>
                <a:lnTo>
                  <a:pt x="3024984" y="3022149"/>
                </a:lnTo>
                <a:lnTo>
                  <a:pt x="3003561" y="2982492"/>
                </a:lnTo>
                <a:lnTo>
                  <a:pt x="2990038" y="2938582"/>
                </a:lnTo>
                <a:lnTo>
                  <a:pt x="2985328" y="2891328"/>
                </a:lnTo>
                <a:lnTo>
                  <a:pt x="2985328" y="2186864"/>
                </a:lnTo>
                <a:lnTo>
                  <a:pt x="2017230" y="2186864"/>
                </a:lnTo>
                <a:lnTo>
                  <a:pt x="2017230" y="2938868"/>
                </a:lnTo>
                <a:lnTo>
                  <a:pt x="2016555" y="2947849"/>
                </a:lnTo>
                <a:lnTo>
                  <a:pt x="2013584" y="2962571"/>
                </a:lnTo>
                <a:lnTo>
                  <a:pt x="2011288" y="3018147"/>
                </a:lnTo>
                <a:lnTo>
                  <a:pt x="1999943" y="3066363"/>
                </a:lnTo>
                <a:lnTo>
                  <a:pt x="1978874" y="3111337"/>
                </a:lnTo>
                <a:lnTo>
                  <a:pt x="1948080" y="3150639"/>
                </a:lnTo>
                <a:lnTo>
                  <a:pt x="1265226" y="3833494"/>
                </a:lnTo>
                <a:lnTo>
                  <a:pt x="1228777" y="3863274"/>
                </a:lnTo>
                <a:lnTo>
                  <a:pt x="1188378" y="3884546"/>
                </a:lnTo>
                <a:lnTo>
                  <a:pt x="1145345" y="3897309"/>
                </a:lnTo>
                <a:lnTo>
                  <a:pt x="1100995" y="3901563"/>
                </a:lnTo>
                <a:close/>
              </a:path>
            </a:pathLst>
          </a:custGeom>
          <a:solidFill>
            <a:srgbClr val="1A9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45730" y="2590386"/>
            <a:ext cx="1093470" cy="1093470"/>
          </a:xfrm>
          <a:custGeom>
            <a:avLst/>
            <a:gdLst/>
            <a:ahLst/>
            <a:cxnLst/>
            <a:rect l="l" t="t" r="r" b="b"/>
            <a:pathLst>
              <a:path w="1093470" h="1093470">
                <a:moveTo>
                  <a:pt x="548877" y="1093432"/>
                </a:moveTo>
                <a:lnTo>
                  <a:pt x="501637" y="1091412"/>
                </a:lnTo>
                <a:lnTo>
                  <a:pt x="455558" y="1085465"/>
                </a:lnTo>
                <a:lnTo>
                  <a:pt x="410795" y="1075755"/>
                </a:lnTo>
                <a:lnTo>
                  <a:pt x="367503" y="1062451"/>
                </a:lnTo>
                <a:lnTo>
                  <a:pt x="325836" y="1045717"/>
                </a:lnTo>
                <a:lnTo>
                  <a:pt x="285950" y="1025721"/>
                </a:lnTo>
                <a:lnTo>
                  <a:pt x="248000" y="1002628"/>
                </a:lnTo>
                <a:lnTo>
                  <a:pt x="212140" y="976606"/>
                </a:lnTo>
                <a:lnTo>
                  <a:pt x="178526" y="947820"/>
                </a:lnTo>
                <a:lnTo>
                  <a:pt x="147313" y="916436"/>
                </a:lnTo>
                <a:lnTo>
                  <a:pt x="118655" y="882622"/>
                </a:lnTo>
                <a:lnTo>
                  <a:pt x="92708" y="846543"/>
                </a:lnTo>
                <a:lnTo>
                  <a:pt x="69627" y="808365"/>
                </a:lnTo>
                <a:lnTo>
                  <a:pt x="49566" y="768256"/>
                </a:lnTo>
                <a:lnTo>
                  <a:pt x="32682" y="726382"/>
                </a:lnTo>
                <a:lnTo>
                  <a:pt x="19128" y="682908"/>
                </a:lnTo>
                <a:lnTo>
                  <a:pt x="9059" y="638001"/>
                </a:lnTo>
                <a:lnTo>
                  <a:pt x="2631" y="591828"/>
                </a:lnTo>
                <a:lnTo>
                  <a:pt x="0" y="544555"/>
                </a:lnTo>
                <a:lnTo>
                  <a:pt x="2019" y="497928"/>
                </a:lnTo>
                <a:lnTo>
                  <a:pt x="7967" y="452334"/>
                </a:lnTo>
                <a:lnTo>
                  <a:pt x="17676" y="407942"/>
                </a:lnTo>
                <a:lnTo>
                  <a:pt x="30980" y="364923"/>
                </a:lnTo>
                <a:lnTo>
                  <a:pt x="47714" y="323446"/>
                </a:lnTo>
                <a:lnTo>
                  <a:pt x="67710" y="283681"/>
                </a:lnTo>
                <a:lnTo>
                  <a:pt x="90803" y="245800"/>
                </a:lnTo>
                <a:lnTo>
                  <a:pt x="116825" y="209971"/>
                </a:lnTo>
                <a:lnTo>
                  <a:pt x="145612" y="176365"/>
                </a:lnTo>
                <a:lnTo>
                  <a:pt x="176995" y="145152"/>
                </a:lnTo>
                <a:lnTo>
                  <a:pt x="210809" y="116503"/>
                </a:lnTo>
                <a:lnTo>
                  <a:pt x="246888" y="90587"/>
                </a:lnTo>
                <a:lnTo>
                  <a:pt x="285066" y="67574"/>
                </a:lnTo>
                <a:lnTo>
                  <a:pt x="325175" y="47635"/>
                </a:lnTo>
                <a:lnTo>
                  <a:pt x="367049" y="30940"/>
                </a:lnTo>
                <a:lnTo>
                  <a:pt x="410523" y="17659"/>
                </a:lnTo>
                <a:lnTo>
                  <a:pt x="455430" y="7961"/>
                </a:lnTo>
                <a:lnTo>
                  <a:pt x="501603" y="2018"/>
                </a:lnTo>
                <a:lnTo>
                  <a:pt x="548877" y="0"/>
                </a:lnTo>
                <a:lnTo>
                  <a:pt x="596149" y="2019"/>
                </a:lnTo>
                <a:lnTo>
                  <a:pt x="642318" y="7967"/>
                </a:lnTo>
                <a:lnTo>
                  <a:pt x="687213" y="17676"/>
                </a:lnTo>
                <a:lnTo>
                  <a:pt x="730663" y="30980"/>
                </a:lnTo>
                <a:lnTo>
                  <a:pt x="772500" y="47714"/>
                </a:lnTo>
                <a:lnTo>
                  <a:pt x="812551" y="67710"/>
                </a:lnTo>
                <a:lnTo>
                  <a:pt x="850648" y="90803"/>
                </a:lnTo>
                <a:lnTo>
                  <a:pt x="886621" y="116825"/>
                </a:lnTo>
                <a:lnTo>
                  <a:pt x="920299" y="145612"/>
                </a:lnTo>
                <a:lnTo>
                  <a:pt x="951511" y="176995"/>
                </a:lnTo>
                <a:lnTo>
                  <a:pt x="980089" y="210809"/>
                </a:lnTo>
                <a:lnTo>
                  <a:pt x="1005861" y="246888"/>
                </a:lnTo>
                <a:lnTo>
                  <a:pt x="1028658" y="285066"/>
                </a:lnTo>
                <a:lnTo>
                  <a:pt x="1048310" y="325175"/>
                </a:lnTo>
                <a:lnTo>
                  <a:pt x="1064646" y="367049"/>
                </a:lnTo>
                <a:lnTo>
                  <a:pt x="1077496" y="410523"/>
                </a:lnTo>
                <a:lnTo>
                  <a:pt x="1086691" y="455430"/>
                </a:lnTo>
                <a:lnTo>
                  <a:pt x="1092059" y="501603"/>
                </a:lnTo>
                <a:lnTo>
                  <a:pt x="1093432" y="548876"/>
                </a:lnTo>
                <a:lnTo>
                  <a:pt x="1091447" y="595503"/>
                </a:lnTo>
                <a:lnTo>
                  <a:pt x="1085598" y="641097"/>
                </a:lnTo>
                <a:lnTo>
                  <a:pt x="1076045" y="685489"/>
                </a:lnTo>
                <a:lnTo>
                  <a:pt x="1062945" y="728508"/>
                </a:lnTo>
                <a:lnTo>
                  <a:pt x="1046457" y="769985"/>
                </a:lnTo>
                <a:lnTo>
                  <a:pt x="1026742" y="809750"/>
                </a:lnTo>
                <a:lnTo>
                  <a:pt x="1003956" y="847631"/>
                </a:lnTo>
                <a:lnTo>
                  <a:pt x="978259" y="883460"/>
                </a:lnTo>
                <a:lnTo>
                  <a:pt x="949810" y="917066"/>
                </a:lnTo>
                <a:lnTo>
                  <a:pt x="918767" y="948279"/>
                </a:lnTo>
                <a:lnTo>
                  <a:pt x="885290" y="976928"/>
                </a:lnTo>
                <a:lnTo>
                  <a:pt x="849537" y="1002844"/>
                </a:lnTo>
                <a:lnTo>
                  <a:pt x="811667" y="1025857"/>
                </a:lnTo>
                <a:lnTo>
                  <a:pt x="771838" y="1045796"/>
                </a:lnTo>
                <a:lnTo>
                  <a:pt x="730210" y="1062491"/>
                </a:lnTo>
                <a:lnTo>
                  <a:pt x="686941" y="1075772"/>
                </a:lnTo>
                <a:lnTo>
                  <a:pt x="642189" y="1085470"/>
                </a:lnTo>
                <a:lnTo>
                  <a:pt x="596115" y="1091413"/>
                </a:lnTo>
                <a:lnTo>
                  <a:pt x="548877" y="1093432"/>
                </a:lnTo>
                <a:close/>
              </a:path>
            </a:pathLst>
          </a:custGeom>
          <a:solidFill>
            <a:srgbClr val="1A9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0443" rIns="0" bIns="0" rtlCol="0">
            <a:spAutoFit/>
          </a:bodyPr>
          <a:lstStyle/>
          <a:p>
            <a:pPr marL="9577705" marR="5080">
              <a:lnSpc>
                <a:spcPct val="116500"/>
              </a:lnSpc>
              <a:spcBef>
                <a:spcPts val="95"/>
              </a:spcBef>
            </a:pPr>
            <a:r>
              <a:rPr sz="4400" spc="-245" dirty="0"/>
              <a:t>Think</a:t>
            </a:r>
            <a:r>
              <a:rPr sz="4400" spc="-375" dirty="0"/>
              <a:t> </a:t>
            </a:r>
            <a:r>
              <a:rPr sz="4400" spc="-175" dirty="0"/>
              <a:t>back:</a:t>
            </a:r>
            <a:r>
              <a:rPr sz="4400" spc="-370" dirty="0"/>
              <a:t> </a:t>
            </a:r>
            <a:r>
              <a:rPr sz="4400" spc="-275" dirty="0"/>
              <a:t>what</a:t>
            </a:r>
            <a:r>
              <a:rPr sz="4400" spc="-375" dirty="0"/>
              <a:t> </a:t>
            </a:r>
            <a:r>
              <a:rPr sz="4400" spc="-295" dirty="0"/>
              <a:t>were </a:t>
            </a:r>
            <a:r>
              <a:rPr sz="4400" spc="-254" dirty="0"/>
              <a:t>your</a:t>
            </a:r>
            <a:r>
              <a:rPr sz="4400" spc="-360" dirty="0"/>
              <a:t> </a:t>
            </a:r>
            <a:r>
              <a:rPr sz="4400" spc="-215" dirty="0"/>
              <a:t>motivations</a:t>
            </a:r>
            <a:r>
              <a:rPr sz="4400" spc="-355" dirty="0"/>
              <a:t> </a:t>
            </a:r>
            <a:r>
              <a:rPr sz="4400" spc="-25" dirty="0"/>
              <a:t>for </a:t>
            </a:r>
            <a:r>
              <a:rPr sz="4400" spc="-145" dirty="0"/>
              <a:t>getting</a:t>
            </a:r>
            <a:r>
              <a:rPr sz="4400" spc="-345" dirty="0"/>
              <a:t> </a:t>
            </a:r>
            <a:r>
              <a:rPr sz="4400" spc="-180" dirty="0"/>
              <a:t>involved</a:t>
            </a:r>
            <a:r>
              <a:rPr sz="4400" spc="-340" dirty="0"/>
              <a:t> </a:t>
            </a:r>
            <a:r>
              <a:rPr sz="4400" spc="-295" dirty="0"/>
              <a:t>in </a:t>
            </a:r>
            <a:r>
              <a:rPr sz="4400" spc="-204" dirty="0"/>
              <a:t>upper</a:t>
            </a:r>
            <a:r>
              <a:rPr sz="4400" spc="-375" dirty="0"/>
              <a:t> </a:t>
            </a:r>
            <a:r>
              <a:rPr sz="4400" spc="-180" dirty="0"/>
              <a:t>level</a:t>
            </a:r>
            <a:r>
              <a:rPr sz="4400" spc="-370" dirty="0"/>
              <a:t> </a:t>
            </a:r>
            <a:r>
              <a:rPr sz="4400" spc="-10" dirty="0"/>
              <a:t>PTAs?</a:t>
            </a:r>
            <a:endParaRPr sz="4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97891" y="175876"/>
            <a:ext cx="2102014" cy="2096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3561" y="1600539"/>
            <a:ext cx="7498079" cy="68763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60543" y="140137"/>
            <a:ext cx="2305049" cy="21621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199" y="3023642"/>
            <a:ext cx="95250" cy="952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199" y="4138067"/>
            <a:ext cx="95250" cy="952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199" y="5623967"/>
            <a:ext cx="95250" cy="95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199" y="6366917"/>
            <a:ext cx="95250" cy="95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199" y="7109867"/>
            <a:ext cx="95250" cy="952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199" y="7852817"/>
            <a:ext cx="95250" cy="952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6950" y="2134643"/>
            <a:ext cx="11829415" cy="6660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80" dirty="0">
                <a:latin typeface="Geneva"/>
                <a:cs typeface="Geneva"/>
              </a:rPr>
              <a:t>Marketing</a:t>
            </a:r>
            <a:r>
              <a:rPr sz="2100" spc="-114" dirty="0">
                <a:latin typeface="Geneva"/>
                <a:cs typeface="Geneva"/>
              </a:rPr>
              <a:t> </a:t>
            </a:r>
            <a:r>
              <a:rPr sz="2100" spc="95" dirty="0">
                <a:latin typeface="Geneva"/>
                <a:cs typeface="Geneva"/>
              </a:rPr>
              <a:t>PTA</a:t>
            </a:r>
            <a:r>
              <a:rPr sz="2100" spc="-114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to</a:t>
            </a:r>
            <a:r>
              <a:rPr sz="2100" spc="-11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the</a:t>
            </a:r>
            <a:r>
              <a:rPr sz="2100" spc="-114" dirty="0">
                <a:latin typeface="Geneva"/>
                <a:cs typeface="Geneva"/>
              </a:rPr>
              <a:t> </a:t>
            </a:r>
            <a:r>
              <a:rPr sz="2100" spc="110" dirty="0">
                <a:latin typeface="Geneva"/>
                <a:cs typeface="Geneva"/>
              </a:rPr>
              <a:t>Upper</a:t>
            </a:r>
            <a:r>
              <a:rPr sz="2100" spc="-110" dirty="0">
                <a:latin typeface="Geneva"/>
                <a:cs typeface="Geneva"/>
              </a:rPr>
              <a:t> </a:t>
            </a:r>
            <a:r>
              <a:rPr sz="2100" spc="-10" dirty="0">
                <a:latin typeface="Geneva"/>
                <a:cs typeface="Geneva"/>
              </a:rPr>
              <a:t>Levels</a:t>
            </a:r>
            <a:endParaRPr sz="2100">
              <a:latin typeface="Geneva"/>
              <a:cs typeface="Geneva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100">
              <a:latin typeface="Geneva"/>
              <a:cs typeface="Geneva"/>
            </a:endParaRPr>
          </a:p>
          <a:p>
            <a:pPr marL="465455" marR="5080">
              <a:lnSpc>
                <a:spcPct val="116100"/>
              </a:lnSpc>
            </a:pPr>
            <a:r>
              <a:rPr sz="2100" spc="75" dirty="0">
                <a:latin typeface="Geneva"/>
                <a:cs typeface="Geneva"/>
              </a:rPr>
              <a:t>Include: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spc="120" dirty="0">
                <a:latin typeface="Geneva"/>
                <a:cs typeface="Geneva"/>
              </a:rPr>
              <a:t>Remind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students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of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the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benefits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of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spc="95" dirty="0">
                <a:latin typeface="Geneva"/>
                <a:cs typeface="Geneva"/>
              </a:rPr>
              <a:t>PTA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spc="45" dirty="0">
                <a:latin typeface="Geneva"/>
                <a:cs typeface="Geneva"/>
              </a:rPr>
              <a:t>involvement—</a:t>
            </a:r>
            <a:r>
              <a:rPr sz="2100" dirty="0">
                <a:latin typeface="Geneva"/>
                <a:cs typeface="Geneva"/>
              </a:rPr>
              <a:t>looks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spc="110" dirty="0">
                <a:latin typeface="Geneva"/>
                <a:cs typeface="Geneva"/>
              </a:rPr>
              <a:t>good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spc="65" dirty="0">
                <a:latin typeface="Geneva"/>
                <a:cs typeface="Geneva"/>
              </a:rPr>
              <a:t>on </a:t>
            </a:r>
            <a:r>
              <a:rPr sz="2100" dirty="0">
                <a:latin typeface="Geneva"/>
                <a:cs typeface="Geneva"/>
              </a:rPr>
              <a:t>transcript,</a:t>
            </a:r>
            <a:r>
              <a:rPr sz="2100" spc="5" dirty="0">
                <a:latin typeface="Geneva"/>
                <a:cs typeface="Geneva"/>
              </a:rPr>
              <a:t> </a:t>
            </a:r>
            <a:r>
              <a:rPr sz="2100" spc="55" dirty="0">
                <a:latin typeface="Geneva"/>
                <a:cs typeface="Geneva"/>
              </a:rPr>
              <a:t>leadership</a:t>
            </a:r>
            <a:r>
              <a:rPr sz="2100" spc="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skills</a:t>
            </a:r>
            <a:r>
              <a:rPr sz="2100" spc="10" dirty="0">
                <a:latin typeface="Geneva"/>
                <a:cs typeface="Geneva"/>
              </a:rPr>
              <a:t> </a:t>
            </a:r>
            <a:r>
              <a:rPr sz="2100" spc="60" dirty="0">
                <a:latin typeface="Geneva"/>
                <a:cs typeface="Geneva"/>
              </a:rPr>
              <a:t>development,</a:t>
            </a:r>
            <a:r>
              <a:rPr sz="2100" spc="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opportunity</a:t>
            </a:r>
            <a:r>
              <a:rPr sz="2100" spc="1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to</a:t>
            </a:r>
            <a:r>
              <a:rPr sz="2100" spc="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learn</a:t>
            </a:r>
            <a:r>
              <a:rPr sz="2100" spc="1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about</a:t>
            </a:r>
            <a:r>
              <a:rPr sz="2100" spc="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event</a:t>
            </a:r>
            <a:r>
              <a:rPr sz="2100" spc="10" dirty="0">
                <a:latin typeface="Geneva"/>
                <a:cs typeface="Geneva"/>
              </a:rPr>
              <a:t> </a:t>
            </a:r>
            <a:r>
              <a:rPr sz="2100" spc="60" dirty="0">
                <a:latin typeface="Geneva"/>
                <a:cs typeface="Geneva"/>
              </a:rPr>
              <a:t>planning, </a:t>
            </a:r>
            <a:r>
              <a:rPr sz="2100" dirty="0">
                <a:latin typeface="Geneva"/>
                <a:cs typeface="Geneva"/>
              </a:rPr>
              <a:t>fundraising, </a:t>
            </a:r>
            <a:r>
              <a:rPr sz="2100" spc="65" dirty="0">
                <a:latin typeface="Geneva"/>
                <a:cs typeface="Geneva"/>
              </a:rPr>
              <a:t>advocacy</a:t>
            </a:r>
            <a:r>
              <a:rPr sz="2100" dirty="0">
                <a:latin typeface="Geneva"/>
                <a:cs typeface="Geneva"/>
              </a:rPr>
              <a:t> work,</a:t>
            </a:r>
            <a:r>
              <a:rPr sz="2100" spc="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grassroots </a:t>
            </a:r>
            <a:r>
              <a:rPr sz="2100" spc="75" dirty="0">
                <a:latin typeface="Geneva"/>
                <a:cs typeface="Geneva"/>
              </a:rPr>
              <a:t>community</a:t>
            </a:r>
            <a:r>
              <a:rPr sz="2100" spc="5" dirty="0">
                <a:latin typeface="Geneva"/>
                <a:cs typeface="Geneva"/>
              </a:rPr>
              <a:t> </a:t>
            </a:r>
            <a:r>
              <a:rPr sz="2100" spc="55" dirty="0">
                <a:latin typeface="Geneva"/>
                <a:cs typeface="Geneva"/>
              </a:rPr>
              <a:t>engagement,</a:t>
            </a:r>
            <a:r>
              <a:rPr sz="2100" dirty="0">
                <a:latin typeface="Geneva"/>
                <a:cs typeface="Geneva"/>
              </a:rPr>
              <a:t> </a:t>
            </a:r>
            <a:r>
              <a:rPr sz="2100" spc="90" dirty="0">
                <a:latin typeface="Geneva"/>
                <a:cs typeface="Geneva"/>
              </a:rPr>
              <a:t>public</a:t>
            </a:r>
            <a:r>
              <a:rPr sz="2100" spc="5" dirty="0">
                <a:latin typeface="Geneva"/>
                <a:cs typeface="Geneva"/>
              </a:rPr>
              <a:t> </a:t>
            </a:r>
            <a:r>
              <a:rPr sz="2100" spc="45" dirty="0">
                <a:latin typeface="Geneva"/>
                <a:cs typeface="Geneva"/>
              </a:rPr>
              <a:t>speaking,</a:t>
            </a:r>
            <a:r>
              <a:rPr sz="2100" dirty="0">
                <a:latin typeface="Geneva"/>
                <a:cs typeface="Geneva"/>
              </a:rPr>
              <a:t> </a:t>
            </a:r>
            <a:r>
              <a:rPr sz="2100" spc="-25" dirty="0">
                <a:latin typeface="Geneva"/>
                <a:cs typeface="Geneva"/>
              </a:rPr>
              <a:t>etc </a:t>
            </a:r>
            <a:r>
              <a:rPr sz="2100" spc="60" dirty="0">
                <a:latin typeface="Geneva"/>
                <a:cs typeface="Geneva"/>
              </a:rPr>
              <a:t>Advocacy,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60" dirty="0">
                <a:latin typeface="Geneva"/>
                <a:cs typeface="Geneva"/>
              </a:rPr>
              <a:t>Advocacy,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50" dirty="0">
                <a:latin typeface="Geneva"/>
                <a:cs typeface="Geneva"/>
              </a:rPr>
              <a:t>Advocacy!!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110" dirty="0">
                <a:latin typeface="Geneva"/>
                <a:cs typeface="Geneva"/>
              </a:rPr>
              <a:t>-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60" dirty="0">
                <a:latin typeface="Geneva"/>
                <a:cs typeface="Geneva"/>
              </a:rPr>
              <a:t>Hit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this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hard!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Teens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are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passionate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85" dirty="0">
                <a:latin typeface="Geneva"/>
                <a:cs typeface="Geneva"/>
              </a:rPr>
              <a:t>and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30" dirty="0">
                <a:latin typeface="Geneva"/>
                <a:cs typeface="Geneva"/>
              </a:rPr>
              <a:t>have </a:t>
            </a:r>
            <a:r>
              <a:rPr sz="2100" dirty="0">
                <a:latin typeface="Geneva"/>
                <a:cs typeface="Geneva"/>
              </a:rPr>
              <a:t>strong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70" dirty="0">
                <a:latin typeface="Geneva"/>
                <a:cs typeface="Geneva"/>
              </a:rPr>
              <a:t>opinions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90" dirty="0">
                <a:latin typeface="Geneva"/>
                <a:cs typeface="Geneva"/>
              </a:rPr>
              <a:t>on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issues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65" dirty="0">
                <a:latin typeface="Geneva"/>
                <a:cs typeface="Geneva"/>
              </a:rPr>
              <a:t>such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as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mental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health,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50" dirty="0">
                <a:latin typeface="Geneva"/>
                <a:cs typeface="Geneva"/>
              </a:rPr>
              <a:t>environmental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issues,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40" dirty="0">
                <a:latin typeface="Geneva"/>
                <a:cs typeface="Geneva"/>
              </a:rPr>
              <a:t>educational </a:t>
            </a:r>
            <a:r>
              <a:rPr sz="2100" dirty="0">
                <a:latin typeface="Geneva"/>
                <a:cs typeface="Geneva"/>
              </a:rPr>
              <a:t>issues,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spc="95" dirty="0">
                <a:latin typeface="Geneva"/>
                <a:cs typeface="Geneva"/>
              </a:rPr>
              <a:t>human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rights,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spc="65" dirty="0">
                <a:latin typeface="Geneva"/>
                <a:cs typeface="Geneva"/>
              </a:rPr>
              <a:t>school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spc="50" dirty="0">
                <a:latin typeface="Geneva"/>
                <a:cs typeface="Geneva"/>
              </a:rPr>
              <a:t>policies,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etc.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spc="100" dirty="0">
                <a:latin typeface="Geneva"/>
                <a:cs typeface="Geneva"/>
              </a:rPr>
              <a:t>Show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them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the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spc="65" dirty="0">
                <a:latin typeface="Geneva"/>
                <a:cs typeface="Geneva"/>
              </a:rPr>
              <a:t>work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spc="95" dirty="0">
                <a:latin typeface="Geneva"/>
                <a:cs typeface="Geneva"/>
              </a:rPr>
              <a:t>PTA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has</a:t>
            </a:r>
            <a:r>
              <a:rPr sz="2100" spc="-5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done/is</a:t>
            </a:r>
            <a:r>
              <a:rPr sz="2100" spc="-60" dirty="0">
                <a:latin typeface="Geneva"/>
                <a:cs typeface="Geneva"/>
              </a:rPr>
              <a:t> </a:t>
            </a:r>
            <a:r>
              <a:rPr sz="2100" spc="85" dirty="0">
                <a:latin typeface="Geneva"/>
                <a:cs typeface="Geneva"/>
              </a:rPr>
              <a:t>doing and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let</a:t>
            </a:r>
            <a:r>
              <a:rPr sz="2100" spc="-8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them</a:t>
            </a:r>
            <a:r>
              <a:rPr sz="2100" spc="-80" dirty="0">
                <a:latin typeface="Geneva"/>
                <a:cs typeface="Geneva"/>
              </a:rPr>
              <a:t> </a:t>
            </a:r>
            <a:r>
              <a:rPr sz="2100" spc="100" dirty="0">
                <a:latin typeface="Geneva"/>
                <a:cs typeface="Geneva"/>
              </a:rPr>
              <a:t>become</a:t>
            </a:r>
            <a:r>
              <a:rPr sz="2100" spc="-8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a</a:t>
            </a:r>
            <a:r>
              <a:rPr sz="2100" spc="-8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part</a:t>
            </a:r>
            <a:r>
              <a:rPr sz="2100" spc="-8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of</a:t>
            </a:r>
            <a:r>
              <a:rPr sz="2100" spc="-80" dirty="0">
                <a:latin typeface="Geneva"/>
                <a:cs typeface="Geneva"/>
              </a:rPr>
              <a:t> </a:t>
            </a:r>
            <a:r>
              <a:rPr sz="2100" spc="-25" dirty="0">
                <a:latin typeface="Geneva"/>
                <a:cs typeface="Geneva"/>
              </a:rPr>
              <a:t>it!</a:t>
            </a:r>
            <a:endParaRPr sz="2100">
              <a:latin typeface="Geneva"/>
              <a:cs typeface="Geneva"/>
            </a:endParaRPr>
          </a:p>
          <a:p>
            <a:pPr marL="465455" marR="44450">
              <a:lnSpc>
                <a:spcPct val="116100"/>
              </a:lnSpc>
            </a:pPr>
            <a:r>
              <a:rPr sz="2100" dirty="0">
                <a:latin typeface="Geneva"/>
                <a:cs typeface="Geneva"/>
              </a:rPr>
              <a:t>Partner</a:t>
            </a:r>
            <a:r>
              <a:rPr sz="2100" spc="-2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with</a:t>
            </a:r>
            <a:r>
              <a:rPr sz="2100" spc="-15" dirty="0">
                <a:latin typeface="Geneva"/>
                <a:cs typeface="Geneva"/>
              </a:rPr>
              <a:t> </a:t>
            </a:r>
            <a:r>
              <a:rPr sz="2100" spc="85" dirty="0">
                <a:latin typeface="Geneva"/>
                <a:cs typeface="Geneva"/>
              </a:rPr>
              <a:t>and</a:t>
            </a:r>
            <a:r>
              <a:rPr sz="2100" spc="-1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recruit</a:t>
            </a:r>
            <a:r>
              <a:rPr sz="2100" spc="-1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from</a:t>
            </a:r>
            <a:r>
              <a:rPr sz="2100" spc="-1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student</a:t>
            </a:r>
            <a:r>
              <a:rPr sz="2100" spc="-20" dirty="0">
                <a:latin typeface="Geneva"/>
                <a:cs typeface="Geneva"/>
              </a:rPr>
              <a:t> </a:t>
            </a:r>
            <a:r>
              <a:rPr sz="2100" spc="50" dirty="0">
                <a:latin typeface="Geneva"/>
                <a:cs typeface="Geneva"/>
              </a:rPr>
              <a:t>government!</a:t>
            </a:r>
            <a:r>
              <a:rPr sz="2100" spc="-15" dirty="0">
                <a:latin typeface="Geneva"/>
                <a:cs typeface="Geneva"/>
              </a:rPr>
              <a:t> </a:t>
            </a:r>
            <a:r>
              <a:rPr sz="2100" spc="100" dirty="0">
                <a:latin typeface="Geneva"/>
                <a:cs typeface="Geneva"/>
              </a:rPr>
              <a:t>Show</a:t>
            </a:r>
            <a:r>
              <a:rPr sz="2100" spc="-1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them</a:t>
            </a:r>
            <a:r>
              <a:rPr sz="2100" spc="-15" dirty="0">
                <a:latin typeface="Geneva"/>
                <a:cs typeface="Geneva"/>
              </a:rPr>
              <a:t> </a:t>
            </a:r>
            <a:r>
              <a:rPr sz="2100" spc="120" dirty="0">
                <a:latin typeface="Geneva"/>
                <a:cs typeface="Geneva"/>
              </a:rPr>
              <a:t>how</a:t>
            </a:r>
            <a:r>
              <a:rPr sz="2100" spc="-15" dirty="0">
                <a:latin typeface="Geneva"/>
                <a:cs typeface="Geneva"/>
              </a:rPr>
              <a:t> </a:t>
            </a:r>
            <a:r>
              <a:rPr sz="2100" spc="45" dirty="0">
                <a:latin typeface="Geneva"/>
                <a:cs typeface="Geneva"/>
              </a:rPr>
              <a:t>collaboration</a:t>
            </a:r>
            <a:r>
              <a:rPr sz="2100" spc="-20" dirty="0">
                <a:latin typeface="Geneva"/>
                <a:cs typeface="Geneva"/>
              </a:rPr>
              <a:t> </a:t>
            </a:r>
            <a:r>
              <a:rPr sz="2100" spc="60" dirty="0">
                <a:latin typeface="Geneva"/>
                <a:cs typeface="Geneva"/>
              </a:rPr>
              <a:t>and </a:t>
            </a:r>
            <a:r>
              <a:rPr sz="2100" spc="80" dirty="0">
                <a:latin typeface="Geneva"/>
                <a:cs typeface="Geneva"/>
              </a:rPr>
              <a:t>membership</a:t>
            </a:r>
            <a:r>
              <a:rPr sz="2100" spc="-105" dirty="0">
                <a:latin typeface="Geneva"/>
                <a:cs typeface="Geneva"/>
              </a:rPr>
              <a:t> </a:t>
            </a:r>
            <a:r>
              <a:rPr sz="2100" spc="70" dirty="0">
                <a:latin typeface="Geneva"/>
                <a:cs typeface="Geneva"/>
              </a:rPr>
              <a:t>can</a:t>
            </a:r>
            <a:r>
              <a:rPr sz="2100" spc="-100" dirty="0">
                <a:latin typeface="Geneva"/>
                <a:cs typeface="Geneva"/>
              </a:rPr>
              <a:t> </a:t>
            </a:r>
            <a:r>
              <a:rPr sz="2100" spc="60" dirty="0">
                <a:latin typeface="Geneva"/>
                <a:cs typeface="Geneva"/>
              </a:rPr>
              <a:t>achieve</a:t>
            </a:r>
            <a:r>
              <a:rPr sz="2100" spc="-105" dirty="0">
                <a:latin typeface="Geneva"/>
                <a:cs typeface="Geneva"/>
              </a:rPr>
              <a:t> </a:t>
            </a:r>
            <a:r>
              <a:rPr sz="2100" spc="-10" dirty="0">
                <a:latin typeface="Geneva"/>
                <a:cs typeface="Geneva"/>
              </a:rPr>
              <a:t>success.</a:t>
            </a:r>
            <a:endParaRPr sz="2100">
              <a:latin typeface="Geneva"/>
              <a:cs typeface="Geneva"/>
            </a:endParaRPr>
          </a:p>
          <a:p>
            <a:pPr marL="465455" marR="431165">
              <a:lnSpc>
                <a:spcPct val="116100"/>
              </a:lnSpc>
            </a:pPr>
            <a:r>
              <a:rPr sz="2100" spc="-20" dirty="0">
                <a:latin typeface="Geneva"/>
                <a:cs typeface="Geneva"/>
              </a:rPr>
              <a:t>It’s</a:t>
            </a:r>
            <a:r>
              <a:rPr sz="2100" spc="-9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a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different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spc="85" dirty="0">
                <a:latin typeface="Geneva"/>
                <a:cs typeface="Geneva"/>
              </a:rPr>
              <a:t>world</a:t>
            </a:r>
            <a:r>
              <a:rPr sz="2100" spc="-9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—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what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is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spc="95" dirty="0">
                <a:latin typeface="Geneva"/>
                <a:cs typeface="Geneva"/>
              </a:rPr>
              <a:t>PTA</a:t>
            </a:r>
            <a:r>
              <a:rPr sz="2100" spc="-90" dirty="0">
                <a:latin typeface="Geneva"/>
                <a:cs typeface="Geneva"/>
              </a:rPr>
              <a:t> </a:t>
            </a:r>
            <a:r>
              <a:rPr sz="2100" spc="-50" dirty="0">
                <a:latin typeface="Geneva"/>
                <a:cs typeface="Geneva"/>
              </a:rPr>
              <a:t>at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this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level?</a:t>
            </a:r>
            <a:r>
              <a:rPr sz="2100" spc="-90" dirty="0">
                <a:latin typeface="Geneva"/>
                <a:cs typeface="Geneva"/>
              </a:rPr>
              <a:t> </a:t>
            </a:r>
            <a:r>
              <a:rPr sz="2100" spc="100" dirty="0">
                <a:latin typeface="Geneva"/>
                <a:cs typeface="Geneva"/>
              </a:rPr>
              <a:t>What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spc="70" dirty="0">
                <a:latin typeface="Geneva"/>
                <a:cs typeface="Geneva"/>
              </a:rPr>
              <a:t>can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spc="-30" dirty="0">
                <a:latin typeface="Geneva"/>
                <a:cs typeface="Geneva"/>
              </a:rPr>
              <a:t>it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be?</a:t>
            </a:r>
            <a:r>
              <a:rPr sz="2100" spc="-90" dirty="0">
                <a:latin typeface="Geneva"/>
                <a:cs typeface="Geneva"/>
              </a:rPr>
              <a:t> </a:t>
            </a:r>
            <a:r>
              <a:rPr sz="2100" spc="-20" dirty="0">
                <a:latin typeface="Geneva"/>
                <a:cs typeface="Geneva"/>
              </a:rPr>
              <a:t>It’s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spc="75" dirty="0">
                <a:latin typeface="Geneva"/>
                <a:cs typeface="Geneva"/>
              </a:rPr>
              <a:t>more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than</a:t>
            </a:r>
            <a:r>
              <a:rPr sz="2100" spc="-90" dirty="0">
                <a:latin typeface="Geneva"/>
                <a:cs typeface="Geneva"/>
              </a:rPr>
              <a:t> </a:t>
            </a:r>
            <a:r>
              <a:rPr sz="2100" spc="-20" dirty="0">
                <a:latin typeface="Geneva"/>
                <a:cs typeface="Geneva"/>
              </a:rPr>
              <a:t>just </a:t>
            </a:r>
            <a:r>
              <a:rPr sz="2100" dirty="0">
                <a:latin typeface="Geneva"/>
                <a:cs typeface="Geneva"/>
              </a:rPr>
              <a:t>the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post</a:t>
            </a:r>
            <a:r>
              <a:rPr sz="2100" spc="-85" dirty="0">
                <a:latin typeface="Geneva"/>
                <a:cs typeface="Geneva"/>
              </a:rPr>
              <a:t> </a:t>
            </a:r>
            <a:r>
              <a:rPr sz="2100" spc="95" dirty="0">
                <a:latin typeface="Geneva"/>
                <a:cs typeface="Geneva"/>
              </a:rPr>
              <a:t>prom</a:t>
            </a:r>
            <a:r>
              <a:rPr sz="2100" spc="-80" dirty="0">
                <a:latin typeface="Geneva"/>
                <a:cs typeface="Geneva"/>
              </a:rPr>
              <a:t> </a:t>
            </a:r>
            <a:r>
              <a:rPr sz="2100" spc="-10" dirty="0">
                <a:latin typeface="Geneva"/>
                <a:cs typeface="Geneva"/>
              </a:rPr>
              <a:t>party!</a:t>
            </a:r>
            <a:endParaRPr sz="2100">
              <a:latin typeface="Geneva"/>
              <a:cs typeface="Geneva"/>
            </a:endParaRPr>
          </a:p>
          <a:p>
            <a:pPr marL="465455" marR="1186815">
              <a:lnSpc>
                <a:spcPct val="116100"/>
              </a:lnSpc>
            </a:pPr>
            <a:r>
              <a:rPr sz="2100" spc="85" dirty="0">
                <a:latin typeface="Geneva"/>
                <a:cs typeface="Geneva"/>
              </a:rPr>
              <a:t>Encourage</a:t>
            </a:r>
            <a:r>
              <a:rPr sz="2100" spc="-75" dirty="0">
                <a:latin typeface="Geneva"/>
                <a:cs typeface="Geneva"/>
              </a:rPr>
              <a:t> </a:t>
            </a:r>
            <a:r>
              <a:rPr sz="2100" spc="50" dirty="0">
                <a:latin typeface="Geneva"/>
                <a:cs typeface="Geneva"/>
              </a:rPr>
              <a:t>your</a:t>
            </a:r>
            <a:r>
              <a:rPr sz="2100" spc="-7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unit</a:t>
            </a:r>
            <a:r>
              <a:rPr sz="2100" spc="-7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to</a:t>
            </a:r>
            <a:r>
              <a:rPr sz="2100" spc="-75" dirty="0">
                <a:latin typeface="Geneva"/>
                <a:cs typeface="Geneva"/>
              </a:rPr>
              <a:t> </a:t>
            </a:r>
            <a:r>
              <a:rPr sz="2100" spc="75" dirty="0">
                <a:latin typeface="Geneva"/>
                <a:cs typeface="Geneva"/>
              </a:rPr>
              <a:t>allow</a:t>
            </a:r>
            <a:r>
              <a:rPr sz="2100" spc="-70" dirty="0">
                <a:latin typeface="Geneva"/>
                <a:cs typeface="Geneva"/>
              </a:rPr>
              <a:t> </a:t>
            </a:r>
            <a:r>
              <a:rPr sz="2100" spc="60" dirty="0">
                <a:latin typeface="Geneva"/>
                <a:cs typeface="Geneva"/>
              </a:rPr>
              <a:t>older</a:t>
            </a:r>
            <a:r>
              <a:rPr sz="2100" spc="-7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students</a:t>
            </a:r>
            <a:r>
              <a:rPr sz="2100" spc="-7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to</a:t>
            </a:r>
            <a:r>
              <a:rPr sz="2100" spc="-75" dirty="0">
                <a:latin typeface="Geneva"/>
                <a:cs typeface="Geneva"/>
              </a:rPr>
              <a:t> </a:t>
            </a:r>
            <a:r>
              <a:rPr sz="2100" spc="90" dirty="0">
                <a:latin typeface="Geneva"/>
                <a:cs typeface="Geneva"/>
              </a:rPr>
              <a:t>be</a:t>
            </a:r>
            <a:r>
              <a:rPr sz="2100" spc="-7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chairs</a:t>
            </a:r>
            <a:r>
              <a:rPr sz="2100" spc="-7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or</a:t>
            </a:r>
            <a:r>
              <a:rPr sz="2100" spc="-75" dirty="0">
                <a:latin typeface="Geneva"/>
                <a:cs typeface="Geneva"/>
              </a:rPr>
              <a:t> </a:t>
            </a:r>
            <a:r>
              <a:rPr sz="2100" spc="60" dirty="0">
                <a:latin typeface="Geneva"/>
                <a:cs typeface="Geneva"/>
              </a:rPr>
              <a:t>even</a:t>
            </a:r>
            <a:r>
              <a:rPr sz="2100" spc="-7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officers</a:t>
            </a:r>
            <a:r>
              <a:rPr sz="2100" spc="-75" dirty="0">
                <a:latin typeface="Geneva"/>
                <a:cs typeface="Geneva"/>
              </a:rPr>
              <a:t> </a:t>
            </a:r>
            <a:r>
              <a:rPr sz="2100" spc="-20" dirty="0">
                <a:latin typeface="Geneva"/>
                <a:cs typeface="Geneva"/>
              </a:rPr>
              <a:t>(not </a:t>
            </a:r>
            <a:r>
              <a:rPr sz="2100" spc="45" dirty="0">
                <a:latin typeface="Geneva"/>
                <a:cs typeface="Geneva"/>
              </a:rPr>
              <a:t>President</a:t>
            </a:r>
            <a:r>
              <a:rPr sz="2100" spc="-7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or</a:t>
            </a:r>
            <a:r>
              <a:rPr sz="2100" spc="-70" dirty="0">
                <a:latin typeface="Geneva"/>
                <a:cs typeface="Geneva"/>
              </a:rPr>
              <a:t> </a:t>
            </a:r>
            <a:r>
              <a:rPr sz="2100" spc="-10" dirty="0">
                <a:latin typeface="Geneva"/>
                <a:cs typeface="Geneva"/>
              </a:rPr>
              <a:t>Treasurer)</a:t>
            </a:r>
            <a:endParaRPr sz="2100">
              <a:latin typeface="Geneva"/>
              <a:cs typeface="Geneva"/>
            </a:endParaRPr>
          </a:p>
          <a:p>
            <a:pPr marL="465455" marR="93980">
              <a:lnSpc>
                <a:spcPct val="116100"/>
              </a:lnSpc>
            </a:pPr>
            <a:r>
              <a:rPr sz="2100" spc="180" dirty="0">
                <a:latin typeface="Geneva"/>
                <a:cs typeface="Geneva"/>
              </a:rPr>
              <a:t>How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to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80" dirty="0">
                <a:latin typeface="Geneva"/>
                <a:cs typeface="Geneva"/>
              </a:rPr>
              <a:t>engage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55" dirty="0">
                <a:latin typeface="Geneva"/>
                <a:cs typeface="Geneva"/>
              </a:rPr>
              <a:t>busy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families/caregivers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-50" dirty="0">
                <a:latin typeface="Geneva"/>
                <a:cs typeface="Geneva"/>
              </a:rPr>
              <a:t>at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55" dirty="0">
                <a:latin typeface="Geneva"/>
                <a:cs typeface="Geneva"/>
              </a:rPr>
              <a:t>secondary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level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—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get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55" dirty="0">
                <a:latin typeface="Geneva"/>
                <a:cs typeface="Geneva"/>
              </a:rPr>
              <a:t>inspired</a:t>
            </a:r>
            <a:r>
              <a:rPr sz="2100" spc="-35" dirty="0">
                <a:latin typeface="Geneva"/>
                <a:cs typeface="Geneva"/>
              </a:rPr>
              <a:t> </a:t>
            </a:r>
            <a:r>
              <a:rPr sz="2100" spc="55" dirty="0">
                <a:latin typeface="Geneva"/>
                <a:cs typeface="Geneva"/>
              </a:rPr>
              <a:t>by </a:t>
            </a:r>
            <a:r>
              <a:rPr sz="2100" spc="60" dirty="0">
                <a:latin typeface="Geneva"/>
                <a:cs typeface="Geneva"/>
              </a:rPr>
              <a:t>examples</a:t>
            </a:r>
            <a:r>
              <a:rPr sz="2100" spc="-4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like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80" dirty="0">
                <a:latin typeface="Geneva"/>
                <a:cs typeface="Geneva"/>
              </a:rPr>
              <a:t>Sachem</a:t>
            </a:r>
            <a:r>
              <a:rPr sz="2100" spc="-45" dirty="0">
                <a:latin typeface="Geneva"/>
                <a:cs typeface="Geneva"/>
              </a:rPr>
              <a:t> </a:t>
            </a:r>
            <a:r>
              <a:rPr sz="2100" spc="125" dirty="0">
                <a:latin typeface="Geneva"/>
                <a:cs typeface="Geneva"/>
              </a:rPr>
              <a:t>down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90" dirty="0">
                <a:latin typeface="Geneva"/>
                <a:cs typeface="Geneva"/>
              </a:rPr>
              <a:t>on</a:t>
            </a:r>
            <a:r>
              <a:rPr sz="2100" spc="-45" dirty="0">
                <a:latin typeface="Geneva"/>
                <a:cs typeface="Geneva"/>
              </a:rPr>
              <a:t> </a:t>
            </a:r>
            <a:r>
              <a:rPr sz="2100" spc="50" dirty="0">
                <a:latin typeface="Geneva"/>
                <a:cs typeface="Geneva"/>
              </a:rPr>
              <a:t>LI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95" dirty="0">
                <a:latin typeface="Geneva"/>
                <a:cs typeface="Geneva"/>
              </a:rPr>
              <a:t>doing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55" dirty="0">
                <a:latin typeface="Geneva"/>
                <a:cs typeface="Geneva"/>
              </a:rPr>
              <a:t>cords</a:t>
            </a:r>
            <a:r>
              <a:rPr sz="2100" spc="-45" dirty="0">
                <a:latin typeface="Geneva"/>
                <a:cs typeface="Geneva"/>
              </a:rPr>
              <a:t> </a:t>
            </a:r>
            <a:r>
              <a:rPr sz="2100" spc="-50" dirty="0">
                <a:latin typeface="Geneva"/>
                <a:cs typeface="Geneva"/>
              </a:rPr>
              <a:t>at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graduation,</a:t>
            </a:r>
            <a:r>
              <a:rPr sz="2100" spc="-4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student</a:t>
            </a:r>
            <a:r>
              <a:rPr sz="2100" spc="-40" dirty="0">
                <a:latin typeface="Geneva"/>
                <a:cs typeface="Geneva"/>
              </a:rPr>
              <a:t> </a:t>
            </a:r>
            <a:r>
              <a:rPr sz="2100" spc="-10" dirty="0">
                <a:latin typeface="Geneva"/>
                <a:cs typeface="Geneva"/>
              </a:rPr>
              <a:t>representatives </a:t>
            </a:r>
            <a:r>
              <a:rPr sz="2100" spc="70" dirty="0">
                <a:latin typeface="Geneva"/>
                <a:cs typeface="Geneva"/>
              </a:rPr>
              <a:t>in</a:t>
            </a:r>
            <a:r>
              <a:rPr sz="2100" spc="-130" dirty="0">
                <a:latin typeface="Geneva"/>
                <a:cs typeface="Geneva"/>
              </a:rPr>
              <a:t> </a:t>
            </a:r>
            <a:r>
              <a:rPr sz="2100" spc="95" dirty="0">
                <a:latin typeface="Geneva"/>
                <a:cs typeface="Geneva"/>
              </a:rPr>
              <a:t>PTA</a:t>
            </a:r>
            <a:r>
              <a:rPr sz="2100" spc="-125" dirty="0">
                <a:latin typeface="Geneva"/>
                <a:cs typeface="Geneva"/>
              </a:rPr>
              <a:t> </a:t>
            </a:r>
            <a:r>
              <a:rPr sz="2100" dirty="0">
                <a:latin typeface="Geneva"/>
                <a:cs typeface="Geneva"/>
              </a:rPr>
              <a:t>,</a:t>
            </a:r>
            <a:r>
              <a:rPr sz="2100" spc="-125" dirty="0">
                <a:latin typeface="Geneva"/>
                <a:cs typeface="Geneva"/>
              </a:rPr>
              <a:t> </a:t>
            </a:r>
            <a:r>
              <a:rPr sz="2100" spc="-20" dirty="0">
                <a:latin typeface="Geneva"/>
                <a:cs typeface="Geneva"/>
              </a:rPr>
              <a:t>etc.</a:t>
            </a:r>
            <a:endParaRPr sz="2100">
              <a:latin typeface="Geneva"/>
              <a:cs typeface="Genev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42176" y="2608058"/>
            <a:ext cx="4431594" cy="592466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6425" y="589910"/>
            <a:ext cx="3165504" cy="17779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49516" y="0"/>
            <a:ext cx="10335895" cy="9561195"/>
            <a:chOff x="7949516" y="0"/>
            <a:chExt cx="10335895" cy="9561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89615" y="0"/>
              <a:ext cx="2695574" cy="23907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39715" y="1331467"/>
              <a:ext cx="8601074" cy="8229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85450" y="2052201"/>
              <a:ext cx="1719580" cy="2893695"/>
            </a:xfrm>
            <a:custGeom>
              <a:avLst/>
              <a:gdLst/>
              <a:ahLst/>
              <a:cxnLst/>
              <a:rect l="l" t="t" r="r" b="b"/>
              <a:pathLst>
                <a:path w="1719579" h="2893695">
                  <a:moveTo>
                    <a:pt x="94119" y="2888685"/>
                  </a:moveTo>
                  <a:lnTo>
                    <a:pt x="75248" y="2892519"/>
                  </a:lnTo>
                  <a:lnTo>
                    <a:pt x="55618" y="2893130"/>
                  </a:lnTo>
                  <a:lnTo>
                    <a:pt x="13556" y="2864721"/>
                  </a:lnTo>
                  <a:lnTo>
                    <a:pt x="9933" y="2845236"/>
                  </a:lnTo>
                  <a:lnTo>
                    <a:pt x="6101" y="2825757"/>
                  </a:lnTo>
                  <a:lnTo>
                    <a:pt x="2917" y="2806259"/>
                  </a:lnTo>
                  <a:lnTo>
                    <a:pt x="1242" y="2786713"/>
                  </a:lnTo>
                  <a:lnTo>
                    <a:pt x="273" y="2749056"/>
                  </a:lnTo>
                  <a:lnTo>
                    <a:pt x="0" y="2711359"/>
                  </a:lnTo>
                  <a:lnTo>
                    <a:pt x="707" y="2673694"/>
                  </a:lnTo>
                  <a:lnTo>
                    <a:pt x="6585" y="2593296"/>
                  </a:lnTo>
                  <a:lnTo>
                    <a:pt x="12765" y="2550770"/>
                  </a:lnTo>
                  <a:lnTo>
                    <a:pt x="22201" y="2508844"/>
                  </a:lnTo>
                  <a:lnTo>
                    <a:pt x="35872" y="2467810"/>
                  </a:lnTo>
                  <a:lnTo>
                    <a:pt x="41108" y="2461029"/>
                  </a:lnTo>
                  <a:lnTo>
                    <a:pt x="43801" y="2457670"/>
                  </a:lnTo>
                  <a:lnTo>
                    <a:pt x="68731" y="2416342"/>
                  </a:lnTo>
                  <a:lnTo>
                    <a:pt x="71736" y="2409202"/>
                  </a:lnTo>
                  <a:lnTo>
                    <a:pt x="74034" y="2401657"/>
                  </a:lnTo>
                  <a:lnTo>
                    <a:pt x="233225" y="2124430"/>
                  </a:lnTo>
                  <a:lnTo>
                    <a:pt x="284797" y="2034118"/>
                  </a:lnTo>
                  <a:lnTo>
                    <a:pt x="310459" y="1988892"/>
                  </a:lnTo>
                  <a:lnTo>
                    <a:pt x="335395" y="1944671"/>
                  </a:lnTo>
                  <a:lnTo>
                    <a:pt x="360209" y="1900380"/>
                  </a:lnTo>
                  <a:lnTo>
                    <a:pt x="409576" y="1811651"/>
                  </a:lnTo>
                  <a:lnTo>
                    <a:pt x="717917" y="1255012"/>
                  </a:lnTo>
                  <a:lnTo>
                    <a:pt x="768457" y="1163355"/>
                  </a:lnTo>
                  <a:lnTo>
                    <a:pt x="791995" y="1120225"/>
                  </a:lnTo>
                  <a:lnTo>
                    <a:pt x="815290" y="1076960"/>
                  </a:lnTo>
                  <a:lnTo>
                    <a:pt x="838352" y="1033569"/>
                  </a:lnTo>
                  <a:lnTo>
                    <a:pt x="861193" y="990063"/>
                  </a:lnTo>
                  <a:lnTo>
                    <a:pt x="909454" y="902344"/>
                  </a:lnTo>
                  <a:lnTo>
                    <a:pt x="990505" y="755904"/>
                  </a:lnTo>
                  <a:lnTo>
                    <a:pt x="1056986" y="636375"/>
                  </a:lnTo>
                  <a:lnTo>
                    <a:pt x="1127878" y="509591"/>
                  </a:lnTo>
                  <a:lnTo>
                    <a:pt x="1163493" y="446228"/>
                  </a:lnTo>
                  <a:lnTo>
                    <a:pt x="1198428" y="384353"/>
                  </a:lnTo>
                  <a:lnTo>
                    <a:pt x="1232088" y="325064"/>
                  </a:lnTo>
                  <a:lnTo>
                    <a:pt x="1263881" y="269463"/>
                  </a:lnTo>
                  <a:lnTo>
                    <a:pt x="1293211" y="218648"/>
                  </a:lnTo>
                  <a:lnTo>
                    <a:pt x="1319484" y="173721"/>
                  </a:lnTo>
                  <a:lnTo>
                    <a:pt x="1342107" y="135781"/>
                  </a:lnTo>
                  <a:lnTo>
                    <a:pt x="1374022" y="85263"/>
                  </a:lnTo>
                  <a:lnTo>
                    <a:pt x="1406249" y="53982"/>
                  </a:lnTo>
                  <a:lnTo>
                    <a:pt x="1460469" y="19367"/>
                  </a:lnTo>
                  <a:lnTo>
                    <a:pt x="1523528" y="205"/>
                  </a:lnTo>
                  <a:lnTo>
                    <a:pt x="1555784" y="0"/>
                  </a:lnTo>
                  <a:lnTo>
                    <a:pt x="1587806" y="5051"/>
                  </a:lnTo>
                  <a:lnTo>
                    <a:pt x="1644333" y="23074"/>
                  </a:lnTo>
                  <a:lnTo>
                    <a:pt x="1685337" y="51140"/>
                  </a:lnTo>
                  <a:lnTo>
                    <a:pt x="1707186" y="89635"/>
                  </a:lnTo>
                  <a:lnTo>
                    <a:pt x="1717363" y="126411"/>
                  </a:lnTo>
                  <a:lnTo>
                    <a:pt x="1718981" y="144905"/>
                  </a:lnTo>
                  <a:lnTo>
                    <a:pt x="1717290" y="181672"/>
                  </a:lnTo>
                  <a:lnTo>
                    <a:pt x="1702421" y="253585"/>
                  </a:lnTo>
                  <a:lnTo>
                    <a:pt x="1678508" y="315850"/>
                  </a:lnTo>
                  <a:lnTo>
                    <a:pt x="1642023" y="397284"/>
                  </a:lnTo>
                  <a:lnTo>
                    <a:pt x="1144160" y="1303181"/>
                  </a:lnTo>
                  <a:lnTo>
                    <a:pt x="1034553" y="1497058"/>
                  </a:lnTo>
                  <a:lnTo>
                    <a:pt x="865912" y="1799722"/>
                  </a:lnTo>
                  <a:lnTo>
                    <a:pt x="817897" y="1886292"/>
                  </a:lnTo>
                  <a:lnTo>
                    <a:pt x="795144" y="1927704"/>
                  </a:lnTo>
                  <a:lnTo>
                    <a:pt x="727607" y="2052343"/>
                  </a:lnTo>
                  <a:lnTo>
                    <a:pt x="704994" y="2093833"/>
                  </a:lnTo>
                  <a:lnTo>
                    <a:pt x="512777" y="2443834"/>
                  </a:lnTo>
                  <a:lnTo>
                    <a:pt x="488824" y="2487625"/>
                  </a:lnTo>
                  <a:lnTo>
                    <a:pt x="475036" y="2513665"/>
                  </a:lnTo>
                  <a:lnTo>
                    <a:pt x="448216" y="2566161"/>
                  </a:lnTo>
                  <a:lnTo>
                    <a:pt x="434333" y="2592145"/>
                  </a:lnTo>
                  <a:lnTo>
                    <a:pt x="429968" y="2597963"/>
                  </a:lnTo>
                  <a:lnTo>
                    <a:pt x="424334" y="2603074"/>
                  </a:lnTo>
                  <a:lnTo>
                    <a:pt x="418159" y="2607885"/>
                  </a:lnTo>
                  <a:lnTo>
                    <a:pt x="412174" y="2612801"/>
                  </a:lnTo>
                  <a:lnTo>
                    <a:pt x="376492" y="2663253"/>
                  </a:lnTo>
                  <a:lnTo>
                    <a:pt x="364779" y="2678760"/>
                  </a:lnTo>
                  <a:lnTo>
                    <a:pt x="353176" y="2694374"/>
                  </a:lnTo>
                  <a:lnTo>
                    <a:pt x="328416" y="2724100"/>
                  </a:lnTo>
                  <a:lnTo>
                    <a:pt x="291289" y="2761202"/>
                  </a:lnTo>
                  <a:lnTo>
                    <a:pt x="251310" y="2794861"/>
                  </a:lnTo>
                  <a:lnTo>
                    <a:pt x="191303" y="2835931"/>
                  </a:lnTo>
                  <a:lnTo>
                    <a:pt x="129067" y="2873613"/>
                  </a:lnTo>
                  <a:lnTo>
                    <a:pt x="112101" y="2882195"/>
                  </a:lnTo>
                  <a:lnTo>
                    <a:pt x="94119" y="2888685"/>
                  </a:lnTo>
                  <a:close/>
                </a:path>
              </a:pathLst>
            </a:custGeom>
            <a:solidFill>
              <a:srgbClr val="C8EC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45283" y="2052201"/>
              <a:ext cx="859155" cy="1135380"/>
            </a:xfrm>
            <a:custGeom>
              <a:avLst/>
              <a:gdLst/>
              <a:ahLst/>
              <a:cxnLst/>
              <a:rect l="l" t="t" r="r" b="b"/>
              <a:pathLst>
                <a:path w="859154" h="1135380">
                  <a:moveTo>
                    <a:pt x="376675" y="1135147"/>
                  </a:moveTo>
                  <a:lnTo>
                    <a:pt x="341466" y="1118089"/>
                  </a:lnTo>
                  <a:lnTo>
                    <a:pt x="293962" y="1095527"/>
                  </a:lnTo>
                  <a:lnTo>
                    <a:pt x="246531" y="1072825"/>
                  </a:lnTo>
                  <a:lnTo>
                    <a:pt x="211544" y="1055347"/>
                  </a:lnTo>
                  <a:lnTo>
                    <a:pt x="179979" y="1038298"/>
                  </a:lnTo>
                  <a:lnTo>
                    <a:pt x="117151" y="1003628"/>
                  </a:lnTo>
                  <a:lnTo>
                    <a:pt x="85601" y="986552"/>
                  </a:lnTo>
                  <a:lnTo>
                    <a:pt x="70360" y="978790"/>
                  </a:lnTo>
                  <a:lnTo>
                    <a:pt x="54890" y="971462"/>
                  </a:lnTo>
                  <a:lnTo>
                    <a:pt x="39285" y="964402"/>
                  </a:lnTo>
                  <a:lnTo>
                    <a:pt x="19822" y="955744"/>
                  </a:lnTo>
                  <a:lnTo>
                    <a:pt x="14826" y="956707"/>
                  </a:lnTo>
                  <a:lnTo>
                    <a:pt x="10382" y="956438"/>
                  </a:lnTo>
                  <a:lnTo>
                    <a:pt x="3173" y="951181"/>
                  </a:lnTo>
                  <a:lnTo>
                    <a:pt x="0" y="945159"/>
                  </a:lnTo>
                  <a:lnTo>
                    <a:pt x="467" y="938014"/>
                  </a:lnTo>
                  <a:lnTo>
                    <a:pt x="4182" y="929389"/>
                  </a:lnTo>
                  <a:lnTo>
                    <a:pt x="29772" y="882189"/>
                  </a:lnTo>
                  <a:lnTo>
                    <a:pt x="54994" y="834794"/>
                  </a:lnTo>
                  <a:lnTo>
                    <a:pt x="105132" y="739843"/>
                  </a:lnTo>
                  <a:lnTo>
                    <a:pt x="130446" y="692499"/>
                  </a:lnTo>
                  <a:lnTo>
                    <a:pt x="156188" y="645384"/>
                  </a:lnTo>
                  <a:lnTo>
                    <a:pt x="207737" y="553768"/>
                  </a:lnTo>
                  <a:lnTo>
                    <a:pt x="232566" y="508105"/>
                  </a:lnTo>
                  <a:lnTo>
                    <a:pt x="282272" y="415554"/>
                  </a:lnTo>
                  <a:lnTo>
                    <a:pt x="307701" y="369291"/>
                  </a:lnTo>
                  <a:lnTo>
                    <a:pt x="333885" y="323453"/>
                  </a:lnTo>
                  <a:lnTo>
                    <a:pt x="361098" y="278354"/>
                  </a:lnTo>
                  <a:lnTo>
                    <a:pt x="389617" y="234306"/>
                  </a:lnTo>
                  <a:lnTo>
                    <a:pt x="419720" y="191623"/>
                  </a:lnTo>
                  <a:lnTo>
                    <a:pt x="451682" y="150617"/>
                  </a:lnTo>
                  <a:lnTo>
                    <a:pt x="485780" y="111601"/>
                  </a:lnTo>
                  <a:lnTo>
                    <a:pt x="522291" y="74888"/>
                  </a:lnTo>
                  <a:lnTo>
                    <a:pt x="572491" y="35234"/>
                  </a:lnTo>
                  <a:lnTo>
                    <a:pt x="630958" y="7108"/>
                  </a:lnTo>
                  <a:lnTo>
                    <a:pt x="695950" y="0"/>
                  </a:lnTo>
                  <a:lnTo>
                    <a:pt x="727971" y="5051"/>
                  </a:lnTo>
                  <a:lnTo>
                    <a:pt x="784498" y="23074"/>
                  </a:lnTo>
                  <a:lnTo>
                    <a:pt x="825502" y="51140"/>
                  </a:lnTo>
                  <a:lnTo>
                    <a:pt x="847352" y="89635"/>
                  </a:lnTo>
                  <a:lnTo>
                    <a:pt x="857530" y="126410"/>
                  </a:lnTo>
                  <a:lnTo>
                    <a:pt x="859148" y="144904"/>
                  </a:lnTo>
                  <a:lnTo>
                    <a:pt x="857458" y="181671"/>
                  </a:lnTo>
                  <a:lnTo>
                    <a:pt x="842589" y="253584"/>
                  </a:lnTo>
                  <a:lnTo>
                    <a:pt x="818676" y="315849"/>
                  </a:lnTo>
                  <a:lnTo>
                    <a:pt x="782190" y="397283"/>
                  </a:lnTo>
                  <a:lnTo>
                    <a:pt x="376675" y="1135147"/>
                  </a:lnTo>
                  <a:close/>
                </a:path>
              </a:pathLst>
            </a:custGeom>
            <a:solidFill>
              <a:srgbClr val="DBC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49516" y="2426638"/>
              <a:ext cx="1720850" cy="2611755"/>
            </a:xfrm>
            <a:custGeom>
              <a:avLst/>
              <a:gdLst/>
              <a:ahLst/>
              <a:cxnLst/>
              <a:rect l="l" t="t" r="r" b="b"/>
              <a:pathLst>
                <a:path w="1720850" h="2611754">
                  <a:moveTo>
                    <a:pt x="1237367" y="934991"/>
                  </a:moveTo>
                  <a:lnTo>
                    <a:pt x="1215442" y="936875"/>
                  </a:lnTo>
                  <a:lnTo>
                    <a:pt x="1191187" y="930456"/>
                  </a:lnTo>
                  <a:lnTo>
                    <a:pt x="1187811" y="929088"/>
                  </a:lnTo>
                  <a:lnTo>
                    <a:pt x="1183806" y="929286"/>
                  </a:lnTo>
                  <a:lnTo>
                    <a:pt x="1180094" y="928750"/>
                  </a:lnTo>
                  <a:lnTo>
                    <a:pt x="1118376" y="890420"/>
                  </a:lnTo>
                  <a:lnTo>
                    <a:pt x="1206982" y="731131"/>
                  </a:lnTo>
                  <a:lnTo>
                    <a:pt x="1316523" y="523963"/>
                  </a:lnTo>
                  <a:lnTo>
                    <a:pt x="1324682" y="508731"/>
                  </a:lnTo>
                  <a:lnTo>
                    <a:pt x="1341203" y="478376"/>
                  </a:lnTo>
                  <a:lnTo>
                    <a:pt x="1589132" y="16227"/>
                  </a:lnTo>
                  <a:lnTo>
                    <a:pt x="1596017" y="6588"/>
                  </a:lnTo>
                  <a:lnTo>
                    <a:pt x="1604243" y="1262"/>
                  </a:lnTo>
                  <a:lnTo>
                    <a:pt x="1613862" y="0"/>
                  </a:lnTo>
                  <a:lnTo>
                    <a:pt x="1624930" y="2550"/>
                  </a:lnTo>
                  <a:lnTo>
                    <a:pt x="1677956" y="22846"/>
                  </a:lnTo>
                  <a:lnTo>
                    <a:pt x="1714284" y="45464"/>
                  </a:lnTo>
                  <a:lnTo>
                    <a:pt x="1720365" y="64014"/>
                  </a:lnTo>
                  <a:lnTo>
                    <a:pt x="1717011" y="74850"/>
                  </a:lnTo>
                  <a:lnTo>
                    <a:pt x="1709531" y="89156"/>
                  </a:lnTo>
                  <a:lnTo>
                    <a:pt x="1701635" y="103254"/>
                  </a:lnTo>
                  <a:lnTo>
                    <a:pt x="1685548" y="131302"/>
                  </a:lnTo>
                  <a:lnTo>
                    <a:pt x="1424447" y="597632"/>
                  </a:lnTo>
                  <a:lnTo>
                    <a:pt x="1402649" y="637925"/>
                  </a:lnTo>
                  <a:lnTo>
                    <a:pt x="1381515" y="678591"/>
                  </a:lnTo>
                  <a:lnTo>
                    <a:pt x="1340202" y="760433"/>
                  </a:lnTo>
                  <a:lnTo>
                    <a:pt x="1322679" y="795653"/>
                  </a:lnTo>
                  <a:lnTo>
                    <a:pt x="1305421" y="831007"/>
                  </a:lnTo>
                  <a:lnTo>
                    <a:pt x="1271397" y="901959"/>
                  </a:lnTo>
                  <a:lnTo>
                    <a:pt x="1256254" y="923714"/>
                  </a:lnTo>
                  <a:lnTo>
                    <a:pt x="1237367" y="934991"/>
                  </a:lnTo>
                  <a:close/>
                </a:path>
                <a:path w="1720850" h="2611754">
                  <a:moveTo>
                    <a:pt x="412426" y="2288816"/>
                  </a:moveTo>
                  <a:lnTo>
                    <a:pt x="401026" y="2281203"/>
                  </a:lnTo>
                  <a:lnTo>
                    <a:pt x="395300" y="2277440"/>
                  </a:lnTo>
                  <a:lnTo>
                    <a:pt x="389498" y="2273803"/>
                  </a:lnTo>
                  <a:lnTo>
                    <a:pt x="108400" y="2103324"/>
                  </a:lnTo>
                  <a:lnTo>
                    <a:pt x="101065" y="2098579"/>
                  </a:lnTo>
                  <a:lnTo>
                    <a:pt x="93913" y="2093533"/>
                  </a:lnTo>
                  <a:lnTo>
                    <a:pt x="86837" y="2088359"/>
                  </a:lnTo>
                  <a:lnTo>
                    <a:pt x="79734" y="2083232"/>
                  </a:lnTo>
                  <a:lnTo>
                    <a:pt x="104665" y="2041905"/>
                  </a:lnTo>
                  <a:lnTo>
                    <a:pt x="448109" y="2238363"/>
                  </a:lnTo>
                  <a:lnTo>
                    <a:pt x="412426" y="2288816"/>
                  </a:lnTo>
                  <a:close/>
                </a:path>
                <a:path w="1720850" h="2611754">
                  <a:moveTo>
                    <a:pt x="36543" y="2611186"/>
                  </a:moveTo>
                  <a:lnTo>
                    <a:pt x="1282" y="2589136"/>
                  </a:lnTo>
                  <a:lnTo>
                    <a:pt x="53" y="2579196"/>
                  </a:lnTo>
                  <a:lnTo>
                    <a:pt x="0" y="2578762"/>
                  </a:lnTo>
                  <a:lnTo>
                    <a:pt x="20918" y="2533197"/>
                  </a:lnTo>
                  <a:lnTo>
                    <a:pt x="40814" y="2495657"/>
                  </a:lnTo>
                  <a:lnTo>
                    <a:pt x="45818" y="2493335"/>
                  </a:lnTo>
                  <a:lnTo>
                    <a:pt x="49490" y="2490283"/>
                  </a:lnTo>
                  <a:lnTo>
                    <a:pt x="91552" y="2518693"/>
                  </a:lnTo>
                  <a:lnTo>
                    <a:pt x="82368" y="2539071"/>
                  </a:lnTo>
                  <a:lnTo>
                    <a:pt x="73272" y="2559501"/>
                  </a:lnTo>
                  <a:lnTo>
                    <a:pt x="63747" y="2579683"/>
                  </a:lnTo>
                  <a:lnTo>
                    <a:pt x="53273" y="2599313"/>
                  </a:lnTo>
                  <a:lnTo>
                    <a:pt x="46020" y="2607319"/>
                  </a:lnTo>
                  <a:lnTo>
                    <a:pt x="36543" y="2611186"/>
                  </a:lnTo>
                  <a:close/>
                </a:path>
              </a:pathLst>
            </a:custGeom>
            <a:solidFill>
              <a:srgbClr val="5C67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 rot="21000000">
            <a:off x="439310" y="1007448"/>
            <a:ext cx="6768189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20"/>
              </a:lnSpc>
            </a:pPr>
            <a:r>
              <a:rPr sz="6525" baseline="-4469" dirty="0">
                <a:latin typeface="Georgia"/>
                <a:cs typeface="Georgia"/>
              </a:rPr>
              <a:t>M</a:t>
            </a:r>
            <a:r>
              <a:rPr sz="6525" baseline="-3831" dirty="0">
                <a:latin typeface="Georgia"/>
                <a:cs typeface="Georgia"/>
              </a:rPr>
              <a:t>e</a:t>
            </a:r>
            <a:r>
              <a:rPr sz="6525" baseline="-3192" dirty="0">
                <a:latin typeface="Georgia"/>
                <a:cs typeface="Georgia"/>
              </a:rPr>
              <a:t>n</a:t>
            </a:r>
            <a:r>
              <a:rPr sz="6525" baseline="-2554" dirty="0">
                <a:latin typeface="Georgia"/>
                <a:cs typeface="Georgia"/>
              </a:rPr>
              <a:t>t</a:t>
            </a:r>
            <a:r>
              <a:rPr sz="6525" baseline="-1915" dirty="0">
                <a:latin typeface="Georgia"/>
                <a:cs typeface="Georgia"/>
              </a:rPr>
              <a:t>al</a:t>
            </a:r>
            <a:r>
              <a:rPr sz="6525" spc="682" baseline="-1915" dirty="0">
                <a:latin typeface="Georgia"/>
                <a:cs typeface="Georgia"/>
              </a:rPr>
              <a:t> </a:t>
            </a:r>
            <a:r>
              <a:rPr sz="6525" baseline="-1277" dirty="0">
                <a:latin typeface="Georgia"/>
                <a:cs typeface="Georgia"/>
              </a:rPr>
              <a:t>H</a:t>
            </a:r>
            <a:r>
              <a:rPr sz="4350" dirty="0">
                <a:latin typeface="Georgia"/>
                <a:cs typeface="Georgia"/>
              </a:rPr>
              <a:t>ealt</a:t>
            </a:r>
            <a:r>
              <a:rPr sz="6525" baseline="1277" dirty="0">
                <a:latin typeface="Georgia"/>
                <a:cs typeface="Georgia"/>
              </a:rPr>
              <a:t>h</a:t>
            </a:r>
            <a:r>
              <a:rPr sz="6525" spc="697" baseline="1277" dirty="0">
                <a:latin typeface="Georgia"/>
                <a:cs typeface="Georgia"/>
              </a:rPr>
              <a:t> </a:t>
            </a:r>
            <a:r>
              <a:rPr sz="6525" spc="127" baseline="1915" dirty="0">
                <a:latin typeface="Georgia"/>
                <a:cs typeface="Georgia"/>
              </a:rPr>
              <a:t>A</a:t>
            </a:r>
            <a:r>
              <a:rPr sz="6525" spc="127" baseline="2554" dirty="0">
                <a:latin typeface="Georgia"/>
                <a:cs typeface="Georgia"/>
              </a:rPr>
              <a:t>w</a:t>
            </a:r>
            <a:r>
              <a:rPr sz="6525" spc="127" baseline="3192" dirty="0">
                <a:latin typeface="Georgia"/>
                <a:cs typeface="Georgia"/>
              </a:rPr>
              <a:t>a</a:t>
            </a:r>
            <a:r>
              <a:rPr sz="6525" spc="127" baseline="3831" dirty="0">
                <a:latin typeface="Georgia"/>
                <a:cs typeface="Georgia"/>
              </a:rPr>
              <a:t>re</a:t>
            </a:r>
            <a:r>
              <a:rPr sz="6525" spc="127" baseline="4469" dirty="0">
                <a:latin typeface="Georgia"/>
                <a:cs typeface="Georgia"/>
              </a:rPr>
              <a:t>n</a:t>
            </a:r>
            <a:r>
              <a:rPr sz="6525" spc="127" baseline="5108" dirty="0">
                <a:latin typeface="Georgia"/>
                <a:cs typeface="Georgia"/>
              </a:rPr>
              <a:t>e</a:t>
            </a:r>
            <a:r>
              <a:rPr sz="6525" spc="127" baseline="5747" dirty="0">
                <a:latin typeface="Georgia"/>
                <a:cs typeface="Georgia"/>
              </a:rPr>
              <a:t>s</a:t>
            </a:r>
            <a:r>
              <a:rPr sz="6525" spc="127" baseline="6385" dirty="0">
                <a:latin typeface="Georgia"/>
                <a:cs typeface="Georgia"/>
              </a:rPr>
              <a:t>s</a:t>
            </a:r>
            <a:endParaRPr sz="6525" baseline="6385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 rot="1260000">
            <a:off x="4832937" y="4630534"/>
            <a:ext cx="2438162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95"/>
              </a:lnSpc>
            </a:pPr>
            <a:r>
              <a:rPr sz="7425" spc="-15" baseline="1122" dirty="0">
                <a:latin typeface="Georgia"/>
                <a:cs typeface="Georgia"/>
              </a:rPr>
              <a:t>B</a:t>
            </a:r>
            <a:r>
              <a:rPr sz="4950" spc="-10" dirty="0">
                <a:latin typeface="Georgia"/>
                <a:cs typeface="Georgia"/>
              </a:rPr>
              <a:t>ullyin</a:t>
            </a:r>
            <a:r>
              <a:rPr sz="7425" spc="-15" baseline="-1122" dirty="0">
                <a:latin typeface="Georgia"/>
                <a:cs typeface="Georgia"/>
              </a:rPr>
              <a:t>g</a:t>
            </a:r>
            <a:endParaRPr sz="7425" baseline="-1122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 rot="21000000">
            <a:off x="1281132" y="5958914"/>
            <a:ext cx="4305998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80"/>
              </a:lnSpc>
            </a:pPr>
            <a:r>
              <a:rPr sz="4950" spc="229" dirty="0">
                <a:latin typeface="Georgia"/>
                <a:cs typeface="Georgia"/>
              </a:rPr>
              <a:t>Arts</a:t>
            </a:r>
            <a:r>
              <a:rPr sz="4950" spc="540" dirty="0">
                <a:latin typeface="Georgia"/>
                <a:cs typeface="Georgia"/>
              </a:rPr>
              <a:t> </a:t>
            </a:r>
            <a:r>
              <a:rPr sz="4950" spc="-10" dirty="0">
                <a:latin typeface="Georgia"/>
                <a:cs typeface="Georgia"/>
              </a:rPr>
              <a:t>Programs</a:t>
            </a:r>
            <a:endParaRPr sz="495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 rot="1260000">
            <a:off x="5255600" y="7611827"/>
            <a:ext cx="3393482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30"/>
              </a:lnSpc>
            </a:pPr>
            <a:r>
              <a:rPr sz="7425" baseline="3367" dirty="0">
                <a:latin typeface="Georgia"/>
                <a:cs typeface="Georgia"/>
              </a:rPr>
              <a:t>F</a:t>
            </a:r>
            <a:r>
              <a:rPr sz="7425" baseline="2805" dirty="0">
                <a:latin typeface="Georgia"/>
                <a:cs typeface="Georgia"/>
              </a:rPr>
              <a:t>un</a:t>
            </a:r>
            <a:r>
              <a:rPr sz="7425" spc="44" baseline="2805" dirty="0">
                <a:latin typeface="Georgia"/>
                <a:cs typeface="Georgia"/>
              </a:rPr>
              <a:t> </a:t>
            </a:r>
            <a:r>
              <a:rPr sz="7425" spc="172" baseline="1683" dirty="0">
                <a:latin typeface="Georgia"/>
                <a:cs typeface="Georgia"/>
              </a:rPr>
              <a:t>Ev</a:t>
            </a:r>
            <a:r>
              <a:rPr sz="7425" spc="172" baseline="1122" dirty="0">
                <a:latin typeface="Georgia"/>
                <a:cs typeface="Georgia"/>
              </a:rPr>
              <a:t>e</a:t>
            </a:r>
            <a:r>
              <a:rPr sz="4950" spc="114" dirty="0">
                <a:latin typeface="Georgia"/>
                <a:cs typeface="Georgia"/>
              </a:rPr>
              <a:t>nts</a:t>
            </a:r>
            <a:endParaRPr sz="495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 rot="660000">
            <a:off x="1553513" y="8010463"/>
            <a:ext cx="3620226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30"/>
              </a:lnSpc>
            </a:pPr>
            <a:r>
              <a:rPr sz="7425" spc="127" baseline="3367" dirty="0">
                <a:latin typeface="Georgia"/>
                <a:cs typeface="Georgia"/>
              </a:rPr>
              <a:t>D</a:t>
            </a:r>
            <a:r>
              <a:rPr sz="7425" spc="127" baseline="2805" dirty="0">
                <a:latin typeface="Georgia"/>
                <a:cs typeface="Georgia"/>
              </a:rPr>
              <a:t>r</a:t>
            </a:r>
            <a:r>
              <a:rPr sz="7425" spc="127" baseline="2244" dirty="0">
                <a:latin typeface="Georgia"/>
                <a:cs typeface="Georgia"/>
              </a:rPr>
              <a:t>es</a:t>
            </a:r>
            <a:r>
              <a:rPr sz="7425" spc="127" baseline="1683" dirty="0">
                <a:latin typeface="Georgia"/>
                <a:cs typeface="Georgia"/>
              </a:rPr>
              <a:t>s</a:t>
            </a:r>
            <a:r>
              <a:rPr sz="7425" spc="735" baseline="1683" dirty="0">
                <a:latin typeface="Georgia"/>
                <a:cs typeface="Georgia"/>
              </a:rPr>
              <a:t> </a:t>
            </a:r>
            <a:r>
              <a:rPr sz="7425" spc="142" baseline="1122" dirty="0">
                <a:latin typeface="Georgia"/>
                <a:cs typeface="Georgia"/>
              </a:rPr>
              <a:t>co</a:t>
            </a:r>
            <a:r>
              <a:rPr sz="4950" spc="95" dirty="0">
                <a:latin typeface="Georgia"/>
                <a:cs typeface="Georgia"/>
              </a:rPr>
              <a:t>des</a:t>
            </a:r>
            <a:endParaRPr sz="495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 rot="21180000">
            <a:off x="1685349" y="2812067"/>
            <a:ext cx="2010865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90"/>
              </a:lnSpc>
            </a:pPr>
            <a:r>
              <a:rPr sz="4950" spc="-10" dirty="0">
                <a:latin typeface="Georgia"/>
                <a:cs typeface="Georgia"/>
              </a:rPr>
              <a:t>School</a:t>
            </a:r>
            <a:endParaRPr sz="495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 rot="21180000">
            <a:off x="1271048" y="3682288"/>
            <a:ext cx="3057839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95"/>
              </a:lnSpc>
            </a:pPr>
            <a:r>
              <a:rPr sz="4950" spc="130" dirty="0">
                <a:latin typeface="Georgia"/>
                <a:cs typeface="Georgia"/>
              </a:rPr>
              <a:t>Meals</a:t>
            </a:r>
            <a:r>
              <a:rPr sz="4950" spc="515" dirty="0">
                <a:latin typeface="Georgia"/>
                <a:cs typeface="Georgia"/>
              </a:rPr>
              <a:t> </a:t>
            </a:r>
            <a:r>
              <a:rPr sz="4950" spc="70" dirty="0">
                <a:latin typeface="Georgia"/>
                <a:cs typeface="Georgia"/>
              </a:rPr>
              <a:t>For</a:t>
            </a:r>
            <a:endParaRPr sz="495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 rot="21180000">
            <a:off x="2386654" y="4550276"/>
            <a:ext cx="1044839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85"/>
              </a:lnSpc>
            </a:pPr>
            <a:r>
              <a:rPr sz="4950" spc="90" dirty="0">
                <a:latin typeface="Georgia"/>
                <a:cs typeface="Georgia"/>
              </a:rPr>
              <a:t>All</a:t>
            </a:r>
            <a:endParaRPr sz="495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 rot="120000">
            <a:off x="3911443" y="2123402"/>
            <a:ext cx="4431039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35"/>
              </a:lnSpc>
            </a:pPr>
            <a:r>
              <a:rPr sz="7425" baseline="1122" dirty="0">
                <a:latin typeface="Georgia"/>
                <a:cs typeface="Georgia"/>
              </a:rPr>
              <a:t>S</a:t>
            </a:r>
            <a:r>
              <a:rPr sz="4950" dirty="0">
                <a:latin typeface="Georgia"/>
                <a:cs typeface="Georgia"/>
              </a:rPr>
              <a:t>tuden</a:t>
            </a:r>
            <a:r>
              <a:rPr sz="7425" baseline="-1122" dirty="0">
                <a:latin typeface="Georgia"/>
                <a:cs typeface="Georgia"/>
              </a:rPr>
              <a:t>t</a:t>
            </a:r>
            <a:r>
              <a:rPr sz="7425" spc="952" baseline="-1122" dirty="0">
                <a:latin typeface="Georgia"/>
                <a:cs typeface="Georgia"/>
              </a:rPr>
              <a:t> </a:t>
            </a:r>
            <a:r>
              <a:rPr sz="7425" spc="60" baseline="-1683" dirty="0">
                <a:latin typeface="Georgia"/>
                <a:cs typeface="Georgia"/>
              </a:rPr>
              <a:t>R</a:t>
            </a:r>
            <a:r>
              <a:rPr sz="7425" spc="60" baseline="-2244" dirty="0">
                <a:latin typeface="Georgia"/>
                <a:cs typeface="Georgia"/>
              </a:rPr>
              <a:t>ig</a:t>
            </a:r>
            <a:r>
              <a:rPr sz="7425" spc="60" baseline="-2805" dirty="0">
                <a:latin typeface="Georgia"/>
                <a:cs typeface="Georgia"/>
              </a:rPr>
              <a:t>h</a:t>
            </a:r>
            <a:r>
              <a:rPr sz="7425" spc="60" baseline="-3367" dirty="0">
                <a:latin typeface="Georgia"/>
                <a:cs typeface="Georgia"/>
              </a:rPr>
              <a:t>t</a:t>
            </a:r>
            <a:r>
              <a:rPr sz="7425" spc="60" baseline="-3928" dirty="0">
                <a:latin typeface="Georgia"/>
                <a:cs typeface="Georgia"/>
              </a:rPr>
              <a:t>s</a:t>
            </a:r>
            <a:endParaRPr sz="7425" baseline="-3928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86738" y="0"/>
            <a:ext cx="2600324" cy="21907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68959" cy="95346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675365" y="2361207"/>
            <a:ext cx="8055609" cy="6826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b="1" spc="-265" dirty="0">
                <a:latin typeface="Verdana"/>
                <a:cs typeface="Verdana"/>
              </a:rPr>
              <a:t>How</a:t>
            </a:r>
            <a:r>
              <a:rPr sz="6400" b="1" spc="-575" dirty="0">
                <a:latin typeface="Verdana"/>
                <a:cs typeface="Verdana"/>
              </a:rPr>
              <a:t> </a:t>
            </a:r>
            <a:r>
              <a:rPr sz="6400" b="1" spc="-275" dirty="0">
                <a:latin typeface="Verdana"/>
                <a:cs typeface="Verdana"/>
              </a:rPr>
              <a:t>can</a:t>
            </a:r>
            <a:r>
              <a:rPr sz="6400" b="1" spc="-575" dirty="0">
                <a:latin typeface="Verdana"/>
                <a:cs typeface="Verdana"/>
              </a:rPr>
              <a:t> </a:t>
            </a:r>
            <a:r>
              <a:rPr sz="6400" b="1" spc="-114" dirty="0">
                <a:latin typeface="Verdana"/>
                <a:cs typeface="Verdana"/>
              </a:rPr>
              <a:t>PTA</a:t>
            </a:r>
            <a:r>
              <a:rPr sz="6400" b="1" spc="-575" dirty="0">
                <a:latin typeface="Verdana"/>
                <a:cs typeface="Verdana"/>
              </a:rPr>
              <a:t> </a:t>
            </a:r>
            <a:r>
              <a:rPr sz="6400" b="1" spc="-300" dirty="0">
                <a:latin typeface="Verdana"/>
                <a:cs typeface="Verdana"/>
              </a:rPr>
              <a:t>help </a:t>
            </a:r>
            <a:r>
              <a:rPr sz="6400" b="1" spc="-245" dirty="0">
                <a:latin typeface="Verdana"/>
                <a:cs typeface="Verdana"/>
              </a:rPr>
              <a:t>equip</a:t>
            </a:r>
            <a:r>
              <a:rPr sz="6400" b="1" spc="-560" dirty="0">
                <a:latin typeface="Verdana"/>
                <a:cs typeface="Verdana"/>
              </a:rPr>
              <a:t> </a:t>
            </a:r>
            <a:r>
              <a:rPr sz="6400" b="1" spc="-320" dirty="0">
                <a:latin typeface="Verdana"/>
                <a:cs typeface="Verdana"/>
              </a:rPr>
              <a:t>students</a:t>
            </a:r>
            <a:r>
              <a:rPr sz="6400" b="1" spc="-555" dirty="0">
                <a:latin typeface="Verdana"/>
                <a:cs typeface="Verdana"/>
              </a:rPr>
              <a:t> </a:t>
            </a:r>
            <a:r>
              <a:rPr sz="6400" b="1" spc="-380" dirty="0">
                <a:latin typeface="Verdana"/>
                <a:cs typeface="Verdana"/>
              </a:rPr>
              <a:t>and </a:t>
            </a:r>
            <a:r>
              <a:rPr sz="6400" b="1" spc="-330" dirty="0">
                <a:latin typeface="Verdana"/>
                <a:cs typeface="Verdana"/>
              </a:rPr>
              <a:t>families</a:t>
            </a:r>
            <a:r>
              <a:rPr sz="6400" b="1" spc="-560" dirty="0">
                <a:latin typeface="Verdana"/>
                <a:cs typeface="Verdana"/>
              </a:rPr>
              <a:t> </a:t>
            </a:r>
            <a:r>
              <a:rPr sz="6400" b="1" spc="-350" dirty="0">
                <a:latin typeface="Verdana"/>
                <a:cs typeface="Verdana"/>
              </a:rPr>
              <a:t>with</a:t>
            </a:r>
            <a:r>
              <a:rPr sz="6400" b="1" spc="-560" dirty="0">
                <a:latin typeface="Verdana"/>
                <a:cs typeface="Verdana"/>
              </a:rPr>
              <a:t> </a:t>
            </a:r>
            <a:r>
              <a:rPr sz="6400" b="1" spc="-300" dirty="0">
                <a:latin typeface="Verdana"/>
                <a:cs typeface="Verdana"/>
              </a:rPr>
              <a:t>the </a:t>
            </a:r>
            <a:r>
              <a:rPr sz="6400" b="1" spc="-355" dirty="0">
                <a:latin typeface="Verdana"/>
                <a:cs typeface="Verdana"/>
              </a:rPr>
              <a:t>necessary</a:t>
            </a:r>
            <a:r>
              <a:rPr sz="6400" b="1" spc="-550" dirty="0">
                <a:latin typeface="Verdana"/>
                <a:cs typeface="Verdana"/>
              </a:rPr>
              <a:t> </a:t>
            </a:r>
            <a:r>
              <a:rPr sz="6400" b="1" spc="-250" dirty="0">
                <a:latin typeface="Verdana"/>
                <a:cs typeface="Verdana"/>
              </a:rPr>
              <a:t>tools</a:t>
            </a:r>
            <a:r>
              <a:rPr sz="6400" b="1" spc="-545" dirty="0">
                <a:latin typeface="Verdana"/>
                <a:cs typeface="Verdana"/>
              </a:rPr>
              <a:t> </a:t>
            </a:r>
            <a:r>
              <a:rPr sz="6400" b="1" spc="-25" dirty="0">
                <a:latin typeface="Verdana"/>
                <a:cs typeface="Verdana"/>
              </a:rPr>
              <a:t>to </a:t>
            </a:r>
            <a:r>
              <a:rPr sz="6400" b="1" spc="-350" dirty="0">
                <a:latin typeface="Verdana"/>
                <a:cs typeface="Verdana"/>
              </a:rPr>
              <a:t>address</a:t>
            </a:r>
            <a:r>
              <a:rPr sz="6400" b="1" spc="-585" dirty="0">
                <a:latin typeface="Verdana"/>
                <a:cs typeface="Verdana"/>
              </a:rPr>
              <a:t> </a:t>
            </a:r>
            <a:r>
              <a:rPr sz="6400" b="1" spc="-335" dirty="0">
                <a:latin typeface="Verdana"/>
                <a:cs typeface="Verdana"/>
              </a:rPr>
              <a:t>these </a:t>
            </a:r>
            <a:r>
              <a:rPr sz="6400" b="1" spc="-355" dirty="0">
                <a:latin typeface="Verdana"/>
                <a:cs typeface="Verdana"/>
              </a:rPr>
              <a:t>needs?</a:t>
            </a:r>
            <a:endParaRPr sz="6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3418" y="1707728"/>
            <a:ext cx="7153274" cy="7153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9614" y="0"/>
            <a:ext cx="2695574" cy="23907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650164" y="2833491"/>
            <a:ext cx="7243445" cy="5626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4500" b="1" spc="-70" dirty="0">
                <a:latin typeface="Verdana"/>
                <a:cs typeface="Verdana"/>
              </a:rPr>
              <a:t>PTA</a:t>
            </a:r>
            <a:r>
              <a:rPr sz="4500" b="1" spc="-390" dirty="0">
                <a:latin typeface="Verdana"/>
                <a:cs typeface="Verdana"/>
              </a:rPr>
              <a:t> </a:t>
            </a:r>
            <a:r>
              <a:rPr sz="4500" b="1" spc="-200" dirty="0">
                <a:latin typeface="Verdana"/>
                <a:cs typeface="Verdana"/>
              </a:rPr>
              <a:t>can</a:t>
            </a:r>
            <a:r>
              <a:rPr sz="4500" b="1" spc="-385" dirty="0">
                <a:latin typeface="Verdana"/>
                <a:cs typeface="Verdana"/>
              </a:rPr>
              <a:t> </a:t>
            </a:r>
            <a:r>
              <a:rPr sz="4500" b="1" spc="-180" dirty="0">
                <a:latin typeface="Verdana"/>
                <a:cs typeface="Verdana"/>
              </a:rPr>
              <a:t>guide</a:t>
            </a:r>
            <a:r>
              <a:rPr sz="4500" b="1" spc="-385" dirty="0">
                <a:latin typeface="Verdana"/>
                <a:cs typeface="Verdana"/>
              </a:rPr>
              <a:t> </a:t>
            </a:r>
            <a:r>
              <a:rPr sz="4500" b="1" spc="-300" dirty="0">
                <a:latin typeface="Verdana"/>
                <a:cs typeface="Verdana"/>
              </a:rPr>
              <a:t>our </a:t>
            </a:r>
            <a:r>
              <a:rPr sz="4500" b="1" spc="-275" dirty="0">
                <a:latin typeface="Verdana"/>
                <a:cs typeface="Verdana"/>
              </a:rPr>
              <a:t>members,</a:t>
            </a:r>
            <a:r>
              <a:rPr sz="4500" b="1" spc="-395" dirty="0">
                <a:latin typeface="Verdana"/>
                <a:cs typeface="Verdana"/>
              </a:rPr>
              <a:t> </a:t>
            </a:r>
            <a:r>
              <a:rPr sz="4500" b="1" spc="-150" dirty="0">
                <a:latin typeface="Verdana"/>
                <a:cs typeface="Verdana"/>
              </a:rPr>
              <a:t>both</a:t>
            </a:r>
            <a:r>
              <a:rPr sz="4500" b="1" spc="-390" dirty="0">
                <a:latin typeface="Verdana"/>
                <a:cs typeface="Verdana"/>
              </a:rPr>
              <a:t> </a:t>
            </a:r>
            <a:r>
              <a:rPr sz="4500" b="1" spc="-175" dirty="0">
                <a:latin typeface="Verdana"/>
                <a:cs typeface="Verdana"/>
              </a:rPr>
              <a:t>students </a:t>
            </a:r>
            <a:r>
              <a:rPr sz="4500" b="1" spc="-254" dirty="0">
                <a:latin typeface="Verdana"/>
                <a:cs typeface="Verdana"/>
              </a:rPr>
              <a:t>and</a:t>
            </a:r>
            <a:r>
              <a:rPr sz="4500" b="1" spc="-400" dirty="0">
                <a:latin typeface="Verdana"/>
                <a:cs typeface="Verdana"/>
              </a:rPr>
              <a:t> </a:t>
            </a:r>
            <a:r>
              <a:rPr sz="4500" b="1" spc="-220" dirty="0">
                <a:latin typeface="Verdana"/>
                <a:cs typeface="Verdana"/>
              </a:rPr>
              <a:t>adults,</a:t>
            </a:r>
            <a:r>
              <a:rPr sz="4500" b="1" spc="-400" dirty="0">
                <a:latin typeface="Verdana"/>
                <a:cs typeface="Verdana"/>
              </a:rPr>
              <a:t> </a:t>
            </a:r>
            <a:r>
              <a:rPr sz="4500" b="1" spc="-245" dirty="0">
                <a:latin typeface="Verdana"/>
                <a:cs typeface="Verdana"/>
              </a:rPr>
              <a:t>on</a:t>
            </a:r>
            <a:r>
              <a:rPr sz="4500" b="1" spc="-395" dirty="0">
                <a:latin typeface="Verdana"/>
                <a:cs typeface="Verdana"/>
              </a:rPr>
              <a:t> </a:t>
            </a:r>
            <a:r>
              <a:rPr sz="4500" b="1" spc="-295" dirty="0">
                <a:latin typeface="Verdana"/>
                <a:cs typeface="Verdana"/>
              </a:rPr>
              <a:t>how</a:t>
            </a:r>
            <a:r>
              <a:rPr sz="4500" b="1" spc="-400" dirty="0">
                <a:latin typeface="Verdana"/>
                <a:cs typeface="Verdana"/>
              </a:rPr>
              <a:t> </a:t>
            </a:r>
            <a:r>
              <a:rPr sz="4500" b="1" spc="-25" dirty="0">
                <a:latin typeface="Verdana"/>
                <a:cs typeface="Verdana"/>
              </a:rPr>
              <a:t>to </a:t>
            </a:r>
            <a:r>
              <a:rPr sz="4500" b="1" spc="-330" dirty="0">
                <a:latin typeface="Verdana"/>
                <a:cs typeface="Verdana"/>
              </a:rPr>
              <a:t>harness</a:t>
            </a:r>
            <a:r>
              <a:rPr sz="4500" b="1" spc="-395" dirty="0">
                <a:latin typeface="Verdana"/>
                <a:cs typeface="Verdana"/>
              </a:rPr>
              <a:t> </a:t>
            </a:r>
            <a:r>
              <a:rPr sz="4500" b="1" spc="-225" dirty="0">
                <a:latin typeface="Verdana"/>
                <a:cs typeface="Verdana"/>
              </a:rPr>
              <a:t>their</a:t>
            </a:r>
            <a:r>
              <a:rPr sz="4500" b="1" spc="-390" dirty="0">
                <a:latin typeface="Verdana"/>
                <a:cs typeface="Verdana"/>
              </a:rPr>
              <a:t> </a:t>
            </a:r>
            <a:r>
              <a:rPr sz="4500" b="1" spc="-295" dirty="0">
                <a:latin typeface="Verdana"/>
                <a:cs typeface="Verdana"/>
              </a:rPr>
              <a:t>own</a:t>
            </a:r>
            <a:r>
              <a:rPr sz="4500" b="1" spc="-390" dirty="0">
                <a:latin typeface="Verdana"/>
                <a:cs typeface="Verdana"/>
              </a:rPr>
              <a:t> </a:t>
            </a:r>
            <a:r>
              <a:rPr sz="4500" b="1" spc="-185" dirty="0">
                <a:latin typeface="Verdana"/>
                <a:cs typeface="Verdana"/>
              </a:rPr>
              <a:t>power </a:t>
            </a:r>
            <a:r>
              <a:rPr sz="4500" b="1" spc="-90" dirty="0">
                <a:latin typeface="Verdana"/>
                <a:cs typeface="Verdana"/>
              </a:rPr>
              <a:t>to</a:t>
            </a:r>
            <a:r>
              <a:rPr sz="4500" b="1" spc="-380" dirty="0">
                <a:latin typeface="Verdana"/>
                <a:cs typeface="Verdana"/>
              </a:rPr>
              <a:t> </a:t>
            </a:r>
            <a:r>
              <a:rPr sz="4500" b="1" spc="-215" dirty="0">
                <a:latin typeface="Verdana"/>
                <a:cs typeface="Verdana"/>
              </a:rPr>
              <a:t>meet</a:t>
            </a:r>
            <a:r>
              <a:rPr sz="4500" b="1" spc="-380" dirty="0">
                <a:latin typeface="Verdana"/>
                <a:cs typeface="Verdana"/>
              </a:rPr>
              <a:t> </a:t>
            </a:r>
            <a:r>
              <a:rPr sz="4500" b="1" spc="-235" dirty="0">
                <a:latin typeface="Verdana"/>
                <a:cs typeface="Verdana"/>
              </a:rPr>
              <a:t>these</a:t>
            </a:r>
            <a:r>
              <a:rPr sz="4500" b="1" spc="-380" dirty="0">
                <a:latin typeface="Verdana"/>
                <a:cs typeface="Verdana"/>
              </a:rPr>
              <a:t> </a:t>
            </a:r>
            <a:r>
              <a:rPr sz="4500" b="1" spc="-235" dirty="0">
                <a:latin typeface="Verdana"/>
                <a:cs typeface="Verdana"/>
              </a:rPr>
              <a:t>needs</a:t>
            </a:r>
            <a:r>
              <a:rPr sz="4500" b="1" spc="-380" dirty="0">
                <a:latin typeface="Verdana"/>
                <a:cs typeface="Verdana"/>
              </a:rPr>
              <a:t> </a:t>
            </a:r>
            <a:r>
              <a:rPr sz="4500" b="1" spc="-25" dirty="0">
                <a:latin typeface="Verdana"/>
                <a:cs typeface="Verdana"/>
              </a:rPr>
              <a:t>for </a:t>
            </a:r>
            <a:r>
              <a:rPr sz="4500" b="1" spc="-250" dirty="0">
                <a:latin typeface="Verdana"/>
                <a:cs typeface="Verdana"/>
              </a:rPr>
              <a:t>themselves</a:t>
            </a:r>
            <a:r>
              <a:rPr sz="4500" b="1" spc="-370" dirty="0">
                <a:latin typeface="Verdana"/>
                <a:cs typeface="Verdana"/>
              </a:rPr>
              <a:t> </a:t>
            </a:r>
            <a:r>
              <a:rPr sz="4500" b="1" spc="-254" dirty="0">
                <a:latin typeface="Verdana"/>
                <a:cs typeface="Verdana"/>
              </a:rPr>
              <a:t>and</a:t>
            </a:r>
            <a:r>
              <a:rPr sz="4500" b="1" spc="-370" dirty="0">
                <a:latin typeface="Verdana"/>
                <a:cs typeface="Verdana"/>
              </a:rPr>
              <a:t> </a:t>
            </a:r>
            <a:r>
              <a:rPr sz="4500" b="1" spc="-10" dirty="0">
                <a:latin typeface="Verdana"/>
                <a:cs typeface="Verdana"/>
              </a:rPr>
              <a:t>their </a:t>
            </a:r>
            <a:r>
              <a:rPr sz="4500" b="1" spc="-114" dirty="0">
                <a:latin typeface="Verdana"/>
                <a:cs typeface="Verdana"/>
              </a:rPr>
              <a:t>community.</a:t>
            </a:r>
            <a:endParaRPr sz="4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3636" y="74433"/>
            <a:ext cx="2581274" cy="22574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727" y="2327706"/>
            <a:ext cx="7667624" cy="55530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80670" y="2732812"/>
            <a:ext cx="8651240" cy="5492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4400" b="1" spc="-204" dirty="0">
                <a:latin typeface="Verdana"/>
                <a:cs typeface="Verdana"/>
              </a:rPr>
              <a:t>Everything</a:t>
            </a:r>
            <a:r>
              <a:rPr sz="4400" b="1" spc="-365" dirty="0">
                <a:latin typeface="Verdana"/>
                <a:cs typeface="Verdana"/>
              </a:rPr>
              <a:t> </a:t>
            </a:r>
            <a:r>
              <a:rPr sz="4400" b="1" spc="-204" dirty="0">
                <a:latin typeface="Verdana"/>
                <a:cs typeface="Verdana"/>
              </a:rPr>
              <a:t>The</a:t>
            </a:r>
            <a:r>
              <a:rPr sz="4400" b="1" spc="-365" dirty="0">
                <a:latin typeface="Verdana"/>
                <a:cs typeface="Verdana"/>
              </a:rPr>
              <a:t> </a:t>
            </a:r>
            <a:r>
              <a:rPr sz="4400" b="1" spc="-75" dirty="0">
                <a:latin typeface="Verdana"/>
                <a:cs typeface="Verdana"/>
              </a:rPr>
              <a:t>PTA</a:t>
            </a:r>
            <a:r>
              <a:rPr sz="4400" b="1" spc="-365" dirty="0">
                <a:latin typeface="Verdana"/>
                <a:cs typeface="Verdana"/>
              </a:rPr>
              <a:t> </a:t>
            </a:r>
            <a:r>
              <a:rPr sz="4400" b="1" spc="-350" dirty="0">
                <a:latin typeface="Verdana"/>
                <a:cs typeface="Verdana"/>
              </a:rPr>
              <a:t>has</a:t>
            </a:r>
            <a:r>
              <a:rPr sz="4400" b="1" spc="-360" dirty="0">
                <a:latin typeface="Verdana"/>
                <a:cs typeface="Verdana"/>
              </a:rPr>
              <a:t> </a:t>
            </a:r>
            <a:r>
              <a:rPr sz="4400" b="1" spc="-120" dirty="0">
                <a:latin typeface="Verdana"/>
                <a:cs typeface="Verdana"/>
              </a:rPr>
              <a:t>done, </a:t>
            </a:r>
            <a:r>
              <a:rPr sz="4400" b="1" spc="-220" dirty="0">
                <a:latin typeface="Verdana"/>
                <a:cs typeface="Verdana"/>
              </a:rPr>
              <a:t>from</a:t>
            </a:r>
            <a:r>
              <a:rPr sz="4400" b="1" spc="-365" dirty="0">
                <a:latin typeface="Verdana"/>
                <a:cs typeface="Verdana"/>
              </a:rPr>
              <a:t> </a:t>
            </a:r>
            <a:r>
              <a:rPr sz="4400" b="1" spc="-185" dirty="0">
                <a:latin typeface="Verdana"/>
                <a:cs typeface="Verdana"/>
              </a:rPr>
              <a:t>school</a:t>
            </a:r>
            <a:r>
              <a:rPr sz="4400" b="1" spc="-360" dirty="0">
                <a:latin typeface="Verdana"/>
                <a:cs typeface="Verdana"/>
              </a:rPr>
              <a:t> </a:t>
            </a:r>
            <a:r>
              <a:rPr sz="4400" b="1" spc="-204" dirty="0">
                <a:latin typeface="Verdana"/>
                <a:cs typeface="Verdana"/>
              </a:rPr>
              <a:t>dances</a:t>
            </a:r>
            <a:r>
              <a:rPr sz="4400" b="1" spc="-365" dirty="0">
                <a:latin typeface="Verdana"/>
                <a:cs typeface="Verdana"/>
              </a:rPr>
              <a:t> </a:t>
            </a:r>
            <a:r>
              <a:rPr sz="4400" b="1" spc="-254" dirty="0">
                <a:latin typeface="Verdana"/>
                <a:cs typeface="Verdana"/>
              </a:rPr>
              <a:t>and</a:t>
            </a:r>
            <a:r>
              <a:rPr sz="4400" b="1" spc="-360" dirty="0">
                <a:latin typeface="Verdana"/>
                <a:cs typeface="Verdana"/>
              </a:rPr>
              <a:t> </a:t>
            </a:r>
            <a:r>
              <a:rPr sz="4400" b="1" spc="-20" dirty="0">
                <a:latin typeface="Verdana"/>
                <a:cs typeface="Verdana"/>
              </a:rPr>
              <a:t>prom </a:t>
            </a:r>
            <a:r>
              <a:rPr sz="4400" b="1" spc="-210" dirty="0">
                <a:latin typeface="Verdana"/>
                <a:cs typeface="Verdana"/>
              </a:rPr>
              <a:t>night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220" dirty="0">
                <a:latin typeface="Verdana"/>
                <a:cs typeface="Verdana"/>
              </a:rPr>
              <a:t>parties</a:t>
            </a:r>
            <a:r>
              <a:rPr sz="4400" b="1" spc="-350" dirty="0">
                <a:latin typeface="Verdana"/>
                <a:cs typeface="Verdana"/>
              </a:rPr>
              <a:t> </a:t>
            </a:r>
            <a:r>
              <a:rPr sz="4400" b="1" spc="-80" dirty="0">
                <a:latin typeface="Verdana"/>
                <a:cs typeface="Verdana"/>
              </a:rPr>
              <a:t>to</a:t>
            </a:r>
            <a:r>
              <a:rPr sz="4400" b="1" spc="-350" dirty="0">
                <a:latin typeface="Verdana"/>
                <a:cs typeface="Verdana"/>
              </a:rPr>
              <a:t> </a:t>
            </a:r>
            <a:r>
              <a:rPr sz="4400" b="1" spc="-135" dirty="0">
                <a:latin typeface="Verdana"/>
                <a:cs typeface="Verdana"/>
              </a:rPr>
              <a:t>advocacy</a:t>
            </a:r>
            <a:r>
              <a:rPr sz="4400" b="1" spc="-350" dirty="0">
                <a:latin typeface="Verdana"/>
                <a:cs typeface="Verdana"/>
              </a:rPr>
              <a:t> </a:t>
            </a:r>
            <a:r>
              <a:rPr sz="4400" b="1" spc="-25" dirty="0">
                <a:latin typeface="Verdana"/>
                <a:cs typeface="Verdana"/>
              </a:rPr>
              <a:t>for </a:t>
            </a:r>
            <a:r>
              <a:rPr sz="4400" b="1" spc="-220" dirty="0">
                <a:latin typeface="Verdana"/>
                <a:cs typeface="Verdana"/>
              </a:rPr>
              <a:t>greater</a:t>
            </a:r>
            <a:r>
              <a:rPr sz="4400" b="1" spc="-335" dirty="0">
                <a:latin typeface="Verdana"/>
                <a:cs typeface="Verdana"/>
              </a:rPr>
              <a:t> </a:t>
            </a:r>
            <a:r>
              <a:rPr sz="4400" b="1" spc="-190" dirty="0">
                <a:latin typeface="Verdana"/>
                <a:cs typeface="Verdana"/>
              </a:rPr>
              <a:t>educational</a:t>
            </a:r>
            <a:r>
              <a:rPr sz="4400" b="1" spc="-330" dirty="0">
                <a:latin typeface="Verdana"/>
                <a:cs typeface="Verdana"/>
              </a:rPr>
              <a:t> </a:t>
            </a:r>
            <a:r>
              <a:rPr sz="4400" b="1" spc="-30" dirty="0">
                <a:latin typeface="Verdana"/>
                <a:cs typeface="Verdana"/>
              </a:rPr>
              <a:t>funding </a:t>
            </a:r>
            <a:r>
              <a:rPr sz="4400" b="1" spc="-254" dirty="0">
                <a:latin typeface="Verdana"/>
                <a:cs typeface="Verdana"/>
              </a:rPr>
              <a:t>and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225" dirty="0">
                <a:latin typeface="Verdana"/>
                <a:cs typeface="Verdana"/>
              </a:rPr>
              <a:t>graduation</a:t>
            </a:r>
            <a:r>
              <a:rPr sz="4400" b="1" spc="-355" dirty="0">
                <a:latin typeface="Verdana"/>
                <a:cs typeface="Verdana"/>
              </a:rPr>
              <a:t> </a:t>
            </a:r>
            <a:r>
              <a:rPr sz="4400" b="1" spc="-195" dirty="0">
                <a:latin typeface="Verdana"/>
                <a:cs typeface="Verdana"/>
              </a:rPr>
              <a:t>requirements, </a:t>
            </a:r>
            <a:r>
              <a:rPr sz="4400" b="1" spc="-204" dirty="0">
                <a:latin typeface="Verdana"/>
                <a:cs typeface="Verdana"/>
              </a:rPr>
              <a:t>happened</a:t>
            </a:r>
            <a:r>
              <a:rPr sz="4400" b="1" spc="-345" dirty="0">
                <a:latin typeface="Verdana"/>
                <a:cs typeface="Verdana"/>
              </a:rPr>
              <a:t> </a:t>
            </a:r>
            <a:r>
              <a:rPr sz="4400" b="1" spc="-204" dirty="0">
                <a:latin typeface="Verdana"/>
                <a:cs typeface="Verdana"/>
              </a:rPr>
              <a:t>because</a:t>
            </a:r>
            <a:r>
              <a:rPr sz="4400" b="1" spc="-340" dirty="0">
                <a:latin typeface="Verdana"/>
                <a:cs typeface="Verdana"/>
              </a:rPr>
              <a:t> </a:t>
            </a:r>
            <a:r>
              <a:rPr sz="4400" b="1" spc="-265" dirty="0">
                <a:latin typeface="Verdana"/>
                <a:cs typeface="Verdana"/>
              </a:rPr>
              <a:t>someone </a:t>
            </a:r>
            <a:r>
              <a:rPr sz="4400" b="1" spc="-100" dirty="0">
                <a:latin typeface="Verdana"/>
                <a:cs typeface="Verdana"/>
              </a:rPr>
              <a:t>decided</a:t>
            </a:r>
            <a:r>
              <a:rPr sz="4400" b="1" spc="-380" dirty="0">
                <a:latin typeface="Verdana"/>
                <a:cs typeface="Verdana"/>
              </a:rPr>
              <a:t> </a:t>
            </a:r>
            <a:r>
              <a:rPr sz="4400" b="1" spc="-80" dirty="0">
                <a:latin typeface="Verdana"/>
                <a:cs typeface="Verdana"/>
              </a:rPr>
              <a:t>to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275" dirty="0">
                <a:latin typeface="Verdana"/>
                <a:cs typeface="Verdana"/>
              </a:rPr>
              <a:t>join</a:t>
            </a:r>
            <a:r>
              <a:rPr sz="4400" b="1" spc="-380" dirty="0">
                <a:latin typeface="Verdana"/>
                <a:cs typeface="Verdana"/>
              </a:rPr>
              <a:t> </a:t>
            </a:r>
            <a:r>
              <a:rPr sz="4400" b="1" spc="-325" dirty="0">
                <a:latin typeface="Verdana"/>
                <a:cs typeface="Verdana"/>
              </a:rPr>
              <a:t>a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150" dirty="0">
                <a:latin typeface="Verdana"/>
                <a:cs typeface="Verdana"/>
              </a:rPr>
              <a:t>local</a:t>
            </a:r>
            <a:r>
              <a:rPr sz="4400" b="1" spc="-375" dirty="0">
                <a:latin typeface="Verdana"/>
                <a:cs typeface="Verdana"/>
              </a:rPr>
              <a:t> </a:t>
            </a:r>
            <a:r>
              <a:rPr sz="4400" b="1" spc="-10" dirty="0">
                <a:latin typeface="Verdana"/>
                <a:cs typeface="Verdana"/>
              </a:rPr>
              <a:t>unit.</a:t>
            </a:r>
            <a:endParaRPr sz="4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7360" y="4608357"/>
            <a:ext cx="4400549" cy="44005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727" y="4455957"/>
            <a:ext cx="4552949" cy="45529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268150" y="4455957"/>
            <a:ext cx="4591050" cy="4552950"/>
            <a:chOff x="5268150" y="4455957"/>
            <a:chExt cx="4591050" cy="45529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8150" y="4455957"/>
              <a:ext cx="4591049" cy="4552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43017" y="6107130"/>
              <a:ext cx="1503199" cy="149537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2238380" y="0"/>
            <a:ext cx="6049645" cy="10287000"/>
            <a:chOff x="12238380" y="0"/>
            <a:chExt cx="6049645" cy="102870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18598" y="0"/>
              <a:ext cx="2466974" cy="22955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38380" y="1535964"/>
              <a:ext cx="6049620" cy="875103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96950" y="1090618"/>
            <a:ext cx="11632565" cy="284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4000" spc="-185" dirty="0"/>
              <a:t>The</a:t>
            </a:r>
            <a:r>
              <a:rPr sz="4000" spc="-345" dirty="0"/>
              <a:t> </a:t>
            </a:r>
            <a:r>
              <a:rPr sz="4000" spc="-35" dirty="0"/>
              <a:t>NYS</a:t>
            </a:r>
            <a:r>
              <a:rPr sz="4000" spc="-345" dirty="0"/>
              <a:t> </a:t>
            </a:r>
            <a:r>
              <a:rPr sz="4000" spc="-65" dirty="0"/>
              <a:t>PTA</a:t>
            </a:r>
            <a:r>
              <a:rPr sz="4000" spc="-340" dirty="0"/>
              <a:t> </a:t>
            </a:r>
            <a:r>
              <a:rPr sz="4000" spc="-320" dirty="0"/>
              <a:t>has</a:t>
            </a:r>
            <a:r>
              <a:rPr sz="4000" spc="-345" dirty="0"/>
              <a:t> </a:t>
            </a:r>
            <a:r>
              <a:rPr sz="4000" spc="-295" dirty="0"/>
              <a:t>a</a:t>
            </a:r>
            <a:r>
              <a:rPr sz="4000" spc="-345" dirty="0"/>
              <a:t> </a:t>
            </a:r>
            <a:r>
              <a:rPr sz="4000" spc="-180" dirty="0"/>
              <a:t>rich</a:t>
            </a:r>
            <a:r>
              <a:rPr sz="4000" spc="-340" dirty="0"/>
              <a:t> </a:t>
            </a:r>
            <a:r>
              <a:rPr sz="4000" spc="-215" dirty="0"/>
              <a:t>history</a:t>
            </a:r>
            <a:r>
              <a:rPr sz="4000" spc="-345" dirty="0"/>
              <a:t> </a:t>
            </a:r>
            <a:r>
              <a:rPr sz="4000" spc="-50" dirty="0"/>
              <a:t>of</a:t>
            </a:r>
            <a:r>
              <a:rPr sz="4000" spc="-340" dirty="0"/>
              <a:t> </a:t>
            </a:r>
            <a:r>
              <a:rPr sz="4000" spc="-10" dirty="0"/>
              <a:t>advocacy </a:t>
            </a:r>
            <a:r>
              <a:rPr sz="4000" spc="-320" dirty="0"/>
              <a:t>as</a:t>
            </a:r>
            <a:r>
              <a:rPr sz="4000" spc="-330" dirty="0"/>
              <a:t> </a:t>
            </a:r>
            <a:r>
              <a:rPr sz="4000" spc="-220" dirty="0"/>
              <a:t>well</a:t>
            </a:r>
            <a:r>
              <a:rPr sz="4000" spc="-325" dirty="0"/>
              <a:t> </a:t>
            </a:r>
            <a:r>
              <a:rPr sz="4000" spc="-320" dirty="0"/>
              <a:t>as</a:t>
            </a:r>
            <a:r>
              <a:rPr sz="4000" spc="-325" dirty="0"/>
              <a:t> </a:t>
            </a:r>
            <a:r>
              <a:rPr sz="4000" spc="-229" dirty="0"/>
              <a:t>program</a:t>
            </a:r>
            <a:r>
              <a:rPr sz="4000" spc="-325" dirty="0"/>
              <a:t> </a:t>
            </a:r>
            <a:r>
              <a:rPr sz="4000" spc="-175" dirty="0"/>
              <a:t>development.</a:t>
            </a:r>
            <a:r>
              <a:rPr sz="4000" spc="-325" dirty="0"/>
              <a:t> </a:t>
            </a:r>
            <a:r>
              <a:rPr sz="4000" spc="-225" dirty="0"/>
              <a:t>This</a:t>
            </a:r>
            <a:r>
              <a:rPr sz="4000" spc="-325" dirty="0"/>
              <a:t> </a:t>
            </a:r>
            <a:r>
              <a:rPr sz="4000" spc="-20" dirty="0"/>
              <a:t>work </a:t>
            </a:r>
            <a:r>
              <a:rPr sz="4000" spc="-180" dirty="0"/>
              <a:t>can</a:t>
            </a:r>
            <a:r>
              <a:rPr sz="4000" spc="-340" dirty="0"/>
              <a:t> </a:t>
            </a:r>
            <a:r>
              <a:rPr sz="4000" spc="-120" dirty="0"/>
              <a:t>be</a:t>
            </a:r>
            <a:r>
              <a:rPr sz="4000" spc="-335" dirty="0"/>
              <a:t> </a:t>
            </a:r>
            <a:r>
              <a:rPr sz="4000" spc="-175" dirty="0"/>
              <a:t>utilized</a:t>
            </a:r>
            <a:r>
              <a:rPr sz="4000" spc="-340" dirty="0"/>
              <a:t> </a:t>
            </a:r>
            <a:r>
              <a:rPr sz="4000" spc="-320" dirty="0"/>
              <a:t>as</a:t>
            </a:r>
            <a:r>
              <a:rPr sz="4000" spc="-335" dirty="0"/>
              <a:t> </a:t>
            </a:r>
            <a:r>
              <a:rPr sz="4000" spc="-295" dirty="0"/>
              <a:t>a</a:t>
            </a:r>
            <a:r>
              <a:rPr sz="4000" spc="-340" dirty="0"/>
              <a:t> </a:t>
            </a:r>
            <a:r>
              <a:rPr sz="4000" spc="-240" dirty="0"/>
              <a:t>membership</a:t>
            </a:r>
            <a:r>
              <a:rPr sz="4000" spc="-335" dirty="0"/>
              <a:t> </a:t>
            </a:r>
            <a:r>
              <a:rPr sz="4000" spc="-145" dirty="0"/>
              <a:t>recruitment </a:t>
            </a:r>
            <a:r>
              <a:rPr sz="4000" spc="-80" dirty="0"/>
              <a:t>strategy!</a:t>
            </a:r>
            <a:endParaRPr sz="4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949</Words>
  <Application>Microsoft Office PowerPoint</Application>
  <PresentationFormat>Custom</PresentationFormat>
  <Paragraphs>79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 Black</vt:lpstr>
      <vt:lpstr>Geneva</vt:lpstr>
      <vt:lpstr>Georgia</vt:lpstr>
      <vt:lpstr>Montserrat</vt:lpstr>
      <vt:lpstr>Verdana</vt:lpstr>
      <vt:lpstr>Office Theme</vt:lpstr>
      <vt:lpstr>PowerPoint Presentation</vt:lpstr>
      <vt:lpstr>PowerPoint Presentation</vt:lpstr>
      <vt:lpstr>PowerPoint Presentation</vt:lpstr>
      <vt:lpstr>Think back: what were your motivations for getting involved in upper level PTAs?</vt:lpstr>
      <vt:lpstr>PowerPoint Presentation</vt:lpstr>
      <vt:lpstr>PowerPoint Presentation</vt:lpstr>
      <vt:lpstr>PowerPoint Presentation</vt:lpstr>
      <vt:lpstr>PowerPoint Presentation</vt:lpstr>
      <vt:lpstr>The NYS PTA has a rich history of advocacy as well as program development. This work can be utilized as a membership recruitment strategy!</vt:lpstr>
      <vt:lpstr>PowerPoint Presentation</vt:lpstr>
      <vt:lpstr>Reach out to those groups who feel unheard and show them how PTA Membership can lead them not only to finding their voice, but amplifying it.</vt:lpstr>
      <vt:lpstr>PowerPoint Presentation</vt:lpstr>
      <vt:lpstr>PowerPoint Presentation</vt:lpstr>
      <vt:lpstr>PowerPoint Presentation</vt:lpstr>
      <vt:lpstr>PowerPoint Presentation</vt:lpstr>
      <vt:lpstr>Advocacy resources </vt:lpstr>
      <vt:lpstr>PowerPoint Presentation</vt:lpstr>
      <vt:lpstr>How can Family Engagement be utilized as a Marketing Strategy?</vt:lpstr>
      <vt:lpstr>PowerPoint Presentation</vt:lpstr>
      <vt:lpstr>PowerPoint Presentation</vt:lpstr>
      <vt:lpstr>PowerPoint Presentation</vt:lpstr>
      <vt:lpstr>PowerPoint Presentation</vt:lpstr>
      <vt:lpstr>Ask to speak at a school assembly or student government meeting. Let the students know why they need a seat at the table!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PTA Officer Elections - tap into those members who are looking to become more involved at their new schools and encourage them and their supporters to join your PTA</vt:lpstr>
      <vt:lpstr>PowerPoint Presentation</vt:lpstr>
      <vt:lpstr>PowerPoint Presentation</vt:lpstr>
      <vt:lpstr>The Next Chapter: Promoting Membership among transitioning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to the Upper Levels</dc:title>
  <dc:creator>Kathleen Jenne</dc:creator>
  <cp:keywords>DAGO6HcYzfs,BAAoBHp3xsc</cp:keywords>
  <cp:lastModifiedBy>Carol Raymond</cp:lastModifiedBy>
  <cp:revision>1</cp:revision>
  <dcterms:created xsi:type="dcterms:W3CDTF">2024-11-08T14:39:52Z</dcterms:created>
  <dcterms:modified xsi:type="dcterms:W3CDTF">2024-11-08T14:43:49Z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2024-11-08T00:00:00Z</vt:filetime>
  </property>
  <property fmtid="{D5CDD505-2E9C-101B-9397-08002B2CF9AE}" pid="3" name="Creator">
    <vt:lpwstr>Canva</vt:lpwstr>
  </property>
  <property fmtid="{D5CDD505-2E9C-101B-9397-08002B2CF9AE}" pid="4" name="LastSaved">
    <vt:filetime>2024-11-08T00:00:00Z</vt:filetime>
  </property>
  <property fmtid="{D5CDD505-2E9C-101B-9397-08002B2CF9AE}" pid="5" name="Producer">
    <vt:lpwstr>Canva</vt:lpwstr>
  </property>
</Properties>
</file>