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D8F4"/>
    <a:srgbClr val="E47388"/>
    <a:srgbClr val="F7921A"/>
    <a:srgbClr val="FDCF06"/>
    <a:srgbClr val="F5801E"/>
    <a:srgbClr val="1F429A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C8918-9696-42B4-8F68-72362D482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2AC663-52A7-43B3-87B6-9F6E2CE214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994B5-BB4F-4C8A-9331-FB6CB6DCF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B69F9-C521-4157-B6C7-E09E3175C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3BD47-2762-456B-9159-9EB4BB4DD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0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B7C1C-4A7E-480C-818D-EBAEEA4A0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CDE4A8-4385-4B39-8C4F-C20BBD71D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CA718-97FA-4CBF-8FA2-7D0B9D232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F7129-F788-4CB1-ACB2-C64FEEFFB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54877-CBBD-42A8-9BB4-21B0DD8FA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9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92899B-67D6-4FF8-B2B9-E1E7AF2CE3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052AC-5482-4E03-9771-5B1281B4B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8DC57-E111-4BD6-AEC8-A39055ADA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89D9B-AF49-43BB-A4A5-29BC37028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B62D2-CD64-4543-80E4-1360A1300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10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CDE72-268B-41DB-BF58-9071B4A1F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41860-42BA-4C17-A19B-6AB5512FD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A5B77-0B36-41D1-A2A9-E50CDC4A1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66327-C747-44B7-998A-6CCC64F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7437D-C689-477B-A75D-0BC745E2D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87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35DB2-2345-4009-AF7E-0ECEFF336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AC3A8-870C-40E7-9B0F-519C0EAB8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BCBE0-8BEB-452A-914C-C99229A47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621D0-466D-46EF-BF3E-50A4EED1F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5CD98-6A6C-456A-974A-FB3D4A9A5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B6A7D-8225-4617-AC7C-CBA13E946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068C2-5395-411A-8D11-69FB4CA17D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8D90B1-7274-46A0-9FA8-639589040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90328-D649-460D-B6DC-76DF7B174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90097-6DEE-4A81-867A-CD76C8E61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E421E-86A6-4C46-8BBB-2C9E54417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2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F20AF-5A7B-43B3-BF3F-68EAB2F33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D6D82-D7EA-4B08-BC73-1EAA66F82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4F032-C081-46CB-ADCF-7DA253F29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C8C06D-3434-4535-8237-244C83279E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F0ACB4-C486-470B-9B35-8CADF27626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981819-C39A-4520-A25C-EE0B384C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2F400-F601-44BF-9B2B-2E8CBAA19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35564-F46D-4DEA-9026-5EEBFE6EC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7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87380-7DCE-45B3-A759-BD5DF7AC0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74E035-0FF5-4611-A575-2B6960682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1994B9-4BE3-4956-AE43-3A542A078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D55897-B383-44DA-92E8-A38ACD999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94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54E307-9065-4584-BEB3-FCCD4028C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46C0F3-F0B8-4C2E-B2AB-D83FC65BF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01D9C-6E8E-4A0F-9A31-D800C7B72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9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2A35F-B5DA-4E7A-A698-B7A8E6ED3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548BB-CC8E-48D6-8811-8F1BAFD1F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4C5E81-9A17-464E-A128-1FA158B65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46BB4-20D9-4259-AC04-1116D2022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7B94D-C066-4D08-A295-D9DA6AB0E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5651F-C6DB-4E0B-8B5E-C2590339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0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9CC4B-AA9C-4756-8563-FC1D1885C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A519E2-67D5-4337-96A0-6DDF6395A5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A12157-8970-46BB-A386-DC4A129A3B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A278B-95F8-4BCD-9927-7DBC28D97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2AB85-D581-41C3-9620-BCDE63316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49C18-2B6B-4E22-B9F9-0A355870B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98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5EF10B-78B7-4D8E-90C6-5C30E689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CBC349-82CD-4DC1-8C6A-2FA48704A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E2558-FB1F-4709-B347-D09AE9240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7086E-6042-4706-AF65-10DB9284365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2B573-D8A9-40FF-916A-FFE813C4C7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2BA6E-6FD5-4D03-A3A2-86375DFD7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10A3C-BDC4-4C4B-ADBD-5C595485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5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5CAC604-91B3-404D-99BE-726AE2F13AD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BD8F4"/>
          </a:solidFill>
          <a:ln>
            <a:solidFill>
              <a:srgbClr val="9BD8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B4EACD-913D-4E0A-8E26-319F940B61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68" y="0"/>
            <a:ext cx="8180863" cy="6858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3B25FD8-879D-4BD0-9892-464D81599AB3}"/>
              </a:ext>
            </a:extLst>
          </p:cNvPr>
          <p:cNvSpPr txBox="1"/>
          <p:nvPr/>
        </p:nvSpPr>
        <p:spPr>
          <a:xfrm>
            <a:off x="5121276" y="2507435"/>
            <a:ext cx="21391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/>
              <a:t>36%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AE48D9-CBBB-43B4-BBC2-D07FD328996F}"/>
              </a:ext>
            </a:extLst>
          </p:cNvPr>
          <p:cNvSpPr txBox="1"/>
          <p:nvPr/>
        </p:nvSpPr>
        <p:spPr>
          <a:xfrm>
            <a:off x="3084880" y="461984"/>
            <a:ext cx="11130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xxx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D2FD82-484F-43C1-BD16-5C8D6ED3EF5A}"/>
              </a:ext>
            </a:extLst>
          </p:cNvPr>
          <p:cNvSpPr txBox="1"/>
          <p:nvPr/>
        </p:nvSpPr>
        <p:spPr>
          <a:xfrm>
            <a:off x="2669500" y="5383102"/>
            <a:ext cx="1770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PTA Name or Logo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6B53AE5D-A228-4926-AB49-FB1B54D3D1D6}"/>
              </a:ext>
            </a:extLst>
          </p:cNvPr>
          <p:cNvSpPr/>
          <p:nvPr/>
        </p:nvSpPr>
        <p:spPr>
          <a:xfrm>
            <a:off x="3254422" y="4119238"/>
            <a:ext cx="600981" cy="1094695"/>
          </a:xfrm>
          <a:prstGeom prst="roundRect">
            <a:avLst/>
          </a:prstGeom>
          <a:solidFill>
            <a:srgbClr val="E47388"/>
          </a:solidFill>
          <a:ln>
            <a:solidFill>
              <a:srgbClr val="E47388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9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Comm Marketing</dc:creator>
  <cp:lastModifiedBy>Comm Marketing</cp:lastModifiedBy>
  <cp:revision>6</cp:revision>
  <dcterms:created xsi:type="dcterms:W3CDTF">2022-09-14T14:41:56Z</dcterms:created>
  <dcterms:modified xsi:type="dcterms:W3CDTF">2025-08-14T17:07:10Z</dcterms:modified>
</cp:coreProperties>
</file>