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033C6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3C7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033C6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003C7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033C6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724660"/>
          </a:xfrm>
          <a:custGeom>
            <a:avLst/>
            <a:gdLst/>
            <a:ahLst/>
            <a:cxnLst/>
            <a:rect l="l" t="t" r="r" b="b"/>
            <a:pathLst>
              <a:path w="18288000" h="1724660">
                <a:moveTo>
                  <a:pt x="18288000" y="1724309"/>
                </a:moveTo>
                <a:lnTo>
                  <a:pt x="0" y="172430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724309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7774" cy="14382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033C6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635" cy="969010"/>
          </a:xfrm>
          <a:custGeom>
            <a:avLst/>
            <a:gdLst/>
            <a:ahLst/>
            <a:cxnLst/>
            <a:rect l="l" t="t" r="r" b="b"/>
            <a:pathLst>
              <a:path w="18288635" h="969010">
                <a:moveTo>
                  <a:pt x="18288515" y="968927"/>
                </a:moveTo>
                <a:lnTo>
                  <a:pt x="0" y="968927"/>
                </a:lnTo>
                <a:lnTo>
                  <a:pt x="0" y="0"/>
                </a:lnTo>
                <a:lnTo>
                  <a:pt x="18288515" y="0"/>
                </a:lnTo>
                <a:lnTo>
                  <a:pt x="18288515" y="968927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9486900"/>
            <a:ext cx="18286730" cy="800100"/>
          </a:xfrm>
          <a:custGeom>
            <a:avLst/>
            <a:gdLst/>
            <a:ahLst/>
            <a:cxnLst/>
            <a:rect l="l" t="t" r="r" b="b"/>
            <a:pathLst>
              <a:path w="18286730" h="800100">
                <a:moveTo>
                  <a:pt x="18286659" y="800099"/>
                </a:moveTo>
                <a:lnTo>
                  <a:pt x="0" y="800099"/>
                </a:lnTo>
                <a:lnTo>
                  <a:pt x="0" y="0"/>
                </a:lnTo>
                <a:lnTo>
                  <a:pt x="18286659" y="0"/>
                </a:lnTo>
                <a:lnTo>
                  <a:pt x="18286659" y="800099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298" y="69672"/>
            <a:ext cx="668940" cy="7734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6668" y="2067852"/>
            <a:ext cx="11424919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033C6F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2700" y="2441019"/>
            <a:ext cx="9402598" cy="3854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3C70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1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25" Type="http://schemas.openxmlformats.org/officeDocument/2006/relationships/image" Target="../media/image61.png"/><Relationship Id="rId26" Type="http://schemas.openxmlformats.org/officeDocument/2006/relationships/image" Target="../media/image62.png"/><Relationship Id="rId27" Type="http://schemas.openxmlformats.org/officeDocument/2006/relationships/image" Target="../media/image63.png"/><Relationship Id="rId28" Type="http://schemas.openxmlformats.org/officeDocument/2006/relationships/image" Target="../media/image64.png"/><Relationship Id="rId29" Type="http://schemas.openxmlformats.org/officeDocument/2006/relationships/image" Target="../media/image65.png"/><Relationship Id="rId30" Type="http://schemas.openxmlformats.org/officeDocument/2006/relationships/image" Target="../media/image66.png"/><Relationship Id="rId31" Type="http://schemas.openxmlformats.org/officeDocument/2006/relationships/image" Target="../media/image67.png"/><Relationship Id="rId32" Type="http://schemas.openxmlformats.org/officeDocument/2006/relationships/image" Target="../media/image68.png"/><Relationship Id="rId33" Type="http://schemas.openxmlformats.org/officeDocument/2006/relationships/image" Target="../media/image69.png"/><Relationship Id="rId34" Type="http://schemas.openxmlformats.org/officeDocument/2006/relationships/image" Target="../media/image70.png"/><Relationship Id="rId35" Type="http://schemas.openxmlformats.org/officeDocument/2006/relationships/image" Target="../media/image71.png"/><Relationship Id="rId36" Type="http://schemas.openxmlformats.org/officeDocument/2006/relationships/image" Target="../media/image72.png"/><Relationship Id="rId37" Type="http://schemas.openxmlformats.org/officeDocument/2006/relationships/image" Target="../media/image73.png"/><Relationship Id="rId38" Type="http://schemas.openxmlformats.org/officeDocument/2006/relationships/image" Target="../media/image74.png"/><Relationship Id="rId39" Type="http://schemas.openxmlformats.org/officeDocument/2006/relationships/image" Target="../media/image75.png"/><Relationship Id="rId40" Type="http://schemas.openxmlformats.org/officeDocument/2006/relationships/image" Target="../media/image76.png"/><Relationship Id="rId41" Type="http://schemas.openxmlformats.org/officeDocument/2006/relationships/image" Target="../media/image77.png"/><Relationship Id="rId42" Type="http://schemas.openxmlformats.org/officeDocument/2006/relationships/image" Target="../media/image78.png"/><Relationship Id="rId43" Type="http://schemas.openxmlformats.org/officeDocument/2006/relationships/image" Target="../media/image79.png"/><Relationship Id="rId44" Type="http://schemas.openxmlformats.org/officeDocument/2006/relationships/image" Target="../media/image80.png"/><Relationship Id="rId45" Type="http://schemas.openxmlformats.org/officeDocument/2006/relationships/image" Target="../media/image81.png"/><Relationship Id="rId46" Type="http://schemas.openxmlformats.org/officeDocument/2006/relationships/image" Target="../media/image82.png"/><Relationship Id="rId47" Type="http://schemas.openxmlformats.org/officeDocument/2006/relationships/image" Target="../media/image8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8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3" Type="http://schemas.openxmlformats.org/officeDocument/2006/relationships/image" Target="../media/image2.png"/><Relationship Id="rId4" Type="http://schemas.openxmlformats.org/officeDocument/2006/relationships/image" Target="../media/image9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oces.org/contact-a-" TargetMode="External"/><Relationship Id="rId3" Type="http://schemas.openxmlformats.org/officeDocument/2006/relationships/image" Target="../media/image1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9.jpg"/><Relationship Id="rId4" Type="http://schemas.openxmlformats.org/officeDocument/2006/relationships/image" Target="../media/image1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9486900"/>
            <a:ext cx="18280380" cy="800100"/>
          </a:xfrm>
          <a:custGeom>
            <a:avLst/>
            <a:gdLst/>
            <a:ahLst/>
            <a:cxnLst/>
            <a:rect l="l" t="t" r="r" b="b"/>
            <a:pathLst>
              <a:path w="18280380" h="800100">
                <a:moveTo>
                  <a:pt x="0" y="0"/>
                </a:moveTo>
                <a:lnTo>
                  <a:pt x="18280110" y="0"/>
                </a:lnTo>
                <a:lnTo>
                  <a:pt x="18280110" y="800100"/>
                </a:lnTo>
                <a:lnTo>
                  <a:pt x="0" y="800099"/>
                </a:lnTo>
                <a:lnTo>
                  <a:pt x="0" y="0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839" y="112831"/>
            <a:ext cx="1450674" cy="167840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65706"/>
            <a:ext cx="18288000" cy="9447530"/>
            <a:chOff x="0" y="65706"/>
            <a:chExt cx="18288000" cy="9447530"/>
          </a:xfrm>
        </p:grpSpPr>
        <p:sp>
          <p:nvSpPr>
            <p:cNvPr id="5" name="object 5" descr=""/>
            <p:cNvSpPr/>
            <p:nvPr/>
          </p:nvSpPr>
          <p:spPr>
            <a:xfrm>
              <a:off x="0" y="1901653"/>
              <a:ext cx="18288000" cy="383540"/>
            </a:xfrm>
            <a:custGeom>
              <a:avLst/>
              <a:gdLst/>
              <a:ahLst/>
              <a:cxnLst/>
              <a:rect l="l" t="t" r="r" b="b"/>
              <a:pathLst>
                <a:path w="18288000" h="383539">
                  <a:moveTo>
                    <a:pt x="18287967" y="383476"/>
                  </a:moveTo>
                  <a:lnTo>
                    <a:pt x="0" y="383476"/>
                  </a:lnTo>
                  <a:lnTo>
                    <a:pt x="0" y="0"/>
                  </a:lnTo>
                  <a:lnTo>
                    <a:pt x="18287967" y="0"/>
                  </a:lnTo>
                  <a:lnTo>
                    <a:pt x="18287967" y="3834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94411" y="65706"/>
              <a:ext cx="3924676" cy="180165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0435" y="381418"/>
              <a:ext cx="1524074" cy="152407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07503"/>
              <a:ext cx="18287999" cy="730567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4762757" y="6426893"/>
            <a:ext cx="8737600" cy="2819400"/>
          </a:xfrm>
          <a:prstGeom prst="rect">
            <a:avLst/>
          </a:prstGeom>
        </p:spPr>
        <p:txBody>
          <a:bodyPr wrap="square" lIns="0" tIns="2654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090"/>
              </a:spcBef>
            </a:pPr>
            <a:r>
              <a:rPr dirty="0" sz="3900" spc="200" b="1">
                <a:solidFill>
                  <a:srgbClr val="003C70"/>
                </a:solidFill>
                <a:latin typeface="Trebuchet MS"/>
                <a:cs typeface="Trebuchet MS"/>
              </a:rPr>
              <a:t>Presented</a:t>
            </a:r>
            <a:r>
              <a:rPr dirty="0" sz="3900" spc="-32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00" spc="114" b="1">
                <a:solidFill>
                  <a:srgbClr val="003C70"/>
                </a:solidFill>
                <a:latin typeface="Trebuchet MS"/>
                <a:cs typeface="Trebuchet MS"/>
              </a:rPr>
              <a:t>by:</a:t>
            </a:r>
            <a:endParaRPr sz="3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960"/>
              </a:spcBef>
            </a:pPr>
            <a:r>
              <a:rPr dirty="0" sz="5800" spc="195" b="1">
                <a:solidFill>
                  <a:srgbClr val="003C70"/>
                </a:solidFill>
                <a:latin typeface="Trebuchet MS"/>
                <a:cs typeface="Trebuchet MS"/>
              </a:rPr>
              <a:t>Jennifer</a:t>
            </a:r>
            <a:r>
              <a:rPr dirty="0" sz="5800" spc="-4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5800" spc="380" b="1">
                <a:solidFill>
                  <a:srgbClr val="003C70"/>
                </a:solidFill>
                <a:latin typeface="Trebuchet MS"/>
                <a:cs typeface="Trebuchet MS"/>
              </a:rPr>
              <a:t>Pollock-</a:t>
            </a:r>
            <a:r>
              <a:rPr dirty="0" sz="5800" spc="155" b="1">
                <a:solidFill>
                  <a:srgbClr val="003C70"/>
                </a:solidFill>
                <a:latin typeface="Trebuchet MS"/>
                <a:cs typeface="Trebuchet MS"/>
              </a:rPr>
              <a:t>Hurst,</a:t>
            </a:r>
            <a:endParaRPr sz="5800">
              <a:latin typeface="Trebuchet MS"/>
              <a:cs typeface="Trebuchet MS"/>
            </a:endParaRPr>
          </a:p>
          <a:p>
            <a:pPr algn="ctr" marL="96520">
              <a:lnSpc>
                <a:spcPct val="100000"/>
              </a:lnSpc>
              <a:spcBef>
                <a:spcPts val="1090"/>
              </a:spcBef>
            </a:pPr>
            <a:r>
              <a:rPr dirty="0" sz="3600" spc="280" b="1">
                <a:solidFill>
                  <a:srgbClr val="003C70"/>
                </a:solidFill>
                <a:latin typeface="Trebuchet MS"/>
                <a:cs typeface="Trebuchet MS"/>
              </a:rPr>
              <a:t>NYS</a:t>
            </a:r>
            <a:r>
              <a:rPr dirty="0" sz="3600" spc="-3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600" spc="130" b="1">
                <a:solidFill>
                  <a:srgbClr val="003C70"/>
                </a:solidFill>
                <a:latin typeface="Trebuchet MS"/>
                <a:cs typeface="Trebuchet MS"/>
              </a:rPr>
              <a:t>PTA</a:t>
            </a:r>
            <a:r>
              <a:rPr dirty="0" sz="3600" spc="-32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600" spc="204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600" spc="-32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600" spc="195" b="1">
                <a:solidFill>
                  <a:srgbClr val="003C70"/>
                </a:solidFill>
                <a:latin typeface="Trebuchet MS"/>
                <a:cs typeface="Trebuchet MS"/>
              </a:rPr>
              <a:t>Specialist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91770" rIns="0" bIns="0" rtlCol="0" vert="horz">
            <a:spAutoFit/>
          </a:bodyPr>
          <a:lstStyle/>
          <a:p>
            <a:pPr marL="561340" indent="-549275">
              <a:lnSpc>
                <a:spcPct val="100000"/>
              </a:lnSpc>
              <a:spcBef>
                <a:spcPts val="1510"/>
              </a:spcBef>
            </a:pPr>
            <a:r>
              <a:rPr dirty="0" spc="400"/>
              <a:t>From</a:t>
            </a:r>
            <a:r>
              <a:rPr dirty="0" spc="-640"/>
              <a:t> </a:t>
            </a:r>
            <a:r>
              <a:rPr dirty="0" spc="710"/>
              <a:t>Page</a:t>
            </a:r>
            <a:r>
              <a:rPr dirty="0" spc="-635"/>
              <a:t> </a:t>
            </a:r>
            <a:r>
              <a:rPr dirty="0" spc="270"/>
              <a:t>to</a:t>
            </a:r>
            <a:r>
              <a:rPr dirty="0" spc="-635"/>
              <a:t> </a:t>
            </a:r>
            <a:r>
              <a:rPr dirty="0" spc="450"/>
              <a:t>Stage:</a:t>
            </a:r>
          </a:p>
          <a:p>
            <a:pPr marL="1775460" marR="748030" indent="-1214120">
              <a:lnSpc>
                <a:spcPct val="116300"/>
              </a:lnSpc>
            </a:pPr>
            <a:r>
              <a:rPr dirty="0" spc="220"/>
              <a:t>The</a:t>
            </a:r>
            <a:r>
              <a:rPr dirty="0" spc="-635"/>
              <a:t> </a:t>
            </a:r>
            <a:r>
              <a:rPr dirty="0" spc="315"/>
              <a:t>Power</a:t>
            </a:r>
            <a:r>
              <a:rPr dirty="0" spc="-630"/>
              <a:t> </a:t>
            </a:r>
            <a:r>
              <a:rPr dirty="0" spc="200"/>
              <a:t>of</a:t>
            </a:r>
            <a:r>
              <a:rPr dirty="0" spc="-635"/>
              <a:t> </a:t>
            </a:r>
            <a:r>
              <a:rPr dirty="0" spc="400"/>
              <a:t>Arts </a:t>
            </a:r>
            <a:r>
              <a:rPr dirty="0" spc="275"/>
              <a:t>in</a:t>
            </a:r>
            <a:r>
              <a:rPr dirty="0" spc="-645"/>
              <a:t> </a:t>
            </a:r>
            <a:r>
              <a:rPr dirty="0" spc="420"/>
              <a:t>Education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635" cy="10287000"/>
            <a:chOff x="0" y="0"/>
            <a:chExt cx="18288635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4603"/>
              <a:ext cx="18287999" cy="100523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18288635" cy="969010"/>
            </a:xfrm>
            <a:custGeom>
              <a:avLst/>
              <a:gdLst/>
              <a:ahLst/>
              <a:cxnLst/>
              <a:rect l="l" t="t" r="r" b="b"/>
              <a:pathLst>
                <a:path w="18288635" h="969010">
                  <a:moveTo>
                    <a:pt x="18288515" y="968927"/>
                  </a:moveTo>
                  <a:lnTo>
                    <a:pt x="0" y="968927"/>
                  </a:lnTo>
                  <a:lnTo>
                    <a:pt x="0" y="0"/>
                  </a:lnTo>
                  <a:lnTo>
                    <a:pt x="18288515" y="0"/>
                  </a:lnTo>
                  <a:lnTo>
                    <a:pt x="18288515" y="968927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4860829" y="6515480"/>
              <a:ext cx="890905" cy="890269"/>
            </a:xfrm>
            <a:custGeom>
              <a:avLst/>
              <a:gdLst/>
              <a:ahLst/>
              <a:cxnLst/>
              <a:rect l="l" t="t" r="r" b="b"/>
              <a:pathLst>
                <a:path w="890905" h="890270">
                  <a:moveTo>
                    <a:pt x="890422" y="0"/>
                  </a:moveTo>
                  <a:lnTo>
                    <a:pt x="0" y="0"/>
                  </a:lnTo>
                  <a:lnTo>
                    <a:pt x="0" y="243840"/>
                  </a:lnTo>
                  <a:lnTo>
                    <a:pt x="0" y="890270"/>
                  </a:lnTo>
                  <a:lnTo>
                    <a:pt x="243903" y="890270"/>
                  </a:lnTo>
                  <a:lnTo>
                    <a:pt x="243903" y="243840"/>
                  </a:lnTo>
                  <a:lnTo>
                    <a:pt x="890422" y="243840"/>
                  </a:lnTo>
                  <a:lnTo>
                    <a:pt x="890422" y="0"/>
                  </a:lnTo>
                  <a:close/>
                </a:path>
              </a:pathLst>
            </a:custGeom>
            <a:solidFill>
              <a:srgbClr val="D52D1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991134" y="6648704"/>
              <a:ext cx="760730" cy="757555"/>
            </a:xfrm>
            <a:custGeom>
              <a:avLst/>
              <a:gdLst/>
              <a:ahLst/>
              <a:cxnLst/>
              <a:rect l="l" t="t" r="r" b="b"/>
              <a:pathLst>
                <a:path w="760730" h="757554">
                  <a:moveTo>
                    <a:pt x="0" y="757195"/>
                  </a:moveTo>
                  <a:lnTo>
                    <a:pt x="0" y="0"/>
                  </a:lnTo>
                  <a:lnTo>
                    <a:pt x="760123" y="0"/>
                  </a:lnTo>
                </a:path>
              </a:pathLst>
            </a:custGeom>
            <a:ln w="87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7132707" y="6515480"/>
              <a:ext cx="890905" cy="890269"/>
            </a:xfrm>
            <a:custGeom>
              <a:avLst/>
              <a:gdLst/>
              <a:ahLst/>
              <a:cxnLst/>
              <a:rect l="l" t="t" r="r" b="b"/>
              <a:pathLst>
                <a:path w="890905" h="890270">
                  <a:moveTo>
                    <a:pt x="890422" y="0"/>
                  </a:moveTo>
                  <a:lnTo>
                    <a:pt x="0" y="0"/>
                  </a:lnTo>
                  <a:lnTo>
                    <a:pt x="0" y="243840"/>
                  </a:lnTo>
                  <a:lnTo>
                    <a:pt x="646518" y="243840"/>
                  </a:lnTo>
                  <a:lnTo>
                    <a:pt x="646518" y="890270"/>
                  </a:lnTo>
                  <a:lnTo>
                    <a:pt x="890422" y="890270"/>
                  </a:lnTo>
                  <a:lnTo>
                    <a:pt x="890422" y="243840"/>
                  </a:lnTo>
                  <a:lnTo>
                    <a:pt x="890422" y="0"/>
                  </a:lnTo>
                  <a:close/>
                </a:path>
              </a:pathLst>
            </a:custGeom>
            <a:solidFill>
              <a:srgbClr val="FFA6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7132713" y="6648704"/>
              <a:ext cx="760730" cy="757555"/>
            </a:xfrm>
            <a:custGeom>
              <a:avLst/>
              <a:gdLst/>
              <a:ahLst/>
              <a:cxnLst/>
              <a:rect l="l" t="t" r="r" b="b"/>
              <a:pathLst>
                <a:path w="760730" h="757554">
                  <a:moveTo>
                    <a:pt x="760123" y="757195"/>
                  </a:moveTo>
                  <a:lnTo>
                    <a:pt x="760123" y="0"/>
                  </a:lnTo>
                  <a:lnTo>
                    <a:pt x="0" y="0"/>
                  </a:lnTo>
                </a:path>
              </a:pathLst>
            </a:custGeom>
            <a:ln w="87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132707" y="8787510"/>
              <a:ext cx="890905" cy="699770"/>
            </a:xfrm>
            <a:custGeom>
              <a:avLst/>
              <a:gdLst/>
              <a:ahLst/>
              <a:cxnLst/>
              <a:rect l="l" t="t" r="r" b="b"/>
              <a:pathLst>
                <a:path w="890905" h="699770">
                  <a:moveTo>
                    <a:pt x="890422" y="0"/>
                  </a:moveTo>
                  <a:lnTo>
                    <a:pt x="646518" y="0"/>
                  </a:lnTo>
                  <a:lnTo>
                    <a:pt x="646518" y="646430"/>
                  </a:lnTo>
                  <a:lnTo>
                    <a:pt x="0" y="646430"/>
                  </a:lnTo>
                  <a:lnTo>
                    <a:pt x="0" y="699389"/>
                  </a:lnTo>
                  <a:lnTo>
                    <a:pt x="890422" y="699389"/>
                  </a:lnTo>
                  <a:lnTo>
                    <a:pt x="890422" y="646430"/>
                  </a:lnTo>
                  <a:lnTo>
                    <a:pt x="890422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7132713" y="8787355"/>
              <a:ext cx="760730" cy="757555"/>
            </a:xfrm>
            <a:custGeom>
              <a:avLst/>
              <a:gdLst/>
              <a:ahLst/>
              <a:cxnLst/>
              <a:rect l="l" t="t" r="r" b="b"/>
              <a:pathLst>
                <a:path w="760730" h="757554">
                  <a:moveTo>
                    <a:pt x="760123" y="0"/>
                  </a:moveTo>
                  <a:lnTo>
                    <a:pt x="760123" y="757195"/>
                  </a:lnTo>
                  <a:lnTo>
                    <a:pt x="0" y="757195"/>
                  </a:lnTo>
                </a:path>
              </a:pathLst>
            </a:custGeom>
            <a:ln w="87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4860829" y="8787510"/>
              <a:ext cx="890905" cy="699770"/>
            </a:xfrm>
            <a:custGeom>
              <a:avLst/>
              <a:gdLst/>
              <a:ahLst/>
              <a:cxnLst/>
              <a:rect l="l" t="t" r="r" b="b"/>
              <a:pathLst>
                <a:path w="890905" h="699770">
                  <a:moveTo>
                    <a:pt x="890422" y="646430"/>
                  </a:moveTo>
                  <a:lnTo>
                    <a:pt x="243903" y="646430"/>
                  </a:lnTo>
                  <a:lnTo>
                    <a:pt x="243903" y="0"/>
                  </a:lnTo>
                  <a:lnTo>
                    <a:pt x="0" y="0"/>
                  </a:lnTo>
                  <a:lnTo>
                    <a:pt x="0" y="646430"/>
                  </a:lnTo>
                  <a:lnTo>
                    <a:pt x="0" y="699389"/>
                  </a:lnTo>
                  <a:lnTo>
                    <a:pt x="890422" y="699389"/>
                  </a:lnTo>
                  <a:lnTo>
                    <a:pt x="890422" y="646430"/>
                  </a:lnTo>
                  <a:close/>
                </a:path>
              </a:pathLst>
            </a:custGeom>
            <a:solidFill>
              <a:srgbClr val="0086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991134" y="8787355"/>
              <a:ext cx="760730" cy="757555"/>
            </a:xfrm>
            <a:custGeom>
              <a:avLst/>
              <a:gdLst/>
              <a:ahLst/>
              <a:cxnLst/>
              <a:rect l="l" t="t" r="r" b="b"/>
              <a:pathLst>
                <a:path w="760730" h="757554">
                  <a:moveTo>
                    <a:pt x="0" y="0"/>
                  </a:moveTo>
                  <a:lnTo>
                    <a:pt x="0" y="757195"/>
                  </a:lnTo>
                  <a:lnTo>
                    <a:pt x="760123" y="757195"/>
                  </a:lnTo>
                </a:path>
              </a:pathLst>
            </a:custGeom>
            <a:ln w="87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0" y="9486899"/>
              <a:ext cx="18286730" cy="800100"/>
            </a:xfrm>
            <a:custGeom>
              <a:avLst/>
              <a:gdLst/>
              <a:ahLst/>
              <a:cxnLst/>
              <a:rect l="l" t="t" r="r" b="b"/>
              <a:pathLst>
                <a:path w="18286730" h="800100">
                  <a:moveTo>
                    <a:pt x="18286659" y="800099"/>
                  </a:moveTo>
                  <a:lnTo>
                    <a:pt x="0" y="800099"/>
                  </a:lnTo>
                  <a:lnTo>
                    <a:pt x="0" y="0"/>
                  </a:lnTo>
                  <a:lnTo>
                    <a:pt x="18286659" y="0"/>
                  </a:lnTo>
                  <a:lnTo>
                    <a:pt x="18286659" y="800099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298" y="69672"/>
              <a:ext cx="668940" cy="77342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22" y="3100865"/>
              <a:ext cx="152400" cy="152399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22" y="4901090"/>
              <a:ext cx="152400" cy="15239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22" y="7301390"/>
              <a:ext cx="152400" cy="152399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1168455" y="2803044"/>
            <a:ext cx="16019144" cy="5426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3970" marR="5080">
              <a:lnSpc>
                <a:spcPct val="115799"/>
              </a:lnSpc>
              <a:spcBef>
                <a:spcPts val="100"/>
              </a:spcBef>
            </a:pPr>
            <a:r>
              <a:rPr dirty="0" sz="3400" spc="175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9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0" b="1">
                <a:solidFill>
                  <a:srgbClr val="003C70"/>
                </a:solidFill>
                <a:latin typeface="Trebuchet MS"/>
                <a:cs typeface="Trebuchet MS"/>
              </a:rPr>
              <a:t>Education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65" b="1">
                <a:solidFill>
                  <a:srgbClr val="003C70"/>
                </a:solidFill>
                <a:latin typeface="Trebuchet MS"/>
                <a:cs typeface="Trebuchet MS"/>
              </a:rPr>
              <a:t>has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95" b="1">
                <a:solidFill>
                  <a:srgbClr val="003C70"/>
                </a:solidFill>
                <a:latin typeface="Trebuchet MS"/>
                <a:cs typeface="Trebuchet MS"/>
              </a:rPr>
              <a:t>been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70" b="1">
                <a:solidFill>
                  <a:srgbClr val="003C70"/>
                </a:solidFill>
                <a:latin typeface="Trebuchet MS"/>
                <a:cs typeface="Trebuchet MS"/>
              </a:rPr>
              <a:t>shown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9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25" b="1">
                <a:solidFill>
                  <a:srgbClr val="003C70"/>
                </a:solidFill>
                <a:latin typeface="Trebuchet MS"/>
                <a:cs typeface="Trebuchet MS"/>
              </a:rPr>
              <a:t>improve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5" b="1">
                <a:solidFill>
                  <a:srgbClr val="003C70"/>
                </a:solidFill>
                <a:latin typeface="Trebuchet MS"/>
                <a:cs typeface="Trebuchet MS"/>
              </a:rPr>
              <a:t>both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45" b="1">
                <a:solidFill>
                  <a:srgbClr val="003C70"/>
                </a:solidFill>
                <a:latin typeface="Trebuchet MS"/>
                <a:cs typeface="Trebuchet MS"/>
              </a:rPr>
              <a:t>literacy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30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critical </a:t>
            </a:r>
            <a:r>
              <a:rPr dirty="0" sz="3400" spc="195" b="1">
                <a:solidFill>
                  <a:srgbClr val="003C70"/>
                </a:solidFill>
                <a:latin typeface="Trebuchet MS"/>
                <a:cs typeface="Trebuchet MS"/>
              </a:rPr>
              <a:t>thinking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5" b="1">
                <a:solidFill>
                  <a:srgbClr val="003C70"/>
                </a:solidFill>
                <a:latin typeface="Trebuchet MS"/>
                <a:cs typeface="Trebuchet MS"/>
              </a:rPr>
              <a:t>skills</a:t>
            </a:r>
            <a:r>
              <a:rPr dirty="0" sz="34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0" b="1">
                <a:solidFill>
                  <a:srgbClr val="003C70"/>
                </a:solidFill>
                <a:latin typeface="Trebuchet MS"/>
                <a:cs typeface="Trebuchet MS"/>
              </a:rPr>
              <a:t>resulting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45" b="1">
                <a:solidFill>
                  <a:srgbClr val="003C70"/>
                </a:solidFill>
                <a:latin typeface="Trebuchet MS"/>
                <a:cs typeface="Trebuchet MS"/>
              </a:rPr>
              <a:t>improved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20" b="1">
                <a:solidFill>
                  <a:srgbClr val="003C70"/>
                </a:solidFill>
                <a:latin typeface="Trebuchet MS"/>
                <a:cs typeface="Trebuchet MS"/>
              </a:rPr>
              <a:t>performance</a:t>
            </a:r>
            <a:r>
              <a:rPr dirty="0" sz="34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other</a:t>
            </a:r>
            <a:r>
              <a:rPr dirty="0" sz="34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0" b="1">
                <a:solidFill>
                  <a:srgbClr val="003C70"/>
                </a:solidFill>
                <a:latin typeface="Trebuchet MS"/>
                <a:cs typeface="Trebuchet MS"/>
              </a:rPr>
              <a:t>subject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90" b="1">
                <a:solidFill>
                  <a:srgbClr val="003C70"/>
                </a:solidFill>
                <a:latin typeface="Trebuchet MS"/>
                <a:cs typeface="Trebuchet MS"/>
              </a:rPr>
              <a:t>areas.</a:t>
            </a:r>
            <a:endParaRPr sz="3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75"/>
              </a:spcBef>
            </a:pPr>
            <a:endParaRPr sz="3400">
              <a:latin typeface="Trebuchet MS"/>
              <a:cs typeface="Trebuchet MS"/>
            </a:endParaRPr>
          </a:p>
          <a:p>
            <a:pPr algn="just" marL="13970" marR="167005">
              <a:lnSpc>
                <a:spcPct val="115799"/>
              </a:lnSpc>
            </a:pP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This</a:t>
            </a:r>
            <a:r>
              <a:rPr dirty="0" sz="3400" spc="-229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5" b="1">
                <a:solidFill>
                  <a:srgbClr val="003C70"/>
                </a:solidFill>
                <a:latin typeface="Trebuchet MS"/>
                <a:cs typeface="Trebuchet MS"/>
              </a:rPr>
              <a:t>type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5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5" b="1">
                <a:solidFill>
                  <a:srgbClr val="003C70"/>
                </a:solidFill>
                <a:latin typeface="Trebuchet MS"/>
                <a:cs typeface="Trebuchet MS"/>
              </a:rPr>
              <a:t>thinking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5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45" b="1">
                <a:solidFill>
                  <a:srgbClr val="003C70"/>
                </a:solidFill>
                <a:latin typeface="Trebuchet MS"/>
                <a:cs typeface="Trebuchet MS"/>
              </a:rPr>
              <a:t>rarely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65" b="1">
                <a:solidFill>
                  <a:srgbClr val="003C70"/>
                </a:solidFill>
                <a:latin typeface="Trebuchet MS"/>
                <a:cs typeface="Trebuchet MS"/>
              </a:rPr>
              <a:t>addressed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9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14" b="1">
                <a:solidFill>
                  <a:srgbClr val="003C70"/>
                </a:solidFill>
                <a:latin typeface="Trebuchet MS"/>
                <a:cs typeface="Trebuchet MS"/>
              </a:rPr>
              <a:t>other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90" b="1">
                <a:solidFill>
                  <a:srgbClr val="003C70"/>
                </a:solidFill>
                <a:latin typeface="Trebuchet MS"/>
                <a:cs typeface="Trebuchet MS"/>
              </a:rPr>
              <a:t>curriculum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90" b="1">
                <a:solidFill>
                  <a:srgbClr val="003C70"/>
                </a:solidFill>
                <a:latin typeface="Trebuchet MS"/>
                <a:cs typeface="Trebuchet MS"/>
              </a:rPr>
              <a:t>areas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yet</a:t>
            </a:r>
            <a:r>
              <a:rPr dirty="0" sz="3400" spc="-2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0" b="1">
                <a:solidFill>
                  <a:srgbClr val="003C70"/>
                </a:solidFill>
                <a:latin typeface="Trebuchet MS"/>
                <a:cs typeface="Trebuchet MS"/>
              </a:rPr>
              <a:t>is </a:t>
            </a:r>
            <a:r>
              <a:rPr dirty="0" sz="3400" spc="200" b="1">
                <a:solidFill>
                  <a:srgbClr val="003C70"/>
                </a:solidFill>
                <a:latin typeface="Trebuchet MS"/>
                <a:cs typeface="Trebuchet MS"/>
              </a:rPr>
              <a:t>foundational</a:t>
            </a:r>
            <a:r>
              <a:rPr dirty="0" sz="34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9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420" b="1">
                <a:solidFill>
                  <a:srgbClr val="003C70"/>
                </a:solidFill>
                <a:latin typeface="Trebuchet MS"/>
                <a:cs typeface="Trebuchet MS"/>
              </a:rPr>
              <a:t>many</a:t>
            </a:r>
            <a:r>
              <a:rPr dirty="0" sz="34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5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14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5" b="1">
                <a:solidFill>
                  <a:srgbClr val="003C70"/>
                </a:solidFill>
                <a:latin typeface="Trebuchet MS"/>
                <a:cs typeface="Trebuchet MS"/>
              </a:rPr>
              <a:t>skills</a:t>
            </a:r>
            <a:r>
              <a:rPr dirty="0" sz="34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70" b="1">
                <a:solidFill>
                  <a:srgbClr val="003C70"/>
                </a:solidFill>
                <a:latin typeface="Trebuchet MS"/>
                <a:cs typeface="Trebuchet MS"/>
              </a:rPr>
              <a:t>deemed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80" b="1">
                <a:solidFill>
                  <a:srgbClr val="003C70"/>
                </a:solidFill>
                <a:latin typeface="Trebuchet MS"/>
                <a:cs typeface="Trebuchet MS"/>
              </a:rPr>
              <a:t>crucial</a:t>
            </a:r>
            <a:r>
              <a:rPr dirty="0" sz="34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5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10" b="1">
                <a:solidFill>
                  <a:srgbClr val="003C70"/>
                </a:solidFill>
                <a:latin typeface="Trebuchet MS"/>
                <a:cs typeface="Trebuchet MS"/>
              </a:rPr>
              <a:t>success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9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14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23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-20" b="1">
                <a:solidFill>
                  <a:srgbClr val="003C70"/>
                </a:solidFill>
                <a:latin typeface="Trebuchet MS"/>
                <a:cs typeface="Trebuchet MS"/>
              </a:rPr>
              <a:t>21st </a:t>
            </a:r>
            <a:r>
              <a:rPr dirty="0" sz="3400" spc="185" b="1">
                <a:solidFill>
                  <a:srgbClr val="003C70"/>
                </a:solidFill>
                <a:latin typeface="Trebuchet MS"/>
                <a:cs typeface="Trebuchet MS"/>
              </a:rPr>
              <a:t>century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710" b="1">
                <a:solidFill>
                  <a:srgbClr val="003C70"/>
                </a:solidFill>
                <a:latin typeface="Trebuchet MS"/>
                <a:cs typeface="Trebuchet MS"/>
              </a:rPr>
              <a:t>-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0" b="1">
                <a:solidFill>
                  <a:srgbClr val="003C70"/>
                </a:solidFill>
                <a:latin typeface="Trebuchet MS"/>
                <a:cs typeface="Trebuchet MS"/>
              </a:rPr>
              <a:t>innovation,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90" b="1">
                <a:solidFill>
                  <a:srgbClr val="003C70"/>
                </a:solidFill>
                <a:latin typeface="Trebuchet MS"/>
                <a:cs typeface="Trebuchet MS"/>
              </a:rPr>
              <a:t>problem-</a:t>
            </a:r>
            <a:r>
              <a:rPr dirty="0" sz="3400" spc="190" b="1">
                <a:solidFill>
                  <a:srgbClr val="003C70"/>
                </a:solidFill>
                <a:latin typeface="Trebuchet MS"/>
                <a:cs typeface="Trebuchet MS"/>
              </a:rPr>
              <a:t>solving,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50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0" b="1">
                <a:solidFill>
                  <a:srgbClr val="003C70"/>
                </a:solidFill>
                <a:latin typeface="Trebuchet MS"/>
                <a:cs typeface="Trebuchet MS"/>
              </a:rPr>
              <a:t>creativity</a:t>
            </a:r>
            <a:r>
              <a:rPr dirty="0" sz="34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440" b="1">
                <a:solidFill>
                  <a:srgbClr val="003C70"/>
                </a:solidFill>
                <a:latin typeface="Trebuchet MS"/>
                <a:cs typeface="Trebuchet MS"/>
              </a:rPr>
              <a:t>among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them.</a:t>
            </a:r>
            <a:endParaRPr sz="3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3400">
              <a:latin typeface="Trebuchet MS"/>
              <a:cs typeface="Trebuchet MS"/>
            </a:endParaRPr>
          </a:p>
          <a:p>
            <a:pPr marL="12700" marR="3863340" indent="1270">
              <a:lnSpc>
                <a:spcPct val="115799"/>
              </a:lnSpc>
            </a:pPr>
            <a:r>
              <a:rPr dirty="0" sz="3400" spc="170" b="1">
                <a:solidFill>
                  <a:srgbClr val="003C70"/>
                </a:solidFill>
                <a:latin typeface="Trebuchet MS"/>
                <a:cs typeface="Trebuchet MS"/>
              </a:rPr>
              <a:t>These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5" b="1">
                <a:solidFill>
                  <a:srgbClr val="003C70"/>
                </a:solidFill>
                <a:latin typeface="Trebuchet MS"/>
                <a:cs typeface="Trebuchet MS"/>
              </a:rPr>
              <a:t>skills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04" b="1">
                <a:solidFill>
                  <a:srgbClr val="003C70"/>
                </a:solidFill>
                <a:latin typeface="Trebuchet MS"/>
                <a:cs typeface="Trebuchet MS"/>
              </a:rPr>
              <a:t>are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critical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5" b="1">
                <a:solidFill>
                  <a:srgbClr val="003C70"/>
                </a:solidFill>
                <a:latin typeface="Trebuchet MS"/>
                <a:cs typeface="Trebuchet MS"/>
              </a:rPr>
              <a:t>not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00" b="1">
                <a:solidFill>
                  <a:srgbClr val="003C70"/>
                </a:solidFill>
                <a:latin typeface="Trebuchet MS"/>
                <a:cs typeface="Trebuchet MS"/>
              </a:rPr>
              <a:t>only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29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95" b="1">
                <a:solidFill>
                  <a:srgbClr val="003C70"/>
                </a:solidFill>
                <a:latin typeface="Trebuchet MS"/>
                <a:cs typeface="Trebuchet MS"/>
              </a:rPr>
              <a:t>but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4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484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50" b="1">
                <a:solidFill>
                  <a:srgbClr val="003C70"/>
                </a:solidFill>
                <a:latin typeface="Trebuchet MS"/>
                <a:cs typeface="Trebuchet MS"/>
              </a:rPr>
              <a:t>wide </a:t>
            </a:r>
            <a:r>
              <a:rPr dirty="0" sz="3400" spc="180" b="1">
                <a:solidFill>
                  <a:srgbClr val="003C70"/>
                </a:solidFill>
                <a:latin typeface="Trebuchet MS"/>
                <a:cs typeface="Trebuchet MS"/>
              </a:rPr>
              <a:t>variety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8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0" b="1">
                <a:solidFill>
                  <a:srgbClr val="003C70"/>
                </a:solidFill>
                <a:latin typeface="Trebuchet MS"/>
                <a:cs typeface="Trebuchet MS"/>
              </a:rPr>
              <a:t>subject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00" b="1">
                <a:solidFill>
                  <a:srgbClr val="003C70"/>
                </a:solidFill>
                <a:latin typeface="Trebuchet MS"/>
                <a:cs typeface="Trebuchet MS"/>
              </a:rPr>
              <a:t>areas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60" b="1">
                <a:solidFill>
                  <a:srgbClr val="003C70"/>
                </a:solidFill>
                <a:latin typeface="Trebuchet MS"/>
                <a:cs typeface="Trebuchet MS"/>
              </a:rPr>
              <a:t>beyond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29" b="1">
                <a:solidFill>
                  <a:srgbClr val="003C70"/>
                </a:solidFill>
                <a:latin typeface="Trebuchet MS"/>
                <a:cs typeface="Trebuchet MS"/>
              </a:rPr>
              <a:t>classroom.</a:t>
            </a:r>
            <a:endParaRPr sz="3400">
              <a:latin typeface="Trebuchet MS"/>
              <a:cs typeface="Trebuchet MS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3157252" y="6930779"/>
            <a:ext cx="4446905" cy="2557780"/>
            <a:chOff x="13157252" y="6930779"/>
            <a:chExt cx="4446905" cy="2557780"/>
          </a:xfrm>
        </p:grpSpPr>
        <p:sp>
          <p:nvSpPr>
            <p:cNvPr id="20" name="object 20" descr=""/>
            <p:cNvSpPr/>
            <p:nvPr/>
          </p:nvSpPr>
          <p:spPr>
            <a:xfrm>
              <a:off x="15276137" y="6930779"/>
              <a:ext cx="2327910" cy="2327910"/>
            </a:xfrm>
            <a:custGeom>
              <a:avLst/>
              <a:gdLst/>
              <a:ahLst/>
              <a:cxnLst/>
              <a:rect l="l" t="t" r="r" b="b"/>
              <a:pathLst>
                <a:path w="2327909" h="2327909">
                  <a:moveTo>
                    <a:pt x="2327520" y="2327520"/>
                  </a:moveTo>
                  <a:lnTo>
                    <a:pt x="0" y="2327520"/>
                  </a:lnTo>
                  <a:lnTo>
                    <a:pt x="0" y="0"/>
                  </a:lnTo>
                  <a:lnTo>
                    <a:pt x="2327520" y="0"/>
                  </a:lnTo>
                  <a:lnTo>
                    <a:pt x="2327520" y="2327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5339905" y="7010488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19" h="0">
                  <a:moveTo>
                    <a:pt x="0" y="0"/>
                  </a:moveTo>
                  <a:lnTo>
                    <a:pt x="22318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5594976" y="6994546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5690627" y="7010488"/>
              <a:ext cx="1052195" cy="0"/>
            </a:xfrm>
            <a:custGeom>
              <a:avLst/>
              <a:gdLst/>
              <a:ahLst/>
              <a:cxnLst/>
              <a:rect l="l" t="t" r="r" b="b"/>
              <a:pathLst>
                <a:path w="1052194" h="0">
                  <a:moveTo>
                    <a:pt x="0" y="0"/>
                  </a:moveTo>
                  <a:lnTo>
                    <a:pt x="127535" y="0"/>
                  </a:lnTo>
                </a:path>
                <a:path w="1052194" h="0">
                  <a:moveTo>
                    <a:pt x="255070" y="0"/>
                  </a:moveTo>
                  <a:lnTo>
                    <a:pt x="286954" y="0"/>
                  </a:lnTo>
                </a:path>
                <a:path w="1052194" h="0">
                  <a:moveTo>
                    <a:pt x="350722" y="0"/>
                  </a:moveTo>
                  <a:lnTo>
                    <a:pt x="478257" y="0"/>
                  </a:lnTo>
                </a:path>
                <a:path w="1052194" h="0">
                  <a:moveTo>
                    <a:pt x="542025" y="0"/>
                  </a:moveTo>
                  <a:lnTo>
                    <a:pt x="573909" y="0"/>
                  </a:lnTo>
                </a:path>
                <a:path w="1052194" h="0">
                  <a:moveTo>
                    <a:pt x="637676" y="0"/>
                  </a:moveTo>
                  <a:lnTo>
                    <a:pt x="797096" y="0"/>
                  </a:lnTo>
                </a:path>
                <a:path w="1052194" h="0">
                  <a:moveTo>
                    <a:pt x="860863" y="0"/>
                  </a:moveTo>
                  <a:lnTo>
                    <a:pt x="892747" y="0"/>
                  </a:lnTo>
                </a:path>
                <a:path w="1052194" h="0">
                  <a:moveTo>
                    <a:pt x="924631" y="0"/>
                  </a:moveTo>
                  <a:lnTo>
                    <a:pt x="105216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6838445" y="699454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6934097" y="7010488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 h="0">
                  <a:moveTo>
                    <a:pt x="0" y="0"/>
                  </a:moveTo>
                  <a:lnTo>
                    <a:pt x="31883" y="0"/>
                  </a:lnTo>
                </a:path>
                <a:path w="605790" h="0">
                  <a:moveTo>
                    <a:pt x="127535" y="0"/>
                  </a:moveTo>
                  <a:lnTo>
                    <a:pt x="191303" y="0"/>
                  </a:lnTo>
                </a:path>
                <a:path w="605790" h="0">
                  <a:moveTo>
                    <a:pt x="223186" y="0"/>
                  </a:moveTo>
                  <a:lnTo>
                    <a:pt x="350722" y="0"/>
                  </a:lnTo>
                </a:path>
                <a:path w="605790" h="0">
                  <a:moveTo>
                    <a:pt x="382606" y="0"/>
                  </a:moveTo>
                  <a:lnTo>
                    <a:pt x="60579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5339898" y="7026440"/>
              <a:ext cx="319405" cy="32384"/>
            </a:xfrm>
            <a:custGeom>
              <a:avLst/>
              <a:gdLst/>
              <a:ahLst/>
              <a:cxnLst/>
              <a:rect l="l" t="t" r="r" b="b"/>
              <a:pathLst>
                <a:path w="319405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319405" h="32384">
                  <a:moveTo>
                    <a:pt x="223189" y="0"/>
                  </a:moveTo>
                  <a:lnTo>
                    <a:pt x="191300" y="0"/>
                  </a:lnTo>
                  <a:lnTo>
                    <a:pt x="191300" y="31877"/>
                  </a:lnTo>
                  <a:lnTo>
                    <a:pt x="223189" y="31877"/>
                  </a:lnTo>
                  <a:lnTo>
                    <a:pt x="223189" y="0"/>
                  </a:lnTo>
                  <a:close/>
                </a:path>
                <a:path w="319405" h="32384">
                  <a:moveTo>
                    <a:pt x="318833" y="0"/>
                  </a:moveTo>
                  <a:lnTo>
                    <a:pt x="255066" y="0"/>
                  </a:lnTo>
                  <a:lnTo>
                    <a:pt x="255066" y="31877"/>
                  </a:lnTo>
                  <a:lnTo>
                    <a:pt x="318833" y="31877"/>
                  </a:lnTo>
                  <a:lnTo>
                    <a:pt x="3188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5754395" y="7042372"/>
              <a:ext cx="1020444" cy="0"/>
            </a:xfrm>
            <a:custGeom>
              <a:avLst/>
              <a:gdLst/>
              <a:ahLst/>
              <a:cxnLst/>
              <a:rect l="l" t="t" r="r" b="b"/>
              <a:pathLst>
                <a:path w="1020444" h="0">
                  <a:moveTo>
                    <a:pt x="0" y="0"/>
                  </a:moveTo>
                  <a:lnTo>
                    <a:pt x="31883" y="0"/>
                  </a:lnTo>
                </a:path>
                <a:path w="1020444" h="0">
                  <a:moveTo>
                    <a:pt x="63767" y="0"/>
                  </a:moveTo>
                  <a:lnTo>
                    <a:pt x="95651" y="0"/>
                  </a:lnTo>
                </a:path>
                <a:path w="1020444" h="0">
                  <a:moveTo>
                    <a:pt x="127535" y="0"/>
                  </a:moveTo>
                  <a:lnTo>
                    <a:pt x="191303" y="0"/>
                  </a:lnTo>
                </a:path>
                <a:path w="1020444" h="0">
                  <a:moveTo>
                    <a:pt x="350722" y="0"/>
                  </a:moveTo>
                  <a:lnTo>
                    <a:pt x="382606" y="0"/>
                  </a:lnTo>
                </a:path>
                <a:path w="1020444" h="0">
                  <a:moveTo>
                    <a:pt x="478257" y="0"/>
                  </a:moveTo>
                  <a:lnTo>
                    <a:pt x="542025" y="0"/>
                  </a:lnTo>
                </a:path>
                <a:path w="1020444" h="0">
                  <a:moveTo>
                    <a:pt x="605793" y="0"/>
                  </a:moveTo>
                  <a:lnTo>
                    <a:pt x="669560" y="0"/>
                  </a:lnTo>
                </a:path>
                <a:path w="1020444" h="0">
                  <a:moveTo>
                    <a:pt x="701444" y="0"/>
                  </a:moveTo>
                  <a:lnTo>
                    <a:pt x="828979" y="0"/>
                  </a:lnTo>
                </a:path>
                <a:path w="1020444" h="0">
                  <a:moveTo>
                    <a:pt x="860863" y="0"/>
                  </a:moveTo>
                  <a:lnTo>
                    <a:pt x="924631" y="0"/>
                  </a:lnTo>
                </a:path>
                <a:path w="1020444" h="0">
                  <a:moveTo>
                    <a:pt x="956515" y="0"/>
                  </a:moveTo>
                  <a:lnTo>
                    <a:pt x="102028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6838445" y="702643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902213" y="704237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31883" y="0"/>
                  </a:lnTo>
                </a:path>
                <a:path w="287019" h="0">
                  <a:moveTo>
                    <a:pt x="223186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339898" y="7026440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77"/>
                  </a:moveTo>
                  <a:lnTo>
                    <a:pt x="0" y="31877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77"/>
                  </a:lnTo>
                  <a:close/>
                </a:path>
                <a:path w="2200275" h="64134">
                  <a:moveTo>
                    <a:pt x="159423" y="31877"/>
                  </a:moveTo>
                  <a:lnTo>
                    <a:pt x="63766" y="31877"/>
                  </a:lnTo>
                  <a:lnTo>
                    <a:pt x="63766" y="63766"/>
                  </a:lnTo>
                  <a:lnTo>
                    <a:pt x="159423" y="63766"/>
                  </a:lnTo>
                  <a:lnTo>
                    <a:pt x="159423" y="31877"/>
                  </a:lnTo>
                  <a:close/>
                </a:path>
                <a:path w="2200275" h="64134">
                  <a:moveTo>
                    <a:pt x="223189" y="31877"/>
                  </a:moveTo>
                  <a:lnTo>
                    <a:pt x="191300" y="31877"/>
                  </a:lnTo>
                  <a:lnTo>
                    <a:pt x="191300" y="63766"/>
                  </a:lnTo>
                  <a:lnTo>
                    <a:pt x="223189" y="63766"/>
                  </a:lnTo>
                  <a:lnTo>
                    <a:pt x="223189" y="31877"/>
                  </a:lnTo>
                  <a:close/>
                </a:path>
                <a:path w="2200275" h="64134">
                  <a:moveTo>
                    <a:pt x="318833" y="31877"/>
                  </a:moveTo>
                  <a:lnTo>
                    <a:pt x="255066" y="31877"/>
                  </a:lnTo>
                  <a:lnTo>
                    <a:pt x="255066" y="63766"/>
                  </a:lnTo>
                  <a:lnTo>
                    <a:pt x="318833" y="63766"/>
                  </a:lnTo>
                  <a:lnTo>
                    <a:pt x="318833" y="31877"/>
                  </a:lnTo>
                  <a:close/>
                </a:path>
                <a:path w="2200275" h="64134">
                  <a:moveTo>
                    <a:pt x="2008682" y="0"/>
                  </a:moveTo>
                  <a:lnTo>
                    <a:pt x="1976793" y="0"/>
                  </a:lnTo>
                  <a:lnTo>
                    <a:pt x="1976793" y="31877"/>
                  </a:lnTo>
                  <a:lnTo>
                    <a:pt x="2008682" y="31877"/>
                  </a:lnTo>
                  <a:lnTo>
                    <a:pt x="2008682" y="0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168106" y="0"/>
                  </a:lnTo>
                  <a:lnTo>
                    <a:pt x="2168106" y="31877"/>
                  </a:lnTo>
                  <a:lnTo>
                    <a:pt x="2199983" y="31877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50046" y="7074256"/>
              <a:ext cx="1371600" cy="0"/>
            </a:xfrm>
            <a:custGeom>
              <a:avLst/>
              <a:gdLst/>
              <a:ahLst/>
              <a:cxnLst/>
              <a:rect l="l" t="t" r="r" b="b"/>
              <a:pathLst>
                <a:path w="1371600" h="0">
                  <a:moveTo>
                    <a:pt x="0" y="0"/>
                  </a:moveTo>
                  <a:lnTo>
                    <a:pt x="63767" y="0"/>
                  </a:lnTo>
                </a:path>
                <a:path w="1371600" h="0">
                  <a:moveTo>
                    <a:pt x="95651" y="0"/>
                  </a:moveTo>
                  <a:lnTo>
                    <a:pt x="127535" y="0"/>
                  </a:lnTo>
                </a:path>
                <a:path w="1371600" h="0">
                  <a:moveTo>
                    <a:pt x="159419" y="0"/>
                  </a:moveTo>
                  <a:lnTo>
                    <a:pt x="191303" y="0"/>
                  </a:lnTo>
                </a:path>
                <a:path w="1371600" h="0">
                  <a:moveTo>
                    <a:pt x="286954" y="0"/>
                  </a:moveTo>
                  <a:lnTo>
                    <a:pt x="446373" y="0"/>
                  </a:lnTo>
                </a:path>
                <a:path w="1371600" h="0">
                  <a:moveTo>
                    <a:pt x="478257" y="0"/>
                  </a:moveTo>
                  <a:lnTo>
                    <a:pt x="510141" y="0"/>
                  </a:lnTo>
                </a:path>
                <a:path w="1371600" h="0">
                  <a:moveTo>
                    <a:pt x="542025" y="0"/>
                  </a:moveTo>
                  <a:lnTo>
                    <a:pt x="637676" y="0"/>
                  </a:lnTo>
                </a:path>
                <a:path w="1371600" h="0">
                  <a:moveTo>
                    <a:pt x="733328" y="0"/>
                  </a:moveTo>
                  <a:lnTo>
                    <a:pt x="797096" y="0"/>
                  </a:lnTo>
                </a:path>
                <a:path w="1371600" h="0">
                  <a:moveTo>
                    <a:pt x="860863" y="0"/>
                  </a:moveTo>
                  <a:lnTo>
                    <a:pt x="892747" y="0"/>
                  </a:lnTo>
                </a:path>
                <a:path w="1371600" h="0">
                  <a:moveTo>
                    <a:pt x="1020282" y="0"/>
                  </a:moveTo>
                  <a:lnTo>
                    <a:pt x="1084050" y="0"/>
                  </a:lnTo>
                </a:path>
                <a:path w="1371600" h="0">
                  <a:moveTo>
                    <a:pt x="1115934" y="0"/>
                  </a:moveTo>
                  <a:lnTo>
                    <a:pt x="1147818" y="0"/>
                  </a:lnTo>
                </a:path>
                <a:path w="1371600" h="0">
                  <a:moveTo>
                    <a:pt x="1211586" y="0"/>
                  </a:moveTo>
                  <a:lnTo>
                    <a:pt x="137100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5339898" y="7058317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89"/>
                  </a:moveTo>
                  <a:lnTo>
                    <a:pt x="0" y="31889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89"/>
                  </a:lnTo>
                  <a:close/>
                </a:path>
                <a:path w="2200275" h="64134">
                  <a:moveTo>
                    <a:pt x="159423" y="31889"/>
                  </a:moveTo>
                  <a:lnTo>
                    <a:pt x="63766" y="31889"/>
                  </a:lnTo>
                  <a:lnTo>
                    <a:pt x="63766" y="63766"/>
                  </a:lnTo>
                  <a:lnTo>
                    <a:pt x="159423" y="63766"/>
                  </a:lnTo>
                  <a:lnTo>
                    <a:pt x="159423" y="31889"/>
                  </a:lnTo>
                  <a:close/>
                </a:path>
                <a:path w="2200275" h="64134">
                  <a:moveTo>
                    <a:pt x="223189" y="31889"/>
                  </a:moveTo>
                  <a:lnTo>
                    <a:pt x="191300" y="31889"/>
                  </a:lnTo>
                  <a:lnTo>
                    <a:pt x="191300" y="63766"/>
                  </a:lnTo>
                  <a:lnTo>
                    <a:pt x="223189" y="63766"/>
                  </a:lnTo>
                  <a:lnTo>
                    <a:pt x="223189" y="31889"/>
                  </a:lnTo>
                  <a:close/>
                </a:path>
                <a:path w="2200275" h="64134">
                  <a:moveTo>
                    <a:pt x="2008682" y="0"/>
                  </a:moveTo>
                  <a:lnTo>
                    <a:pt x="1976793" y="0"/>
                  </a:lnTo>
                  <a:lnTo>
                    <a:pt x="1976793" y="31889"/>
                  </a:lnTo>
                  <a:lnTo>
                    <a:pt x="2008682" y="31889"/>
                  </a:lnTo>
                  <a:lnTo>
                    <a:pt x="2008682" y="0"/>
                  </a:lnTo>
                  <a:close/>
                </a:path>
                <a:path w="2200275" h="64134">
                  <a:moveTo>
                    <a:pt x="2136216" y="0"/>
                  </a:moveTo>
                  <a:lnTo>
                    <a:pt x="2040572" y="0"/>
                  </a:lnTo>
                  <a:lnTo>
                    <a:pt x="2040572" y="31889"/>
                  </a:lnTo>
                  <a:lnTo>
                    <a:pt x="2136216" y="31889"/>
                  </a:lnTo>
                  <a:lnTo>
                    <a:pt x="2136216" y="0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168106" y="0"/>
                  </a:lnTo>
                  <a:lnTo>
                    <a:pt x="2168106" y="31889"/>
                  </a:lnTo>
                  <a:lnTo>
                    <a:pt x="2199983" y="31889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626859" y="7106140"/>
              <a:ext cx="1562735" cy="0"/>
            </a:xfrm>
            <a:custGeom>
              <a:avLst/>
              <a:gdLst/>
              <a:ahLst/>
              <a:cxnLst/>
              <a:rect l="l" t="t" r="r" b="b"/>
              <a:pathLst>
                <a:path w="1562734" h="0">
                  <a:moveTo>
                    <a:pt x="0" y="0"/>
                  </a:moveTo>
                  <a:lnTo>
                    <a:pt x="63767" y="0"/>
                  </a:lnTo>
                </a:path>
                <a:path w="1562734" h="0">
                  <a:moveTo>
                    <a:pt x="95651" y="0"/>
                  </a:moveTo>
                  <a:lnTo>
                    <a:pt x="223186" y="0"/>
                  </a:lnTo>
                </a:path>
                <a:path w="1562734" h="0">
                  <a:moveTo>
                    <a:pt x="318838" y="0"/>
                  </a:moveTo>
                  <a:lnTo>
                    <a:pt x="382606" y="0"/>
                  </a:lnTo>
                </a:path>
                <a:path w="1562734" h="0">
                  <a:moveTo>
                    <a:pt x="446373" y="0"/>
                  </a:moveTo>
                  <a:lnTo>
                    <a:pt x="478257" y="0"/>
                  </a:lnTo>
                </a:path>
                <a:path w="1562734" h="0">
                  <a:moveTo>
                    <a:pt x="510141" y="0"/>
                  </a:moveTo>
                  <a:lnTo>
                    <a:pt x="542025" y="0"/>
                  </a:lnTo>
                </a:path>
                <a:path w="1562734" h="0">
                  <a:moveTo>
                    <a:pt x="573909" y="0"/>
                  </a:moveTo>
                  <a:lnTo>
                    <a:pt x="605793" y="0"/>
                  </a:lnTo>
                </a:path>
                <a:path w="1562734" h="0">
                  <a:moveTo>
                    <a:pt x="637676" y="0"/>
                  </a:moveTo>
                  <a:lnTo>
                    <a:pt x="701444" y="0"/>
                  </a:lnTo>
                </a:path>
                <a:path w="1562734" h="0">
                  <a:moveTo>
                    <a:pt x="733328" y="0"/>
                  </a:moveTo>
                  <a:lnTo>
                    <a:pt x="828979" y="0"/>
                  </a:lnTo>
                </a:path>
                <a:path w="1562734" h="0">
                  <a:moveTo>
                    <a:pt x="860863" y="0"/>
                  </a:moveTo>
                  <a:lnTo>
                    <a:pt x="1147818" y="0"/>
                  </a:lnTo>
                </a:path>
                <a:path w="1562734" h="0">
                  <a:moveTo>
                    <a:pt x="1179702" y="0"/>
                  </a:moveTo>
                  <a:lnTo>
                    <a:pt x="1562308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5339898" y="7090206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77"/>
                  </a:moveTo>
                  <a:lnTo>
                    <a:pt x="0" y="31877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77"/>
                  </a:lnTo>
                  <a:close/>
                </a:path>
                <a:path w="2200275" h="64134">
                  <a:moveTo>
                    <a:pt x="159423" y="31877"/>
                  </a:moveTo>
                  <a:lnTo>
                    <a:pt x="63766" y="31877"/>
                  </a:lnTo>
                  <a:lnTo>
                    <a:pt x="63766" y="63766"/>
                  </a:lnTo>
                  <a:lnTo>
                    <a:pt x="159423" y="63766"/>
                  </a:lnTo>
                  <a:lnTo>
                    <a:pt x="159423" y="31877"/>
                  </a:lnTo>
                  <a:close/>
                </a:path>
                <a:path w="2200275" h="64134">
                  <a:moveTo>
                    <a:pt x="223189" y="31877"/>
                  </a:moveTo>
                  <a:lnTo>
                    <a:pt x="191300" y="31877"/>
                  </a:lnTo>
                  <a:lnTo>
                    <a:pt x="191300" y="63766"/>
                  </a:lnTo>
                  <a:lnTo>
                    <a:pt x="223189" y="63766"/>
                  </a:lnTo>
                  <a:lnTo>
                    <a:pt x="223189" y="31877"/>
                  </a:lnTo>
                  <a:close/>
                </a:path>
                <a:path w="2200275" h="64134">
                  <a:moveTo>
                    <a:pt x="1944916" y="0"/>
                  </a:moveTo>
                  <a:lnTo>
                    <a:pt x="1913026" y="0"/>
                  </a:lnTo>
                  <a:lnTo>
                    <a:pt x="1913026" y="31877"/>
                  </a:lnTo>
                  <a:lnTo>
                    <a:pt x="1944916" y="31877"/>
                  </a:lnTo>
                  <a:lnTo>
                    <a:pt x="1944916" y="0"/>
                  </a:lnTo>
                  <a:close/>
                </a:path>
                <a:path w="2200275" h="64134">
                  <a:moveTo>
                    <a:pt x="2008682" y="0"/>
                  </a:moveTo>
                  <a:lnTo>
                    <a:pt x="1976793" y="0"/>
                  </a:lnTo>
                  <a:lnTo>
                    <a:pt x="1976793" y="31877"/>
                  </a:lnTo>
                  <a:lnTo>
                    <a:pt x="2008682" y="31877"/>
                  </a:lnTo>
                  <a:lnTo>
                    <a:pt x="2008682" y="0"/>
                  </a:lnTo>
                  <a:close/>
                </a:path>
                <a:path w="2200275" h="64134">
                  <a:moveTo>
                    <a:pt x="2136216" y="0"/>
                  </a:moveTo>
                  <a:lnTo>
                    <a:pt x="2040572" y="0"/>
                  </a:lnTo>
                  <a:lnTo>
                    <a:pt x="2040572" y="31877"/>
                  </a:lnTo>
                  <a:lnTo>
                    <a:pt x="2136216" y="31877"/>
                  </a:lnTo>
                  <a:lnTo>
                    <a:pt x="2136216" y="0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168106" y="0"/>
                  </a:lnTo>
                  <a:lnTo>
                    <a:pt x="2168106" y="31877"/>
                  </a:lnTo>
                  <a:lnTo>
                    <a:pt x="2199983" y="31877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5594976" y="7138024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5658743" y="712208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5722511" y="7138024"/>
              <a:ext cx="1403350" cy="0"/>
            </a:xfrm>
            <a:custGeom>
              <a:avLst/>
              <a:gdLst/>
              <a:ahLst/>
              <a:cxnLst/>
              <a:rect l="l" t="t" r="r" b="b"/>
              <a:pathLst>
                <a:path w="1403350" h="0">
                  <a:moveTo>
                    <a:pt x="0" y="0"/>
                  </a:moveTo>
                  <a:lnTo>
                    <a:pt x="95651" y="0"/>
                  </a:lnTo>
                </a:path>
                <a:path w="1403350" h="0">
                  <a:moveTo>
                    <a:pt x="127535" y="0"/>
                  </a:moveTo>
                  <a:lnTo>
                    <a:pt x="191303" y="0"/>
                  </a:lnTo>
                </a:path>
                <a:path w="1403350" h="0">
                  <a:moveTo>
                    <a:pt x="286954" y="0"/>
                  </a:moveTo>
                  <a:lnTo>
                    <a:pt x="318838" y="0"/>
                  </a:lnTo>
                </a:path>
                <a:path w="1403350" h="0">
                  <a:moveTo>
                    <a:pt x="350722" y="0"/>
                  </a:moveTo>
                  <a:lnTo>
                    <a:pt x="414489" y="0"/>
                  </a:lnTo>
                </a:path>
                <a:path w="1403350" h="0">
                  <a:moveTo>
                    <a:pt x="446373" y="0"/>
                  </a:moveTo>
                  <a:lnTo>
                    <a:pt x="510141" y="0"/>
                  </a:lnTo>
                </a:path>
                <a:path w="1403350" h="0">
                  <a:moveTo>
                    <a:pt x="542025" y="0"/>
                  </a:moveTo>
                  <a:lnTo>
                    <a:pt x="573909" y="0"/>
                  </a:lnTo>
                </a:path>
                <a:path w="1403350" h="0">
                  <a:moveTo>
                    <a:pt x="605793" y="0"/>
                  </a:moveTo>
                  <a:lnTo>
                    <a:pt x="860863" y="0"/>
                  </a:lnTo>
                </a:path>
                <a:path w="1403350" h="0">
                  <a:moveTo>
                    <a:pt x="956515" y="0"/>
                  </a:moveTo>
                  <a:lnTo>
                    <a:pt x="1020282" y="0"/>
                  </a:lnTo>
                </a:path>
                <a:path w="1403350" h="0">
                  <a:moveTo>
                    <a:pt x="1147818" y="0"/>
                  </a:moveTo>
                  <a:lnTo>
                    <a:pt x="1243469" y="0"/>
                  </a:lnTo>
                </a:path>
                <a:path w="1403350" h="0">
                  <a:moveTo>
                    <a:pt x="1275353" y="0"/>
                  </a:moveTo>
                  <a:lnTo>
                    <a:pt x="1307237" y="0"/>
                  </a:lnTo>
                </a:path>
                <a:path w="1403350" h="0">
                  <a:moveTo>
                    <a:pt x="1339121" y="0"/>
                  </a:moveTo>
                  <a:lnTo>
                    <a:pt x="140288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5339898" y="7122083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89"/>
                  </a:moveTo>
                  <a:lnTo>
                    <a:pt x="0" y="31889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89"/>
                  </a:lnTo>
                  <a:close/>
                </a:path>
                <a:path w="2200275" h="64134">
                  <a:moveTo>
                    <a:pt x="223189" y="31889"/>
                  </a:moveTo>
                  <a:lnTo>
                    <a:pt x="191300" y="31889"/>
                  </a:lnTo>
                  <a:lnTo>
                    <a:pt x="191300" y="63766"/>
                  </a:lnTo>
                  <a:lnTo>
                    <a:pt x="223189" y="63766"/>
                  </a:lnTo>
                  <a:lnTo>
                    <a:pt x="223189" y="31889"/>
                  </a:lnTo>
                  <a:close/>
                </a:path>
                <a:path w="2200275" h="64134">
                  <a:moveTo>
                    <a:pt x="350723" y="31889"/>
                  </a:moveTo>
                  <a:lnTo>
                    <a:pt x="318833" y="31889"/>
                  </a:lnTo>
                  <a:lnTo>
                    <a:pt x="318833" y="63766"/>
                  </a:lnTo>
                  <a:lnTo>
                    <a:pt x="350723" y="63766"/>
                  </a:lnTo>
                  <a:lnTo>
                    <a:pt x="350723" y="31889"/>
                  </a:lnTo>
                  <a:close/>
                </a:path>
                <a:path w="2200275" h="64134">
                  <a:moveTo>
                    <a:pt x="1881149" y="0"/>
                  </a:moveTo>
                  <a:lnTo>
                    <a:pt x="1817382" y="0"/>
                  </a:lnTo>
                  <a:lnTo>
                    <a:pt x="1817382" y="31889"/>
                  </a:lnTo>
                  <a:lnTo>
                    <a:pt x="1881149" y="31889"/>
                  </a:lnTo>
                  <a:lnTo>
                    <a:pt x="1881149" y="0"/>
                  </a:lnTo>
                  <a:close/>
                </a:path>
                <a:path w="2200275" h="64134">
                  <a:moveTo>
                    <a:pt x="1944916" y="0"/>
                  </a:moveTo>
                  <a:lnTo>
                    <a:pt x="1913026" y="0"/>
                  </a:lnTo>
                  <a:lnTo>
                    <a:pt x="1913026" y="31889"/>
                  </a:lnTo>
                  <a:lnTo>
                    <a:pt x="1944916" y="31889"/>
                  </a:lnTo>
                  <a:lnTo>
                    <a:pt x="1944916" y="0"/>
                  </a:lnTo>
                  <a:close/>
                </a:path>
                <a:path w="2200275" h="64134">
                  <a:moveTo>
                    <a:pt x="2008682" y="0"/>
                  </a:moveTo>
                  <a:lnTo>
                    <a:pt x="1976793" y="0"/>
                  </a:lnTo>
                  <a:lnTo>
                    <a:pt x="1976793" y="31889"/>
                  </a:lnTo>
                  <a:lnTo>
                    <a:pt x="2008682" y="31889"/>
                  </a:lnTo>
                  <a:lnTo>
                    <a:pt x="2008682" y="0"/>
                  </a:lnTo>
                  <a:close/>
                </a:path>
                <a:path w="2200275" h="64134">
                  <a:moveTo>
                    <a:pt x="2136216" y="0"/>
                  </a:moveTo>
                  <a:lnTo>
                    <a:pt x="2040572" y="0"/>
                  </a:lnTo>
                  <a:lnTo>
                    <a:pt x="2040572" y="31889"/>
                  </a:lnTo>
                  <a:lnTo>
                    <a:pt x="2136216" y="31889"/>
                  </a:lnTo>
                  <a:lnTo>
                    <a:pt x="2136216" y="0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168106" y="0"/>
                  </a:lnTo>
                  <a:lnTo>
                    <a:pt x="2168106" y="31889"/>
                  </a:lnTo>
                  <a:lnTo>
                    <a:pt x="2199983" y="31889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5945698" y="7169908"/>
              <a:ext cx="1148080" cy="0"/>
            </a:xfrm>
            <a:custGeom>
              <a:avLst/>
              <a:gdLst/>
              <a:ahLst/>
              <a:cxnLst/>
              <a:rect l="l" t="t" r="r" b="b"/>
              <a:pathLst>
                <a:path w="1148080" h="0">
                  <a:moveTo>
                    <a:pt x="0" y="0"/>
                  </a:moveTo>
                  <a:lnTo>
                    <a:pt x="63767" y="0"/>
                  </a:lnTo>
                </a:path>
                <a:path w="1148080" h="0">
                  <a:moveTo>
                    <a:pt x="127535" y="0"/>
                  </a:moveTo>
                  <a:lnTo>
                    <a:pt x="159419" y="0"/>
                  </a:lnTo>
                </a:path>
                <a:path w="1148080" h="0">
                  <a:moveTo>
                    <a:pt x="255070" y="0"/>
                  </a:moveTo>
                  <a:lnTo>
                    <a:pt x="318838" y="0"/>
                  </a:lnTo>
                </a:path>
                <a:path w="1148080" h="0">
                  <a:moveTo>
                    <a:pt x="350722" y="0"/>
                  </a:moveTo>
                  <a:lnTo>
                    <a:pt x="446373" y="0"/>
                  </a:lnTo>
                </a:path>
                <a:path w="1148080" h="0">
                  <a:moveTo>
                    <a:pt x="542025" y="0"/>
                  </a:moveTo>
                  <a:lnTo>
                    <a:pt x="573909" y="0"/>
                  </a:lnTo>
                </a:path>
                <a:path w="1148080" h="0">
                  <a:moveTo>
                    <a:pt x="701444" y="0"/>
                  </a:moveTo>
                  <a:lnTo>
                    <a:pt x="765212" y="0"/>
                  </a:lnTo>
                </a:path>
                <a:path w="1148080" h="0">
                  <a:moveTo>
                    <a:pt x="892747" y="0"/>
                  </a:moveTo>
                  <a:lnTo>
                    <a:pt x="924631" y="0"/>
                  </a:lnTo>
                </a:path>
                <a:path w="1148080" h="0">
                  <a:moveTo>
                    <a:pt x="956515" y="0"/>
                  </a:moveTo>
                  <a:lnTo>
                    <a:pt x="1147818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7157281" y="7153973"/>
              <a:ext cx="382905" cy="32384"/>
            </a:xfrm>
            <a:custGeom>
              <a:avLst/>
              <a:gdLst/>
              <a:ahLst/>
              <a:cxnLst/>
              <a:rect l="l" t="t" r="r" b="b"/>
              <a:pathLst>
                <a:path w="382905" h="32384">
                  <a:moveTo>
                    <a:pt x="63766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63766" y="31877"/>
                  </a:lnTo>
                  <a:lnTo>
                    <a:pt x="63766" y="0"/>
                  </a:lnTo>
                  <a:close/>
                </a:path>
                <a:path w="382905" h="32384">
                  <a:moveTo>
                    <a:pt x="191300" y="0"/>
                  </a:moveTo>
                  <a:lnTo>
                    <a:pt x="159410" y="0"/>
                  </a:lnTo>
                  <a:lnTo>
                    <a:pt x="159410" y="31877"/>
                  </a:lnTo>
                  <a:lnTo>
                    <a:pt x="191300" y="31877"/>
                  </a:lnTo>
                  <a:lnTo>
                    <a:pt x="191300" y="0"/>
                  </a:lnTo>
                  <a:close/>
                </a:path>
                <a:path w="382905" h="32384">
                  <a:moveTo>
                    <a:pt x="382600" y="0"/>
                  </a:moveTo>
                  <a:lnTo>
                    <a:pt x="350723" y="0"/>
                  </a:lnTo>
                  <a:lnTo>
                    <a:pt x="350723" y="31877"/>
                  </a:lnTo>
                  <a:lnTo>
                    <a:pt x="382600" y="31877"/>
                  </a:lnTo>
                  <a:lnTo>
                    <a:pt x="382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5339905" y="7201791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19" h="0">
                  <a:moveTo>
                    <a:pt x="0" y="0"/>
                  </a:moveTo>
                  <a:lnTo>
                    <a:pt x="22318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5594976" y="7201791"/>
              <a:ext cx="1690370" cy="0"/>
            </a:xfrm>
            <a:custGeom>
              <a:avLst/>
              <a:gdLst/>
              <a:ahLst/>
              <a:cxnLst/>
              <a:rect l="l" t="t" r="r" b="b"/>
              <a:pathLst>
                <a:path w="1690369" h="0">
                  <a:moveTo>
                    <a:pt x="0" y="0"/>
                  </a:moveTo>
                  <a:lnTo>
                    <a:pt x="1689843" y="0"/>
                  </a:lnTo>
                </a:path>
              </a:pathLst>
            </a:custGeom>
            <a:ln w="3188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5690627" y="7201791"/>
              <a:ext cx="1849755" cy="32384"/>
            </a:xfrm>
            <a:custGeom>
              <a:avLst/>
              <a:gdLst/>
              <a:ahLst/>
              <a:cxnLst/>
              <a:rect l="l" t="t" r="r" b="b"/>
              <a:pathLst>
                <a:path w="1849755" h="32384">
                  <a:moveTo>
                    <a:pt x="1626075" y="0"/>
                  </a:moveTo>
                  <a:lnTo>
                    <a:pt x="1849262" y="0"/>
                  </a:lnTo>
                </a:path>
                <a:path w="1849755" h="32384">
                  <a:moveTo>
                    <a:pt x="0" y="31883"/>
                  </a:moveTo>
                  <a:lnTo>
                    <a:pt x="31883" y="31883"/>
                  </a:lnTo>
                </a:path>
                <a:path w="1849755" h="32384">
                  <a:moveTo>
                    <a:pt x="63767" y="31883"/>
                  </a:moveTo>
                  <a:lnTo>
                    <a:pt x="191303" y="31883"/>
                  </a:lnTo>
                </a:path>
                <a:path w="1849755" h="32384">
                  <a:moveTo>
                    <a:pt x="382606" y="31883"/>
                  </a:moveTo>
                  <a:lnTo>
                    <a:pt x="414489" y="31883"/>
                  </a:lnTo>
                </a:path>
                <a:path w="1849755" h="32384">
                  <a:moveTo>
                    <a:pt x="478257" y="31883"/>
                  </a:moveTo>
                  <a:lnTo>
                    <a:pt x="542025" y="31883"/>
                  </a:lnTo>
                </a:path>
                <a:path w="1849755" h="32384">
                  <a:moveTo>
                    <a:pt x="573909" y="31883"/>
                  </a:moveTo>
                  <a:lnTo>
                    <a:pt x="605793" y="31883"/>
                  </a:lnTo>
                </a:path>
                <a:path w="1849755" h="32384">
                  <a:moveTo>
                    <a:pt x="637676" y="31883"/>
                  </a:moveTo>
                  <a:lnTo>
                    <a:pt x="701444" y="31883"/>
                  </a:lnTo>
                </a:path>
                <a:path w="1849755" h="32384">
                  <a:moveTo>
                    <a:pt x="797096" y="31883"/>
                  </a:moveTo>
                  <a:lnTo>
                    <a:pt x="892747" y="31883"/>
                  </a:lnTo>
                </a:path>
                <a:path w="1849755" h="32384">
                  <a:moveTo>
                    <a:pt x="924631" y="31883"/>
                  </a:moveTo>
                  <a:lnTo>
                    <a:pt x="988399" y="31883"/>
                  </a:lnTo>
                </a:path>
                <a:path w="1849755" h="32384">
                  <a:moveTo>
                    <a:pt x="1020282" y="31883"/>
                  </a:moveTo>
                  <a:lnTo>
                    <a:pt x="1147818" y="31883"/>
                  </a:lnTo>
                </a:path>
                <a:path w="1849755" h="32384">
                  <a:moveTo>
                    <a:pt x="1211586" y="31883"/>
                  </a:moveTo>
                  <a:lnTo>
                    <a:pt x="1243469" y="31883"/>
                  </a:lnTo>
                </a:path>
                <a:path w="1849755" h="32384">
                  <a:moveTo>
                    <a:pt x="1371005" y="31883"/>
                  </a:moveTo>
                  <a:lnTo>
                    <a:pt x="1434772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7189168" y="721773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5339905" y="7265559"/>
              <a:ext cx="1753870" cy="0"/>
            </a:xfrm>
            <a:custGeom>
              <a:avLst/>
              <a:gdLst/>
              <a:ahLst/>
              <a:cxnLst/>
              <a:rect l="l" t="t" r="r" b="b"/>
              <a:pathLst>
                <a:path w="1753869" h="0">
                  <a:moveTo>
                    <a:pt x="0" y="0"/>
                  </a:moveTo>
                  <a:lnTo>
                    <a:pt x="31883" y="0"/>
                  </a:lnTo>
                </a:path>
                <a:path w="1753869" h="0">
                  <a:moveTo>
                    <a:pt x="95651" y="0"/>
                  </a:moveTo>
                  <a:lnTo>
                    <a:pt x="350722" y="0"/>
                  </a:lnTo>
                </a:path>
                <a:path w="1753869" h="0">
                  <a:moveTo>
                    <a:pt x="510141" y="0"/>
                  </a:moveTo>
                  <a:lnTo>
                    <a:pt x="701444" y="0"/>
                  </a:lnTo>
                </a:path>
                <a:path w="1753869" h="0">
                  <a:moveTo>
                    <a:pt x="797096" y="0"/>
                  </a:moveTo>
                  <a:lnTo>
                    <a:pt x="828979" y="0"/>
                  </a:lnTo>
                </a:path>
                <a:path w="1753869" h="0">
                  <a:moveTo>
                    <a:pt x="860863" y="0"/>
                  </a:moveTo>
                  <a:lnTo>
                    <a:pt x="988399" y="0"/>
                  </a:lnTo>
                </a:path>
                <a:path w="1753869" h="0">
                  <a:moveTo>
                    <a:pt x="1020282" y="0"/>
                  </a:moveTo>
                  <a:lnTo>
                    <a:pt x="1179702" y="0"/>
                  </a:lnTo>
                </a:path>
                <a:path w="1753869" h="0">
                  <a:moveTo>
                    <a:pt x="1275353" y="0"/>
                  </a:moveTo>
                  <a:lnTo>
                    <a:pt x="1307237" y="0"/>
                  </a:lnTo>
                </a:path>
                <a:path w="1753869" h="0">
                  <a:moveTo>
                    <a:pt x="1498540" y="0"/>
                  </a:moveTo>
                  <a:lnTo>
                    <a:pt x="1562308" y="0"/>
                  </a:lnTo>
                </a:path>
                <a:path w="1753869" h="0">
                  <a:moveTo>
                    <a:pt x="1689843" y="0"/>
                  </a:moveTo>
                  <a:lnTo>
                    <a:pt x="175361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7189168" y="724961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7252936" y="7265559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63767" y="0"/>
                  </a:lnTo>
                </a:path>
                <a:path w="287019" h="0">
                  <a:moveTo>
                    <a:pt x="127535" y="0"/>
                  </a:moveTo>
                  <a:lnTo>
                    <a:pt x="159419" y="0"/>
                  </a:lnTo>
                </a:path>
                <a:path w="287019" h="0">
                  <a:moveTo>
                    <a:pt x="191303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5467440" y="728150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5594976" y="7297443"/>
              <a:ext cx="765810" cy="0"/>
            </a:xfrm>
            <a:custGeom>
              <a:avLst/>
              <a:gdLst/>
              <a:ahLst/>
              <a:cxnLst/>
              <a:rect l="l" t="t" r="r" b="b"/>
              <a:pathLst>
                <a:path w="765809" h="0">
                  <a:moveTo>
                    <a:pt x="0" y="0"/>
                  </a:moveTo>
                  <a:lnTo>
                    <a:pt x="31883" y="0"/>
                  </a:lnTo>
                </a:path>
                <a:path w="765809" h="0">
                  <a:moveTo>
                    <a:pt x="95651" y="0"/>
                  </a:moveTo>
                  <a:lnTo>
                    <a:pt x="127535" y="0"/>
                  </a:lnTo>
                </a:path>
                <a:path w="765809" h="0">
                  <a:moveTo>
                    <a:pt x="223186" y="0"/>
                  </a:moveTo>
                  <a:lnTo>
                    <a:pt x="255070" y="0"/>
                  </a:lnTo>
                </a:path>
                <a:path w="765809" h="0">
                  <a:moveTo>
                    <a:pt x="286954" y="0"/>
                  </a:moveTo>
                  <a:lnTo>
                    <a:pt x="318838" y="0"/>
                  </a:lnTo>
                </a:path>
                <a:path w="765809" h="0">
                  <a:moveTo>
                    <a:pt x="446373" y="0"/>
                  </a:moveTo>
                  <a:lnTo>
                    <a:pt x="701444" y="0"/>
                  </a:lnTo>
                </a:path>
                <a:path w="765809" h="0">
                  <a:moveTo>
                    <a:pt x="733328" y="0"/>
                  </a:moveTo>
                  <a:lnTo>
                    <a:pt x="76521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6423956" y="728150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5371789" y="7297443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115934" y="0"/>
                  </a:moveTo>
                  <a:lnTo>
                    <a:pt x="1243469" y="0"/>
                  </a:lnTo>
                </a:path>
                <a:path w="2168525" h="32384">
                  <a:moveTo>
                    <a:pt x="1275353" y="0"/>
                  </a:moveTo>
                  <a:lnTo>
                    <a:pt x="1307237" y="0"/>
                  </a:lnTo>
                </a:path>
                <a:path w="2168525" h="32384">
                  <a:moveTo>
                    <a:pt x="1371005" y="0"/>
                  </a:moveTo>
                  <a:lnTo>
                    <a:pt x="1466656" y="0"/>
                  </a:lnTo>
                </a:path>
                <a:path w="2168525" h="32384">
                  <a:moveTo>
                    <a:pt x="1530424" y="0"/>
                  </a:moveTo>
                  <a:lnTo>
                    <a:pt x="1594192" y="0"/>
                  </a:lnTo>
                </a:path>
                <a:path w="2168525" h="32384">
                  <a:moveTo>
                    <a:pt x="1657959" y="0"/>
                  </a:moveTo>
                  <a:lnTo>
                    <a:pt x="1753611" y="0"/>
                  </a:lnTo>
                </a:path>
                <a:path w="2168525" h="32384">
                  <a:moveTo>
                    <a:pt x="1785495" y="0"/>
                  </a:moveTo>
                  <a:lnTo>
                    <a:pt x="2040565" y="0"/>
                  </a:lnTo>
                </a:path>
                <a:path w="2168525" h="32384">
                  <a:moveTo>
                    <a:pt x="2072449" y="0"/>
                  </a:moveTo>
                  <a:lnTo>
                    <a:pt x="2104333" y="0"/>
                  </a:lnTo>
                </a:path>
                <a:path w="2168525" h="32384">
                  <a:moveTo>
                    <a:pt x="2136217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63767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5467440" y="731338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5531208" y="7329327"/>
              <a:ext cx="829310" cy="0"/>
            </a:xfrm>
            <a:custGeom>
              <a:avLst/>
              <a:gdLst/>
              <a:ahLst/>
              <a:cxnLst/>
              <a:rect l="l" t="t" r="r" b="b"/>
              <a:pathLst>
                <a:path w="829309" h="0">
                  <a:moveTo>
                    <a:pt x="0" y="0"/>
                  </a:moveTo>
                  <a:lnTo>
                    <a:pt x="63767" y="0"/>
                  </a:lnTo>
                </a:path>
                <a:path w="829309" h="0">
                  <a:moveTo>
                    <a:pt x="191303" y="0"/>
                  </a:moveTo>
                  <a:lnTo>
                    <a:pt x="286954" y="0"/>
                  </a:lnTo>
                </a:path>
                <a:path w="829309" h="0">
                  <a:moveTo>
                    <a:pt x="382606" y="0"/>
                  </a:moveTo>
                  <a:lnTo>
                    <a:pt x="446373" y="0"/>
                  </a:lnTo>
                </a:path>
                <a:path w="829309" h="0">
                  <a:moveTo>
                    <a:pt x="478257" y="0"/>
                  </a:moveTo>
                  <a:lnTo>
                    <a:pt x="510141" y="0"/>
                  </a:lnTo>
                </a:path>
                <a:path w="829309" h="0">
                  <a:moveTo>
                    <a:pt x="542025" y="0"/>
                  </a:moveTo>
                  <a:lnTo>
                    <a:pt x="573909" y="0"/>
                  </a:lnTo>
                </a:path>
                <a:path w="829309" h="0">
                  <a:moveTo>
                    <a:pt x="605793" y="0"/>
                  </a:moveTo>
                  <a:lnTo>
                    <a:pt x="669560" y="0"/>
                  </a:lnTo>
                </a:path>
                <a:path w="829309" h="0">
                  <a:moveTo>
                    <a:pt x="701444" y="0"/>
                  </a:moveTo>
                  <a:lnTo>
                    <a:pt x="82897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6423956" y="731338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5371789" y="7329327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115934" y="0"/>
                  </a:moveTo>
                  <a:lnTo>
                    <a:pt x="1147818" y="0"/>
                  </a:lnTo>
                </a:path>
                <a:path w="2168525" h="32384">
                  <a:moveTo>
                    <a:pt x="1211586" y="0"/>
                  </a:moveTo>
                  <a:lnTo>
                    <a:pt x="1243469" y="0"/>
                  </a:lnTo>
                </a:path>
                <a:path w="2168525" h="32384">
                  <a:moveTo>
                    <a:pt x="1275353" y="0"/>
                  </a:moveTo>
                  <a:lnTo>
                    <a:pt x="1530424" y="0"/>
                  </a:lnTo>
                </a:path>
                <a:path w="2168525" h="32384">
                  <a:moveTo>
                    <a:pt x="1562308" y="0"/>
                  </a:moveTo>
                  <a:lnTo>
                    <a:pt x="1594192" y="0"/>
                  </a:lnTo>
                </a:path>
                <a:path w="2168525" h="32384">
                  <a:moveTo>
                    <a:pt x="1626075" y="0"/>
                  </a:moveTo>
                  <a:lnTo>
                    <a:pt x="1657959" y="0"/>
                  </a:lnTo>
                </a:path>
                <a:path w="2168525" h="32384">
                  <a:moveTo>
                    <a:pt x="1689843" y="0"/>
                  </a:moveTo>
                  <a:lnTo>
                    <a:pt x="1721727" y="0"/>
                  </a:lnTo>
                </a:path>
                <a:path w="2168525" h="32384">
                  <a:moveTo>
                    <a:pt x="1785495" y="0"/>
                  </a:moveTo>
                  <a:lnTo>
                    <a:pt x="1817379" y="0"/>
                  </a:lnTo>
                </a:path>
                <a:path w="2168525" h="32384">
                  <a:moveTo>
                    <a:pt x="1849262" y="0"/>
                  </a:moveTo>
                  <a:lnTo>
                    <a:pt x="1881146" y="0"/>
                  </a:lnTo>
                </a:path>
                <a:path w="2168525" h="32384">
                  <a:moveTo>
                    <a:pt x="1944914" y="0"/>
                  </a:moveTo>
                  <a:lnTo>
                    <a:pt x="2008682" y="0"/>
                  </a:lnTo>
                </a:path>
                <a:path w="2168525" h="32384">
                  <a:moveTo>
                    <a:pt x="2040565" y="0"/>
                  </a:moveTo>
                  <a:lnTo>
                    <a:pt x="2072449" y="0"/>
                  </a:lnTo>
                </a:path>
                <a:path w="2168525" h="32384">
                  <a:moveTo>
                    <a:pt x="2104333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31883" y="31883"/>
                  </a:lnTo>
                </a:path>
                <a:path w="2168525" h="32384">
                  <a:moveTo>
                    <a:pt x="63767" y="31883"/>
                  </a:moveTo>
                  <a:lnTo>
                    <a:pt x="159419" y="31883"/>
                  </a:lnTo>
                </a:path>
                <a:path w="2168525" h="32384">
                  <a:moveTo>
                    <a:pt x="191303" y="31883"/>
                  </a:moveTo>
                  <a:lnTo>
                    <a:pt x="223186" y="31883"/>
                  </a:lnTo>
                </a:path>
                <a:path w="2168525" h="32384">
                  <a:moveTo>
                    <a:pt x="286954" y="31883"/>
                  </a:moveTo>
                  <a:lnTo>
                    <a:pt x="318838" y="31883"/>
                  </a:lnTo>
                </a:path>
                <a:path w="2168525" h="32384">
                  <a:moveTo>
                    <a:pt x="350722" y="31883"/>
                  </a:moveTo>
                  <a:lnTo>
                    <a:pt x="510141" y="31883"/>
                  </a:lnTo>
                </a:path>
                <a:path w="2168525" h="32384">
                  <a:moveTo>
                    <a:pt x="542025" y="31883"/>
                  </a:moveTo>
                  <a:lnTo>
                    <a:pt x="573909" y="31883"/>
                  </a:lnTo>
                </a:path>
                <a:path w="2168525" h="32384">
                  <a:moveTo>
                    <a:pt x="637676" y="31883"/>
                  </a:moveTo>
                  <a:lnTo>
                    <a:pt x="892747" y="31883"/>
                  </a:lnTo>
                </a:path>
                <a:path w="2168525" h="32384">
                  <a:moveTo>
                    <a:pt x="924631" y="31883"/>
                  </a:moveTo>
                  <a:lnTo>
                    <a:pt x="956515" y="31883"/>
                  </a:lnTo>
                </a:path>
                <a:path w="2168525" h="32384">
                  <a:moveTo>
                    <a:pt x="1020282" y="31883"/>
                  </a:moveTo>
                  <a:lnTo>
                    <a:pt x="1084050" y="31883"/>
                  </a:lnTo>
                </a:path>
                <a:path w="2168525" h="32384">
                  <a:moveTo>
                    <a:pt x="1115934" y="31883"/>
                  </a:moveTo>
                  <a:lnTo>
                    <a:pt x="1211586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6615259" y="734526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5435556" y="7361211"/>
              <a:ext cx="2072639" cy="32384"/>
            </a:xfrm>
            <a:custGeom>
              <a:avLst/>
              <a:gdLst/>
              <a:ahLst/>
              <a:cxnLst/>
              <a:rect l="l" t="t" r="r" b="b"/>
              <a:pathLst>
                <a:path w="2072640" h="32384">
                  <a:moveTo>
                    <a:pt x="1275353" y="0"/>
                  </a:moveTo>
                  <a:lnTo>
                    <a:pt x="1307237" y="0"/>
                  </a:lnTo>
                </a:path>
                <a:path w="2072640" h="32384">
                  <a:moveTo>
                    <a:pt x="1402889" y="0"/>
                  </a:moveTo>
                  <a:lnTo>
                    <a:pt x="1498540" y="0"/>
                  </a:lnTo>
                </a:path>
                <a:path w="2072640" h="32384">
                  <a:moveTo>
                    <a:pt x="1530424" y="0"/>
                  </a:moveTo>
                  <a:lnTo>
                    <a:pt x="1562308" y="0"/>
                  </a:lnTo>
                </a:path>
                <a:path w="2072640" h="32384">
                  <a:moveTo>
                    <a:pt x="1594192" y="0"/>
                  </a:moveTo>
                  <a:lnTo>
                    <a:pt x="1626075" y="0"/>
                  </a:lnTo>
                </a:path>
                <a:path w="2072640" h="32384">
                  <a:moveTo>
                    <a:pt x="1657959" y="0"/>
                  </a:moveTo>
                  <a:lnTo>
                    <a:pt x="1817379" y="0"/>
                  </a:lnTo>
                </a:path>
                <a:path w="2072640" h="32384">
                  <a:moveTo>
                    <a:pt x="1849262" y="0"/>
                  </a:moveTo>
                  <a:lnTo>
                    <a:pt x="1976798" y="0"/>
                  </a:lnTo>
                </a:path>
                <a:path w="2072640" h="32384">
                  <a:moveTo>
                    <a:pt x="2008682" y="0"/>
                  </a:moveTo>
                  <a:lnTo>
                    <a:pt x="2072449" y="0"/>
                  </a:lnTo>
                </a:path>
                <a:path w="2072640" h="32384">
                  <a:moveTo>
                    <a:pt x="0" y="31883"/>
                  </a:moveTo>
                  <a:lnTo>
                    <a:pt x="31883" y="31883"/>
                  </a:lnTo>
                </a:path>
                <a:path w="2072640" h="32384">
                  <a:moveTo>
                    <a:pt x="95651" y="31883"/>
                  </a:moveTo>
                  <a:lnTo>
                    <a:pt x="191303" y="31883"/>
                  </a:lnTo>
                </a:path>
                <a:path w="2072640" h="32384">
                  <a:moveTo>
                    <a:pt x="223186" y="31883"/>
                  </a:moveTo>
                  <a:lnTo>
                    <a:pt x="350722" y="31883"/>
                  </a:lnTo>
                </a:path>
                <a:path w="2072640" h="32384">
                  <a:moveTo>
                    <a:pt x="510141" y="31883"/>
                  </a:moveTo>
                  <a:lnTo>
                    <a:pt x="542025" y="31883"/>
                  </a:lnTo>
                </a:path>
                <a:path w="2072640" h="32384">
                  <a:moveTo>
                    <a:pt x="701444" y="31883"/>
                  </a:moveTo>
                  <a:lnTo>
                    <a:pt x="828979" y="31883"/>
                  </a:lnTo>
                </a:path>
                <a:path w="2072640" h="32384">
                  <a:moveTo>
                    <a:pt x="860863" y="31883"/>
                  </a:moveTo>
                  <a:lnTo>
                    <a:pt x="988399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6487712" y="7377163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160019" h="32384">
                  <a:moveTo>
                    <a:pt x="159423" y="0"/>
                  </a:moveTo>
                  <a:lnTo>
                    <a:pt x="127546" y="0"/>
                  </a:lnTo>
                  <a:lnTo>
                    <a:pt x="127546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6742794" y="7393095"/>
              <a:ext cx="797560" cy="0"/>
            </a:xfrm>
            <a:custGeom>
              <a:avLst/>
              <a:gdLst/>
              <a:ahLst/>
              <a:cxnLst/>
              <a:rect l="l" t="t" r="r" b="b"/>
              <a:pathLst>
                <a:path w="797559" h="0">
                  <a:moveTo>
                    <a:pt x="0" y="0"/>
                  </a:moveTo>
                  <a:lnTo>
                    <a:pt x="31883" y="0"/>
                  </a:lnTo>
                </a:path>
                <a:path w="797559" h="0">
                  <a:moveTo>
                    <a:pt x="127535" y="0"/>
                  </a:moveTo>
                  <a:lnTo>
                    <a:pt x="159419" y="0"/>
                  </a:lnTo>
                </a:path>
                <a:path w="797559" h="0">
                  <a:moveTo>
                    <a:pt x="223186" y="0"/>
                  </a:moveTo>
                  <a:lnTo>
                    <a:pt x="286954" y="0"/>
                  </a:lnTo>
                </a:path>
                <a:path w="797559" h="0">
                  <a:moveTo>
                    <a:pt x="318838" y="0"/>
                  </a:moveTo>
                  <a:lnTo>
                    <a:pt x="350722" y="0"/>
                  </a:lnTo>
                </a:path>
                <a:path w="797559" h="0">
                  <a:moveTo>
                    <a:pt x="382606" y="0"/>
                  </a:moveTo>
                  <a:lnTo>
                    <a:pt x="414489" y="0"/>
                  </a:lnTo>
                </a:path>
                <a:path w="797559" h="0">
                  <a:moveTo>
                    <a:pt x="446373" y="0"/>
                  </a:moveTo>
                  <a:lnTo>
                    <a:pt x="542025" y="0"/>
                  </a:lnTo>
                </a:path>
                <a:path w="797559" h="0">
                  <a:moveTo>
                    <a:pt x="573909" y="0"/>
                  </a:moveTo>
                  <a:lnTo>
                    <a:pt x="605793" y="0"/>
                  </a:lnTo>
                </a:path>
                <a:path w="797559" h="0">
                  <a:moveTo>
                    <a:pt x="637676" y="0"/>
                  </a:moveTo>
                  <a:lnTo>
                    <a:pt x="669560" y="0"/>
                  </a:lnTo>
                </a:path>
                <a:path w="797559" h="0">
                  <a:moveTo>
                    <a:pt x="733328" y="0"/>
                  </a:moveTo>
                  <a:lnTo>
                    <a:pt x="79709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5339905" y="74090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5563092" y="742497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0" y="0"/>
                  </a:moveTo>
                  <a:lnTo>
                    <a:pt x="6376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5658743" y="74090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5881930" y="7424978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 h="0">
                  <a:moveTo>
                    <a:pt x="0" y="0"/>
                  </a:moveTo>
                  <a:lnTo>
                    <a:pt x="95651" y="0"/>
                  </a:lnTo>
                </a:path>
                <a:path w="255269" h="0">
                  <a:moveTo>
                    <a:pt x="159419" y="0"/>
                  </a:moveTo>
                  <a:lnTo>
                    <a:pt x="191303" y="0"/>
                  </a:lnTo>
                </a:path>
                <a:path w="255269" h="0">
                  <a:moveTo>
                    <a:pt x="223186" y="0"/>
                  </a:moveTo>
                  <a:lnTo>
                    <a:pt x="25507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200769" y="74090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6296420" y="7424978"/>
              <a:ext cx="160020" cy="0"/>
            </a:xfrm>
            <a:custGeom>
              <a:avLst/>
              <a:gdLst/>
              <a:ahLst/>
              <a:cxnLst/>
              <a:rect l="l" t="t" r="r" b="b"/>
              <a:pathLst>
                <a:path w="160019" h="0">
                  <a:moveTo>
                    <a:pt x="0" y="0"/>
                  </a:moveTo>
                  <a:lnTo>
                    <a:pt x="31883" y="0"/>
                  </a:lnTo>
                </a:path>
                <a:path w="160019" h="0">
                  <a:moveTo>
                    <a:pt x="63767" y="0"/>
                  </a:moveTo>
                  <a:lnTo>
                    <a:pt x="95651" y="0"/>
                  </a:lnTo>
                </a:path>
                <a:path w="160019" h="0">
                  <a:moveTo>
                    <a:pt x="127535" y="0"/>
                  </a:moveTo>
                  <a:lnTo>
                    <a:pt x="15941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6487723" y="74090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6551491" y="7424978"/>
              <a:ext cx="988694" cy="0"/>
            </a:xfrm>
            <a:custGeom>
              <a:avLst/>
              <a:gdLst/>
              <a:ahLst/>
              <a:cxnLst/>
              <a:rect l="l" t="t" r="r" b="b"/>
              <a:pathLst>
                <a:path w="988694" h="0">
                  <a:moveTo>
                    <a:pt x="0" y="0"/>
                  </a:moveTo>
                  <a:lnTo>
                    <a:pt x="63767" y="0"/>
                  </a:lnTo>
                </a:path>
                <a:path w="988694" h="0">
                  <a:moveTo>
                    <a:pt x="95651" y="0"/>
                  </a:moveTo>
                  <a:lnTo>
                    <a:pt x="159419" y="0"/>
                  </a:lnTo>
                </a:path>
                <a:path w="988694" h="0">
                  <a:moveTo>
                    <a:pt x="191303" y="0"/>
                  </a:moveTo>
                  <a:lnTo>
                    <a:pt x="255070" y="0"/>
                  </a:lnTo>
                </a:path>
                <a:path w="988694" h="0">
                  <a:moveTo>
                    <a:pt x="286954" y="0"/>
                  </a:moveTo>
                  <a:lnTo>
                    <a:pt x="318838" y="0"/>
                  </a:lnTo>
                </a:path>
                <a:path w="988694" h="0">
                  <a:moveTo>
                    <a:pt x="382606" y="0"/>
                  </a:moveTo>
                  <a:lnTo>
                    <a:pt x="542025" y="0"/>
                  </a:lnTo>
                </a:path>
                <a:path w="988694" h="0">
                  <a:moveTo>
                    <a:pt x="605793" y="0"/>
                  </a:moveTo>
                  <a:lnTo>
                    <a:pt x="637676" y="0"/>
                  </a:lnTo>
                </a:path>
                <a:path w="988694" h="0">
                  <a:moveTo>
                    <a:pt x="669560" y="0"/>
                  </a:moveTo>
                  <a:lnTo>
                    <a:pt x="733328" y="0"/>
                  </a:lnTo>
                </a:path>
                <a:path w="988694" h="0">
                  <a:moveTo>
                    <a:pt x="765212" y="0"/>
                  </a:moveTo>
                  <a:lnTo>
                    <a:pt x="828979" y="0"/>
                  </a:lnTo>
                </a:path>
                <a:path w="988694" h="0">
                  <a:moveTo>
                    <a:pt x="860863" y="0"/>
                  </a:moveTo>
                  <a:lnTo>
                    <a:pt x="98839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5339905" y="744092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5403672" y="7456862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19" h="0">
                  <a:moveTo>
                    <a:pt x="0" y="0"/>
                  </a:moveTo>
                  <a:lnTo>
                    <a:pt x="95651" y="0"/>
                  </a:lnTo>
                </a:path>
                <a:path w="223519" h="0">
                  <a:moveTo>
                    <a:pt x="127535" y="0"/>
                  </a:moveTo>
                  <a:lnTo>
                    <a:pt x="159419" y="0"/>
                  </a:lnTo>
                </a:path>
                <a:path w="223519" h="0">
                  <a:moveTo>
                    <a:pt x="191303" y="0"/>
                  </a:moveTo>
                  <a:lnTo>
                    <a:pt x="22318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5658743" y="744092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5722511" y="745686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95651" y="0"/>
                  </a:lnTo>
                </a:path>
                <a:path w="287019" h="0">
                  <a:moveTo>
                    <a:pt x="191303" y="0"/>
                  </a:moveTo>
                  <a:lnTo>
                    <a:pt x="223186" y="0"/>
                  </a:lnTo>
                </a:path>
                <a:path w="287019" h="0">
                  <a:moveTo>
                    <a:pt x="255070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6073222" y="7440929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160019" h="32384">
                  <a:moveTo>
                    <a:pt x="159423" y="0"/>
                  </a:moveTo>
                  <a:lnTo>
                    <a:pt x="127546" y="0"/>
                  </a:lnTo>
                  <a:lnTo>
                    <a:pt x="127546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5371789" y="7456862"/>
              <a:ext cx="2072639" cy="32384"/>
            </a:xfrm>
            <a:custGeom>
              <a:avLst/>
              <a:gdLst/>
              <a:ahLst/>
              <a:cxnLst/>
              <a:rect l="l" t="t" r="r" b="b"/>
              <a:pathLst>
                <a:path w="2072640" h="32384">
                  <a:moveTo>
                    <a:pt x="892747" y="0"/>
                  </a:moveTo>
                  <a:lnTo>
                    <a:pt x="988399" y="0"/>
                  </a:lnTo>
                </a:path>
                <a:path w="2072640" h="32384">
                  <a:moveTo>
                    <a:pt x="1084050" y="0"/>
                  </a:moveTo>
                  <a:lnTo>
                    <a:pt x="1147818" y="0"/>
                  </a:lnTo>
                </a:path>
                <a:path w="2072640" h="32384">
                  <a:moveTo>
                    <a:pt x="1179702" y="0"/>
                  </a:moveTo>
                  <a:lnTo>
                    <a:pt x="1275353" y="0"/>
                  </a:lnTo>
                </a:path>
                <a:path w="2072640" h="32384">
                  <a:moveTo>
                    <a:pt x="1402889" y="0"/>
                  </a:moveTo>
                  <a:lnTo>
                    <a:pt x="1434772" y="0"/>
                  </a:lnTo>
                </a:path>
                <a:path w="2072640" h="32384">
                  <a:moveTo>
                    <a:pt x="1466656" y="0"/>
                  </a:moveTo>
                  <a:lnTo>
                    <a:pt x="1562308" y="0"/>
                  </a:lnTo>
                </a:path>
                <a:path w="2072640" h="32384">
                  <a:moveTo>
                    <a:pt x="1689843" y="0"/>
                  </a:moveTo>
                  <a:lnTo>
                    <a:pt x="1721727" y="0"/>
                  </a:lnTo>
                </a:path>
                <a:path w="2072640" h="32384">
                  <a:moveTo>
                    <a:pt x="1817379" y="0"/>
                  </a:moveTo>
                  <a:lnTo>
                    <a:pt x="1881146" y="0"/>
                  </a:lnTo>
                </a:path>
                <a:path w="2072640" h="32384">
                  <a:moveTo>
                    <a:pt x="1913030" y="0"/>
                  </a:moveTo>
                  <a:lnTo>
                    <a:pt x="2008682" y="0"/>
                  </a:lnTo>
                </a:path>
                <a:path w="2072640" h="32384">
                  <a:moveTo>
                    <a:pt x="2040565" y="0"/>
                  </a:moveTo>
                  <a:lnTo>
                    <a:pt x="2072449" y="0"/>
                  </a:lnTo>
                </a:path>
                <a:path w="2072640" h="32384">
                  <a:moveTo>
                    <a:pt x="0" y="31883"/>
                  </a:moveTo>
                  <a:lnTo>
                    <a:pt x="95651" y="31883"/>
                  </a:lnTo>
                </a:path>
                <a:path w="2072640" h="32384">
                  <a:moveTo>
                    <a:pt x="223186" y="31883"/>
                  </a:moveTo>
                  <a:lnTo>
                    <a:pt x="286954" y="31883"/>
                  </a:lnTo>
                </a:path>
                <a:path w="2072640" h="32384">
                  <a:moveTo>
                    <a:pt x="350722" y="31883"/>
                  </a:moveTo>
                  <a:lnTo>
                    <a:pt x="414489" y="31883"/>
                  </a:lnTo>
                </a:path>
                <a:path w="2072640" h="32384">
                  <a:moveTo>
                    <a:pt x="478257" y="31883"/>
                  </a:moveTo>
                  <a:lnTo>
                    <a:pt x="605793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6073233" y="747280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6137001" y="7488746"/>
              <a:ext cx="701675" cy="0"/>
            </a:xfrm>
            <a:custGeom>
              <a:avLst/>
              <a:gdLst/>
              <a:ahLst/>
              <a:cxnLst/>
              <a:rect l="l" t="t" r="r" b="b"/>
              <a:pathLst>
                <a:path w="701675" h="0">
                  <a:moveTo>
                    <a:pt x="0" y="0"/>
                  </a:moveTo>
                  <a:lnTo>
                    <a:pt x="63767" y="0"/>
                  </a:lnTo>
                </a:path>
                <a:path w="701675" h="0">
                  <a:moveTo>
                    <a:pt x="95651" y="0"/>
                  </a:moveTo>
                  <a:lnTo>
                    <a:pt x="159419" y="0"/>
                  </a:lnTo>
                </a:path>
                <a:path w="701675" h="0">
                  <a:moveTo>
                    <a:pt x="191303" y="0"/>
                  </a:moveTo>
                  <a:lnTo>
                    <a:pt x="414489" y="0"/>
                  </a:lnTo>
                </a:path>
                <a:path w="701675" h="0">
                  <a:moveTo>
                    <a:pt x="510141" y="0"/>
                  </a:moveTo>
                  <a:lnTo>
                    <a:pt x="542025" y="0"/>
                  </a:lnTo>
                </a:path>
                <a:path w="701675" h="0">
                  <a:moveTo>
                    <a:pt x="669560" y="0"/>
                  </a:moveTo>
                  <a:lnTo>
                    <a:pt x="70144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6870329" y="747280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5371789" y="7488746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562308" y="0"/>
                  </a:moveTo>
                  <a:lnTo>
                    <a:pt x="1594192" y="0"/>
                  </a:lnTo>
                </a:path>
                <a:path w="2168525" h="32384">
                  <a:moveTo>
                    <a:pt x="1689843" y="0"/>
                  </a:moveTo>
                  <a:lnTo>
                    <a:pt x="1753611" y="0"/>
                  </a:lnTo>
                </a:path>
                <a:path w="2168525" h="32384">
                  <a:moveTo>
                    <a:pt x="1881146" y="0"/>
                  </a:moveTo>
                  <a:lnTo>
                    <a:pt x="1913030" y="0"/>
                  </a:lnTo>
                </a:path>
                <a:path w="2168525" h="32384">
                  <a:moveTo>
                    <a:pt x="2008682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127535" y="31883"/>
                  </a:lnTo>
                </a:path>
                <a:path w="2168525" h="32384">
                  <a:moveTo>
                    <a:pt x="159419" y="31883"/>
                  </a:moveTo>
                  <a:lnTo>
                    <a:pt x="191303" y="31883"/>
                  </a:lnTo>
                </a:path>
                <a:path w="2168525" h="32384">
                  <a:moveTo>
                    <a:pt x="318838" y="31883"/>
                  </a:moveTo>
                  <a:lnTo>
                    <a:pt x="350722" y="31883"/>
                  </a:lnTo>
                </a:path>
                <a:path w="2168525" h="32384">
                  <a:moveTo>
                    <a:pt x="382606" y="31883"/>
                  </a:moveTo>
                  <a:lnTo>
                    <a:pt x="446373" y="31883"/>
                  </a:lnTo>
                </a:path>
                <a:path w="2168525" h="32384">
                  <a:moveTo>
                    <a:pt x="605793" y="31883"/>
                  </a:moveTo>
                  <a:lnTo>
                    <a:pt x="637676" y="31883"/>
                  </a:lnTo>
                </a:path>
                <a:path w="2168525" h="32384">
                  <a:moveTo>
                    <a:pt x="669560" y="31883"/>
                  </a:moveTo>
                  <a:lnTo>
                    <a:pt x="701444" y="31883"/>
                  </a:lnTo>
                </a:path>
                <a:path w="2168525" h="32384">
                  <a:moveTo>
                    <a:pt x="733328" y="31883"/>
                  </a:moveTo>
                  <a:lnTo>
                    <a:pt x="765212" y="31883"/>
                  </a:lnTo>
                </a:path>
                <a:path w="2168525" h="32384">
                  <a:moveTo>
                    <a:pt x="828979" y="31883"/>
                  </a:moveTo>
                  <a:lnTo>
                    <a:pt x="860863" y="31883"/>
                  </a:lnTo>
                </a:path>
                <a:path w="2168525" h="32384">
                  <a:moveTo>
                    <a:pt x="924631" y="31883"/>
                  </a:moveTo>
                  <a:lnTo>
                    <a:pt x="1020282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6455839" y="750468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6647142" y="7520630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6870329" y="750468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7061632" y="7520630"/>
              <a:ext cx="414655" cy="0"/>
            </a:xfrm>
            <a:custGeom>
              <a:avLst/>
              <a:gdLst/>
              <a:ahLst/>
              <a:cxnLst/>
              <a:rect l="l" t="t" r="r" b="b"/>
              <a:pathLst>
                <a:path w="414655" h="0">
                  <a:moveTo>
                    <a:pt x="0" y="0"/>
                  </a:moveTo>
                  <a:lnTo>
                    <a:pt x="31883" y="0"/>
                  </a:lnTo>
                </a:path>
                <a:path w="414655" h="0">
                  <a:moveTo>
                    <a:pt x="63767" y="0"/>
                  </a:moveTo>
                  <a:lnTo>
                    <a:pt x="191303" y="0"/>
                  </a:lnTo>
                </a:path>
                <a:path w="414655" h="0">
                  <a:moveTo>
                    <a:pt x="223186" y="0"/>
                  </a:moveTo>
                  <a:lnTo>
                    <a:pt x="286954" y="0"/>
                  </a:lnTo>
                </a:path>
                <a:path w="414655" h="0">
                  <a:moveTo>
                    <a:pt x="350722" y="0"/>
                  </a:moveTo>
                  <a:lnTo>
                    <a:pt x="41448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5467440" y="753657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5563092" y="7552514"/>
              <a:ext cx="861060" cy="0"/>
            </a:xfrm>
            <a:custGeom>
              <a:avLst/>
              <a:gdLst/>
              <a:ahLst/>
              <a:cxnLst/>
              <a:rect l="l" t="t" r="r" b="b"/>
              <a:pathLst>
                <a:path w="861059" h="0">
                  <a:moveTo>
                    <a:pt x="0" y="0"/>
                  </a:moveTo>
                  <a:lnTo>
                    <a:pt x="31883" y="0"/>
                  </a:lnTo>
                </a:path>
                <a:path w="861059" h="0">
                  <a:moveTo>
                    <a:pt x="63767" y="0"/>
                  </a:moveTo>
                  <a:lnTo>
                    <a:pt x="95651" y="0"/>
                  </a:lnTo>
                </a:path>
                <a:path w="861059" h="0">
                  <a:moveTo>
                    <a:pt x="127535" y="0"/>
                  </a:moveTo>
                  <a:lnTo>
                    <a:pt x="191303" y="0"/>
                  </a:lnTo>
                </a:path>
                <a:path w="861059" h="0">
                  <a:moveTo>
                    <a:pt x="286954" y="0"/>
                  </a:moveTo>
                  <a:lnTo>
                    <a:pt x="318838" y="0"/>
                  </a:lnTo>
                </a:path>
                <a:path w="861059" h="0">
                  <a:moveTo>
                    <a:pt x="350722" y="0"/>
                  </a:moveTo>
                  <a:lnTo>
                    <a:pt x="382606" y="0"/>
                  </a:lnTo>
                </a:path>
                <a:path w="861059" h="0">
                  <a:moveTo>
                    <a:pt x="414489" y="0"/>
                  </a:moveTo>
                  <a:lnTo>
                    <a:pt x="478257" y="0"/>
                  </a:lnTo>
                </a:path>
                <a:path w="861059" h="0">
                  <a:moveTo>
                    <a:pt x="542025" y="0"/>
                  </a:moveTo>
                  <a:lnTo>
                    <a:pt x="765212" y="0"/>
                  </a:lnTo>
                </a:path>
                <a:path w="861059" h="0">
                  <a:moveTo>
                    <a:pt x="797096" y="0"/>
                  </a:moveTo>
                  <a:lnTo>
                    <a:pt x="86086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6455839" y="753657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6519607" y="7552514"/>
              <a:ext cx="797560" cy="0"/>
            </a:xfrm>
            <a:custGeom>
              <a:avLst/>
              <a:gdLst/>
              <a:ahLst/>
              <a:cxnLst/>
              <a:rect l="l" t="t" r="r" b="b"/>
              <a:pathLst>
                <a:path w="797559" h="0">
                  <a:moveTo>
                    <a:pt x="0" y="0"/>
                  </a:moveTo>
                  <a:lnTo>
                    <a:pt x="95651" y="0"/>
                  </a:lnTo>
                </a:path>
                <a:path w="797559" h="0">
                  <a:moveTo>
                    <a:pt x="159419" y="0"/>
                  </a:moveTo>
                  <a:lnTo>
                    <a:pt x="318838" y="0"/>
                  </a:lnTo>
                </a:path>
                <a:path w="797559" h="0">
                  <a:moveTo>
                    <a:pt x="350722" y="0"/>
                  </a:moveTo>
                  <a:lnTo>
                    <a:pt x="414489" y="0"/>
                  </a:lnTo>
                </a:path>
                <a:path w="797559" h="0">
                  <a:moveTo>
                    <a:pt x="446373" y="0"/>
                  </a:moveTo>
                  <a:lnTo>
                    <a:pt x="510141" y="0"/>
                  </a:lnTo>
                </a:path>
                <a:path w="797559" h="0">
                  <a:moveTo>
                    <a:pt x="542025" y="0"/>
                  </a:moveTo>
                  <a:lnTo>
                    <a:pt x="605793" y="0"/>
                  </a:lnTo>
                </a:path>
                <a:path w="797559" h="0">
                  <a:moveTo>
                    <a:pt x="669560" y="0"/>
                  </a:moveTo>
                  <a:lnTo>
                    <a:pt x="701444" y="0"/>
                  </a:lnTo>
                </a:path>
                <a:path w="797559" h="0">
                  <a:moveTo>
                    <a:pt x="733328" y="0"/>
                  </a:moveTo>
                  <a:lnTo>
                    <a:pt x="79709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7380471" y="753657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5371789" y="7552514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2104333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63767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5467440" y="756845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5531208" y="7584398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5690627" y="7568456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0" y="0"/>
                  </a:moveTo>
                  <a:lnTo>
                    <a:pt x="95651" y="0"/>
                  </a:lnTo>
                  <a:lnTo>
                    <a:pt x="95651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5818162" y="7584398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31883" y="0"/>
                  </a:lnTo>
                </a:path>
                <a:path w="287019" h="0">
                  <a:moveTo>
                    <a:pt x="63767" y="0"/>
                  </a:moveTo>
                  <a:lnTo>
                    <a:pt x="127535" y="0"/>
                  </a:lnTo>
                </a:path>
                <a:path w="287019" h="0">
                  <a:moveTo>
                    <a:pt x="191303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6168885" y="756845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6232652" y="7584398"/>
              <a:ext cx="1084580" cy="0"/>
            </a:xfrm>
            <a:custGeom>
              <a:avLst/>
              <a:gdLst/>
              <a:ahLst/>
              <a:cxnLst/>
              <a:rect l="l" t="t" r="r" b="b"/>
              <a:pathLst>
                <a:path w="1084580" h="0">
                  <a:moveTo>
                    <a:pt x="0" y="0"/>
                  </a:moveTo>
                  <a:lnTo>
                    <a:pt x="31883" y="0"/>
                  </a:lnTo>
                </a:path>
                <a:path w="1084580" h="0">
                  <a:moveTo>
                    <a:pt x="63767" y="0"/>
                  </a:moveTo>
                  <a:lnTo>
                    <a:pt x="127535" y="0"/>
                  </a:lnTo>
                </a:path>
                <a:path w="1084580" h="0">
                  <a:moveTo>
                    <a:pt x="255070" y="0"/>
                  </a:moveTo>
                  <a:lnTo>
                    <a:pt x="414489" y="0"/>
                  </a:lnTo>
                </a:path>
                <a:path w="1084580" h="0">
                  <a:moveTo>
                    <a:pt x="478257" y="0"/>
                  </a:moveTo>
                  <a:lnTo>
                    <a:pt x="510141" y="0"/>
                  </a:lnTo>
                </a:path>
                <a:path w="1084580" h="0">
                  <a:moveTo>
                    <a:pt x="542025" y="0"/>
                  </a:moveTo>
                  <a:lnTo>
                    <a:pt x="637676" y="0"/>
                  </a:lnTo>
                </a:path>
                <a:path w="1084580" h="0">
                  <a:moveTo>
                    <a:pt x="669560" y="0"/>
                  </a:moveTo>
                  <a:lnTo>
                    <a:pt x="701444" y="0"/>
                  </a:lnTo>
                </a:path>
                <a:path w="1084580" h="0">
                  <a:moveTo>
                    <a:pt x="733328" y="0"/>
                  </a:moveTo>
                  <a:lnTo>
                    <a:pt x="860863" y="0"/>
                  </a:lnTo>
                </a:path>
                <a:path w="1084580" h="0">
                  <a:moveTo>
                    <a:pt x="924631" y="0"/>
                  </a:moveTo>
                  <a:lnTo>
                    <a:pt x="956515" y="0"/>
                  </a:lnTo>
                </a:path>
                <a:path w="1084580" h="0">
                  <a:moveTo>
                    <a:pt x="988399" y="0"/>
                  </a:moveTo>
                  <a:lnTo>
                    <a:pt x="1020282" y="0"/>
                  </a:lnTo>
                </a:path>
                <a:path w="1084580" h="0">
                  <a:moveTo>
                    <a:pt x="1052166" y="0"/>
                  </a:moveTo>
                  <a:lnTo>
                    <a:pt x="108405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7380471" y="756845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5371789" y="7584398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2072449" y="0"/>
                  </a:moveTo>
                  <a:lnTo>
                    <a:pt x="2104333" y="0"/>
                  </a:lnTo>
                </a:path>
                <a:path w="2168525" h="32384">
                  <a:moveTo>
                    <a:pt x="2136217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31883" y="31883"/>
                  </a:lnTo>
                </a:path>
                <a:path w="2168525" h="32384">
                  <a:moveTo>
                    <a:pt x="63767" y="31883"/>
                  </a:moveTo>
                  <a:lnTo>
                    <a:pt x="159419" y="31883"/>
                  </a:lnTo>
                </a:path>
                <a:path w="2168525" h="32384">
                  <a:moveTo>
                    <a:pt x="191303" y="31883"/>
                  </a:moveTo>
                  <a:lnTo>
                    <a:pt x="255070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15690627" y="7600340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0" y="0"/>
                  </a:moveTo>
                  <a:lnTo>
                    <a:pt x="95651" y="0"/>
                  </a:lnTo>
                  <a:lnTo>
                    <a:pt x="95651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15850046" y="7616281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63767" y="0"/>
                  </a:lnTo>
                </a:path>
                <a:path w="287019" h="0">
                  <a:moveTo>
                    <a:pt x="127535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16168878" y="7600340"/>
              <a:ext cx="255270" cy="32384"/>
            </a:xfrm>
            <a:custGeom>
              <a:avLst/>
              <a:gdLst/>
              <a:ahLst/>
              <a:cxnLst/>
              <a:rect l="l" t="t" r="r" b="b"/>
              <a:pathLst>
                <a:path w="255269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255269" h="32384">
                  <a:moveTo>
                    <a:pt x="159423" y="0"/>
                  </a:moveTo>
                  <a:lnTo>
                    <a:pt x="95656" y="0"/>
                  </a:lnTo>
                  <a:lnTo>
                    <a:pt x="95656" y="31889"/>
                  </a:lnTo>
                  <a:lnTo>
                    <a:pt x="159423" y="31889"/>
                  </a:lnTo>
                  <a:lnTo>
                    <a:pt x="159423" y="0"/>
                  </a:lnTo>
                  <a:close/>
                </a:path>
                <a:path w="255269" h="32384">
                  <a:moveTo>
                    <a:pt x="255066" y="0"/>
                  </a:moveTo>
                  <a:lnTo>
                    <a:pt x="191300" y="0"/>
                  </a:lnTo>
                  <a:lnTo>
                    <a:pt x="191300" y="31889"/>
                  </a:lnTo>
                  <a:lnTo>
                    <a:pt x="255066" y="31889"/>
                  </a:lnTo>
                  <a:lnTo>
                    <a:pt x="2550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16455839" y="7616281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 h="0">
                  <a:moveTo>
                    <a:pt x="0" y="0"/>
                  </a:moveTo>
                  <a:lnTo>
                    <a:pt x="31883" y="0"/>
                  </a:lnTo>
                </a:path>
                <a:path w="446405" h="0">
                  <a:moveTo>
                    <a:pt x="95651" y="0"/>
                  </a:moveTo>
                  <a:lnTo>
                    <a:pt x="159419" y="0"/>
                  </a:lnTo>
                </a:path>
                <a:path w="446405" h="0">
                  <a:moveTo>
                    <a:pt x="191303" y="0"/>
                  </a:moveTo>
                  <a:lnTo>
                    <a:pt x="286954" y="0"/>
                  </a:lnTo>
                </a:path>
                <a:path w="446405" h="0">
                  <a:moveTo>
                    <a:pt x="414489" y="0"/>
                  </a:moveTo>
                  <a:lnTo>
                    <a:pt x="44637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16934097" y="760034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7189168" y="7616281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5" h="0">
                  <a:moveTo>
                    <a:pt x="0" y="0"/>
                  </a:moveTo>
                  <a:lnTo>
                    <a:pt x="31883" y="0"/>
                  </a:lnTo>
                </a:path>
                <a:path w="319405" h="0">
                  <a:moveTo>
                    <a:pt x="127535" y="0"/>
                  </a:moveTo>
                  <a:lnTo>
                    <a:pt x="159419" y="0"/>
                  </a:lnTo>
                </a:path>
                <a:path w="319405" h="0">
                  <a:moveTo>
                    <a:pt x="191303" y="0"/>
                  </a:moveTo>
                  <a:lnTo>
                    <a:pt x="318838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5339905" y="763222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5531208" y="7648165"/>
              <a:ext cx="701675" cy="0"/>
            </a:xfrm>
            <a:custGeom>
              <a:avLst/>
              <a:gdLst/>
              <a:ahLst/>
              <a:cxnLst/>
              <a:rect l="l" t="t" r="r" b="b"/>
              <a:pathLst>
                <a:path w="701675" h="0">
                  <a:moveTo>
                    <a:pt x="0" y="0"/>
                  </a:moveTo>
                  <a:lnTo>
                    <a:pt x="159419" y="0"/>
                  </a:lnTo>
                </a:path>
                <a:path w="701675" h="0">
                  <a:moveTo>
                    <a:pt x="223186" y="0"/>
                  </a:moveTo>
                  <a:lnTo>
                    <a:pt x="318838" y="0"/>
                  </a:lnTo>
                </a:path>
                <a:path w="701675" h="0">
                  <a:moveTo>
                    <a:pt x="350722" y="0"/>
                  </a:moveTo>
                  <a:lnTo>
                    <a:pt x="414489" y="0"/>
                  </a:lnTo>
                </a:path>
                <a:path w="701675" h="0">
                  <a:moveTo>
                    <a:pt x="542025" y="0"/>
                  </a:moveTo>
                  <a:lnTo>
                    <a:pt x="605793" y="0"/>
                  </a:lnTo>
                </a:path>
                <a:path w="701675" h="0">
                  <a:moveTo>
                    <a:pt x="637676" y="0"/>
                  </a:moveTo>
                  <a:lnTo>
                    <a:pt x="70144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6264534" y="7632230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63766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63766" y="31889"/>
                  </a:lnTo>
                  <a:lnTo>
                    <a:pt x="63766" y="0"/>
                  </a:lnTo>
                  <a:close/>
                </a:path>
                <a:path w="160019" h="32384">
                  <a:moveTo>
                    <a:pt x="159410" y="0"/>
                  </a:moveTo>
                  <a:lnTo>
                    <a:pt x="95643" y="0"/>
                  </a:lnTo>
                  <a:lnTo>
                    <a:pt x="95643" y="31889"/>
                  </a:lnTo>
                  <a:lnTo>
                    <a:pt x="159410" y="31889"/>
                  </a:lnTo>
                  <a:lnTo>
                    <a:pt x="159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6455839" y="7648165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 h="0">
                  <a:moveTo>
                    <a:pt x="0" y="0"/>
                  </a:moveTo>
                  <a:lnTo>
                    <a:pt x="63767" y="0"/>
                  </a:lnTo>
                </a:path>
                <a:path w="446405" h="0">
                  <a:moveTo>
                    <a:pt x="127535" y="0"/>
                  </a:moveTo>
                  <a:lnTo>
                    <a:pt x="255070" y="0"/>
                  </a:lnTo>
                </a:path>
                <a:path w="446405" h="0">
                  <a:moveTo>
                    <a:pt x="382606" y="0"/>
                  </a:moveTo>
                  <a:lnTo>
                    <a:pt x="44637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6934097" y="763222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6997865" y="7648165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7061632" y="763222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7221051" y="7648165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31883" y="0"/>
                  </a:lnTo>
                </a:path>
                <a:path w="287019" h="0">
                  <a:moveTo>
                    <a:pt x="63767" y="0"/>
                  </a:moveTo>
                  <a:lnTo>
                    <a:pt x="95651" y="0"/>
                  </a:lnTo>
                </a:path>
                <a:path w="287019" h="0">
                  <a:moveTo>
                    <a:pt x="159419" y="0"/>
                  </a:moveTo>
                  <a:lnTo>
                    <a:pt x="191303" y="0"/>
                  </a:lnTo>
                </a:path>
                <a:path w="287019" h="0">
                  <a:moveTo>
                    <a:pt x="255070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5339905" y="766410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5403672" y="7680049"/>
              <a:ext cx="1626235" cy="0"/>
            </a:xfrm>
            <a:custGeom>
              <a:avLst/>
              <a:gdLst/>
              <a:ahLst/>
              <a:cxnLst/>
              <a:rect l="l" t="t" r="r" b="b"/>
              <a:pathLst>
                <a:path w="1626234" h="0">
                  <a:moveTo>
                    <a:pt x="0" y="0"/>
                  </a:moveTo>
                  <a:lnTo>
                    <a:pt x="31883" y="0"/>
                  </a:lnTo>
                </a:path>
                <a:path w="1626234" h="0">
                  <a:moveTo>
                    <a:pt x="159419" y="0"/>
                  </a:moveTo>
                  <a:lnTo>
                    <a:pt x="255070" y="0"/>
                  </a:lnTo>
                </a:path>
                <a:path w="1626234" h="0">
                  <a:moveTo>
                    <a:pt x="318838" y="0"/>
                  </a:moveTo>
                  <a:lnTo>
                    <a:pt x="478257" y="0"/>
                  </a:lnTo>
                </a:path>
                <a:path w="1626234" h="0">
                  <a:moveTo>
                    <a:pt x="573909" y="0"/>
                  </a:moveTo>
                  <a:lnTo>
                    <a:pt x="860863" y="0"/>
                  </a:lnTo>
                </a:path>
                <a:path w="1626234" h="0">
                  <a:moveTo>
                    <a:pt x="892747" y="0"/>
                  </a:moveTo>
                  <a:lnTo>
                    <a:pt x="988399" y="0"/>
                  </a:lnTo>
                </a:path>
                <a:path w="1626234" h="0">
                  <a:moveTo>
                    <a:pt x="1084050" y="0"/>
                  </a:moveTo>
                  <a:lnTo>
                    <a:pt x="1307237" y="0"/>
                  </a:lnTo>
                </a:path>
                <a:path w="1626234" h="0">
                  <a:moveTo>
                    <a:pt x="1371005" y="0"/>
                  </a:moveTo>
                  <a:lnTo>
                    <a:pt x="1466656" y="0"/>
                  </a:lnTo>
                </a:path>
                <a:path w="1626234" h="0">
                  <a:moveTo>
                    <a:pt x="1498540" y="0"/>
                  </a:moveTo>
                  <a:lnTo>
                    <a:pt x="162607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7061632" y="766410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7125400" y="7680049"/>
              <a:ext cx="382905" cy="0"/>
            </a:xfrm>
            <a:custGeom>
              <a:avLst/>
              <a:gdLst/>
              <a:ahLst/>
              <a:cxnLst/>
              <a:rect l="l" t="t" r="r" b="b"/>
              <a:pathLst>
                <a:path w="382905" h="0">
                  <a:moveTo>
                    <a:pt x="0" y="0"/>
                  </a:moveTo>
                  <a:lnTo>
                    <a:pt x="95651" y="0"/>
                  </a:lnTo>
                </a:path>
                <a:path w="382905" h="0">
                  <a:moveTo>
                    <a:pt x="127535" y="0"/>
                  </a:moveTo>
                  <a:lnTo>
                    <a:pt x="286954" y="0"/>
                  </a:lnTo>
                </a:path>
                <a:path w="382905" h="0">
                  <a:moveTo>
                    <a:pt x="318838" y="0"/>
                  </a:moveTo>
                  <a:lnTo>
                    <a:pt x="38260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5339905" y="769599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5435556" y="7711933"/>
              <a:ext cx="701675" cy="0"/>
            </a:xfrm>
            <a:custGeom>
              <a:avLst/>
              <a:gdLst/>
              <a:ahLst/>
              <a:cxnLst/>
              <a:rect l="l" t="t" r="r" b="b"/>
              <a:pathLst>
                <a:path w="701675" h="0">
                  <a:moveTo>
                    <a:pt x="0" y="0"/>
                  </a:moveTo>
                  <a:lnTo>
                    <a:pt x="127535" y="0"/>
                  </a:lnTo>
                </a:path>
                <a:path w="701675" h="0">
                  <a:moveTo>
                    <a:pt x="159419" y="0"/>
                  </a:moveTo>
                  <a:lnTo>
                    <a:pt x="286954" y="0"/>
                  </a:lnTo>
                </a:path>
                <a:path w="701675" h="0">
                  <a:moveTo>
                    <a:pt x="318838" y="0"/>
                  </a:moveTo>
                  <a:lnTo>
                    <a:pt x="478257" y="0"/>
                  </a:lnTo>
                </a:path>
                <a:path w="701675" h="0">
                  <a:moveTo>
                    <a:pt x="573909" y="0"/>
                  </a:moveTo>
                  <a:lnTo>
                    <a:pt x="605793" y="0"/>
                  </a:lnTo>
                </a:path>
                <a:path w="701675" h="0">
                  <a:moveTo>
                    <a:pt x="669560" y="0"/>
                  </a:moveTo>
                  <a:lnTo>
                    <a:pt x="70144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6168885" y="7695991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6296420" y="7711933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5" h="0">
                  <a:moveTo>
                    <a:pt x="0" y="0"/>
                  </a:moveTo>
                  <a:lnTo>
                    <a:pt x="31883" y="0"/>
                  </a:lnTo>
                </a:path>
                <a:path w="319405" h="0">
                  <a:moveTo>
                    <a:pt x="191303" y="0"/>
                  </a:moveTo>
                  <a:lnTo>
                    <a:pt x="223186" y="0"/>
                  </a:lnTo>
                </a:path>
                <a:path w="319405" h="0">
                  <a:moveTo>
                    <a:pt x="286954" y="0"/>
                  </a:moveTo>
                  <a:lnTo>
                    <a:pt x="318838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16647142" y="769599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15371789" y="7711933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371005" y="0"/>
                  </a:moveTo>
                  <a:lnTo>
                    <a:pt x="1434772" y="0"/>
                  </a:lnTo>
                </a:path>
                <a:path w="2168525" h="32384">
                  <a:moveTo>
                    <a:pt x="1498540" y="0"/>
                  </a:moveTo>
                  <a:lnTo>
                    <a:pt x="1626075" y="0"/>
                  </a:lnTo>
                </a:path>
                <a:path w="2168525" h="32384">
                  <a:moveTo>
                    <a:pt x="1657959" y="0"/>
                  </a:moveTo>
                  <a:lnTo>
                    <a:pt x="1849262" y="0"/>
                  </a:lnTo>
                </a:path>
                <a:path w="2168525" h="32384">
                  <a:moveTo>
                    <a:pt x="1881146" y="0"/>
                  </a:moveTo>
                  <a:lnTo>
                    <a:pt x="1944914" y="0"/>
                  </a:lnTo>
                </a:path>
                <a:path w="2168525" h="32384">
                  <a:moveTo>
                    <a:pt x="2072449" y="0"/>
                  </a:moveTo>
                  <a:lnTo>
                    <a:pt x="2104333" y="0"/>
                  </a:lnTo>
                </a:path>
                <a:path w="2168525" h="32384">
                  <a:moveTo>
                    <a:pt x="2136217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63767" y="31883"/>
                  </a:lnTo>
                </a:path>
                <a:path w="2168525" h="32384">
                  <a:moveTo>
                    <a:pt x="127535" y="31883"/>
                  </a:moveTo>
                  <a:lnTo>
                    <a:pt x="159419" y="31883"/>
                  </a:lnTo>
                </a:path>
                <a:path w="2168525" h="32384">
                  <a:moveTo>
                    <a:pt x="191303" y="31883"/>
                  </a:moveTo>
                  <a:lnTo>
                    <a:pt x="255070" y="31883"/>
                  </a:lnTo>
                </a:path>
                <a:path w="2168525" h="32384">
                  <a:moveTo>
                    <a:pt x="286954" y="31883"/>
                  </a:moveTo>
                  <a:lnTo>
                    <a:pt x="318838" y="31883"/>
                  </a:lnTo>
                </a:path>
                <a:path w="2168525" h="32384">
                  <a:moveTo>
                    <a:pt x="414489" y="31883"/>
                  </a:moveTo>
                  <a:lnTo>
                    <a:pt x="446373" y="31883"/>
                  </a:lnTo>
                </a:path>
                <a:path w="2168525" h="32384">
                  <a:moveTo>
                    <a:pt x="478257" y="31883"/>
                  </a:moveTo>
                  <a:lnTo>
                    <a:pt x="510141" y="31883"/>
                  </a:lnTo>
                </a:path>
                <a:path w="2168525" h="32384">
                  <a:moveTo>
                    <a:pt x="542025" y="31883"/>
                  </a:moveTo>
                  <a:lnTo>
                    <a:pt x="573909" y="31883"/>
                  </a:lnTo>
                </a:path>
                <a:path w="2168525" h="32384">
                  <a:moveTo>
                    <a:pt x="605793" y="31883"/>
                  </a:moveTo>
                  <a:lnTo>
                    <a:pt x="637676" y="31883"/>
                  </a:lnTo>
                </a:path>
                <a:path w="2168525" h="32384">
                  <a:moveTo>
                    <a:pt x="701444" y="31883"/>
                  </a:moveTo>
                  <a:lnTo>
                    <a:pt x="765212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16168885" y="7727875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16264536" y="7743817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 h="0">
                  <a:moveTo>
                    <a:pt x="0" y="0"/>
                  </a:moveTo>
                  <a:lnTo>
                    <a:pt x="31883" y="0"/>
                  </a:lnTo>
                </a:path>
                <a:path w="255269" h="0">
                  <a:moveTo>
                    <a:pt x="63767" y="0"/>
                  </a:moveTo>
                  <a:lnTo>
                    <a:pt x="95651" y="0"/>
                  </a:lnTo>
                </a:path>
                <a:path w="255269" h="0">
                  <a:moveTo>
                    <a:pt x="127535" y="0"/>
                  </a:moveTo>
                  <a:lnTo>
                    <a:pt x="25507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16647142" y="772787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16742794" y="7743817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31883" y="0"/>
                  </a:lnTo>
                </a:path>
                <a:path w="127634" h="0">
                  <a:moveTo>
                    <a:pt x="63767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16997865" y="772787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15339905" y="7743817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721727" y="0"/>
                  </a:moveTo>
                  <a:lnTo>
                    <a:pt x="1753611" y="0"/>
                  </a:lnTo>
                </a:path>
                <a:path w="2168525" h="32384">
                  <a:moveTo>
                    <a:pt x="1817379" y="0"/>
                  </a:moveTo>
                  <a:lnTo>
                    <a:pt x="1849262" y="0"/>
                  </a:lnTo>
                </a:path>
                <a:path w="2168525" h="32384">
                  <a:moveTo>
                    <a:pt x="1881146" y="0"/>
                  </a:moveTo>
                  <a:lnTo>
                    <a:pt x="1944914" y="0"/>
                  </a:lnTo>
                </a:path>
                <a:path w="2168525" h="32384">
                  <a:moveTo>
                    <a:pt x="2104333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31883" y="31883"/>
                  </a:lnTo>
                </a:path>
                <a:path w="2168525" h="32384">
                  <a:moveTo>
                    <a:pt x="63767" y="31883"/>
                  </a:moveTo>
                  <a:lnTo>
                    <a:pt x="159419" y="31883"/>
                  </a:lnTo>
                </a:path>
                <a:path w="2168525" h="32384">
                  <a:moveTo>
                    <a:pt x="191303" y="31883"/>
                  </a:moveTo>
                  <a:lnTo>
                    <a:pt x="223186" y="31883"/>
                  </a:lnTo>
                </a:path>
                <a:path w="2168525" h="32384">
                  <a:moveTo>
                    <a:pt x="255070" y="31883"/>
                  </a:moveTo>
                  <a:lnTo>
                    <a:pt x="286954" y="31883"/>
                  </a:lnTo>
                </a:path>
                <a:path w="2168525" h="32384">
                  <a:moveTo>
                    <a:pt x="350722" y="31883"/>
                  </a:moveTo>
                  <a:lnTo>
                    <a:pt x="382606" y="31883"/>
                  </a:lnTo>
                </a:path>
                <a:path w="2168525" h="32384">
                  <a:moveTo>
                    <a:pt x="478257" y="31883"/>
                  </a:moveTo>
                  <a:lnTo>
                    <a:pt x="510141" y="31883"/>
                  </a:lnTo>
                </a:path>
                <a:path w="2168525" h="32384">
                  <a:moveTo>
                    <a:pt x="542025" y="31883"/>
                  </a:moveTo>
                  <a:lnTo>
                    <a:pt x="573909" y="31883"/>
                  </a:lnTo>
                </a:path>
                <a:path w="2168525" h="32384">
                  <a:moveTo>
                    <a:pt x="733328" y="31883"/>
                  </a:moveTo>
                  <a:lnTo>
                    <a:pt x="828979" y="31883"/>
                  </a:lnTo>
                </a:path>
                <a:path w="2168525" h="32384">
                  <a:moveTo>
                    <a:pt x="892747" y="31883"/>
                  </a:moveTo>
                  <a:lnTo>
                    <a:pt x="924631" y="31883"/>
                  </a:lnTo>
                </a:path>
                <a:path w="2168525" h="32384">
                  <a:moveTo>
                    <a:pt x="956515" y="31883"/>
                  </a:moveTo>
                  <a:lnTo>
                    <a:pt x="988399" y="31883"/>
                  </a:lnTo>
                </a:path>
                <a:path w="2168525" h="32384">
                  <a:moveTo>
                    <a:pt x="1052166" y="31883"/>
                  </a:moveTo>
                  <a:lnTo>
                    <a:pt x="1115934" y="31883"/>
                  </a:lnTo>
                </a:path>
                <a:path w="2168525" h="32384">
                  <a:moveTo>
                    <a:pt x="1147818" y="31883"/>
                  </a:moveTo>
                  <a:lnTo>
                    <a:pt x="1179702" y="31883"/>
                  </a:lnTo>
                </a:path>
                <a:path w="2168525" h="32384">
                  <a:moveTo>
                    <a:pt x="1275353" y="31883"/>
                  </a:moveTo>
                  <a:lnTo>
                    <a:pt x="1307237" y="31883"/>
                  </a:lnTo>
                </a:path>
                <a:path w="2168525" h="32384">
                  <a:moveTo>
                    <a:pt x="1339121" y="31883"/>
                  </a:moveTo>
                  <a:lnTo>
                    <a:pt x="1371005" y="31883"/>
                  </a:lnTo>
                </a:path>
                <a:path w="2168525" h="32384">
                  <a:moveTo>
                    <a:pt x="1402889" y="31883"/>
                  </a:moveTo>
                  <a:lnTo>
                    <a:pt x="1466656" y="31883"/>
                  </a:lnTo>
                </a:path>
                <a:path w="2168525" h="32384">
                  <a:moveTo>
                    <a:pt x="1498540" y="31883"/>
                  </a:moveTo>
                  <a:lnTo>
                    <a:pt x="1626075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6997865" y="775975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15339905" y="7775701"/>
              <a:ext cx="2200275" cy="32384"/>
            </a:xfrm>
            <a:custGeom>
              <a:avLst/>
              <a:gdLst/>
              <a:ahLst/>
              <a:cxnLst/>
              <a:rect l="l" t="t" r="r" b="b"/>
              <a:pathLst>
                <a:path w="2200275" h="32384">
                  <a:moveTo>
                    <a:pt x="1785495" y="0"/>
                  </a:moveTo>
                  <a:lnTo>
                    <a:pt x="1817379" y="0"/>
                  </a:lnTo>
                </a:path>
                <a:path w="2200275" h="32384">
                  <a:moveTo>
                    <a:pt x="1849262" y="0"/>
                  </a:moveTo>
                  <a:lnTo>
                    <a:pt x="1913030" y="0"/>
                  </a:lnTo>
                </a:path>
                <a:path w="2200275" h="32384">
                  <a:moveTo>
                    <a:pt x="1944914" y="0"/>
                  </a:moveTo>
                  <a:lnTo>
                    <a:pt x="1976798" y="0"/>
                  </a:lnTo>
                </a:path>
                <a:path w="2200275" h="32384">
                  <a:moveTo>
                    <a:pt x="2008682" y="0"/>
                  </a:moveTo>
                  <a:lnTo>
                    <a:pt x="2104333" y="0"/>
                  </a:lnTo>
                </a:path>
                <a:path w="2200275" h="32384">
                  <a:moveTo>
                    <a:pt x="2136217" y="0"/>
                  </a:moveTo>
                  <a:lnTo>
                    <a:pt x="2199985" y="0"/>
                  </a:lnTo>
                </a:path>
                <a:path w="2200275" h="32384">
                  <a:moveTo>
                    <a:pt x="0" y="31883"/>
                  </a:moveTo>
                  <a:lnTo>
                    <a:pt x="63767" y="31883"/>
                  </a:lnTo>
                </a:path>
                <a:path w="2200275" h="32384">
                  <a:moveTo>
                    <a:pt x="95651" y="31883"/>
                  </a:moveTo>
                  <a:lnTo>
                    <a:pt x="127535" y="31883"/>
                  </a:lnTo>
                </a:path>
                <a:path w="2200275" h="32384">
                  <a:moveTo>
                    <a:pt x="223186" y="31883"/>
                  </a:moveTo>
                  <a:lnTo>
                    <a:pt x="318838" y="31883"/>
                  </a:lnTo>
                </a:path>
                <a:path w="2200275" h="32384">
                  <a:moveTo>
                    <a:pt x="350722" y="31883"/>
                  </a:moveTo>
                  <a:lnTo>
                    <a:pt x="414489" y="31883"/>
                  </a:lnTo>
                </a:path>
                <a:path w="2200275" h="32384">
                  <a:moveTo>
                    <a:pt x="510141" y="31883"/>
                  </a:moveTo>
                  <a:lnTo>
                    <a:pt x="573909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15977582" y="779164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15339905" y="7807584"/>
              <a:ext cx="2136775" cy="32384"/>
            </a:xfrm>
            <a:custGeom>
              <a:avLst/>
              <a:gdLst/>
              <a:ahLst/>
              <a:cxnLst/>
              <a:rect l="l" t="t" r="r" b="b"/>
              <a:pathLst>
                <a:path w="2136775" h="32384">
                  <a:moveTo>
                    <a:pt x="701444" y="0"/>
                  </a:moveTo>
                  <a:lnTo>
                    <a:pt x="892747" y="0"/>
                  </a:lnTo>
                </a:path>
                <a:path w="2136775" h="32384">
                  <a:moveTo>
                    <a:pt x="1020282" y="0"/>
                  </a:moveTo>
                  <a:lnTo>
                    <a:pt x="1084050" y="0"/>
                  </a:lnTo>
                </a:path>
                <a:path w="2136775" h="32384">
                  <a:moveTo>
                    <a:pt x="1211586" y="0"/>
                  </a:moveTo>
                  <a:lnTo>
                    <a:pt x="1371005" y="0"/>
                  </a:lnTo>
                </a:path>
                <a:path w="2136775" h="32384">
                  <a:moveTo>
                    <a:pt x="1498540" y="0"/>
                  </a:moveTo>
                  <a:lnTo>
                    <a:pt x="1530424" y="0"/>
                  </a:lnTo>
                </a:path>
                <a:path w="2136775" h="32384">
                  <a:moveTo>
                    <a:pt x="1594192" y="0"/>
                  </a:moveTo>
                  <a:lnTo>
                    <a:pt x="1785495" y="0"/>
                  </a:lnTo>
                </a:path>
                <a:path w="2136775" h="32384">
                  <a:moveTo>
                    <a:pt x="1817379" y="0"/>
                  </a:moveTo>
                  <a:lnTo>
                    <a:pt x="1849262" y="0"/>
                  </a:lnTo>
                </a:path>
                <a:path w="2136775" h="32384">
                  <a:moveTo>
                    <a:pt x="1913030" y="0"/>
                  </a:moveTo>
                  <a:lnTo>
                    <a:pt x="1944914" y="0"/>
                  </a:lnTo>
                </a:path>
                <a:path w="2136775" h="32384">
                  <a:moveTo>
                    <a:pt x="1976798" y="0"/>
                  </a:moveTo>
                  <a:lnTo>
                    <a:pt x="2040565" y="0"/>
                  </a:lnTo>
                </a:path>
                <a:path w="2136775" h="32384">
                  <a:moveTo>
                    <a:pt x="2104333" y="0"/>
                  </a:moveTo>
                  <a:lnTo>
                    <a:pt x="2136217" y="0"/>
                  </a:lnTo>
                </a:path>
                <a:path w="2136775" h="32384">
                  <a:moveTo>
                    <a:pt x="0" y="31883"/>
                  </a:moveTo>
                  <a:lnTo>
                    <a:pt x="31883" y="31883"/>
                  </a:lnTo>
                </a:path>
                <a:path w="2136775" h="32384">
                  <a:moveTo>
                    <a:pt x="63767" y="31883"/>
                  </a:moveTo>
                  <a:lnTo>
                    <a:pt x="159419" y="31883"/>
                  </a:lnTo>
                </a:path>
                <a:path w="2136775" h="32384">
                  <a:moveTo>
                    <a:pt x="191303" y="31883"/>
                  </a:moveTo>
                  <a:lnTo>
                    <a:pt x="223186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15594976" y="782352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15722511" y="7839468"/>
              <a:ext cx="191770" cy="0"/>
            </a:xfrm>
            <a:custGeom>
              <a:avLst/>
              <a:gdLst/>
              <a:ahLst/>
              <a:cxnLst/>
              <a:rect l="l" t="t" r="r" b="b"/>
              <a:pathLst>
                <a:path w="191769" h="0">
                  <a:moveTo>
                    <a:pt x="0" y="0"/>
                  </a:moveTo>
                  <a:lnTo>
                    <a:pt x="63767" y="0"/>
                  </a:lnTo>
                </a:path>
                <a:path w="191769" h="0">
                  <a:moveTo>
                    <a:pt x="95651" y="0"/>
                  </a:moveTo>
                  <a:lnTo>
                    <a:pt x="127535" y="0"/>
                  </a:lnTo>
                </a:path>
                <a:path w="191769" h="0">
                  <a:moveTo>
                    <a:pt x="159419" y="0"/>
                  </a:moveTo>
                  <a:lnTo>
                    <a:pt x="19130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15977582" y="782352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5467440" y="7839468"/>
              <a:ext cx="1977389" cy="32384"/>
            </a:xfrm>
            <a:custGeom>
              <a:avLst/>
              <a:gdLst/>
              <a:ahLst/>
              <a:cxnLst/>
              <a:rect l="l" t="t" r="r" b="b"/>
              <a:pathLst>
                <a:path w="1977390" h="32384">
                  <a:moveTo>
                    <a:pt x="701444" y="0"/>
                  </a:moveTo>
                  <a:lnTo>
                    <a:pt x="733328" y="0"/>
                  </a:lnTo>
                </a:path>
                <a:path w="1977390" h="32384">
                  <a:moveTo>
                    <a:pt x="765212" y="0"/>
                  </a:moveTo>
                  <a:lnTo>
                    <a:pt x="828979" y="0"/>
                  </a:lnTo>
                </a:path>
                <a:path w="1977390" h="32384">
                  <a:moveTo>
                    <a:pt x="860863" y="0"/>
                  </a:moveTo>
                  <a:lnTo>
                    <a:pt x="892747" y="0"/>
                  </a:lnTo>
                </a:path>
                <a:path w="1977390" h="32384">
                  <a:moveTo>
                    <a:pt x="956515" y="0"/>
                  </a:moveTo>
                  <a:lnTo>
                    <a:pt x="1084050" y="0"/>
                  </a:lnTo>
                </a:path>
                <a:path w="1977390" h="32384">
                  <a:moveTo>
                    <a:pt x="1115934" y="0"/>
                  </a:moveTo>
                  <a:lnTo>
                    <a:pt x="1179702" y="0"/>
                  </a:lnTo>
                </a:path>
                <a:path w="1977390" h="32384">
                  <a:moveTo>
                    <a:pt x="1211586" y="0"/>
                  </a:moveTo>
                  <a:lnTo>
                    <a:pt x="1275353" y="0"/>
                  </a:lnTo>
                </a:path>
                <a:path w="1977390" h="32384">
                  <a:moveTo>
                    <a:pt x="1402889" y="0"/>
                  </a:moveTo>
                  <a:lnTo>
                    <a:pt x="1434772" y="0"/>
                  </a:lnTo>
                </a:path>
                <a:path w="1977390" h="32384">
                  <a:moveTo>
                    <a:pt x="1466656" y="0"/>
                  </a:moveTo>
                  <a:lnTo>
                    <a:pt x="1498540" y="0"/>
                  </a:lnTo>
                </a:path>
                <a:path w="1977390" h="32384">
                  <a:moveTo>
                    <a:pt x="1530424" y="0"/>
                  </a:moveTo>
                  <a:lnTo>
                    <a:pt x="1594192" y="0"/>
                  </a:lnTo>
                </a:path>
                <a:path w="1977390" h="32384">
                  <a:moveTo>
                    <a:pt x="1626075" y="0"/>
                  </a:moveTo>
                  <a:lnTo>
                    <a:pt x="1721727" y="0"/>
                  </a:lnTo>
                </a:path>
                <a:path w="1977390" h="32384">
                  <a:moveTo>
                    <a:pt x="1753611" y="0"/>
                  </a:moveTo>
                  <a:lnTo>
                    <a:pt x="1785495" y="0"/>
                  </a:lnTo>
                </a:path>
                <a:path w="1977390" h="32384">
                  <a:moveTo>
                    <a:pt x="1849262" y="0"/>
                  </a:moveTo>
                  <a:lnTo>
                    <a:pt x="1976798" y="0"/>
                  </a:lnTo>
                </a:path>
                <a:path w="1977390" h="32384">
                  <a:moveTo>
                    <a:pt x="0" y="31883"/>
                  </a:moveTo>
                  <a:lnTo>
                    <a:pt x="31883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15594976" y="785541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15722511" y="7871352"/>
              <a:ext cx="1818005" cy="0"/>
            </a:xfrm>
            <a:custGeom>
              <a:avLst/>
              <a:gdLst/>
              <a:ahLst/>
              <a:cxnLst/>
              <a:rect l="l" t="t" r="r" b="b"/>
              <a:pathLst>
                <a:path w="1818005" h="0">
                  <a:moveTo>
                    <a:pt x="0" y="0"/>
                  </a:moveTo>
                  <a:lnTo>
                    <a:pt x="95651" y="0"/>
                  </a:lnTo>
                </a:path>
                <a:path w="1818005" h="0">
                  <a:moveTo>
                    <a:pt x="127535" y="0"/>
                  </a:moveTo>
                  <a:lnTo>
                    <a:pt x="159419" y="0"/>
                  </a:lnTo>
                </a:path>
                <a:path w="1818005" h="0">
                  <a:moveTo>
                    <a:pt x="191303" y="0"/>
                  </a:moveTo>
                  <a:lnTo>
                    <a:pt x="255070" y="0"/>
                  </a:lnTo>
                </a:path>
                <a:path w="1818005" h="0">
                  <a:moveTo>
                    <a:pt x="318838" y="0"/>
                  </a:moveTo>
                  <a:lnTo>
                    <a:pt x="414489" y="0"/>
                  </a:lnTo>
                </a:path>
                <a:path w="1818005" h="0">
                  <a:moveTo>
                    <a:pt x="446373" y="0"/>
                  </a:moveTo>
                  <a:lnTo>
                    <a:pt x="797096" y="0"/>
                  </a:lnTo>
                </a:path>
                <a:path w="1818005" h="0">
                  <a:moveTo>
                    <a:pt x="828979" y="0"/>
                  </a:moveTo>
                  <a:lnTo>
                    <a:pt x="860863" y="0"/>
                  </a:lnTo>
                </a:path>
                <a:path w="1818005" h="0">
                  <a:moveTo>
                    <a:pt x="892747" y="0"/>
                  </a:moveTo>
                  <a:lnTo>
                    <a:pt x="1115934" y="0"/>
                  </a:lnTo>
                </a:path>
                <a:path w="1818005" h="0">
                  <a:moveTo>
                    <a:pt x="1211586" y="0"/>
                  </a:moveTo>
                  <a:lnTo>
                    <a:pt x="1275353" y="0"/>
                  </a:lnTo>
                </a:path>
                <a:path w="1818005" h="0">
                  <a:moveTo>
                    <a:pt x="1307237" y="0"/>
                  </a:moveTo>
                  <a:lnTo>
                    <a:pt x="1371005" y="0"/>
                  </a:lnTo>
                </a:path>
                <a:path w="1818005" h="0">
                  <a:moveTo>
                    <a:pt x="1402889" y="0"/>
                  </a:moveTo>
                  <a:lnTo>
                    <a:pt x="1434772" y="0"/>
                  </a:lnTo>
                </a:path>
                <a:path w="1818005" h="0">
                  <a:moveTo>
                    <a:pt x="1466656" y="0"/>
                  </a:moveTo>
                  <a:lnTo>
                    <a:pt x="1498540" y="0"/>
                  </a:lnTo>
                </a:path>
                <a:path w="1818005" h="0">
                  <a:moveTo>
                    <a:pt x="1530424" y="0"/>
                  </a:moveTo>
                  <a:lnTo>
                    <a:pt x="1657959" y="0"/>
                  </a:lnTo>
                </a:path>
                <a:path w="1818005" h="0">
                  <a:moveTo>
                    <a:pt x="1721727" y="0"/>
                  </a:moveTo>
                  <a:lnTo>
                    <a:pt x="181737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15339905" y="788729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15403672" y="7903236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40" h="0">
                  <a:moveTo>
                    <a:pt x="0" y="0"/>
                  </a:moveTo>
                  <a:lnTo>
                    <a:pt x="31883" y="0"/>
                  </a:lnTo>
                </a:path>
                <a:path w="574040" h="0">
                  <a:moveTo>
                    <a:pt x="127535" y="0"/>
                  </a:moveTo>
                  <a:lnTo>
                    <a:pt x="191303" y="0"/>
                  </a:lnTo>
                </a:path>
                <a:path w="574040" h="0">
                  <a:moveTo>
                    <a:pt x="223186" y="0"/>
                  </a:moveTo>
                  <a:lnTo>
                    <a:pt x="350722" y="0"/>
                  </a:lnTo>
                </a:path>
                <a:path w="574040" h="0">
                  <a:moveTo>
                    <a:pt x="478257" y="0"/>
                  </a:moveTo>
                  <a:lnTo>
                    <a:pt x="57390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16137001" y="788729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16200769" y="7903236"/>
              <a:ext cx="1339215" cy="0"/>
            </a:xfrm>
            <a:custGeom>
              <a:avLst/>
              <a:gdLst/>
              <a:ahLst/>
              <a:cxnLst/>
              <a:rect l="l" t="t" r="r" b="b"/>
              <a:pathLst>
                <a:path w="1339215" h="0">
                  <a:moveTo>
                    <a:pt x="0" y="0"/>
                  </a:moveTo>
                  <a:lnTo>
                    <a:pt x="63767" y="0"/>
                  </a:lnTo>
                </a:path>
                <a:path w="1339215" h="0">
                  <a:moveTo>
                    <a:pt x="95651" y="0"/>
                  </a:moveTo>
                  <a:lnTo>
                    <a:pt x="159419" y="0"/>
                  </a:lnTo>
                </a:path>
                <a:path w="1339215" h="0">
                  <a:moveTo>
                    <a:pt x="191303" y="0"/>
                  </a:moveTo>
                  <a:lnTo>
                    <a:pt x="223186" y="0"/>
                  </a:lnTo>
                </a:path>
                <a:path w="1339215" h="0">
                  <a:moveTo>
                    <a:pt x="255070" y="0"/>
                  </a:moveTo>
                  <a:lnTo>
                    <a:pt x="286954" y="0"/>
                  </a:lnTo>
                </a:path>
                <a:path w="1339215" h="0">
                  <a:moveTo>
                    <a:pt x="318838" y="0"/>
                  </a:moveTo>
                  <a:lnTo>
                    <a:pt x="382606" y="0"/>
                  </a:lnTo>
                </a:path>
                <a:path w="1339215" h="0">
                  <a:moveTo>
                    <a:pt x="478257" y="0"/>
                  </a:moveTo>
                  <a:lnTo>
                    <a:pt x="510141" y="0"/>
                  </a:lnTo>
                </a:path>
                <a:path w="1339215" h="0">
                  <a:moveTo>
                    <a:pt x="542025" y="0"/>
                  </a:moveTo>
                  <a:lnTo>
                    <a:pt x="573909" y="0"/>
                  </a:lnTo>
                </a:path>
                <a:path w="1339215" h="0">
                  <a:moveTo>
                    <a:pt x="605793" y="0"/>
                  </a:moveTo>
                  <a:lnTo>
                    <a:pt x="637676" y="0"/>
                  </a:lnTo>
                </a:path>
                <a:path w="1339215" h="0">
                  <a:moveTo>
                    <a:pt x="669560" y="0"/>
                  </a:moveTo>
                  <a:lnTo>
                    <a:pt x="765212" y="0"/>
                  </a:lnTo>
                </a:path>
                <a:path w="1339215" h="0">
                  <a:moveTo>
                    <a:pt x="860863" y="0"/>
                  </a:moveTo>
                  <a:lnTo>
                    <a:pt x="956515" y="0"/>
                  </a:lnTo>
                </a:path>
                <a:path w="1339215" h="0">
                  <a:moveTo>
                    <a:pt x="1211586" y="0"/>
                  </a:moveTo>
                  <a:lnTo>
                    <a:pt x="1243469" y="0"/>
                  </a:lnTo>
                </a:path>
                <a:path w="1339215" h="0">
                  <a:moveTo>
                    <a:pt x="1275353" y="0"/>
                  </a:moveTo>
                  <a:lnTo>
                    <a:pt x="133912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15339905" y="791917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15435556" y="7935120"/>
              <a:ext cx="638175" cy="0"/>
            </a:xfrm>
            <a:custGeom>
              <a:avLst/>
              <a:gdLst/>
              <a:ahLst/>
              <a:cxnLst/>
              <a:rect l="l" t="t" r="r" b="b"/>
              <a:pathLst>
                <a:path w="638175" h="0">
                  <a:moveTo>
                    <a:pt x="0" y="0"/>
                  </a:moveTo>
                  <a:lnTo>
                    <a:pt x="95651" y="0"/>
                  </a:lnTo>
                </a:path>
                <a:path w="638175" h="0">
                  <a:moveTo>
                    <a:pt x="127535" y="0"/>
                  </a:moveTo>
                  <a:lnTo>
                    <a:pt x="191303" y="0"/>
                  </a:lnTo>
                </a:path>
                <a:path w="638175" h="0">
                  <a:moveTo>
                    <a:pt x="318838" y="0"/>
                  </a:moveTo>
                  <a:lnTo>
                    <a:pt x="382606" y="0"/>
                  </a:lnTo>
                </a:path>
                <a:path w="638175" h="0">
                  <a:moveTo>
                    <a:pt x="446373" y="0"/>
                  </a:moveTo>
                  <a:lnTo>
                    <a:pt x="478257" y="0"/>
                  </a:lnTo>
                </a:path>
                <a:path w="638175" h="0">
                  <a:moveTo>
                    <a:pt x="542025" y="0"/>
                  </a:moveTo>
                  <a:lnTo>
                    <a:pt x="573909" y="0"/>
                  </a:lnTo>
                </a:path>
                <a:path w="638175" h="0">
                  <a:moveTo>
                    <a:pt x="605793" y="0"/>
                  </a:moveTo>
                  <a:lnTo>
                    <a:pt x="63767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16137001" y="791917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16200769" y="7935120"/>
              <a:ext cx="1339215" cy="0"/>
            </a:xfrm>
            <a:custGeom>
              <a:avLst/>
              <a:gdLst/>
              <a:ahLst/>
              <a:cxnLst/>
              <a:rect l="l" t="t" r="r" b="b"/>
              <a:pathLst>
                <a:path w="1339215" h="0">
                  <a:moveTo>
                    <a:pt x="0" y="0"/>
                  </a:moveTo>
                  <a:lnTo>
                    <a:pt x="95651" y="0"/>
                  </a:lnTo>
                </a:path>
                <a:path w="1339215" h="0">
                  <a:moveTo>
                    <a:pt x="191303" y="0"/>
                  </a:moveTo>
                  <a:lnTo>
                    <a:pt x="350722" y="0"/>
                  </a:lnTo>
                </a:path>
                <a:path w="1339215" h="0">
                  <a:moveTo>
                    <a:pt x="382606" y="0"/>
                  </a:moveTo>
                  <a:lnTo>
                    <a:pt x="414489" y="0"/>
                  </a:lnTo>
                </a:path>
                <a:path w="1339215" h="0">
                  <a:moveTo>
                    <a:pt x="478257" y="0"/>
                  </a:moveTo>
                  <a:lnTo>
                    <a:pt x="542025" y="0"/>
                  </a:lnTo>
                </a:path>
                <a:path w="1339215" h="0">
                  <a:moveTo>
                    <a:pt x="573909" y="0"/>
                  </a:moveTo>
                  <a:lnTo>
                    <a:pt x="637676" y="0"/>
                  </a:lnTo>
                </a:path>
                <a:path w="1339215" h="0">
                  <a:moveTo>
                    <a:pt x="669560" y="0"/>
                  </a:moveTo>
                  <a:lnTo>
                    <a:pt x="701444" y="0"/>
                  </a:lnTo>
                </a:path>
                <a:path w="1339215" h="0">
                  <a:moveTo>
                    <a:pt x="765212" y="0"/>
                  </a:moveTo>
                  <a:lnTo>
                    <a:pt x="828979" y="0"/>
                  </a:lnTo>
                </a:path>
                <a:path w="1339215" h="0">
                  <a:moveTo>
                    <a:pt x="860863" y="0"/>
                  </a:moveTo>
                  <a:lnTo>
                    <a:pt x="1115934" y="0"/>
                  </a:lnTo>
                </a:path>
                <a:path w="1339215" h="0">
                  <a:moveTo>
                    <a:pt x="1147818" y="0"/>
                  </a:moveTo>
                  <a:lnTo>
                    <a:pt x="133912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5339905" y="795106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5371789" y="7967004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31883" y="0"/>
                  </a:moveTo>
                  <a:lnTo>
                    <a:pt x="63767" y="0"/>
                  </a:lnTo>
                </a:path>
                <a:path w="2168525" h="32384">
                  <a:moveTo>
                    <a:pt x="95651" y="0"/>
                  </a:moveTo>
                  <a:lnTo>
                    <a:pt x="223186" y="0"/>
                  </a:lnTo>
                </a:path>
                <a:path w="2168525" h="32384">
                  <a:moveTo>
                    <a:pt x="255070" y="0"/>
                  </a:moveTo>
                  <a:lnTo>
                    <a:pt x="318838" y="0"/>
                  </a:lnTo>
                </a:path>
                <a:path w="2168525" h="32384">
                  <a:moveTo>
                    <a:pt x="350722" y="0"/>
                  </a:moveTo>
                  <a:lnTo>
                    <a:pt x="382606" y="0"/>
                  </a:lnTo>
                </a:path>
                <a:path w="2168525" h="32384">
                  <a:moveTo>
                    <a:pt x="414489" y="0"/>
                  </a:moveTo>
                  <a:lnTo>
                    <a:pt x="510141" y="0"/>
                  </a:lnTo>
                </a:path>
                <a:path w="2168525" h="32384">
                  <a:moveTo>
                    <a:pt x="573909" y="0"/>
                  </a:moveTo>
                  <a:lnTo>
                    <a:pt x="605793" y="0"/>
                  </a:lnTo>
                </a:path>
                <a:path w="2168525" h="32384">
                  <a:moveTo>
                    <a:pt x="669560" y="0"/>
                  </a:moveTo>
                  <a:lnTo>
                    <a:pt x="765212" y="0"/>
                  </a:lnTo>
                </a:path>
                <a:path w="2168525" h="32384">
                  <a:moveTo>
                    <a:pt x="892747" y="0"/>
                  </a:moveTo>
                  <a:lnTo>
                    <a:pt x="988399" y="0"/>
                  </a:lnTo>
                </a:path>
                <a:path w="2168525" h="32384">
                  <a:moveTo>
                    <a:pt x="1020282" y="0"/>
                  </a:moveTo>
                  <a:lnTo>
                    <a:pt x="1052166" y="0"/>
                  </a:lnTo>
                </a:path>
                <a:path w="2168525" h="32384">
                  <a:moveTo>
                    <a:pt x="1115934" y="0"/>
                  </a:moveTo>
                  <a:lnTo>
                    <a:pt x="1147818" y="0"/>
                  </a:lnTo>
                </a:path>
                <a:path w="2168525" h="32384">
                  <a:moveTo>
                    <a:pt x="1211586" y="0"/>
                  </a:moveTo>
                  <a:lnTo>
                    <a:pt x="1402889" y="0"/>
                  </a:lnTo>
                </a:path>
                <a:path w="2168525" h="32384">
                  <a:moveTo>
                    <a:pt x="1434772" y="0"/>
                  </a:moveTo>
                  <a:lnTo>
                    <a:pt x="1498540" y="0"/>
                  </a:lnTo>
                </a:path>
                <a:path w="2168525" h="32384">
                  <a:moveTo>
                    <a:pt x="1562308" y="0"/>
                  </a:moveTo>
                  <a:lnTo>
                    <a:pt x="1594192" y="0"/>
                  </a:lnTo>
                </a:path>
                <a:path w="2168525" h="32384">
                  <a:moveTo>
                    <a:pt x="1626075" y="0"/>
                  </a:moveTo>
                  <a:lnTo>
                    <a:pt x="1689843" y="0"/>
                  </a:lnTo>
                </a:path>
                <a:path w="2168525" h="32384">
                  <a:moveTo>
                    <a:pt x="1721727" y="0"/>
                  </a:moveTo>
                  <a:lnTo>
                    <a:pt x="1849262" y="0"/>
                  </a:lnTo>
                </a:path>
                <a:path w="2168525" h="32384">
                  <a:moveTo>
                    <a:pt x="1913030" y="0"/>
                  </a:moveTo>
                  <a:lnTo>
                    <a:pt x="1944914" y="0"/>
                  </a:lnTo>
                </a:path>
                <a:path w="2168525" h="32384">
                  <a:moveTo>
                    <a:pt x="1976798" y="0"/>
                  </a:moveTo>
                  <a:lnTo>
                    <a:pt x="2040565" y="0"/>
                  </a:lnTo>
                </a:path>
                <a:path w="2168525" h="32384">
                  <a:moveTo>
                    <a:pt x="2072449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63767" y="31883"/>
                  </a:lnTo>
                </a:path>
                <a:path w="2168525" h="32384">
                  <a:moveTo>
                    <a:pt x="127535" y="31883"/>
                  </a:moveTo>
                  <a:lnTo>
                    <a:pt x="159419" y="31883"/>
                  </a:lnTo>
                </a:path>
                <a:path w="2168525" h="32384">
                  <a:moveTo>
                    <a:pt x="191303" y="31883"/>
                  </a:moveTo>
                  <a:lnTo>
                    <a:pt x="350722" y="31883"/>
                  </a:lnTo>
                </a:path>
                <a:path w="2168525" h="32384">
                  <a:moveTo>
                    <a:pt x="414489" y="31883"/>
                  </a:moveTo>
                  <a:lnTo>
                    <a:pt x="478257" y="31883"/>
                  </a:lnTo>
                </a:path>
                <a:path w="2168525" h="32384">
                  <a:moveTo>
                    <a:pt x="510141" y="31883"/>
                  </a:moveTo>
                  <a:lnTo>
                    <a:pt x="573909" y="31883"/>
                  </a:lnTo>
                </a:path>
                <a:path w="2168525" h="32384">
                  <a:moveTo>
                    <a:pt x="669560" y="31883"/>
                  </a:moveTo>
                  <a:lnTo>
                    <a:pt x="733328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6137001" y="798294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15339905" y="7998888"/>
              <a:ext cx="2200275" cy="32384"/>
            </a:xfrm>
            <a:custGeom>
              <a:avLst/>
              <a:gdLst/>
              <a:ahLst/>
              <a:cxnLst/>
              <a:rect l="l" t="t" r="r" b="b"/>
              <a:pathLst>
                <a:path w="2200275" h="32384">
                  <a:moveTo>
                    <a:pt x="860863" y="0"/>
                  </a:moveTo>
                  <a:lnTo>
                    <a:pt x="988399" y="0"/>
                  </a:lnTo>
                </a:path>
                <a:path w="2200275" h="32384">
                  <a:moveTo>
                    <a:pt x="1020282" y="0"/>
                  </a:moveTo>
                  <a:lnTo>
                    <a:pt x="1084050" y="0"/>
                  </a:lnTo>
                </a:path>
                <a:path w="2200275" h="32384">
                  <a:moveTo>
                    <a:pt x="1179702" y="0"/>
                  </a:moveTo>
                  <a:lnTo>
                    <a:pt x="1243469" y="0"/>
                  </a:lnTo>
                </a:path>
                <a:path w="2200275" h="32384">
                  <a:moveTo>
                    <a:pt x="1339121" y="0"/>
                  </a:moveTo>
                  <a:lnTo>
                    <a:pt x="1434772" y="0"/>
                  </a:lnTo>
                </a:path>
                <a:path w="2200275" h="32384">
                  <a:moveTo>
                    <a:pt x="1657959" y="0"/>
                  </a:moveTo>
                  <a:lnTo>
                    <a:pt x="1817379" y="0"/>
                  </a:lnTo>
                </a:path>
                <a:path w="2200275" h="32384">
                  <a:moveTo>
                    <a:pt x="1913030" y="0"/>
                  </a:moveTo>
                  <a:lnTo>
                    <a:pt x="1944914" y="0"/>
                  </a:lnTo>
                </a:path>
                <a:path w="2200275" h="32384">
                  <a:moveTo>
                    <a:pt x="1976798" y="0"/>
                  </a:moveTo>
                  <a:lnTo>
                    <a:pt x="2072449" y="0"/>
                  </a:lnTo>
                </a:path>
                <a:path w="2200275" h="32384">
                  <a:moveTo>
                    <a:pt x="2104333" y="0"/>
                  </a:moveTo>
                  <a:lnTo>
                    <a:pt x="2136217" y="0"/>
                  </a:lnTo>
                </a:path>
                <a:path w="2200275" h="32384">
                  <a:moveTo>
                    <a:pt x="2168101" y="0"/>
                  </a:moveTo>
                  <a:lnTo>
                    <a:pt x="2199985" y="0"/>
                  </a:lnTo>
                </a:path>
                <a:path w="2200275" h="32384">
                  <a:moveTo>
                    <a:pt x="0" y="31883"/>
                  </a:moveTo>
                  <a:lnTo>
                    <a:pt x="31883" y="31883"/>
                  </a:lnTo>
                </a:path>
                <a:path w="2200275" h="32384">
                  <a:moveTo>
                    <a:pt x="95651" y="31883"/>
                  </a:moveTo>
                  <a:lnTo>
                    <a:pt x="286954" y="31883"/>
                  </a:lnTo>
                </a:path>
                <a:path w="2200275" h="32384">
                  <a:moveTo>
                    <a:pt x="318838" y="31883"/>
                  </a:moveTo>
                  <a:lnTo>
                    <a:pt x="382606" y="31883"/>
                  </a:lnTo>
                </a:path>
                <a:path w="2200275" h="32384">
                  <a:moveTo>
                    <a:pt x="414489" y="31883"/>
                  </a:moveTo>
                  <a:lnTo>
                    <a:pt x="446373" y="31883"/>
                  </a:lnTo>
                </a:path>
                <a:path w="2200275" h="32384">
                  <a:moveTo>
                    <a:pt x="510141" y="31883"/>
                  </a:moveTo>
                  <a:lnTo>
                    <a:pt x="669560" y="31883"/>
                  </a:lnTo>
                </a:path>
                <a:path w="2200275" h="32384">
                  <a:moveTo>
                    <a:pt x="701444" y="31883"/>
                  </a:moveTo>
                  <a:lnTo>
                    <a:pt x="733328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16137001" y="801482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15339905" y="8030771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892747" y="0"/>
                  </a:moveTo>
                  <a:lnTo>
                    <a:pt x="924631" y="0"/>
                  </a:lnTo>
                </a:path>
                <a:path w="2168525" h="32384">
                  <a:moveTo>
                    <a:pt x="956515" y="0"/>
                  </a:moveTo>
                  <a:lnTo>
                    <a:pt x="1179702" y="0"/>
                  </a:lnTo>
                </a:path>
                <a:path w="2168525" h="32384">
                  <a:moveTo>
                    <a:pt x="1275353" y="0"/>
                  </a:moveTo>
                  <a:lnTo>
                    <a:pt x="1371005" y="0"/>
                  </a:lnTo>
                </a:path>
                <a:path w="2168525" h="32384">
                  <a:moveTo>
                    <a:pt x="1466656" y="0"/>
                  </a:moveTo>
                  <a:lnTo>
                    <a:pt x="1562308" y="0"/>
                  </a:lnTo>
                </a:path>
                <a:path w="2168525" h="32384">
                  <a:moveTo>
                    <a:pt x="1594192" y="0"/>
                  </a:moveTo>
                  <a:lnTo>
                    <a:pt x="1626075" y="0"/>
                  </a:lnTo>
                </a:path>
                <a:path w="2168525" h="32384">
                  <a:moveTo>
                    <a:pt x="1657959" y="0"/>
                  </a:moveTo>
                  <a:lnTo>
                    <a:pt x="1753611" y="0"/>
                  </a:lnTo>
                </a:path>
                <a:path w="2168525" h="32384">
                  <a:moveTo>
                    <a:pt x="1849262" y="0"/>
                  </a:moveTo>
                  <a:lnTo>
                    <a:pt x="2104333" y="0"/>
                  </a:lnTo>
                </a:path>
                <a:path w="2168525" h="32384">
                  <a:moveTo>
                    <a:pt x="2136217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95651" y="31883"/>
                  </a:lnTo>
                </a:path>
                <a:path w="2168525" h="32384">
                  <a:moveTo>
                    <a:pt x="127535" y="31883"/>
                  </a:moveTo>
                  <a:lnTo>
                    <a:pt x="159419" y="31883"/>
                  </a:lnTo>
                </a:path>
                <a:path w="2168525" h="32384">
                  <a:moveTo>
                    <a:pt x="255070" y="31883"/>
                  </a:moveTo>
                  <a:lnTo>
                    <a:pt x="350722" y="31883"/>
                  </a:lnTo>
                </a:path>
                <a:path w="2168525" h="32384">
                  <a:moveTo>
                    <a:pt x="382606" y="31883"/>
                  </a:moveTo>
                  <a:lnTo>
                    <a:pt x="510141" y="31883"/>
                  </a:lnTo>
                </a:path>
                <a:path w="2168525" h="32384">
                  <a:moveTo>
                    <a:pt x="542025" y="31883"/>
                  </a:moveTo>
                  <a:lnTo>
                    <a:pt x="573909" y="31883"/>
                  </a:lnTo>
                </a:path>
                <a:path w="2168525" h="32384">
                  <a:moveTo>
                    <a:pt x="637676" y="31883"/>
                  </a:moveTo>
                  <a:lnTo>
                    <a:pt x="669560" y="31883"/>
                  </a:lnTo>
                </a:path>
                <a:path w="2168525" h="32384">
                  <a:moveTo>
                    <a:pt x="733328" y="31883"/>
                  </a:moveTo>
                  <a:lnTo>
                    <a:pt x="765212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16137001" y="8046713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16232652" y="8062655"/>
              <a:ext cx="988694" cy="0"/>
            </a:xfrm>
            <a:custGeom>
              <a:avLst/>
              <a:gdLst/>
              <a:ahLst/>
              <a:cxnLst/>
              <a:rect l="l" t="t" r="r" b="b"/>
              <a:pathLst>
                <a:path w="988694" h="0">
                  <a:moveTo>
                    <a:pt x="0" y="0"/>
                  </a:moveTo>
                  <a:lnTo>
                    <a:pt x="159419" y="0"/>
                  </a:lnTo>
                </a:path>
                <a:path w="988694" h="0">
                  <a:moveTo>
                    <a:pt x="255070" y="0"/>
                  </a:moveTo>
                  <a:lnTo>
                    <a:pt x="382606" y="0"/>
                  </a:lnTo>
                </a:path>
                <a:path w="988694" h="0">
                  <a:moveTo>
                    <a:pt x="414489" y="0"/>
                  </a:moveTo>
                  <a:lnTo>
                    <a:pt x="637676" y="0"/>
                  </a:lnTo>
                </a:path>
                <a:path w="988694" h="0">
                  <a:moveTo>
                    <a:pt x="669560" y="0"/>
                  </a:moveTo>
                  <a:lnTo>
                    <a:pt x="765212" y="0"/>
                  </a:lnTo>
                </a:path>
                <a:path w="988694" h="0">
                  <a:moveTo>
                    <a:pt x="797096" y="0"/>
                  </a:moveTo>
                  <a:lnTo>
                    <a:pt x="98839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17252936" y="804671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17380471" y="8062655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31883" y="0"/>
                  </a:lnTo>
                </a:path>
                <a:path w="95884" h="0">
                  <a:moveTo>
                    <a:pt x="63767" y="0"/>
                  </a:moveTo>
                  <a:lnTo>
                    <a:pt x="9565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15339898" y="8078609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160019" h="32384">
                  <a:moveTo>
                    <a:pt x="159423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5531208" y="8094539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40" h="0">
                  <a:moveTo>
                    <a:pt x="0" y="0"/>
                  </a:moveTo>
                  <a:lnTo>
                    <a:pt x="31883" y="0"/>
                  </a:lnTo>
                </a:path>
                <a:path w="574040" h="0">
                  <a:moveTo>
                    <a:pt x="63767" y="0"/>
                  </a:moveTo>
                  <a:lnTo>
                    <a:pt x="95651" y="0"/>
                  </a:lnTo>
                </a:path>
                <a:path w="574040" h="0">
                  <a:moveTo>
                    <a:pt x="127535" y="0"/>
                  </a:moveTo>
                  <a:lnTo>
                    <a:pt x="159419" y="0"/>
                  </a:lnTo>
                </a:path>
                <a:path w="574040" h="0">
                  <a:moveTo>
                    <a:pt x="223186" y="0"/>
                  </a:moveTo>
                  <a:lnTo>
                    <a:pt x="350722" y="0"/>
                  </a:lnTo>
                </a:path>
                <a:path w="574040" h="0">
                  <a:moveTo>
                    <a:pt x="382606" y="0"/>
                  </a:moveTo>
                  <a:lnTo>
                    <a:pt x="446373" y="0"/>
                  </a:lnTo>
                </a:path>
                <a:path w="574040" h="0">
                  <a:moveTo>
                    <a:pt x="510141" y="0"/>
                  </a:moveTo>
                  <a:lnTo>
                    <a:pt x="57390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6137001" y="8078597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16328304" y="8094539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 h="0">
                  <a:moveTo>
                    <a:pt x="0" y="0"/>
                  </a:moveTo>
                  <a:lnTo>
                    <a:pt x="63767" y="0"/>
                  </a:lnTo>
                </a:path>
                <a:path w="446405" h="0">
                  <a:moveTo>
                    <a:pt x="95651" y="0"/>
                  </a:moveTo>
                  <a:lnTo>
                    <a:pt x="127535" y="0"/>
                  </a:lnTo>
                </a:path>
                <a:path w="446405" h="0">
                  <a:moveTo>
                    <a:pt x="159419" y="0"/>
                  </a:moveTo>
                  <a:lnTo>
                    <a:pt x="191303" y="0"/>
                  </a:lnTo>
                </a:path>
                <a:path w="446405" h="0">
                  <a:moveTo>
                    <a:pt x="223186" y="0"/>
                  </a:moveTo>
                  <a:lnTo>
                    <a:pt x="255070" y="0"/>
                  </a:lnTo>
                </a:path>
                <a:path w="446405" h="0">
                  <a:moveTo>
                    <a:pt x="318838" y="0"/>
                  </a:moveTo>
                  <a:lnTo>
                    <a:pt x="350722" y="0"/>
                  </a:lnTo>
                </a:path>
                <a:path w="446405" h="0">
                  <a:moveTo>
                    <a:pt x="414489" y="0"/>
                  </a:moveTo>
                  <a:lnTo>
                    <a:pt x="44637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16806558" y="8078609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77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77" y="31877"/>
                  </a:lnTo>
                  <a:lnTo>
                    <a:pt x="31877" y="0"/>
                  </a:lnTo>
                  <a:close/>
                </a:path>
                <a:path w="95884" h="32384">
                  <a:moveTo>
                    <a:pt x="95643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95643" y="31877"/>
                  </a:lnTo>
                  <a:lnTo>
                    <a:pt x="956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16965981" y="809453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19" h="0">
                  <a:moveTo>
                    <a:pt x="0" y="0"/>
                  </a:moveTo>
                  <a:lnTo>
                    <a:pt x="63767" y="0"/>
                  </a:lnTo>
                </a:path>
                <a:path w="223519" h="0">
                  <a:moveTo>
                    <a:pt x="159419" y="0"/>
                  </a:moveTo>
                  <a:lnTo>
                    <a:pt x="22318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7252936" y="807859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17316703" y="8094539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15339898" y="8078609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77"/>
                  </a:moveTo>
                  <a:lnTo>
                    <a:pt x="0" y="31877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77"/>
                  </a:lnTo>
                  <a:close/>
                </a:path>
                <a:path w="2200275" h="64134">
                  <a:moveTo>
                    <a:pt x="159423" y="31877"/>
                  </a:moveTo>
                  <a:lnTo>
                    <a:pt x="63766" y="31877"/>
                  </a:lnTo>
                  <a:lnTo>
                    <a:pt x="63766" y="63766"/>
                  </a:lnTo>
                  <a:lnTo>
                    <a:pt x="159423" y="63766"/>
                  </a:lnTo>
                  <a:lnTo>
                    <a:pt x="159423" y="31877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040572" y="0"/>
                  </a:lnTo>
                  <a:lnTo>
                    <a:pt x="2040572" y="31877"/>
                  </a:lnTo>
                  <a:lnTo>
                    <a:pt x="2199983" y="31877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15594976" y="8126423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 h="0">
                  <a:moveTo>
                    <a:pt x="0" y="0"/>
                  </a:moveTo>
                  <a:lnTo>
                    <a:pt x="63767" y="0"/>
                  </a:lnTo>
                </a:path>
                <a:path w="255269" h="0">
                  <a:moveTo>
                    <a:pt x="95651" y="0"/>
                  </a:moveTo>
                  <a:lnTo>
                    <a:pt x="25507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16168885" y="811048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16232652" y="8126423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16296420" y="811048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16360188" y="8126423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 h="0">
                  <a:moveTo>
                    <a:pt x="0" y="0"/>
                  </a:moveTo>
                  <a:lnTo>
                    <a:pt x="31883" y="0"/>
                  </a:lnTo>
                </a:path>
                <a:path w="351155" h="0">
                  <a:moveTo>
                    <a:pt x="127535" y="0"/>
                  </a:moveTo>
                  <a:lnTo>
                    <a:pt x="191303" y="0"/>
                  </a:lnTo>
                </a:path>
                <a:path w="351155" h="0">
                  <a:moveTo>
                    <a:pt x="223186" y="0"/>
                  </a:moveTo>
                  <a:lnTo>
                    <a:pt x="286954" y="0"/>
                  </a:lnTo>
                </a:path>
                <a:path w="351155" h="0">
                  <a:moveTo>
                    <a:pt x="318838" y="0"/>
                  </a:moveTo>
                  <a:lnTo>
                    <a:pt x="35072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 descr=""/>
            <p:cNvSpPr/>
            <p:nvPr/>
          </p:nvSpPr>
          <p:spPr>
            <a:xfrm>
              <a:off x="16806558" y="8110486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77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77" y="31889"/>
                  </a:lnTo>
                  <a:lnTo>
                    <a:pt x="31877" y="0"/>
                  </a:lnTo>
                  <a:close/>
                </a:path>
                <a:path w="95884" h="32384">
                  <a:moveTo>
                    <a:pt x="95643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95643" y="31889"/>
                  </a:lnTo>
                  <a:lnTo>
                    <a:pt x="956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 descr=""/>
            <p:cNvSpPr/>
            <p:nvPr/>
          </p:nvSpPr>
          <p:spPr>
            <a:xfrm>
              <a:off x="17029748" y="8126423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 h="0">
                  <a:moveTo>
                    <a:pt x="0" y="0"/>
                  </a:moveTo>
                  <a:lnTo>
                    <a:pt x="127535" y="0"/>
                  </a:lnTo>
                </a:path>
                <a:path w="255269" h="0">
                  <a:moveTo>
                    <a:pt x="191303" y="0"/>
                  </a:moveTo>
                  <a:lnTo>
                    <a:pt x="25507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 descr=""/>
            <p:cNvSpPr/>
            <p:nvPr/>
          </p:nvSpPr>
          <p:spPr>
            <a:xfrm>
              <a:off x="15339898" y="8110486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89"/>
                  </a:moveTo>
                  <a:lnTo>
                    <a:pt x="0" y="31889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89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040572" y="0"/>
                  </a:lnTo>
                  <a:lnTo>
                    <a:pt x="2040572" y="31889"/>
                  </a:lnTo>
                  <a:lnTo>
                    <a:pt x="2199983" y="31889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 descr=""/>
            <p:cNvSpPr/>
            <p:nvPr/>
          </p:nvSpPr>
          <p:spPr>
            <a:xfrm>
              <a:off x="15467440" y="8158307"/>
              <a:ext cx="638175" cy="0"/>
            </a:xfrm>
            <a:custGeom>
              <a:avLst/>
              <a:gdLst/>
              <a:ahLst/>
              <a:cxnLst/>
              <a:rect l="l" t="t" r="r" b="b"/>
              <a:pathLst>
                <a:path w="638175" h="0">
                  <a:moveTo>
                    <a:pt x="0" y="0"/>
                  </a:moveTo>
                  <a:lnTo>
                    <a:pt x="223186" y="0"/>
                  </a:lnTo>
                </a:path>
                <a:path w="638175" h="0">
                  <a:moveTo>
                    <a:pt x="255070" y="0"/>
                  </a:moveTo>
                  <a:lnTo>
                    <a:pt x="318838" y="0"/>
                  </a:lnTo>
                </a:path>
                <a:path w="638175" h="0">
                  <a:moveTo>
                    <a:pt x="350722" y="0"/>
                  </a:moveTo>
                  <a:lnTo>
                    <a:pt x="382606" y="0"/>
                  </a:lnTo>
                </a:path>
                <a:path w="638175" h="0">
                  <a:moveTo>
                    <a:pt x="510141" y="0"/>
                  </a:moveTo>
                  <a:lnTo>
                    <a:pt x="573909" y="0"/>
                  </a:lnTo>
                </a:path>
                <a:path w="638175" h="0">
                  <a:moveTo>
                    <a:pt x="605793" y="0"/>
                  </a:moveTo>
                  <a:lnTo>
                    <a:pt x="63767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16168878" y="8142376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160019" h="32384">
                  <a:moveTo>
                    <a:pt x="159423" y="0"/>
                  </a:moveTo>
                  <a:lnTo>
                    <a:pt x="127533" y="0"/>
                  </a:lnTo>
                  <a:lnTo>
                    <a:pt x="127533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15339905" y="8158307"/>
              <a:ext cx="2072639" cy="32384"/>
            </a:xfrm>
            <a:custGeom>
              <a:avLst/>
              <a:gdLst/>
              <a:ahLst/>
              <a:cxnLst/>
              <a:rect l="l" t="t" r="r" b="b"/>
              <a:pathLst>
                <a:path w="2072640" h="32384">
                  <a:moveTo>
                    <a:pt x="1020282" y="0"/>
                  </a:moveTo>
                  <a:lnTo>
                    <a:pt x="1211586" y="0"/>
                  </a:lnTo>
                </a:path>
                <a:path w="2072640" h="32384">
                  <a:moveTo>
                    <a:pt x="1275353" y="0"/>
                  </a:moveTo>
                  <a:lnTo>
                    <a:pt x="1371005" y="0"/>
                  </a:lnTo>
                </a:path>
                <a:path w="2072640" h="32384">
                  <a:moveTo>
                    <a:pt x="1402889" y="0"/>
                  </a:moveTo>
                  <a:lnTo>
                    <a:pt x="1434772" y="0"/>
                  </a:lnTo>
                </a:path>
                <a:path w="2072640" h="32384">
                  <a:moveTo>
                    <a:pt x="1466656" y="0"/>
                  </a:moveTo>
                  <a:lnTo>
                    <a:pt x="1562308" y="0"/>
                  </a:lnTo>
                </a:path>
                <a:path w="2072640" h="32384">
                  <a:moveTo>
                    <a:pt x="1594192" y="0"/>
                  </a:moveTo>
                  <a:lnTo>
                    <a:pt x="1626075" y="0"/>
                  </a:lnTo>
                </a:path>
                <a:path w="2072640" h="32384">
                  <a:moveTo>
                    <a:pt x="1657959" y="0"/>
                  </a:moveTo>
                  <a:lnTo>
                    <a:pt x="1721727" y="0"/>
                  </a:lnTo>
                </a:path>
                <a:path w="2072640" h="32384">
                  <a:moveTo>
                    <a:pt x="1785495" y="0"/>
                  </a:moveTo>
                  <a:lnTo>
                    <a:pt x="1817379" y="0"/>
                  </a:lnTo>
                </a:path>
                <a:path w="2072640" h="32384">
                  <a:moveTo>
                    <a:pt x="1849262" y="0"/>
                  </a:moveTo>
                  <a:lnTo>
                    <a:pt x="1881146" y="0"/>
                  </a:lnTo>
                </a:path>
                <a:path w="2072640" h="32384">
                  <a:moveTo>
                    <a:pt x="1913030" y="0"/>
                  </a:moveTo>
                  <a:lnTo>
                    <a:pt x="2072449" y="0"/>
                  </a:lnTo>
                </a:path>
                <a:path w="2072640" h="32384">
                  <a:moveTo>
                    <a:pt x="0" y="31883"/>
                  </a:moveTo>
                  <a:lnTo>
                    <a:pt x="63767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 descr=""/>
            <p:cNvSpPr/>
            <p:nvPr/>
          </p:nvSpPr>
          <p:spPr>
            <a:xfrm>
              <a:off x="15467440" y="817424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 descr=""/>
            <p:cNvSpPr/>
            <p:nvPr/>
          </p:nvSpPr>
          <p:spPr>
            <a:xfrm>
              <a:off x="15339905" y="8190191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414489" y="0"/>
                  </a:moveTo>
                  <a:lnTo>
                    <a:pt x="510141" y="0"/>
                  </a:lnTo>
                </a:path>
                <a:path w="2168525" h="32384">
                  <a:moveTo>
                    <a:pt x="542025" y="0"/>
                  </a:moveTo>
                  <a:lnTo>
                    <a:pt x="669560" y="0"/>
                  </a:lnTo>
                </a:path>
                <a:path w="2168525" h="32384">
                  <a:moveTo>
                    <a:pt x="765212" y="0"/>
                  </a:moveTo>
                  <a:lnTo>
                    <a:pt x="828979" y="0"/>
                  </a:lnTo>
                </a:path>
                <a:path w="2168525" h="32384">
                  <a:moveTo>
                    <a:pt x="860863" y="0"/>
                  </a:moveTo>
                  <a:lnTo>
                    <a:pt x="892747" y="0"/>
                  </a:lnTo>
                </a:path>
                <a:path w="2168525" h="32384">
                  <a:moveTo>
                    <a:pt x="988399" y="0"/>
                  </a:moveTo>
                  <a:lnTo>
                    <a:pt x="1020282" y="0"/>
                  </a:lnTo>
                </a:path>
                <a:path w="2168525" h="32384">
                  <a:moveTo>
                    <a:pt x="1084050" y="0"/>
                  </a:moveTo>
                  <a:lnTo>
                    <a:pt x="1115934" y="0"/>
                  </a:lnTo>
                </a:path>
                <a:path w="2168525" h="32384">
                  <a:moveTo>
                    <a:pt x="1211586" y="0"/>
                  </a:moveTo>
                  <a:lnTo>
                    <a:pt x="1275353" y="0"/>
                  </a:lnTo>
                </a:path>
                <a:path w="2168525" h="32384">
                  <a:moveTo>
                    <a:pt x="1307237" y="0"/>
                  </a:moveTo>
                  <a:lnTo>
                    <a:pt x="1371005" y="0"/>
                  </a:lnTo>
                </a:path>
                <a:path w="2168525" h="32384">
                  <a:moveTo>
                    <a:pt x="1498540" y="0"/>
                  </a:moveTo>
                  <a:lnTo>
                    <a:pt x="1562308" y="0"/>
                  </a:lnTo>
                </a:path>
                <a:path w="2168525" h="32384">
                  <a:moveTo>
                    <a:pt x="1594192" y="0"/>
                  </a:moveTo>
                  <a:lnTo>
                    <a:pt x="1657959" y="0"/>
                  </a:lnTo>
                </a:path>
                <a:path w="2168525" h="32384">
                  <a:moveTo>
                    <a:pt x="1689843" y="0"/>
                  </a:moveTo>
                  <a:lnTo>
                    <a:pt x="1785495" y="0"/>
                  </a:lnTo>
                </a:path>
                <a:path w="2168525" h="32384">
                  <a:moveTo>
                    <a:pt x="1817379" y="0"/>
                  </a:moveTo>
                  <a:lnTo>
                    <a:pt x="1849262" y="0"/>
                  </a:lnTo>
                </a:path>
                <a:path w="2168525" h="32384">
                  <a:moveTo>
                    <a:pt x="2008682" y="0"/>
                  </a:moveTo>
                  <a:lnTo>
                    <a:pt x="2040565" y="0"/>
                  </a:lnTo>
                </a:path>
                <a:path w="2168525" h="32384">
                  <a:moveTo>
                    <a:pt x="2104333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31883" y="31883"/>
                  </a:lnTo>
                </a:path>
                <a:path w="2168525" h="32384">
                  <a:moveTo>
                    <a:pt x="63767" y="31883"/>
                  </a:moveTo>
                  <a:lnTo>
                    <a:pt x="95651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 descr=""/>
            <p:cNvSpPr/>
            <p:nvPr/>
          </p:nvSpPr>
          <p:spPr>
            <a:xfrm>
              <a:off x="15467440" y="820613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 descr=""/>
            <p:cNvSpPr/>
            <p:nvPr/>
          </p:nvSpPr>
          <p:spPr>
            <a:xfrm>
              <a:off x="15531208" y="8222074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19" h="0">
                  <a:moveTo>
                    <a:pt x="0" y="0"/>
                  </a:moveTo>
                  <a:lnTo>
                    <a:pt x="63767" y="0"/>
                  </a:lnTo>
                </a:path>
                <a:path w="223519" h="0">
                  <a:moveTo>
                    <a:pt x="95651" y="0"/>
                  </a:moveTo>
                  <a:lnTo>
                    <a:pt x="22318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 descr=""/>
            <p:cNvSpPr/>
            <p:nvPr/>
          </p:nvSpPr>
          <p:spPr>
            <a:xfrm>
              <a:off x="15786279" y="8206133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0" y="0"/>
                  </a:moveTo>
                  <a:lnTo>
                    <a:pt x="95651" y="0"/>
                  </a:lnTo>
                  <a:lnTo>
                    <a:pt x="95651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15945698" y="8222074"/>
              <a:ext cx="892810" cy="0"/>
            </a:xfrm>
            <a:custGeom>
              <a:avLst/>
              <a:gdLst/>
              <a:ahLst/>
              <a:cxnLst/>
              <a:rect l="l" t="t" r="r" b="b"/>
              <a:pathLst>
                <a:path w="892809" h="0">
                  <a:moveTo>
                    <a:pt x="0" y="0"/>
                  </a:moveTo>
                  <a:lnTo>
                    <a:pt x="31883" y="0"/>
                  </a:lnTo>
                </a:path>
                <a:path w="892809" h="0">
                  <a:moveTo>
                    <a:pt x="63767" y="0"/>
                  </a:moveTo>
                  <a:lnTo>
                    <a:pt x="127535" y="0"/>
                  </a:lnTo>
                </a:path>
                <a:path w="892809" h="0">
                  <a:moveTo>
                    <a:pt x="191303" y="0"/>
                  </a:moveTo>
                  <a:lnTo>
                    <a:pt x="223186" y="0"/>
                  </a:lnTo>
                </a:path>
                <a:path w="892809" h="0">
                  <a:moveTo>
                    <a:pt x="255070" y="0"/>
                  </a:moveTo>
                  <a:lnTo>
                    <a:pt x="510141" y="0"/>
                  </a:lnTo>
                </a:path>
                <a:path w="892809" h="0">
                  <a:moveTo>
                    <a:pt x="573909" y="0"/>
                  </a:moveTo>
                  <a:lnTo>
                    <a:pt x="733328" y="0"/>
                  </a:lnTo>
                </a:path>
                <a:path w="892809" h="0">
                  <a:moveTo>
                    <a:pt x="860863" y="0"/>
                  </a:moveTo>
                  <a:lnTo>
                    <a:pt x="89274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16870324" y="8206143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77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77" y="31877"/>
                  </a:lnTo>
                  <a:lnTo>
                    <a:pt x="31877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95656" y="31877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15339905" y="8222074"/>
              <a:ext cx="2136775" cy="32384"/>
            </a:xfrm>
            <a:custGeom>
              <a:avLst/>
              <a:gdLst/>
              <a:ahLst/>
              <a:cxnLst/>
              <a:rect l="l" t="t" r="r" b="b"/>
              <a:pathLst>
                <a:path w="2136775" h="32384">
                  <a:moveTo>
                    <a:pt x="1657959" y="0"/>
                  </a:moveTo>
                  <a:lnTo>
                    <a:pt x="1913030" y="0"/>
                  </a:lnTo>
                </a:path>
                <a:path w="2136775" h="32384">
                  <a:moveTo>
                    <a:pt x="2008682" y="0"/>
                  </a:moveTo>
                  <a:lnTo>
                    <a:pt x="2136217" y="0"/>
                  </a:lnTo>
                </a:path>
                <a:path w="2136775" h="32384">
                  <a:moveTo>
                    <a:pt x="0" y="31883"/>
                  </a:moveTo>
                  <a:lnTo>
                    <a:pt x="159419" y="31883"/>
                  </a:lnTo>
                </a:path>
                <a:path w="2136775" h="32384">
                  <a:moveTo>
                    <a:pt x="223186" y="31883"/>
                  </a:moveTo>
                  <a:lnTo>
                    <a:pt x="255070" y="31883"/>
                  </a:lnTo>
                </a:path>
                <a:path w="2136775" h="32384">
                  <a:moveTo>
                    <a:pt x="286954" y="31883"/>
                  </a:moveTo>
                  <a:lnTo>
                    <a:pt x="318838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15786279" y="8238016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0" y="0"/>
                  </a:moveTo>
                  <a:lnTo>
                    <a:pt x="95651" y="0"/>
                  </a:lnTo>
                  <a:lnTo>
                    <a:pt x="95651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15913814" y="8253958"/>
              <a:ext cx="925194" cy="0"/>
            </a:xfrm>
            <a:custGeom>
              <a:avLst/>
              <a:gdLst/>
              <a:ahLst/>
              <a:cxnLst/>
              <a:rect l="l" t="t" r="r" b="b"/>
              <a:pathLst>
                <a:path w="925194" h="0">
                  <a:moveTo>
                    <a:pt x="0" y="0"/>
                  </a:moveTo>
                  <a:lnTo>
                    <a:pt x="159419" y="0"/>
                  </a:lnTo>
                </a:path>
                <a:path w="925194" h="0">
                  <a:moveTo>
                    <a:pt x="191303" y="0"/>
                  </a:moveTo>
                  <a:lnTo>
                    <a:pt x="255070" y="0"/>
                  </a:lnTo>
                </a:path>
                <a:path w="925194" h="0">
                  <a:moveTo>
                    <a:pt x="350722" y="0"/>
                  </a:moveTo>
                  <a:lnTo>
                    <a:pt x="414489" y="0"/>
                  </a:lnTo>
                </a:path>
                <a:path w="925194" h="0">
                  <a:moveTo>
                    <a:pt x="446373" y="0"/>
                  </a:moveTo>
                  <a:lnTo>
                    <a:pt x="605793" y="0"/>
                  </a:lnTo>
                </a:path>
                <a:path w="925194" h="0">
                  <a:moveTo>
                    <a:pt x="637676" y="0"/>
                  </a:moveTo>
                  <a:lnTo>
                    <a:pt x="669560" y="0"/>
                  </a:lnTo>
                </a:path>
                <a:path w="925194" h="0">
                  <a:moveTo>
                    <a:pt x="765212" y="0"/>
                  </a:moveTo>
                  <a:lnTo>
                    <a:pt x="797096" y="0"/>
                  </a:lnTo>
                </a:path>
                <a:path w="925194" h="0">
                  <a:moveTo>
                    <a:pt x="828979" y="0"/>
                  </a:moveTo>
                  <a:lnTo>
                    <a:pt x="92463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16870324" y="8238020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77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77" y="31889"/>
                  </a:lnTo>
                  <a:lnTo>
                    <a:pt x="31877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95656" y="31889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 descr=""/>
            <p:cNvSpPr/>
            <p:nvPr/>
          </p:nvSpPr>
          <p:spPr>
            <a:xfrm>
              <a:off x="17061632" y="8253958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 descr=""/>
            <p:cNvSpPr/>
            <p:nvPr/>
          </p:nvSpPr>
          <p:spPr>
            <a:xfrm>
              <a:off x="17221051" y="823801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17284819" y="8253958"/>
              <a:ext cx="191770" cy="0"/>
            </a:xfrm>
            <a:custGeom>
              <a:avLst/>
              <a:gdLst/>
              <a:ahLst/>
              <a:cxnLst/>
              <a:rect l="l" t="t" r="r" b="b"/>
              <a:pathLst>
                <a:path w="191769" h="0">
                  <a:moveTo>
                    <a:pt x="0" y="0"/>
                  </a:moveTo>
                  <a:lnTo>
                    <a:pt x="19130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17508006" y="823801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15499324" y="8285842"/>
              <a:ext cx="382905" cy="0"/>
            </a:xfrm>
            <a:custGeom>
              <a:avLst/>
              <a:gdLst/>
              <a:ahLst/>
              <a:cxnLst/>
              <a:rect l="l" t="t" r="r" b="b"/>
              <a:pathLst>
                <a:path w="382905" h="0">
                  <a:moveTo>
                    <a:pt x="0" y="0"/>
                  </a:moveTo>
                  <a:lnTo>
                    <a:pt x="159419" y="0"/>
                  </a:lnTo>
                </a:path>
                <a:path w="382905" h="0">
                  <a:moveTo>
                    <a:pt x="223186" y="0"/>
                  </a:moveTo>
                  <a:lnTo>
                    <a:pt x="255070" y="0"/>
                  </a:lnTo>
                </a:path>
                <a:path w="382905" h="0">
                  <a:moveTo>
                    <a:pt x="350722" y="0"/>
                  </a:moveTo>
                  <a:lnTo>
                    <a:pt x="38260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15913814" y="826990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16009466" y="8285842"/>
              <a:ext cx="765810" cy="0"/>
            </a:xfrm>
            <a:custGeom>
              <a:avLst/>
              <a:gdLst/>
              <a:ahLst/>
              <a:cxnLst/>
              <a:rect l="l" t="t" r="r" b="b"/>
              <a:pathLst>
                <a:path w="765809" h="0">
                  <a:moveTo>
                    <a:pt x="0" y="0"/>
                  </a:moveTo>
                  <a:lnTo>
                    <a:pt x="31883" y="0"/>
                  </a:lnTo>
                </a:path>
                <a:path w="765809" h="0">
                  <a:moveTo>
                    <a:pt x="63767" y="0"/>
                  </a:moveTo>
                  <a:lnTo>
                    <a:pt x="159419" y="0"/>
                  </a:lnTo>
                </a:path>
                <a:path w="765809" h="0">
                  <a:moveTo>
                    <a:pt x="191303" y="0"/>
                  </a:moveTo>
                  <a:lnTo>
                    <a:pt x="255070" y="0"/>
                  </a:lnTo>
                </a:path>
                <a:path w="765809" h="0">
                  <a:moveTo>
                    <a:pt x="286954" y="0"/>
                  </a:moveTo>
                  <a:lnTo>
                    <a:pt x="350722" y="0"/>
                  </a:lnTo>
                </a:path>
                <a:path w="765809" h="0">
                  <a:moveTo>
                    <a:pt x="446373" y="0"/>
                  </a:moveTo>
                  <a:lnTo>
                    <a:pt x="478257" y="0"/>
                  </a:lnTo>
                </a:path>
                <a:path w="765809" h="0">
                  <a:moveTo>
                    <a:pt x="510141" y="0"/>
                  </a:moveTo>
                  <a:lnTo>
                    <a:pt x="573909" y="0"/>
                  </a:lnTo>
                </a:path>
                <a:path w="765809" h="0">
                  <a:moveTo>
                    <a:pt x="669560" y="0"/>
                  </a:moveTo>
                  <a:lnTo>
                    <a:pt x="76521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16870329" y="826990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 descr=""/>
            <p:cNvSpPr/>
            <p:nvPr/>
          </p:nvSpPr>
          <p:spPr>
            <a:xfrm>
              <a:off x="17029748" y="8285842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31883" y="0"/>
                  </a:lnTo>
                </a:path>
                <a:path w="127634" h="0">
                  <a:moveTo>
                    <a:pt x="63767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 descr=""/>
            <p:cNvSpPr/>
            <p:nvPr/>
          </p:nvSpPr>
          <p:spPr>
            <a:xfrm>
              <a:off x="17221051" y="826990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 descr=""/>
            <p:cNvSpPr/>
            <p:nvPr/>
          </p:nvSpPr>
          <p:spPr>
            <a:xfrm>
              <a:off x="17348587" y="8285842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 descr=""/>
            <p:cNvSpPr/>
            <p:nvPr/>
          </p:nvSpPr>
          <p:spPr>
            <a:xfrm>
              <a:off x="15339898" y="8269909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77"/>
                  </a:moveTo>
                  <a:lnTo>
                    <a:pt x="0" y="31877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77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168106" y="0"/>
                  </a:lnTo>
                  <a:lnTo>
                    <a:pt x="2168106" y="31877"/>
                  </a:lnTo>
                  <a:lnTo>
                    <a:pt x="2199983" y="31877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15467440" y="8317726"/>
              <a:ext cx="382905" cy="0"/>
            </a:xfrm>
            <a:custGeom>
              <a:avLst/>
              <a:gdLst/>
              <a:ahLst/>
              <a:cxnLst/>
              <a:rect l="l" t="t" r="r" b="b"/>
              <a:pathLst>
                <a:path w="382905" h="0">
                  <a:moveTo>
                    <a:pt x="0" y="0"/>
                  </a:moveTo>
                  <a:lnTo>
                    <a:pt x="63767" y="0"/>
                  </a:lnTo>
                </a:path>
                <a:path w="382905" h="0">
                  <a:moveTo>
                    <a:pt x="127535" y="0"/>
                  </a:moveTo>
                  <a:lnTo>
                    <a:pt x="38260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15913814" y="830178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16009466" y="8317726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0" y="0"/>
                  </a:moveTo>
                  <a:lnTo>
                    <a:pt x="6376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 descr=""/>
            <p:cNvSpPr/>
            <p:nvPr/>
          </p:nvSpPr>
          <p:spPr>
            <a:xfrm>
              <a:off x="16105117" y="830178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16168885" y="8317726"/>
              <a:ext cx="1307465" cy="0"/>
            </a:xfrm>
            <a:custGeom>
              <a:avLst/>
              <a:gdLst/>
              <a:ahLst/>
              <a:cxnLst/>
              <a:rect l="l" t="t" r="r" b="b"/>
              <a:pathLst>
                <a:path w="1307465" h="0">
                  <a:moveTo>
                    <a:pt x="0" y="0"/>
                  </a:moveTo>
                  <a:lnTo>
                    <a:pt x="127535" y="0"/>
                  </a:lnTo>
                </a:path>
                <a:path w="1307465" h="0">
                  <a:moveTo>
                    <a:pt x="159419" y="0"/>
                  </a:moveTo>
                  <a:lnTo>
                    <a:pt x="223186" y="0"/>
                  </a:lnTo>
                </a:path>
                <a:path w="1307465" h="0">
                  <a:moveTo>
                    <a:pt x="255070" y="0"/>
                  </a:moveTo>
                  <a:lnTo>
                    <a:pt x="382606" y="0"/>
                  </a:lnTo>
                </a:path>
                <a:path w="1307465" h="0">
                  <a:moveTo>
                    <a:pt x="478257" y="0"/>
                  </a:moveTo>
                  <a:lnTo>
                    <a:pt x="573909" y="0"/>
                  </a:lnTo>
                </a:path>
                <a:path w="1307465" h="0">
                  <a:moveTo>
                    <a:pt x="637676" y="0"/>
                  </a:moveTo>
                  <a:lnTo>
                    <a:pt x="669560" y="0"/>
                  </a:lnTo>
                </a:path>
                <a:path w="1307465" h="0">
                  <a:moveTo>
                    <a:pt x="701444" y="0"/>
                  </a:moveTo>
                  <a:lnTo>
                    <a:pt x="765212" y="0"/>
                  </a:lnTo>
                </a:path>
                <a:path w="1307465" h="0">
                  <a:moveTo>
                    <a:pt x="892747" y="0"/>
                  </a:moveTo>
                  <a:lnTo>
                    <a:pt x="1052166" y="0"/>
                  </a:lnTo>
                </a:path>
                <a:path w="1307465" h="0">
                  <a:moveTo>
                    <a:pt x="1115934" y="0"/>
                  </a:moveTo>
                  <a:lnTo>
                    <a:pt x="1147818" y="0"/>
                  </a:lnTo>
                </a:path>
                <a:path w="1307465" h="0">
                  <a:moveTo>
                    <a:pt x="1179702" y="0"/>
                  </a:moveTo>
                  <a:lnTo>
                    <a:pt x="1243469" y="0"/>
                  </a:lnTo>
                </a:path>
                <a:path w="1307465" h="0">
                  <a:moveTo>
                    <a:pt x="1275353" y="0"/>
                  </a:moveTo>
                  <a:lnTo>
                    <a:pt x="130723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15339905" y="833366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15467440" y="8349610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9565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15690627" y="8333668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15786279" y="8349610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19" h="0">
                  <a:moveTo>
                    <a:pt x="0" y="0"/>
                  </a:moveTo>
                  <a:lnTo>
                    <a:pt x="95651" y="0"/>
                  </a:lnTo>
                </a:path>
                <a:path w="223519" h="0">
                  <a:moveTo>
                    <a:pt x="159419" y="0"/>
                  </a:moveTo>
                  <a:lnTo>
                    <a:pt x="22318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16105117" y="833366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16264536" y="8349610"/>
              <a:ext cx="1116330" cy="0"/>
            </a:xfrm>
            <a:custGeom>
              <a:avLst/>
              <a:gdLst/>
              <a:ahLst/>
              <a:cxnLst/>
              <a:rect l="l" t="t" r="r" b="b"/>
              <a:pathLst>
                <a:path w="1116330" h="0">
                  <a:moveTo>
                    <a:pt x="0" y="0"/>
                  </a:moveTo>
                  <a:lnTo>
                    <a:pt x="95651" y="0"/>
                  </a:lnTo>
                </a:path>
                <a:path w="1116330" h="0">
                  <a:moveTo>
                    <a:pt x="159419" y="0"/>
                  </a:moveTo>
                  <a:lnTo>
                    <a:pt x="414489" y="0"/>
                  </a:lnTo>
                </a:path>
                <a:path w="1116330" h="0">
                  <a:moveTo>
                    <a:pt x="446373" y="0"/>
                  </a:moveTo>
                  <a:lnTo>
                    <a:pt x="478257" y="0"/>
                  </a:lnTo>
                </a:path>
                <a:path w="1116330" h="0">
                  <a:moveTo>
                    <a:pt x="510141" y="0"/>
                  </a:moveTo>
                  <a:lnTo>
                    <a:pt x="542025" y="0"/>
                  </a:lnTo>
                </a:path>
                <a:path w="1116330" h="0">
                  <a:moveTo>
                    <a:pt x="573909" y="0"/>
                  </a:moveTo>
                  <a:lnTo>
                    <a:pt x="637676" y="0"/>
                  </a:lnTo>
                </a:path>
                <a:path w="1116330" h="0">
                  <a:moveTo>
                    <a:pt x="765212" y="0"/>
                  </a:moveTo>
                  <a:lnTo>
                    <a:pt x="797096" y="0"/>
                  </a:lnTo>
                </a:path>
                <a:path w="1116330" h="0">
                  <a:moveTo>
                    <a:pt x="892747" y="0"/>
                  </a:moveTo>
                  <a:lnTo>
                    <a:pt x="988399" y="0"/>
                  </a:lnTo>
                </a:path>
                <a:path w="1116330" h="0">
                  <a:moveTo>
                    <a:pt x="1052166" y="0"/>
                  </a:moveTo>
                  <a:lnTo>
                    <a:pt x="111593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17508006" y="833366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15371789" y="8381494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 h="0">
                  <a:moveTo>
                    <a:pt x="0" y="0"/>
                  </a:moveTo>
                  <a:lnTo>
                    <a:pt x="63767" y="0"/>
                  </a:lnTo>
                </a:path>
                <a:path w="255269" h="0">
                  <a:moveTo>
                    <a:pt x="95651" y="0"/>
                  </a:moveTo>
                  <a:lnTo>
                    <a:pt x="159419" y="0"/>
                  </a:lnTo>
                </a:path>
                <a:path w="255269" h="0">
                  <a:moveTo>
                    <a:pt x="191303" y="0"/>
                  </a:moveTo>
                  <a:lnTo>
                    <a:pt x="25507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 descr=""/>
            <p:cNvSpPr/>
            <p:nvPr/>
          </p:nvSpPr>
          <p:spPr>
            <a:xfrm>
              <a:off x="15690627" y="8365552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 descr=""/>
            <p:cNvSpPr/>
            <p:nvPr/>
          </p:nvSpPr>
          <p:spPr>
            <a:xfrm>
              <a:off x="15850046" y="8381494"/>
              <a:ext cx="638175" cy="0"/>
            </a:xfrm>
            <a:custGeom>
              <a:avLst/>
              <a:gdLst/>
              <a:ahLst/>
              <a:cxnLst/>
              <a:rect l="l" t="t" r="r" b="b"/>
              <a:pathLst>
                <a:path w="638175" h="0">
                  <a:moveTo>
                    <a:pt x="0" y="0"/>
                  </a:moveTo>
                  <a:lnTo>
                    <a:pt x="31883" y="0"/>
                  </a:lnTo>
                </a:path>
                <a:path w="638175" h="0">
                  <a:moveTo>
                    <a:pt x="63767" y="0"/>
                  </a:moveTo>
                  <a:lnTo>
                    <a:pt x="191303" y="0"/>
                  </a:lnTo>
                </a:path>
                <a:path w="638175" h="0">
                  <a:moveTo>
                    <a:pt x="223186" y="0"/>
                  </a:moveTo>
                  <a:lnTo>
                    <a:pt x="286954" y="0"/>
                  </a:lnTo>
                </a:path>
                <a:path w="638175" h="0">
                  <a:moveTo>
                    <a:pt x="318838" y="0"/>
                  </a:moveTo>
                  <a:lnTo>
                    <a:pt x="382606" y="0"/>
                  </a:lnTo>
                </a:path>
                <a:path w="638175" h="0">
                  <a:moveTo>
                    <a:pt x="414489" y="0"/>
                  </a:moveTo>
                  <a:lnTo>
                    <a:pt x="446373" y="0"/>
                  </a:lnTo>
                </a:path>
                <a:path w="638175" h="0">
                  <a:moveTo>
                    <a:pt x="542025" y="0"/>
                  </a:moveTo>
                  <a:lnTo>
                    <a:pt x="573909" y="0"/>
                  </a:lnTo>
                </a:path>
                <a:path w="638175" h="0">
                  <a:moveTo>
                    <a:pt x="605793" y="0"/>
                  </a:moveTo>
                  <a:lnTo>
                    <a:pt x="63767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16551491" y="836555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 descr=""/>
            <p:cNvSpPr/>
            <p:nvPr/>
          </p:nvSpPr>
          <p:spPr>
            <a:xfrm>
              <a:off x="16615259" y="8381494"/>
              <a:ext cx="861060" cy="0"/>
            </a:xfrm>
            <a:custGeom>
              <a:avLst/>
              <a:gdLst/>
              <a:ahLst/>
              <a:cxnLst/>
              <a:rect l="l" t="t" r="r" b="b"/>
              <a:pathLst>
                <a:path w="861059" h="0">
                  <a:moveTo>
                    <a:pt x="0" y="0"/>
                  </a:moveTo>
                  <a:lnTo>
                    <a:pt x="31883" y="0"/>
                  </a:lnTo>
                </a:path>
                <a:path w="861059" h="0">
                  <a:moveTo>
                    <a:pt x="63767" y="0"/>
                  </a:moveTo>
                  <a:lnTo>
                    <a:pt x="223186" y="0"/>
                  </a:lnTo>
                </a:path>
                <a:path w="861059" h="0">
                  <a:moveTo>
                    <a:pt x="255070" y="0"/>
                  </a:moveTo>
                  <a:lnTo>
                    <a:pt x="382606" y="0"/>
                  </a:lnTo>
                </a:path>
                <a:path w="861059" h="0">
                  <a:moveTo>
                    <a:pt x="414489" y="0"/>
                  </a:moveTo>
                  <a:lnTo>
                    <a:pt x="510141" y="0"/>
                  </a:lnTo>
                </a:path>
                <a:path w="861059" h="0">
                  <a:moveTo>
                    <a:pt x="542025" y="0"/>
                  </a:moveTo>
                  <a:lnTo>
                    <a:pt x="605793" y="0"/>
                  </a:lnTo>
                </a:path>
                <a:path w="861059" h="0">
                  <a:moveTo>
                    <a:pt x="669560" y="0"/>
                  </a:moveTo>
                  <a:lnTo>
                    <a:pt x="765212" y="0"/>
                  </a:lnTo>
                </a:path>
                <a:path w="861059" h="0">
                  <a:moveTo>
                    <a:pt x="797096" y="0"/>
                  </a:moveTo>
                  <a:lnTo>
                    <a:pt x="86086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 descr=""/>
            <p:cNvSpPr/>
            <p:nvPr/>
          </p:nvSpPr>
          <p:spPr>
            <a:xfrm>
              <a:off x="15339898" y="8365553"/>
              <a:ext cx="2200275" cy="64135"/>
            </a:xfrm>
            <a:custGeom>
              <a:avLst/>
              <a:gdLst/>
              <a:ahLst/>
              <a:cxnLst/>
              <a:rect l="l" t="t" r="r" b="b"/>
              <a:pathLst>
                <a:path w="2200275" h="64134">
                  <a:moveTo>
                    <a:pt x="31889" y="31889"/>
                  </a:moveTo>
                  <a:lnTo>
                    <a:pt x="0" y="31889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89"/>
                  </a:lnTo>
                  <a:close/>
                </a:path>
                <a:path w="2200275" h="64134">
                  <a:moveTo>
                    <a:pt x="2199983" y="0"/>
                  </a:moveTo>
                  <a:lnTo>
                    <a:pt x="2168106" y="0"/>
                  </a:lnTo>
                  <a:lnTo>
                    <a:pt x="2168106" y="31889"/>
                  </a:lnTo>
                  <a:lnTo>
                    <a:pt x="2199983" y="31889"/>
                  </a:lnTo>
                  <a:lnTo>
                    <a:pt x="21999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15403672" y="8413377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 h="0">
                  <a:moveTo>
                    <a:pt x="0" y="0"/>
                  </a:moveTo>
                  <a:lnTo>
                    <a:pt x="31883" y="0"/>
                  </a:lnTo>
                </a:path>
                <a:path w="605790" h="0">
                  <a:moveTo>
                    <a:pt x="63767" y="0"/>
                  </a:moveTo>
                  <a:lnTo>
                    <a:pt x="95651" y="0"/>
                  </a:lnTo>
                </a:path>
                <a:path w="605790" h="0">
                  <a:moveTo>
                    <a:pt x="127535" y="0"/>
                  </a:moveTo>
                  <a:lnTo>
                    <a:pt x="159419" y="0"/>
                  </a:lnTo>
                </a:path>
                <a:path w="605790" h="0">
                  <a:moveTo>
                    <a:pt x="191303" y="0"/>
                  </a:moveTo>
                  <a:lnTo>
                    <a:pt x="223186" y="0"/>
                  </a:lnTo>
                </a:path>
                <a:path w="605790" h="0">
                  <a:moveTo>
                    <a:pt x="414489" y="0"/>
                  </a:moveTo>
                  <a:lnTo>
                    <a:pt x="446373" y="0"/>
                  </a:lnTo>
                </a:path>
                <a:path w="605790" h="0">
                  <a:moveTo>
                    <a:pt x="478257" y="0"/>
                  </a:moveTo>
                  <a:lnTo>
                    <a:pt x="60579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16073233" y="83974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 descr=""/>
            <p:cNvSpPr/>
            <p:nvPr/>
          </p:nvSpPr>
          <p:spPr>
            <a:xfrm>
              <a:off x="16137001" y="8413377"/>
              <a:ext cx="191770" cy="0"/>
            </a:xfrm>
            <a:custGeom>
              <a:avLst/>
              <a:gdLst/>
              <a:ahLst/>
              <a:cxnLst/>
              <a:rect l="l" t="t" r="r" b="b"/>
              <a:pathLst>
                <a:path w="191769" h="0">
                  <a:moveTo>
                    <a:pt x="0" y="0"/>
                  </a:moveTo>
                  <a:lnTo>
                    <a:pt x="95651" y="0"/>
                  </a:lnTo>
                </a:path>
                <a:path w="191769" h="0">
                  <a:moveTo>
                    <a:pt x="127535" y="0"/>
                  </a:moveTo>
                  <a:lnTo>
                    <a:pt x="19130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 descr=""/>
            <p:cNvSpPr/>
            <p:nvPr/>
          </p:nvSpPr>
          <p:spPr>
            <a:xfrm>
              <a:off x="16360188" y="83974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 descr=""/>
            <p:cNvSpPr/>
            <p:nvPr/>
          </p:nvSpPr>
          <p:spPr>
            <a:xfrm>
              <a:off x="16423956" y="8413377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16551491" y="839743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16615259" y="8413377"/>
              <a:ext cx="925194" cy="0"/>
            </a:xfrm>
            <a:custGeom>
              <a:avLst/>
              <a:gdLst/>
              <a:ahLst/>
              <a:cxnLst/>
              <a:rect l="l" t="t" r="r" b="b"/>
              <a:pathLst>
                <a:path w="925194" h="0">
                  <a:moveTo>
                    <a:pt x="0" y="0"/>
                  </a:moveTo>
                  <a:lnTo>
                    <a:pt x="95651" y="0"/>
                  </a:lnTo>
                </a:path>
                <a:path w="925194" h="0">
                  <a:moveTo>
                    <a:pt x="159419" y="0"/>
                  </a:moveTo>
                  <a:lnTo>
                    <a:pt x="191303" y="0"/>
                  </a:lnTo>
                </a:path>
                <a:path w="925194" h="0">
                  <a:moveTo>
                    <a:pt x="223186" y="0"/>
                  </a:moveTo>
                  <a:lnTo>
                    <a:pt x="286954" y="0"/>
                  </a:lnTo>
                </a:path>
                <a:path w="925194" h="0">
                  <a:moveTo>
                    <a:pt x="318838" y="0"/>
                  </a:moveTo>
                  <a:lnTo>
                    <a:pt x="510141" y="0"/>
                  </a:lnTo>
                </a:path>
                <a:path w="925194" h="0">
                  <a:moveTo>
                    <a:pt x="542025" y="0"/>
                  </a:moveTo>
                  <a:lnTo>
                    <a:pt x="573909" y="0"/>
                  </a:lnTo>
                </a:path>
                <a:path w="925194" h="0">
                  <a:moveTo>
                    <a:pt x="637676" y="0"/>
                  </a:moveTo>
                  <a:lnTo>
                    <a:pt x="797096" y="0"/>
                  </a:lnTo>
                </a:path>
                <a:path w="925194" h="0">
                  <a:moveTo>
                    <a:pt x="828979" y="0"/>
                  </a:moveTo>
                  <a:lnTo>
                    <a:pt x="92463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 descr=""/>
            <p:cNvSpPr/>
            <p:nvPr/>
          </p:nvSpPr>
          <p:spPr>
            <a:xfrm>
              <a:off x="15339905" y="842931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 descr=""/>
            <p:cNvSpPr/>
            <p:nvPr/>
          </p:nvSpPr>
          <p:spPr>
            <a:xfrm>
              <a:off x="15435556" y="8445261"/>
              <a:ext cx="478790" cy="0"/>
            </a:xfrm>
            <a:custGeom>
              <a:avLst/>
              <a:gdLst/>
              <a:ahLst/>
              <a:cxnLst/>
              <a:rect l="l" t="t" r="r" b="b"/>
              <a:pathLst>
                <a:path w="478790" h="0">
                  <a:moveTo>
                    <a:pt x="0" y="0"/>
                  </a:moveTo>
                  <a:lnTo>
                    <a:pt x="31883" y="0"/>
                  </a:lnTo>
                </a:path>
                <a:path w="478790" h="0">
                  <a:moveTo>
                    <a:pt x="63767" y="0"/>
                  </a:moveTo>
                  <a:lnTo>
                    <a:pt x="95651" y="0"/>
                  </a:lnTo>
                </a:path>
                <a:path w="478790" h="0">
                  <a:moveTo>
                    <a:pt x="223186" y="0"/>
                  </a:moveTo>
                  <a:lnTo>
                    <a:pt x="255070" y="0"/>
                  </a:lnTo>
                </a:path>
                <a:path w="478790" h="0">
                  <a:moveTo>
                    <a:pt x="414489" y="0"/>
                  </a:moveTo>
                  <a:lnTo>
                    <a:pt x="47825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16009455" y="8429320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160019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95656" y="31889"/>
                  </a:lnTo>
                  <a:lnTo>
                    <a:pt x="95656" y="0"/>
                  </a:lnTo>
                  <a:close/>
                </a:path>
                <a:path w="160019" h="32384">
                  <a:moveTo>
                    <a:pt x="159423" y="0"/>
                  </a:moveTo>
                  <a:lnTo>
                    <a:pt x="127546" y="0"/>
                  </a:lnTo>
                  <a:lnTo>
                    <a:pt x="127546" y="31889"/>
                  </a:lnTo>
                  <a:lnTo>
                    <a:pt x="159423" y="31889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 descr=""/>
            <p:cNvSpPr/>
            <p:nvPr/>
          </p:nvSpPr>
          <p:spPr>
            <a:xfrm>
              <a:off x="16200769" y="8445261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16360188" y="842931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15403672" y="8445261"/>
              <a:ext cx="2136775" cy="32384"/>
            </a:xfrm>
            <a:custGeom>
              <a:avLst/>
              <a:gdLst/>
              <a:ahLst/>
              <a:cxnLst/>
              <a:rect l="l" t="t" r="r" b="b"/>
              <a:pathLst>
                <a:path w="2136775" h="32384">
                  <a:moveTo>
                    <a:pt x="1052166" y="0"/>
                  </a:moveTo>
                  <a:lnTo>
                    <a:pt x="1084050" y="0"/>
                  </a:lnTo>
                </a:path>
                <a:path w="2136775" h="32384">
                  <a:moveTo>
                    <a:pt x="1115934" y="0"/>
                  </a:moveTo>
                  <a:lnTo>
                    <a:pt x="1243469" y="0"/>
                  </a:lnTo>
                </a:path>
                <a:path w="2136775" h="32384">
                  <a:moveTo>
                    <a:pt x="1275353" y="0"/>
                  </a:moveTo>
                  <a:lnTo>
                    <a:pt x="1339121" y="0"/>
                  </a:lnTo>
                </a:path>
                <a:path w="2136775" h="32384">
                  <a:moveTo>
                    <a:pt x="1402889" y="0"/>
                  </a:moveTo>
                  <a:lnTo>
                    <a:pt x="1689843" y="0"/>
                  </a:lnTo>
                </a:path>
                <a:path w="2136775" h="32384">
                  <a:moveTo>
                    <a:pt x="1753611" y="0"/>
                  </a:moveTo>
                  <a:lnTo>
                    <a:pt x="2008682" y="0"/>
                  </a:lnTo>
                </a:path>
                <a:path w="2136775" h="32384">
                  <a:moveTo>
                    <a:pt x="2104333" y="0"/>
                  </a:moveTo>
                  <a:lnTo>
                    <a:pt x="2136217" y="0"/>
                  </a:lnTo>
                </a:path>
                <a:path w="2136775" h="32384">
                  <a:moveTo>
                    <a:pt x="0" y="31883"/>
                  </a:moveTo>
                  <a:lnTo>
                    <a:pt x="31883" y="31883"/>
                  </a:lnTo>
                </a:path>
                <a:path w="2136775" h="32384">
                  <a:moveTo>
                    <a:pt x="127535" y="31883"/>
                  </a:moveTo>
                  <a:lnTo>
                    <a:pt x="159419" y="31883"/>
                  </a:lnTo>
                </a:path>
                <a:path w="2136775" h="32384">
                  <a:moveTo>
                    <a:pt x="255070" y="31883"/>
                  </a:moveTo>
                  <a:lnTo>
                    <a:pt x="318838" y="31883"/>
                  </a:lnTo>
                </a:path>
                <a:path w="2136775" h="32384">
                  <a:moveTo>
                    <a:pt x="350722" y="31883"/>
                  </a:moveTo>
                  <a:lnTo>
                    <a:pt x="414489" y="31883"/>
                  </a:lnTo>
                </a:path>
                <a:path w="2136775" h="32384">
                  <a:moveTo>
                    <a:pt x="446373" y="31883"/>
                  </a:moveTo>
                  <a:lnTo>
                    <a:pt x="478257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15945688" y="8461209"/>
              <a:ext cx="223520" cy="32384"/>
            </a:xfrm>
            <a:custGeom>
              <a:avLst/>
              <a:gdLst/>
              <a:ahLst/>
              <a:cxnLst/>
              <a:rect l="l" t="t" r="r" b="b"/>
              <a:pathLst>
                <a:path w="223519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223519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95656" y="31889"/>
                  </a:lnTo>
                  <a:lnTo>
                    <a:pt x="95656" y="0"/>
                  </a:lnTo>
                  <a:close/>
                </a:path>
                <a:path w="223519" h="32384">
                  <a:moveTo>
                    <a:pt x="159423" y="0"/>
                  </a:moveTo>
                  <a:lnTo>
                    <a:pt x="127533" y="0"/>
                  </a:lnTo>
                  <a:lnTo>
                    <a:pt x="127533" y="31889"/>
                  </a:lnTo>
                  <a:lnTo>
                    <a:pt x="159423" y="31889"/>
                  </a:lnTo>
                  <a:lnTo>
                    <a:pt x="159423" y="0"/>
                  </a:lnTo>
                  <a:close/>
                </a:path>
                <a:path w="223519" h="32384">
                  <a:moveTo>
                    <a:pt x="223189" y="0"/>
                  </a:moveTo>
                  <a:lnTo>
                    <a:pt x="191312" y="0"/>
                  </a:lnTo>
                  <a:lnTo>
                    <a:pt x="191312" y="31889"/>
                  </a:lnTo>
                  <a:lnTo>
                    <a:pt x="223189" y="31889"/>
                  </a:lnTo>
                  <a:lnTo>
                    <a:pt x="223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16232652" y="8477145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16296420" y="846120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15435556" y="8477145"/>
              <a:ext cx="2104390" cy="32384"/>
            </a:xfrm>
            <a:custGeom>
              <a:avLst/>
              <a:gdLst/>
              <a:ahLst/>
              <a:cxnLst/>
              <a:rect l="l" t="t" r="r" b="b"/>
              <a:pathLst>
                <a:path w="2104390" h="32384">
                  <a:moveTo>
                    <a:pt x="988399" y="0"/>
                  </a:moveTo>
                  <a:lnTo>
                    <a:pt x="1052166" y="0"/>
                  </a:lnTo>
                </a:path>
                <a:path w="2104390" h="32384">
                  <a:moveTo>
                    <a:pt x="1115934" y="0"/>
                  </a:moveTo>
                  <a:lnTo>
                    <a:pt x="1147818" y="0"/>
                  </a:lnTo>
                </a:path>
                <a:path w="2104390" h="32384">
                  <a:moveTo>
                    <a:pt x="1243469" y="0"/>
                  </a:moveTo>
                  <a:lnTo>
                    <a:pt x="1562308" y="0"/>
                  </a:lnTo>
                </a:path>
                <a:path w="2104390" h="32384">
                  <a:moveTo>
                    <a:pt x="1626075" y="0"/>
                  </a:moveTo>
                  <a:lnTo>
                    <a:pt x="1689843" y="0"/>
                  </a:lnTo>
                </a:path>
                <a:path w="2104390" h="32384">
                  <a:moveTo>
                    <a:pt x="1721727" y="0"/>
                  </a:moveTo>
                  <a:lnTo>
                    <a:pt x="1753611" y="0"/>
                  </a:lnTo>
                </a:path>
                <a:path w="2104390" h="32384">
                  <a:moveTo>
                    <a:pt x="1785495" y="0"/>
                  </a:moveTo>
                  <a:lnTo>
                    <a:pt x="2104333" y="0"/>
                  </a:lnTo>
                </a:path>
                <a:path w="2104390" h="32384">
                  <a:moveTo>
                    <a:pt x="0" y="31883"/>
                  </a:moveTo>
                  <a:lnTo>
                    <a:pt x="63767" y="31883"/>
                  </a:lnTo>
                </a:path>
                <a:path w="2104390" h="32384">
                  <a:moveTo>
                    <a:pt x="127535" y="31883"/>
                  </a:moveTo>
                  <a:lnTo>
                    <a:pt x="159419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15626855" y="8493099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31877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77" y="31877"/>
                  </a:lnTo>
                  <a:lnTo>
                    <a:pt x="31877" y="0"/>
                  </a:lnTo>
                  <a:close/>
                </a:path>
                <a:path w="160019" h="32384">
                  <a:moveTo>
                    <a:pt x="159423" y="0"/>
                  </a:moveTo>
                  <a:lnTo>
                    <a:pt x="127533" y="0"/>
                  </a:lnTo>
                  <a:lnTo>
                    <a:pt x="127533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15881930" y="8509029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15945688" y="8493099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95656" y="31877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16105117" y="8509029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 descr=""/>
            <p:cNvSpPr/>
            <p:nvPr/>
          </p:nvSpPr>
          <p:spPr>
            <a:xfrm>
              <a:off x="16200768" y="8493099"/>
              <a:ext cx="127635" cy="32384"/>
            </a:xfrm>
            <a:custGeom>
              <a:avLst/>
              <a:gdLst/>
              <a:ahLst/>
              <a:cxnLst/>
              <a:rect l="l" t="t" r="r" b="b"/>
              <a:pathLst>
                <a:path w="127634" h="32384">
                  <a:moveTo>
                    <a:pt x="63766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63766" y="31877"/>
                  </a:lnTo>
                  <a:lnTo>
                    <a:pt x="63766" y="0"/>
                  </a:lnTo>
                  <a:close/>
                </a:path>
                <a:path w="127634" h="32384">
                  <a:moveTo>
                    <a:pt x="127533" y="0"/>
                  </a:moveTo>
                  <a:lnTo>
                    <a:pt x="95643" y="0"/>
                  </a:lnTo>
                  <a:lnTo>
                    <a:pt x="95643" y="31877"/>
                  </a:lnTo>
                  <a:lnTo>
                    <a:pt x="127533" y="31877"/>
                  </a:lnTo>
                  <a:lnTo>
                    <a:pt x="1275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 descr=""/>
            <p:cNvSpPr/>
            <p:nvPr/>
          </p:nvSpPr>
          <p:spPr>
            <a:xfrm>
              <a:off x="15339905" y="8509029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147818" y="0"/>
                  </a:moveTo>
                  <a:lnTo>
                    <a:pt x="1211586" y="0"/>
                  </a:lnTo>
                </a:path>
                <a:path w="2168525" h="32384">
                  <a:moveTo>
                    <a:pt x="1243469" y="0"/>
                  </a:moveTo>
                  <a:lnTo>
                    <a:pt x="1275353" y="0"/>
                  </a:lnTo>
                </a:path>
                <a:path w="2168525" h="32384">
                  <a:moveTo>
                    <a:pt x="1371005" y="0"/>
                  </a:moveTo>
                  <a:lnTo>
                    <a:pt x="1402889" y="0"/>
                  </a:lnTo>
                </a:path>
                <a:path w="2168525" h="32384">
                  <a:moveTo>
                    <a:pt x="1498540" y="0"/>
                  </a:moveTo>
                  <a:lnTo>
                    <a:pt x="1562308" y="0"/>
                  </a:lnTo>
                </a:path>
                <a:path w="2168525" h="32384">
                  <a:moveTo>
                    <a:pt x="1689843" y="0"/>
                  </a:moveTo>
                  <a:lnTo>
                    <a:pt x="1721727" y="0"/>
                  </a:lnTo>
                </a:path>
                <a:path w="2168525" h="32384">
                  <a:moveTo>
                    <a:pt x="1753611" y="0"/>
                  </a:moveTo>
                  <a:lnTo>
                    <a:pt x="1881146" y="0"/>
                  </a:lnTo>
                </a:path>
                <a:path w="2168525" h="32384">
                  <a:moveTo>
                    <a:pt x="2104333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255070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 descr=""/>
            <p:cNvSpPr/>
            <p:nvPr/>
          </p:nvSpPr>
          <p:spPr>
            <a:xfrm>
              <a:off x="15626859" y="852497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 descr=""/>
            <p:cNvSpPr/>
            <p:nvPr/>
          </p:nvSpPr>
          <p:spPr>
            <a:xfrm>
              <a:off x="15690627" y="8540913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 descr=""/>
            <p:cNvSpPr/>
            <p:nvPr/>
          </p:nvSpPr>
          <p:spPr>
            <a:xfrm>
              <a:off x="15754395" y="852497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 descr=""/>
            <p:cNvSpPr/>
            <p:nvPr/>
          </p:nvSpPr>
          <p:spPr>
            <a:xfrm>
              <a:off x="15818162" y="8540913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9565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 descr=""/>
            <p:cNvSpPr/>
            <p:nvPr/>
          </p:nvSpPr>
          <p:spPr>
            <a:xfrm>
              <a:off x="15945698" y="852497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 descr=""/>
            <p:cNvSpPr/>
            <p:nvPr/>
          </p:nvSpPr>
          <p:spPr>
            <a:xfrm>
              <a:off x="16009466" y="8540913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0" y="0"/>
                  </a:moveTo>
                  <a:lnTo>
                    <a:pt x="6376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 descr=""/>
            <p:cNvSpPr/>
            <p:nvPr/>
          </p:nvSpPr>
          <p:spPr>
            <a:xfrm>
              <a:off x="16200769" y="8524971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 descr=""/>
            <p:cNvSpPr/>
            <p:nvPr/>
          </p:nvSpPr>
          <p:spPr>
            <a:xfrm>
              <a:off x="16296420" y="8540913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 h="0">
                  <a:moveTo>
                    <a:pt x="0" y="0"/>
                  </a:moveTo>
                  <a:lnTo>
                    <a:pt x="95651" y="0"/>
                  </a:lnTo>
                </a:path>
                <a:path w="351155" h="0">
                  <a:moveTo>
                    <a:pt x="159419" y="0"/>
                  </a:moveTo>
                  <a:lnTo>
                    <a:pt x="191303" y="0"/>
                  </a:lnTo>
                </a:path>
                <a:path w="351155" h="0">
                  <a:moveTo>
                    <a:pt x="255070" y="0"/>
                  </a:moveTo>
                  <a:lnTo>
                    <a:pt x="35072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 descr=""/>
            <p:cNvSpPr/>
            <p:nvPr/>
          </p:nvSpPr>
          <p:spPr>
            <a:xfrm>
              <a:off x="16679026" y="852497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 descr=""/>
            <p:cNvSpPr/>
            <p:nvPr/>
          </p:nvSpPr>
          <p:spPr>
            <a:xfrm>
              <a:off x="15339905" y="8540913"/>
              <a:ext cx="2200275" cy="32384"/>
            </a:xfrm>
            <a:custGeom>
              <a:avLst/>
              <a:gdLst/>
              <a:ahLst/>
              <a:cxnLst/>
              <a:rect l="l" t="t" r="r" b="b"/>
              <a:pathLst>
                <a:path w="2200275" h="32384">
                  <a:moveTo>
                    <a:pt x="1402889" y="0"/>
                  </a:moveTo>
                  <a:lnTo>
                    <a:pt x="1434772" y="0"/>
                  </a:lnTo>
                </a:path>
                <a:path w="2200275" h="32384">
                  <a:moveTo>
                    <a:pt x="1466656" y="0"/>
                  </a:moveTo>
                  <a:lnTo>
                    <a:pt x="1498540" y="0"/>
                  </a:lnTo>
                </a:path>
                <a:path w="2200275" h="32384">
                  <a:moveTo>
                    <a:pt x="1530424" y="0"/>
                  </a:moveTo>
                  <a:lnTo>
                    <a:pt x="1594192" y="0"/>
                  </a:lnTo>
                </a:path>
                <a:path w="2200275" h="32384">
                  <a:moveTo>
                    <a:pt x="1657959" y="0"/>
                  </a:moveTo>
                  <a:lnTo>
                    <a:pt x="1689843" y="0"/>
                  </a:lnTo>
                </a:path>
                <a:path w="2200275" h="32384">
                  <a:moveTo>
                    <a:pt x="1721727" y="0"/>
                  </a:moveTo>
                  <a:lnTo>
                    <a:pt x="1753611" y="0"/>
                  </a:lnTo>
                </a:path>
                <a:path w="2200275" h="32384">
                  <a:moveTo>
                    <a:pt x="1785495" y="0"/>
                  </a:moveTo>
                  <a:lnTo>
                    <a:pt x="1944914" y="0"/>
                  </a:lnTo>
                </a:path>
                <a:path w="2200275" h="32384">
                  <a:moveTo>
                    <a:pt x="1976798" y="0"/>
                  </a:moveTo>
                  <a:lnTo>
                    <a:pt x="2199985" y="0"/>
                  </a:lnTo>
                </a:path>
                <a:path w="2200275" h="32384">
                  <a:moveTo>
                    <a:pt x="0" y="31883"/>
                  </a:moveTo>
                  <a:lnTo>
                    <a:pt x="63767" y="31883"/>
                  </a:lnTo>
                </a:path>
                <a:path w="2200275" h="32384">
                  <a:moveTo>
                    <a:pt x="127535" y="31883"/>
                  </a:moveTo>
                  <a:lnTo>
                    <a:pt x="159419" y="31883"/>
                  </a:lnTo>
                </a:path>
                <a:path w="2200275" h="32384">
                  <a:moveTo>
                    <a:pt x="223186" y="31883"/>
                  </a:moveTo>
                  <a:lnTo>
                    <a:pt x="255070" y="31883"/>
                  </a:lnTo>
                </a:path>
                <a:path w="2200275" h="32384">
                  <a:moveTo>
                    <a:pt x="382606" y="31883"/>
                  </a:moveTo>
                  <a:lnTo>
                    <a:pt x="414489" y="31883"/>
                  </a:lnTo>
                </a:path>
                <a:path w="2200275" h="32384">
                  <a:moveTo>
                    <a:pt x="478257" y="31883"/>
                  </a:moveTo>
                  <a:lnTo>
                    <a:pt x="637676" y="31883"/>
                  </a:lnTo>
                </a:path>
                <a:path w="2200275" h="32384">
                  <a:moveTo>
                    <a:pt x="701444" y="31883"/>
                  </a:moveTo>
                  <a:lnTo>
                    <a:pt x="765212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16168885" y="8556855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16264536" y="8572797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0" y="0"/>
                  </a:moveTo>
                  <a:lnTo>
                    <a:pt x="6376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16487723" y="855685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16551491" y="8572797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0" y="0"/>
                  </a:moveTo>
                  <a:lnTo>
                    <a:pt x="6376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16679026" y="855685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 descr=""/>
            <p:cNvSpPr/>
            <p:nvPr/>
          </p:nvSpPr>
          <p:spPr>
            <a:xfrm>
              <a:off x="15339905" y="8572797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1402889" y="0"/>
                  </a:moveTo>
                  <a:lnTo>
                    <a:pt x="1466656" y="0"/>
                  </a:lnTo>
                </a:path>
                <a:path w="2168525" h="32384">
                  <a:moveTo>
                    <a:pt x="1498540" y="0"/>
                  </a:moveTo>
                  <a:lnTo>
                    <a:pt x="1530424" y="0"/>
                  </a:lnTo>
                </a:path>
                <a:path w="2168525" h="32384">
                  <a:moveTo>
                    <a:pt x="1562308" y="0"/>
                  </a:moveTo>
                  <a:lnTo>
                    <a:pt x="1753611" y="0"/>
                  </a:lnTo>
                </a:path>
                <a:path w="2168525" h="32384">
                  <a:moveTo>
                    <a:pt x="1817379" y="0"/>
                  </a:moveTo>
                  <a:lnTo>
                    <a:pt x="1849262" y="0"/>
                  </a:lnTo>
                </a:path>
                <a:path w="2168525" h="32384">
                  <a:moveTo>
                    <a:pt x="1913030" y="0"/>
                  </a:moveTo>
                  <a:lnTo>
                    <a:pt x="1944914" y="0"/>
                  </a:lnTo>
                </a:path>
                <a:path w="2168525" h="32384">
                  <a:moveTo>
                    <a:pt x="2008682" y="0"/>
                  </a:moveTo>
                  <a:lnTo>
                    <a:pt x="2040565" y="0"/>
                  </a:lnTo>
                </a:path>
                <a:path w="2168525" h="32384">
                  <a:moveTo>
                    <a:pt x="2072449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31883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 descr=""/>
            <p:cNvSpPr/>
            <p:nvPr/>
          </p:nvSpPr>
          <p:spPr>
            <a:xfrm>
              <a:off x="15403672" y="858873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 descr=""/>
            <p:cNvSpPr/>
            <p:nvPr/>
          </p:nvSpPr>
          <p:spPr>
            <a:xfrm>
              <a:off x="15499324" y="8604680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63767" y="0"/>
                  </a:lnTo>
                </a:path>
                <a:path w="127634" h="0">
                  <a:moveTo>
                    <a:pt x="95651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 descr=""/>
            <p:cNvSpPr/>
            <p:nvPr/>
          </p:nvSpPr>
          <p:spPr>
            <a:xfrm>
              <a:off x="15690627" y="858873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15786279" y="8604680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 h="0">
                  <a:moveTo>
                    <a:pt x="0" y="0"/>
                  </a:moveTo>
                  <a:lnTo>
                    <a:pt x="63767" y="0"/>
                  </a:lnTo>
                </a:path>
                <a:path w="351155" h="0">
                  <a:moveTo>
                    <a:pt x="127535" y="0"/>
                  </a:moveTo>
                  <a:lnTo>
                    <a:pt x="159419" y="0"/>
                  </a:lnTo>
                </a:path>
                <a:path w="351155" h="0">
                  <a:moveTo>
                    <a:pt x="223186" y="0"/>
                  </a:moveTo>
                  <a:lnTo>
                    <a:pt x="35072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16168885" y="8588739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16328304" y="8604680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9565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16487723" y="858873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 descr=""/>
            <p:cNvSpPr/>
            <p:nvPr/>
          </p:nvSpPr>
          <p:spPr>
            <a:xfrm>
              <a:off x="16551491" y="8604680"/>
              <a:ext cx="733425" cy="0"/>
            </a:xfrm>
            <a:custGeom>
              <a:avLst/>
              <a:gdLst/>
              <a:ahLst/>
              <a:cxnLst/>
              <a:rect l="l" t="t" r="r" b="b"/>
              <a:pathLst>
                <a:path w="733425" h="0">
                  <a:moveTo>
                    <a:pt x="0" y="0"/>
                  </a:moveTo>
                  <a:lnTo>
                    <a:pt x="31883" y="0"/>
                  </a:lnTo>
                </a:path>
                <a:path w="733425" h="0">
                  <a:moveTo>
                    <a:pt x="223186" y="0"/>
                  </a:moveTo>
                  <a:lnTo>
                    <a:pt x="255070" y="0"/>
                  </a:lnTo>
                </a:path>
                <a:path w="733425" h="0">
                  <a:moveTo>
                    <a:pt x="286954" y="0"/>
                  </a:moveTo>
                  <a:lnTo>
                    <a:pt x="350722" y="0"/>
                  </a:lnTo>
                </a:path>
                <a:path w="733425" h="0">
                  <a:moveTo>
                    <a:pt x="382606" y="0"/>
                  </a:moveTo>
                  <a:lnTo>
                    <a:pt x="414489" y="0"/>
                  </a:lnTo>
                </a:path>
                <a:path w="733425" h="0">
                  <a:moveTo>
                    <a:pt x="446373" y="0"/>
                  </a:moveTo>
                  <a:lnTo>
                    <a:pt x="478257" y="0"/>
                  </a:lnTo>
                </a:path>
                <a:path w="733425" h="0">
                  <a:moveTo>
                    <a:pt x="510141" y="0"/>
                  </a:moveTo>
                  <a:lnTo>
                    <a:pt x="542025" y="0"/>
                  </a:lnTo>
                </a:path>
                <a:path w="733425" h="0">
                  <a:moveTo>
                    <a:pt x="573909" y="0"/>
                  </a:moveTo>
                  <a:lnTo>
                    <a:pt x="733328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15403665" y="8588743"/>
              <a:ext cx="2072639" cy="64135"/>
            </a:xfrm>
            <a:custGeom>
              <a:avLst/>
              <a:gdLst/>
              <a:ahLst/>
              <a:cxnLst/>
              <a:rect l="l" t="t" r="r" b="b"/>
              <a:pathLst>
                <a:path w="2072640" h="64134">
                  <a:moveTo>
                    <a:pt x="31889" y="31889"/>
                  </a:moveTo>
                  <a:lnTo>
                    <a:pt x="0" y="31889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89"/>
                  </a:lnTo>
                  <a:close/>
                </a:path>
                <a:path w="2072640" h="64134">
                  <a:moveTo>
                    <a:pt x="2072449" y="0"/>
                  </a:moveTo>
                  <a:lnTo>
                    <a:pt x="1976805" y="0"/>
                  </a:lnTo>
                  <a:lnTo>
                    <a:pt x="1976805" y="31889"/>
                  </a:lnTo>
                  <a:lnTo>
                    <a:pt x="2072449" y="31889"/>
                  </a:lnTo>
                  <a:lnTo>
                    <a:pt x="20724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15626859" y="8636564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15690622" y="8620633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95656" y="31877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15818162" y="8636564"/>
              <a:ext cx="1530985" cy="0"/>
            </a:xfrm>
            <a:custGeom>
              <a:avLst/>
              <a:gdLst/>
              <a:ahLst/>
              <a:cxnLst/>
              <a:rect l="l" t="t" r="r" b="b"/>
              <a:pathLst>
                <a:path w="1530984" h="0">
                  <a:moveTo>
                    <a:pt x="0" y="0"/>
                  </a:moveTo>
                  <a:lnTo>
                    <a:pt x="159419" y="0"/>
                  </a:lnTo>
                </a:path>
                <a:path w="1530984" h="0">
                  <a:moveTo>
                    <a:pt x="191303" y="0"/>
                  </a:moveTo>
                  <a:lnTo>
                    <a:pt x="382606" y="0"/>
                  </a:lnTo>
                </a:path>
                <a:path w="1530984" h="0">
                  <a:moveTo>
                    <a:pt x="414489" y="0"/>
                  </a:moveTo>
                  <a:lnTo>
                    <a:pt x="510141" y="0"/>
                  </a:lnTo>
                </a:path>
                <a:path w="1530984" h="0">
                  <a:moveTo>
                    <a:pt x="542025" y="0"/>
                  </a:moveTo>
                  <a:lnTo>
                    <a:pt x="573909" y="0"/>
                  </a:lnTo>
                </a:path>
                <a:path w="1530984" h="0">
                  <a:moveTo>
                    <a:pt x="605793" y="0"/>
                  </a:moveTo>
                  <a:lnTo>
                    <a:pt x="701444" y="0"/>
                  </a:lnTo>
                </a:path>
                <a:path w="1530984" h="0">
                  <a:moveTo>
                    <a:pt x="733328" y="0"/>
                  </a:moveTo>
                  <a:lnTo>
                    <a:pt x="797096" y="0"/>
                  </a:lnTo>
                </a:path>
                <a:path w="1530984" h="0">
                  <a:moveTo>
                    <a:pt x="956515" y="0"/>
                  </a:moveTo>
                  <a:lnTo>
                    <a:pt x="1052166" y="0"/>
                  </a:lnTo>
                </a:path>
                <a:path w="1530984" h="0">
                  <a:moveTo>
                    <a:pt x="1084050" y="0"/>
                  </a:moveTo>
                  <a:lnTo>
                    <a:pt x="1147818" y="0"/>
                  </a:lnTo>
                </a:path>
                <a:path w="1530984" h="0">
                  <a:moveTo>
                    <a:pt x="1179702" y="0"/>
                  </a:moveTo>
                  <a:lnTo>
                    <a:pt x="1243469" y="0"/>
                  </a:lnTo>
                </a:path>
                <a:path w="1530984" h="0">
                  <a:moveTo>
                    <a:pt x="1339121" y="0"/>
                  </a:moveTo>
                  <a:lnTo>
                    <a:pt x="1371005" y="0"/>
                  </a:lnTo>
                </a:path>
                <a:path w="1530984" h="0">
                  <a:moveTo>
                    <a:pt x="1498540" y="0"/>
                  </a:moveTo>
                  <a:lnTo>
                    <a:pt x="153042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17380471" y="8620623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0" y="0"/>
                  </a:moveTo>
                  <a:lnTo>
                    <a:pt x="95651" y="0"/>
                  </a:lnTo>
                  <a:lnTo>
                    <a:pt x="95651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15339905" y="8668448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 h="0">
                  <a:moveTo>
                    <a:pt x="0" y="0"/>
                  </a:moveTo>
                  <a:lnTo>
                    <a:pt x="127535" y="0"/>
                  </a:lnTo>
                </a:path>
                <a:path w="351155" h="0">
                  <a:moveTo>
                    <a:pt x="191303" y="0"/>
                  </a:moveTo>
                  <a:lnTo>
                    <a:pt x="223186" y="0"/>
                  </a:lnTo>
                </a:path>
                <a:path w="351155" h="0">
                  <a:moveTo>
                    <a:pt x="255070" y="0"/>
                  </a:moveTo>
                  <a:lnTo>
                    <a:pt x="35072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15754395" y="865250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15818162" y="8668448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 h="0">
                  <a:moveTo>
                    <a:pt x="0" y="0"/>
                  </a:moveTo>
                  <a:lnTo>
                    <a:pt x="31883" y="0"/>
                  </a:lnTo>
                </a:path>
                <a:path w="605790" h="0">
                  <a:moveTo>
                    <a:pt x="95651" y="0"/>
                  </a:moveTo>
                  <a:lnTo>
                    <a:pt x="223186" y="0"/>
                  </a:lnTo>
                </a:path>
                <a:path w="605790" h="0">
                  <a:moveTo>
                    <a:pt x="286954" y="0"/>
                  </a:moveTo>
                  <a:lnTo>
                    <a:pt x="318838" y="0"/>
                  </a:lnTo>
                </a:path>
                <a:path w="605790" h="0">
                  <a:moveTo>
                    <a:pt x="350722" y="0"/>
                  </a:moveTo>
                  <a:lnTo>
                    <a:pt x="414489" y="0"/>
                  </a:lnTo>
                </a:path>
                <a:path w="605790" h="0">
                  <a:moveTo>
                    <a:pt x="478257" y="0"/>
                  </a:moveTo>
                  <a:lnTo>
                    <a:pt x="542025" y="0"/>
                  </a:lnTo>
                </a:path>
                <a:path w="605790" h="0">
                  <a:moveTo>
                    <a:pt x="573909" y="0"/>
                  </a:moveTo>
                  <a:lnTo>
                    <a:pt x="60579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16455839" y="865250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16519607" y="8668448"/>
              <a:ext cx="414655" cy="0"/>
            </a:xfrm>
            <a:custGeom>
              <a:avLst/>
              <a:gdLst/>
              <a:ahLst/>
              <a:cxnLst/>
              <a:rect l="l" t="t" r="r" b="b"/>
              <a:pathLst>
                <a:path w="414655" h="0">
                  <a:moveTo>
                    <a:pt x="0" y="0"/>
                  </a:moveTo>
                  <a:lnTo>
                    <a:pt x="63767" y="0"/>
                  </a:lnTo>
                </a:path>
                <a:path w="414655" h="0">
                  <a:moveTo>
                    <a:pt x="127535" y="0"/>
                  </a:moveTo>
                  <a:lnTo>
                    <a:pt x="159419" y="0"/>
                  </a:lnTo>
                </a:path>
                <a:path w="414655" h="0">
                  <a:moveTo>
                    <a:pt x="223186" y="0"/>
                  </a:moveTo>
                  <a:lnTo>
                    <a:pt x="255070" y="0"/>
                  </a:lnTo>
                </a:path>
                <a:path w="414655" h="0">
                  <a:moveTo>
                    <a:pt x="350722" y="0"/>
                  </a:moveTo>
                  <a:lnTo>
                    <a:pt x="41448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17061625" y="8652510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95656" y="31889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15339905" y="8668448"/>
              <a:ext cx="2200275" cy="32384"/>
            </a:xfrm>
            <a:custGeom>
              <a:avLst/>
              <a:gdLst/>
              <a:ahLst/>
              <a:cxnLst/>
              <a:rect l="l" t="t" r="r" b="b"/>
              <a:pathLst>
                <a:path w="2200275" h="32384">
                  <a:moveTo>
                    <a:pt x="1849262" y="0"/>
                  </a:moveTo>
                  <a:lnTo>
                    <a:pt x="1913030" y="0"/>
                  </a:lnTo>
                </a:path>
                <a:path w="2200275" h="32384">
                  <a:moveTo>
                    <a:pt x="2072449" y="0"/>
                  </a:moveTo>
                  <a:lnTo>
                    <a:pt x="2136217" y="0"/>
                  </a:lnTo>
                </a:path>
                <a:path w="2200275" h="32384">
                  <a:moveTo>
                    <a:pt x="2168101" y="0"/>
                  </a:moveTo>
                  <a:lnTo>
                    <a:pt x="2199985" y="0"/>
                  </a:lnTo>
                </a:path>
                <a:path w="2200275" h="32384">
                  <a:moveTo>
                    <a:pt x="0" y="31883"/>
                  </a:moveTo>
                  <a:lnTo>
                    <a:pt x="31883" y="31883"/>
                  </a:lnTo>
                </a:path>
                <a:path w="2200275" h="32384">
                  <a:moveTo>
                    <a:pt x="63767" y="31883"/>
                  </a:moveTo>
                  <a:lnTo>
                    <a:pt x="191303" y="31883"/>
                  </a:lnTo>
                </a:path>
                <a:path w="2200275" h="32384">
                  <a:moveTo>
                    <a:pt x="318838" y="31883"/>
                  </a:moveTo>
                  <a:lnTo>
                    <a:pt x="350722" y="31883"/>
                  </a:lnTo>
                </a:path>
                <a:path w="2200275" h="32384">
                  <a:moveTo>
                    <a:pt x="382606" y="31883"/>
                  </a:moveTo>
                  <a:lnTo>
                    <a:pt x="414489" y="31883"/>
                  </a:lnTo>
                </a:path>
                <a:path w="2200275" h="32384">
                  <a:moveTo>
                    <a:pt x="478257" y="31883"/>
                  </a:moveTo>
                  <a:lnTo>
                    <a:pt x="542025" y="31883"/>
                  </a:lnTo>
                </a:path>
                <a:path w="2200275" h="32384">
                  <a:moveTo>
                    <a:pt x="637676" y="31883"/>
                  </a:moveTo>
                  <a:lnTo>
                    <a:pt x="701444" y="31883"/>
                  </a:lnTo>
                </a:path>
                <a:path w="2200275" h="32384">
                  <a:moveTo>
                    <a:pt x="733328" y="31883"/>
                  </a:moveTo>
                  <a:lnTo>
                    <a:pt x="797096" y="31883"/>
                  </a:lnTo>
                </a:path>
                <a:path w="2200275" h="32384">
                  <a:moveTo>
                    <a:pt x="860863" y="31883"/>
                  </a:moveTo>
                  <a:lnTo>
                    <a:pt x="988399" y="31883"/>
                  </a:lnTo>
                </a:path>
                <a:path w="2200275" h="32384">
                  <a:moveTo>
                    <a:pt x="1020282" y="31883"/>
                  </a:moveTo>
                  <a:lnTo>
                    <a:pt x="1084050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16455839" y="868439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16583375" y="8700332"/>
              <a:ext cx="414655" cy="0"/>
            </a:xfrm>
            <a:custGeom>
              <a:avLst/>
              <a:gdLst/>
              <a:ahLst/>
              <a:cxnLst/>
              <a:rect l="l" t="t" r="r" b="b"/>
              <a:pathLst>
                <a:path w="414655" h="0">
                  <a:moveTo>
                    <a:pt x="0" y="0"/>
                  </a:moveTo>
                  <a:lnTo>
                    <a:pt x="31883" y="0"/>
                  </a:lnTo>
                </a:path>
                <a:path w="414655" h="0">
                  <a:moveTo>
                    <a:pt x="63767" y="0"/>
                  </a:moveTo>
                  <a:lnTo>
                    <a:pt x="127535" y="0"/>
                  </a:lnTo>
                </a:path>
                <a:path w="414655" h="0">
                  <a:moveTo>
                    <a:pt x="159419" y="0"/>
                  </a:moveTo>
                  <a:lnTo>
                    <a:pt x="350722" y="0"/>
                  </a:lnTo>
                </a:path>
                <a:path w="414655" h="0">
                  <a:moveTo>
                    <a:pt x="382606" y="0"/>
                  </a:moveTo>
                  <a:lnTo>
                    <a:pt x="41448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 descr=""/>
            <p:cNvSpPr/>
            <p:nvPr/>
          </p:nvSpPr>
          <p:spPr>
            <a:xfrm>
              <a:off x="17061625" y="8684399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95656" y="31877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 descr=""/>
            <p:cNvSpPr/>
            <p:nvPr/>
          </p:nvSpPr>
          <p:spPr>
            <a:xfrm>
              <a:off x="15403672" y="8700332"/>
              <a:ext cx="2136775" cy="32384"/>
            </a:xfrm>
            <a:custGeom>
              <a:avLst/>
              <a:gdLst/>
              <a:ahLst/>
              <a:cxnLst/>
              <a:rect l="l" t="t" r="r" b="b"/>
              <a:pathLst>
                <a:path w="2136775" h="32384">
                  <a:moveTo>
                    <a:pt x="1785495" y="0"/>
                  </a:moveTo>
                  <a:lnTo>
                    <a:pt x="1881146" y="0"/>
                  </a:lnTo>
                </a:path>
                <a:path w="2136775" h="32384">
                  <a:moveTo>
                    <a:pt x="1913030" y="0"/>
                  </a:moveTo>
                  <a:lnTo>
                    <a:pt x="2008682" y="0"/>
                  </a:lnTo>
                </a:path>
                <a:path w="2136775" h="32384">
                  <a:moveTo>
                    <a:pt x="2040565" y="0"/>
                  </a:moveTo>
                  <a:lnTo>
                    <a:pt x="2136217" y="0"/>
                  </a:lnTo>
                </a:path>
                <a:path w="2136775" h="32384">
                  <a:moveTo>
                    <a:pt x="0" y="31883"/>
                  </a:moveTo>
                  <a:lnTo>
                    <a:pt x="31883" y="31883"/>
                  </a:lnTo>
                </a:path>
                <a:path w="2136775" h="32384">
                  <a:moveTo>
                    <a:pt x="95651" y="31883"/>
                  </a:moveTo>
                  <a:lnTo>
                    <a:pt x="159419" y="31883"/>
                  </a:lnTo>
                </a:path>
                <a:path w="2136775" h="32384">
                  <a:moveTo>
                    <a:pt x="191303" y="31883"/>
                  </a:moveTo>
                  <a:lnTo>
                    <a:pt x="286954" y="31883"/>
                  </a:lnTo>
                </a:path>
                <a:path w="2136775" h="32384">
                  <a:moveTo>
                    <a:pt x="350722" y="31883"/>
                  </a:moveTo>
                  <a:lnTo>
                    <a:pt x="382606" y="31883"/>
                  </a:lnTo>
                </a:path>
                <a:path w="2136775" h="32384">
                  <a:moveTo>
                    <a:pt x="414489" y="31883"/>
                  </a:moveTo>
                  <a:lnTo>
                    <a:pt x="446373" y="31883"/>
                  </a:lnTo>
                </a:path>
                <a:path w="2136775" h="32384">
                  <a:moveTo>
                    <a:pt x="478257" y="31883"/>
                  </a:moveTo>
                  <a:lnTo>
                    <a:pt x="510141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15945698" y="8716274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16041349" y="8732216"/>
              <a:ext cx="1339215" cy="0"/>
            </a:xfrm>
            <a:custGeom>
              <a:avLst/>
              <a:gdLst/>
              <a:ahLst/>
              <a:cxnLst/>
              <a:rect l="l" t="t" r="r" b="b"/>
              <a:pathLst>
                <a:path w="1339215" h="0">
                  <a:moveTo>
                    <a:pt x="0" y="0"/>
                  </a:moveTo>
                  <a:lnTo>
                    <a:pt x="127535" y="0"/>
                  </a:lnTo>
                </a:path>
                <a:path w="1339215" h="0">
                  <a:moveTo>
                    <a:pt x="191303" y="0"/>
                  </a:moveTo>
                  <a:lnTo>
                    <a:pt x="223186" y="0"/>
                  </a:lnTo>
                </a:path>
                <a:path w="1339215" h="0">
                  <a:moveTo>
                    <a:pt x="286954" y="0"/>
                  </a:moveTo>
                  <a:lnTo>
                    <a:pt x="318838" y="0"/>
                  </a:lnTo>
                </a:path>
                <a:path w="1339215" h="0">
                  <a:moveTo>
                    <a:pt x="350722" y="0"/>
                  </a:moveTo>
                  <a:lnTo>
                    <a:pt x="414489" y="0"/>
                  </a:lnTo>
                </a:path>
                <a:path w="1339215" h="0">
                  <a:moveTo>
                    <a:pt x="446373" y="0"/>
                  </a:moveTo>
                  <a:lnTo>
                    <a:pt x="478257" y="0"/>
                  </a:lnTo>
                </a:path>
                <a:path w="1339215" h="0">
                  <a:moveTo>
                    <a:pt x="510141" y="0"/>
                  </a:moveTo>
                  <a:lnTo>
                    <a:pt x="542025" y="0"/>
                  </a:lnTo>
                </a:path>
                <a:path w="1339215" h="0">
                  <a:moveTo>
                    <a:pt x="733328" y="0"/>
                  </a:moveTo>
                  <a:lnTo>
                    <a:pt x="797096" y="0"/>
                  </a:lnTo>
                </a:path>
                <a:path w="1339215" h="0">
                  <a:moveTo>
                    <a:pt x="828979" y="0"/>
                  </a:moveTo>
                  <a:lnTo>
                    <a:pt x="860863" y="0"/>
                  </a:lnTo>
                </a:path>
                <a:path w="1339215" h="0">
                  <a:moveTo>
                    <a:pt x="892747" y="0"/>
                  </a:moveTo>
                  <a:lnTo>
                    <a:pt x="1052166" y="0"/>
                  </a:lnTo>
                </a:path>
                <a:path w="1339215" h="0">
                  <a:moveTo>
                    <a:pt x="1084050" y="0"/>
                  </a:moveTo>
                  <a:lnTo>
                    <a:pt x="1147818" y="0"/>
                  </a:lnTo>
                </a:path>
                <a:path w="1339215" h="0">
                  <a:moveTo>
                    <a:pt x="1211586" y="0"/>
                  </a:moveTo>
                  <a:lnTo>
                    <a:pt x="1243469" y="0"/>
                  </a:lnTo>
                </a:path>
                <a:path w="1339215" h="0">
                  <a:moveTo>
                    <a:pt x="1275353" y="0"/>
                  </a:moveTo>
                  <a:lnTo>
                    <a:pt x="133912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 descr=""/>
            <p:cNvSpPr/>
            <p:nvPr/>
          </p:nvSpPr>
          <p:spPr>
            <a:xfrm>
              <a:off x="17444239" y="871627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 descr=""/>
            <p:cNvSpPr/>
            <p:nvPr/>
          </p:nvSpPr>
          <p:spPr>
            <a:xfrm>
              <a:off x="15339905" y="8732216"/>
              <a:ext cx="2200275" cy="32384"/>
            </a:xfrm>
            <a:custGeom>
              <a:avLst/>
              <a:gdLst/>
              <a:ahLst/>
              <a:cxnLst/>
              <a:rect l="l" t="t" r="r" b="b"/>
              <a:pathLst>
                <a:path w="2200275" h="32384">
                  <a:moveTo>
                    <a:pt x="2168101" y="0"/>
                  </a:moveTo>
                  <a:lnTo>
                    <a:pt x="2199985" y="0"/>
                  </a:lnTo>
                </a:path>
                <a:path w="2200275" h="32384">
                  <a:moveTo>
                    <a:pt x="0" y="31883"/>
                  </a:moveTo>
                  <a:lnTo>
                    <a:pt x="31883" y="31883"/>
                  </a:lnTo>
                </a:path>
                <a:path w="2200275" h="32384">
                  <a:moveTo>
                    <a:pt x="63767" y="31883"/>
                  </a:moveTo>
                  <a:lnTo>
                    <a:pt x="191303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15626859" y="874815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15722511" y="8764100"/>
              <a:ext cx="160020" cy="0"/>
            </a:xfrm>
            <a:custGeom>
              <a:avLst/>
              <a:gdLst/>
              <a:ahLst/>
              <a:cxnLst/>
              <a:rect l="l" t="t" r="r" b="b"/>
              <a:pathLst>
                <a:path w="160019" h="0">
                  <a:moveTo>
                    <a:pt x="0" y="0"/>
                  </a:moveTo>
                  <a:lnTo>
                    <a:pt x="63767" y="0"/>
                  </a:lnTo>
                </a:path>
                <a:path w="160019" h="0">
                  <a:moveTo>
                    <a:pt x="95651" y="0"/>
                  </a:moveTo>
                  <a:lnTo>
                    <a:pt x="15941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15945698" y="8748158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16137001" y="8764100"/>
              <a:ext cx="1179830" cy="0"/>
            </a:xfrm>
            <a:custGeom>
              <a:avLst/>
              <a:gdLst/>
              <a:ahLst/>
              <a:cxnLst/>
              <a:rect l="l" t="t" r="r" b="b"/>
              <a:pathLst>
                <a:path w="1179830" h="0">
                  <a:moveTo>
                    <a:pt x="0" y="0"/>
                  </a:moveTo>
                  <a:lnTo>
                    <a:pt x="31883" y="0"/>
                  </a:lnTo>
                </a:path>
                <a:path w="1179830" h="0">
                  <a:moveTo>
                    <a:pt x="127535" y="0"/>
                  </a:moveTo>
                  <a:lnTo>
                    <a:pt x="446373" y="0"/>
                  </a:lnTo>
                </a:path>
                <a:path w="1179830" h="0">
                  <a:moveTo>
                    <a:pt x="510141" y="0"/>
                  </a:moveTo>
                  <a:lnTo>
                    <a:pt x="573909" y="0"/>
                  </a:lnTo>
                </a:path>
                <a:path w="1179830" h="0">
                  <a:moveTo>
                    <a:pt x="765212" y="0"/>
                  </a:moveTo>
                  <a:lnTo>
                    <a:pt x="828979" y="0"/>
                  </a:lnTo>
                </a:path>
                <a:path w="1179830" h="0">
                  <a:moveTo>
                    <a:pt x="892747" y="0"/>
                  </a:moveTo>
                  <a:lnTo>
                    <a:pt x="924631" y="0"/>
                  </a:lnTo>
                </a:path>
                <a:path w="1179830" h="0">
                  <a:moveTo>
                    <a:pt x="956515" y="0"/>
                  </a:moveTo>
                  <a:lnTo>
                    <a:pt x="988399" y="0"/>
                  </a:lnTo>
                </a:path>
                <a:path w="1179830" h="0">
                  <a:moveTo>
                    <a:pt x="1052166" y="0"/>
                  </a:moveTo>
                  <a:lnTo>
                    <a:pt x="1115934" y="0"/>
                  </a:lnTo>
                </a:path>
                <a:path w="1179830" h="0">
                  <a:moveTo>
                    <a:pt x="1147818" y="0"/>
                  </a:moveTo>
                  <a:lnTo>
                    <a:pt x="117970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17444239" y="8748158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15435556" y="8795984"/>
              <a:ext cx="160020" cy="0"/>
            </a:xfrm>
            <a:custGeom>
              <a:avLst/>
              <a:gdLst/>
              <a:ahLst/>
              <a:cxnLst/>
              <a:rect l="l" t="t" r="r" b="b"/>
              <a:pathLst>
                <a:path w="160019" h="0">
                  <a:moveTo>
                    <a:pt x="0" y="0"/>
                  </a:moveTo>
                  <a:lnTo>
                    <a:pt x="31883" y="0"/>
                  </a:lnTo>
                </a:path>
                <a:path w="160019" h="0">
                  <a:moveTo>
                    <a:pt x="95651" y="0"/>
                  </a:moveTo>
                  <a:lnTo>
                    <a:pt x="15941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15626859" y="878004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15754395" y="8795984"/>
              <a:ext cx="1657985" cy="0"/>
            </a:xfrm>
            <a:custGeom>
              <a:avLst/>
              <a:gdLst/>
              <a:ahLst/>
              <a:cxnLst/>
              <a:rect l="l" t="t" r="r" b="b"/>
              <a:pathLst>
                <a:path w="1657984" h="0">
                  <a:moveTo>
                    <a:pt x="0" y="0"/>
                  </a:moveTo>
                  <a:lnTo>
                    <a:pt x="95651" y="0"/>
                  </a:lnTo>
                </a:path>
                <a:path w="1657984" h="0">
                  <a:moveTo>
                    <a:pt x="350722" y="0"/>
                  </a:moveTo>
                  <a:lnTo>
                    <a:pt x="382606" y="0"/>
                  </a:lnTo>
                </a:path>
                <a:path w="1657984" h="0">
                  <a:moveTo>
                    <a:pt x="446373" y="0"/>
                  </a:moveTo>
                  <a:lnTo>
                    <a:pt x="478257" y="0"/>
                  </a:lnTo>
                </a:path>
                <a:path w="1657984" h="0">
                  <a:moveTo>
                    <a:pt x="510141" y="0"/>
                  </a:moveTo>
                  <a:lnTo>
                    <a:pt x="605793" y="0"/>
                  </a:lnTo>
                </a:path>
                <a:path w="1657984" h="0">
                  <a:moveTo>
                    <a:pt x="669560" y="0"/>
                  </a:moveTo>
                  <a:lnTo>
                    <a:pt x="765212" y="0"/>
                  </a:lnTo>
                </a:path>
                <a:path w="1657984" h="0">
                  <a:moveTo>
                    <a:pt x="924631" y="0"/>
                  </a:moveTo>
                  <a:lnTo>
                    <a:pt x="956515" y="0"/>
                  </a:lnTo>
                </a:path>
                <a:path w="1657984" h="0">
                  <a:moveTo>
                    <a:pt x="1052166" y="0"/>
                  </a:moveTo>
                  <a:lnTo>
                    <a:pt x="1147818" y="0"/>
                  </a:lnTo>
                </a:path>
                <a:path w="1657984" h="0">
                  <a:moveTo>
                    <a:pt x="1243469" y="0"/>
                  </a:moveTo>
                  <a:lnTo>
                    <a:pt x="1275353" y="0"/>
                  </a:lnTo>
                </a:path>
                <a:path w="1657984" h="0">
                  <a:moveTo>
                    <a:pt x="1434772" y="0"/>
                  </a:moveTo>
                  <a:lnTo>
                    <a:pt x="1466656" y="0"/>
                  </a:lnTo>
                </a:path>
                <a:path w="1657984" h="0">
                  <a:moveTo>
                    <a:pt x="1498540" y="0"/>
                  </a:moveTo>
                  <a:lnTo>
                    <a:pt x="1530424" y="0"/>
                  </a:lnTo>
                </a:path>
                <a:path w="1657984" h="0">
                  <a:moveTo>
                    <a:pt x="1594192" y="0"/>
                  </a:moveTo>
                  <a:lnTo>
                    <a:pt x="165795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17476122" y="878004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15339905" y="8827867"/>
              <a:ext cx="191770" cy="0"/>
            </a:xfrm>
            <a:custGeom>
              <a:avLst/>
              <a:gdLst/>
              <a:ahLst/>
              <a:cxnLst/>
              <a:rect l="l" t="t" r="r" b="b"/>
              <a:pathLst>
                <a:path w="191769" h="0">
                  <a:moveTo>
                    <a:pt x="0" y="0"/>
                  </a:moveTo>
                  <a:lnTo>
                    <a:pt x="19130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15594976" y="8811926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15690627" y="8827867"/>
              <a:ext cx="1722120" cy="0"/>
            </a:xfrm>
            <a:custGeom>
              <a:avLst/>
              <a:gdLst/>
              <a:ahLst/>
              <a:cxnLst/>
              <a:rect l="l" t="t" r="r" b="b"/>
              <a:pathLst>
                <a:path w="1722119" h="0">
                  <a:moveTo>
                    <a:pt x="0" y="0"/>
                  </a:moveTo>
                  <a:lnTo>
                    <a:pt x="191303" y="0"/>
                  </a:lnTo>
                </a:path>
                <a:path w="1722119" h="0">
                  <a:moveTo>
                    <a:pt x="286954" y="0"/>
                  </a:moveTo>
                  <a:lnTo>
                    <a:pt x="318838" y="0"/>
                  </a:lnTo>
                </a:path>
                <a:path w="1722119" h="0">
                  <a:moveTo>
                    <a:pt x="382606" y="0"/>
                  </a:moveTo>
                  <a:lnTo>
                    <a:pt x="414489" y="0"/>
                  </a:lnTo>
                </a:path>
                <a:path w="1722119" h="0">
                  <a:moveTo>
                    <a:pt x="478257" y="0"/>
                  </a:moveTo>
                  <a:lnTo>
                    <a:pt x="573909" y="0"/>
                  </a:lnTo>
                </a:path>
                <a:path w="1722119" h="0">
                  <a:moveTo>
                    <a:pt x="637676" y="0"/>
                  </a:moveTo>
                  <a:lnTo>
                    <a:pt x="669560" y="0"/>
                  </a:lnTo>
                </a:path>
                <a:path w="1722119" h="0">
                  <a:moveTo>
                    <a:pt x="701444" y="0"/>
                  </a:moveTo>
                  <a:lnTo>
                    <a:pt x="765212" y="0"/>
                  </a:lnTo>
                </a:path>
                <a:path w="1722119" h="0">
                  <a:moveTo>
                    <a:pt x="797096" y="0"/>
                  </a:moveTo>
                  <a:lnTo>
                    <a:pt x="892747" y="0"/>
                  </a:lnTo>
                </a:path>
                <a:path w="1722119" h="0">
                  <a:moveTo>
                    <a:pt x="956515" y="0"/>
                  </a:moveTo>
                  <a:lnTo>
                    <a:pt x="1020282" y="0"/>
                  </a:lnTo>
                </a:path>
                <a:path w="1722119" h="0">
                  <a:moveTo>
                    <a:pt x="1084050" y="0"/>
                  </a:moveTo>
                  <a:lnTo>
                    <a:pt x="1371005" y="0"/>
                  </a:lnTo>
                </a:path>
                <a:path w="1722119" h="0">
                  <a:moveTo>
                    <a:pt x="1434772" y="0"/>
                  </a:moveTo>
                  <a:lnTo>
                    <a:pt x="172172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15339898" y="8811933"/>
              <a:ext cx="2168525" cy="64135"/>
            </a:xfrm>
            <a:custGeom>
              <a:avLst/>
              <a:gdLst/>
              <a:ahLst/>
              <a:cxnLst/>
              <a:rect l="l" t="t" r="r" b="b"/>
              <a:pathLst>
                <a:path w="2168525" h="64134">
                  <a:moveTo>
                    <a:pt x="31889" y="31877"/>
                  </a:moveTo>
                  <a:lnTo>
                    <a:pt x="0" y="31877"/>
                  </a:lnTo>
                  <a:lnTo>
                    <a:pt x="0" y="63766"/>
                  </a:lnTo>
                  <a:lnTo>
                    <a:pt x="31889" y="63766"/>
                  </a:lnTo>
                  <a:lnTo>
                    <a:pt x="31889" y="31877"/>
                  </a:lnTo>
                  <a:close/>
                </a:path>
                <a:path w="2168525" h="64134">
                  <a:moveTo>
                    <a:pt x="2168106" y="0"/>
                  </a:moveTo>
                  <a:lnTo>
                    <a:pt x="2136216" y="0"/>
                  </a:lnTo>
                  <a:lnTo>
                    <a:pt x="2136216" y="31877"/>
                  </a:lnTo>
                  <a:lnTo>
                    <a:pt x="2168106" y="31877"/>
                  </a:lnTo>
                  <a:lnTo>
                    <a:pt x="21681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15403672" y="8859751"/>
              <a:ext cx="160020" cy="0"/>
            </a:xfrm>
            <a:custGeom>
              <a:avLst/>
              <a:gdLst/>
              <a:ahLst/>
              <a:cxnLst/>
              <a:rect l="l" t="t" r="r" b="b"/>
              <a:pathLst>
                <a:path w="160019" h="0">
                  <a:moveTo>
                    <a:pt x="0" y="0"/>
                  </a:moveTo>
                  <a:lnTo>
                    <a:pt x="31883" y="0"/>
                  </a:lnTo>
                </a:path>
                <a:path w="160019" h="0">
                  <a:moveTo>
                    <a:pt x="63767" y="0"/>
                  </a:moveTo>
                  <a:lnTo>
                    <a:pt x="15941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 descr=""/>
            <p:cNvSpPr/>
            <p:nvPr/>
          </p:nvSpPr>
          <p:spPr>
            <a:xfrm>
              <a:off x="15594976" y="884380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 descr=""/>
            <p:cNvSpPr/>
            <p:nvPr/>
          </p:nvSpPr>
          <p:spPr>
            <a:xfrm>
              <a:off x="15658743" y="8859751"/>
              <a:ext cx="1881505" cy="0"/>
            </a:xfrm>
            <a:custGeom>
              <a:avLst/>
              <a:gdLst/>
              <a:ahLst/>
              <a:cxnLst/>
              <a:rect l="l" t="t" r="r" b="b"/>
              <a:pathLst>
                <a:path w="1881505" h="0">
                  <a:moveTo>
                    <a:pt x="0" y="0"/>
                  </a:moveTo>
                  <a:lnTo>
                    <a:pt x="63767" y="0"/>
                  </a:lnTo>
                </a:path>
                <a:path w="1881505" h="0">
                  <a:moveTo>
                    <a:pt x="191303" y="0"/>
                  </a:moveTo>
                  <a:lnTo>
                    <a:pt x="318838" y="0"/>
                  </a:lnTo>
                </a:path>
                <a:path w="1881505" h="0">
                  <a:moveTo>
                    <a:pt x="382606" y="0"/>
                  </a:moveTo>
                  <a:lnTo>
                    <a:pt x="446373" y="0"/>
                  </a:lnTo>
                </a:path>
                <a:path w="1881505" h="0">
                  <a:moveTo>
                    <a:pt x="478257" y="0"/>
                  </a:moveTo>
                  <a:lnTo>
                    <a:pt x="542025" y="0"/>
                  </a:lnTo>
                </a:path>
                <a:path w="1881505" h="0">
                  <a:moveTo>
                    <a:pt x="573909" y="0"/>
                  </a:moveTo>
                  <a:lnTo>
                    <a:pt x="637676" y="0"/>
                  </a:lnTo>
                </a:path>
                <a:path w="1881505" h="0">
                  <a:moveTo>
                    <a:pt x="701444" y="0"/>
                  </a:moveTo>
                  <a:lnTo>
                    <a:pt x="733328" y="0"/>
                  </a:lnTo>
                </a:path>
                <a:path w="1881505" h="0">
                  <a:moveTo>
                    <a:pt x="765212" y="0"/>
                  </a:moveTo>
                  <a:lnTo>
                    <a:pt x="828979" y="0"/>
                  </a:lnTo>
                </a:path>
                <a:path w="1881505" h="0">
                  <a:moveTo>
                    <a:pt x="860863" y="0"/>
                  </a:moveTo>
                  <a:lnTo>
                    <a:pt x="892747" y="0"/>
                  </a:lnTo>
                </a:path>
                <a:path w="1881505" h="0">
                  <a:moveTo>
                    <a:pt x="956515" y="0"/>
                  </a:moveTo>
                  <a:lnTo>
                    <a:pt x="988399" y="0"/>
                  </a:lnTo>
                </a:path>
                <a:path w="1881505" h="0">
                  <a:moveTo>
                    <a:pt x="1052166" y="0"/>
                  </a:moveTo>
                  <a:lnTo>
                    <a:pt x="1243469" y="0"/>
                  </a:lnTo>
                </a:path>
                <a:path w="1881505" h="0">
                  <a:moveTo>
                    <a:pt x="1275353" y="0"/>
                  </a:moveTo>
                  <a:lnTo>
                    <a:pt x="1339121" y="0"/>
                  </a:lnTo>
                </a:path>
                <a:path w="1881505" h="0">
                  <a:moveTo>
                    <a:pt x="1371005" y="0"/>
                  </a:moveTo>
                  <a:lnTo>
                    <a:pt x="1562308" y="0"/>
                  </a:lnTo>
                </a:path>
                <a:path w="1881505" h="0">
                  <a:moveTo>
                    <a:pt x="1657959" y="0"/>
                  </a:moveTo>
                  <a:lnTo>
                    <a:pt x="1817379" y="0"/>
                  </a:lnTo>
                </a:path>
                <a:path w="1881505" h="0">
                  <a:moveTo>
                    <a:pt x="1849262" y="0"/>
                  </a:moveTo>
                  <a:lnTo>
                    <a:pt x="188114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15339905" y="887569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15594976" y="8891635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 h="0">
                  <a:moveTo>
                    <a:pt x="0" y="0"/>
                  </a:moveTo>
                  <a:lnTo>
                    <a:pt x="63767" y="0"/>
                  </a:lnTo>
                </a:path>
                <a:path w="446405" h="0">
                  <a:moveTo>
                    <a:pt x="95651" y="0"/>
                  </a:moveTo>
                  <a:lnTo>
                    <a:pt x="127535" y="0"/>
                  </a:lnTo>
                </a:path>
                <a:path w="446405" h="0">
                  <a:moveTo>
                    <a:pt x="159419" y="0"/>
                  </a:moveTo>
                  <a:lnTo>
                    <a:pt x="223186" y="0"/>
                  </a:lnTo>
                </a:path>
                <a:path w="446405" h="0">
                  <a:moveTo>
                    <a:pt x="255070" y="0"/>
                  </a:moveTo>
                  <a:lnTo>
                    <a:pt x="318838" y="0"/>
                  </a:lnTo>
                </a:path>
                <a:path w="446405" h="0">
                  <a:moveTo>
                    <a:pt x="350722" y="0"/>
                  </a:moveTo>
                  <a:lnTo>
                    <a:pt x="44637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 descr=""/>
            <p:cNvSpPr/>
            <p:nvPr/>
          </p:nvSpPr>
          <p:spPr>
            <a:xfrm>
              <a:off x="16073233" y="8875693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 descr=""/>
            <p:cNvSpPr/>
            <p:nvPr/>
          </p:nvSpPr>
          <p:spPr>
            <a:xfrm>
              <a:off x="16168885" y="8891635"/>
              <a:ext cx="446405" cy="0"/>
            </a:xfrm>
            <a:custGeom>
              <a:avLst/>
              <a:gdLst/>
              <a:ahLst/>
              <a:cxnLst/>
              <a:rect l="l" t="t" r="r" b="b"/>
              <a:pathLst>
                <a:path w="446405" h="0">
                  <a:moveTo>
                    <a:pt x="0" y="0"/>
                  </a:moveTo>
                  <a:lnTo>
                    <a:pt x="63767" y="0"/>
                  </a:lnTo>
                </a:path>
                <a:path w="446405" h="0">
                  <a:moveTo>
                    <a:pt x="95651" y="0"/>
                  </a:moveTo>
                  <a:lnTo>
                    <a:pt x="159419" y="0"/>
                  </a:lnTo>
                </a:path>
                <a:path w="446405" h="0">
                  <a:moveTo>
                    <a:pt x="318838" y="0"/>
                  </a:moveTo>
                  <a:lnTo>
                    <a:pt x="350722" y="0"/>
                  </a:lnTo>
                </a:path>
                <a:path w="446405" h="0">
                  <a:moveTo>
                    <a:pt x="414489" y="0"/>
                  </a:moveTo>
                  <a:lnTo>
                    <a:pt x="44637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16742794" y="8875693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0" y="0"/>
                  </a:moveTo>
                  <a:lnTo>
                    <a:pt x="95651" y="0"/>
                  </a:lnTo>
                  <a:lnTo>
                    <a:pt x="95651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16965981" y="8891635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40" h="0">
                  <a:moveTo>
                    <a:pt x="0" y="0"/>
                  </a:moveTo>
                  <a:lnTo>
                    <a:pt x="63767" y="0"/>
                  </a:lnTo>
                </a:path>
                <a:path w="574040" h="0">
                  <a:moveTo>
                    <a:pt x="95651" y="0"/>
                  </a:moveTo>
                  <a:lnTo>
                    <a:pt x="127535" y="0"/>
                  </a:lnTo>
                </a:path>
                <a:path w="574040" h="0">
                  <a:moveTo>
                    <a:pt x="159419" y="0"/>
                  </a:moveTo>
                  <a:lnTo>
                    <a:pt x="191303" y="0"/>
                  </a:lnTo>
                </a:path>
                <a:path w="574040" h="0">
                  <a:moveTo>
                    <a:pt x="223186" y="0"/>
                  </a:moveTo>
                  <a:lnTo>
                    <a:pt x="255070" y="0"/>
                  </a:lnTo>
                </a:path>
                <a:path w="574040" h="0">
                  <a:moveTo>
                    <a:pt x="318838" y="0"/>
                  </a:moveTo>
                  <a:lnTo>
                    <a:pt x="382606" y="0"/>
                  </a:lnTo>
                </a:path>
                <a:path w="574040" h="0">
                  <a:moveTo>
                    <a:pt x="414489" y="0"/>
                  </a:moveTo>
                  <a:lnTo>
                    <a:pt x="446373" y="0"/>
                  </a:lnTo>
                </a:path>
                <a:path w="574040" h="0">
                  <a:moveTo>
                    <a:pt x="478257" y="0"/>
                  </a:moveTo>
                  <a:lnTo>
                    <a:pt x="57390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15339905" y="890757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15435556" y="8923519"/>
              <a:ext cx="542290" cy="0"/>
            </a:xfrm>
            <a:custGeom>
              <a:avLst/>
              <a:gdLst/>
              <a:ahLst/>
              <a:cxnLst/>
              <a:rect l="l" t="t" r="r" b="b"/>
              <a:pathLst>
                <a:path w="542290" h="0">
                  <a:moveTo>
                    <a:pt x="0" y="0"/>
                  </a:moveTo>
                  <a:lnTo>
                    <a:pt x="63767" y="0"/>
                  </a:lnTo>
                </a:path>
                <a:path w="542290" h="0">
                  <a:moveTo>
                    <a:pt x="95651" y="0"/>
                  </a:moveTo>
                  <a:lnTo>
                    <a:pt x="127535" y="0"/>
                  </a:lnTo>
                </a:path>
                <a:path w="542290" h="0">
                  <a:moveTo>
                    <a:pt x="223186" y="0"/>
                  </a:moveTo>
                  <a:lnTo>
                    <a:pt x="255070" y="0"/>
                  </a:lnTo>
                </a:path>
                <a:path w="542290" h="0">
                  <a:moveTo>
                    <a:pt x="350722" y="0"/>
                  </a:moveTo>
                  <a:lnTo>
                    <a:pt x="414489" y="0"/>
                  </a:lnTo>
                </a:path>
                <a:path w="542290" h="0">
                  <a:moveTo>
                    <a:pt x="478257" y="0"/>
                  </a:moveTo>
                  <a:lnTo>
                    <a:pt x="54202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16073233" y="890757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16168885" y="8923519"/>
              <a:ext cx="351155" cy="0"/>
            </a:xfrm>
            <a:custGeom>
              <a:avLst/>
              <a:gdLst/>
              <a:ahLst/>
              <a:cxnLst/>
              <a:rect l="l" t="t" r="r" b="b"/>
              <a:pathLst>
                <a:path w="351155" h="0">
                  <a:moveTo>
                    <a:pt x="0" y="0"/>
                  </a:moveTo>
                  <a:lnTo>
                    <a:pt x="31883" y="0"/>
                  </a:lnTo>
                </a:path>
                <a:path w="351155" h="0">
                  <a:moveTo>
                    <a:pt x="63767" y="0"/>
                  </a:moveTo>
                  <a:lnTo>
                    <a:pt x="95651" y="0"/>
                  </a:lnTo>
                </a:path>
                <a:path w="351155" h="0">
                  <a:moveTo>
                    <a:pt x="127535" y="0"/>
                  </a:moveTo>
                  <a:lnTo>
                    <a:pt x="159419" y="0"/>
                  </a:lnTo>
                </a:path>
                <a:path w="351155" h="0">
                  <a:moveTo>
                    <a:pt x="191303" y="0"/>
                  </a:moveTo>
                  <a:lnTo>
                    <a:pt x="350722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16551491" y="890757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16615259" y="8923519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16742791" y="8907589"/>
              <a:ext cx="160020" cy="32384"/>
            </a:xfrm>
            <a:custGeom>
              <a:avLst/>
              <a:gdLst/>
              <a:ahLst/>
              <a:cxnLst/>
              <a:rect l="l" t="t" r="r" b="b"/>
              <a:pathLst>
                <a:path w="160019" h="32384">
                  <a:moveTo>
                    <a:pt x="95643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95643" y="31877"/>
                  </a:lnTo>
                  <a:lnTo>
                    <a:pt x="95643" y="0"/>
                  </a:lnTo>
                  <a:close/>
                </a:path>
                <a:path w="160019" h="32384">
                  <a:moveTo>
                    <a:pt x="159410" y="0"/>
                  </a:moveTo>
                  <a:lnTo>
                    <a:pt x="127533" y="0"/>
                  </a:lnTo>
                  <a:lnTo>
                    <a:pt x="127533" y="31877"/>
                  </a:lnTo>
                  <a:lnTo>
                    <a:pt x="159410" y="31877"/>
                  </a:lnTo>
                  <a:lnTo>
                    <a:pt x="1594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16934097" y="8923519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 h="0">
                  <a:moveTo>
                    <a:pt x="0" y="0"/>
                  </a:moveTo>
                  <a:lnTo>
                    <a:pt x="31883" y="0"/>
                  </a:lnTo>
                </a:path>
                <a:path w="605790" h="0">
                  <a:moveTo>
                    <a:pt x="63767" y="0"/>
                  </a:moveTo>
                  <a:lnTo>
                    <a:pt x="95651" y="0"/>
                  </a:lnTo>
                </a:path>
                <a:path w="605790" h="0">
                  <a:moveTo>
                    <a:pt x="191303" y="0"/>
                  </a:moveTo>
                  <a:lnTo>
                    <a:pt x="255070" y="0"/>
                  </a:lnTo>
                </a:path>
                <a:path w="605790" h="0">
                  <a:moveTo>
                    <a:pt x="286954" y="0"/>
                  </a:moveTo>
                  <a:lnTo>
                    <a:pt x="478257" y="0"/>
                  </a:lnTo>
                </a:path>
                <a:path w="605790" h="0">
                  <a:moveTo>
                    <a:pt x="542025" y="0"/>
                  </a:moveTo>
                  <a:lnTo>
                    <a:pt x="60579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15594965" y="8939466"/>
              <a:ext cx="127635" cy="32384"/>
            </a:xfrm>
            <a:custGeom>
              <a:avLst/>
              <a:gdLst/>
              <a:ahLst/>
              <a:cxnLst/>
              <a:rect l="l" t="t" r="r" b="b"/>
              <a:pathLst>
                <a:path w="127634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127634" h="32384">
                  <a:moveTo>
                    <a:pt x="127546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127546" y="31889"/>
                  </a:lnTo>
                  <a:lnTo>
                    <a:pt x="1275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15786279" y="8955403"/>
              <a:ext cx="605790" cy="0"/>
            </a:xfrm>
            <a:custGeom>
              <a:avLst/>
              <a:gdLst/>
              <a:ahLst/>
              <a:cxnLst/>
              <a:rect l="l" t="t" r="r" b="b"/>
              <a:pathLst>
                <a:path w="605790" h="0">
                  <a:moveTo>
                    <a:pt x="0" y="0"/>
                  </a:moveTo>
                  <a:lnTo>
                    <a:pt x="31883" y="0"/>
                  </a:lnTo>
                </a:path>
                <a:path w="605790" h="0">
                  <a:moveTo>
                    <a:pt x="127535" y="0"/>
                  </a:moveTo>
                  <a:lnTo>
                    <a:pt x="255070" y="0"/>
                  </a:lnTo>
                </a:path>
                <a:path w="605790" h="0">
                  <a:moveTo>
                    <a:pt x="414489" y="0"/>
                  </a:moveTo>
                  <a:lnTo>
                    <a:pt x="446373" y="0"/>
                  </a:lnTo>
                </a:path>
                <a:path w="605790" h="0">
                  <a:moveTo>
                    <a:pt x="542025" y="0"/>
                  </a:moveTo>
                  <a:lnTo>
                    <a:pt x="60579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16487712" y="8939466"/>
              <a:ext cx="95885" cy="32384"/>
            </a:xfrm>
            <a:custGeom>
              <a:avLst/>
              <a:gdLst/>
              <a:ahLst/>
              <a:cxnLst/>
              <a:rect l="l" t="t" r="r" b="b"/>
              <a:pathLst>
                <a:path w="95884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95884" h="32384">
                  <a:moveTo>
                    <a:pt x="95656" y="0"/>
                  </a:moveTo>
                  <a:lnTo>
                    <a:pt x="63779" y="0"/>
                  </a:lnTo>
                  <a:lnTo>
                    <a:pt x="63779" y="31889"/>
                  </a:lnTo>
                  <a:lnTo>
                    <a:pt x="95656" y="31889"/>
                  </a:lnTo>
                  <a:lnTo>
                    <a:pt x="95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16615259" y="8955403"/>
              <a:ext cx="191770" cy="0"/>
            </a:xfrm>
            <a:custGeom>
              <a:avLst/>
              <a:gdLst/>
              <a:ahLst/>
              <a:cxnLst/>
              <a:rect l="l" t="t" r="r" b="b"/>
              <a:pathLst>
                <a:path w="191769" h="0">
                  <a:moveTo>
                    <a:pt x="0" y="0"/>
                  </a:moveTo>
                  <a:lnTo>
                    <a:pt x="127535" y="0"/>
                  </a:lnTo>
                </a:path>
                <a:path w="191769" h="0">
                  <a:moveTo>
                    <a:pt x="159419" y="0"/>
                  </a:moveTo>
                  <a:lnTo>
                    <a:pt x="19130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16870329" y="893946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16934097" y="8955403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69" h="0">
                  <a:moveTo>
                    <a:pt x="0" y="0"/>
                  </a:moveTo>
                  <a:lnTo>
                    <a:pt x="95651" y="0"/>
                  </a:lnTo>
                </a:path>
                <a:path w="255269" h="0">
                  <a:moveTo>
                    <a:pt x="127535" y="0"/>
                  </a:moveTo>
                  <a:lnTo>
                    <a:pt x="255070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17221051" y="8939461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15339905" y="8955403"/>
              <a:ext cx="2168525" cy="32384"/>
            </a:xfrm>
            <a:custGeom>
              <a:avLst/>
              <a:gdLst/>
              <a:ahLst/>
              <a:cxnLst/>
              <a:rect l="l" t="t" r="r" b="b"/>
              <a:pathLst>
                <a:path w="2168525" h="32384">
                  <a:moveTo>
                    <a:pt x="2040565" y="0"/>
                  </a:moveTo>
                  <a:lnTo>
                    <a:pt x="2072449" y="0"/>
                  </a:lnTo>
                </a:path>
                <a:path w="2168525" h="32384">
                  <a:moveTo>
                    <a:pt x="2136217" y="0"/>
                  </a:moveTo>
                  <a:lnTo>
                    <a:pt x="2168101" y="0"/>
                  </a:lnTo>
                </a:path>
                <a:path w="2168525" h="32384">
                  <a:moveTo>
                    <a:pt x="0" y="31883"/>
                  </a:moveTo>
                  <a:lnTo>
                    <a:pt x="223186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15594965" y="8971356"/>
              <a:ext cx="127635" cy="32384"/>
            </a:xfrm>
            <a:custGeom>
              <a:avLst/>
              <a:gdLst/>
              <a:ahLst/>
              <a:cxnLst/>
              <a:rect l="l" t="t" r="r" b="b"/>
              <a:pathLst>
                <a:path w="127634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127634" h="32384">
                  <a:moveTo>
                    <a:pt x="127546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127546" y="31877"/>
                  </a:lnTo>
                  <a:lnTo>
                    <a:pt x="1275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15754395" y="8987287"/>
              <a:ext cx="701675" cy="0"/>
            </a:xfrm>
            <a:custGeom>
              <a:avLst/>
              <a:gdLst/>
              <a:ahLst/>
              <a:cxnLst/>
              <a:rect l="l" t="t" r="r" b="b"/>
              <a:pathLst>
                <a:path w="701675" h="0">
                  <a:moveTo>
                    <a:pt x="0" y="0"/>
                  </a:moveTo>
                  <a:lnTo>
                    <a:pt x="63767" y="0"/>
                  </a:lnTo>
                </a:path>
                <a:path w="701675" h="0">
                  <a:moveTo>
                    <a:pt x="95651" y="0"/>
                  </a:moveTo>
                  <a:lnTo>
                    <a:pt x="159419" y="0"/>
                  </a:lnTo>
                </a:path>
                <a:path w="701675" h="0">
                  <a:moveTo>
                    <a:pt x="191303" y="0"/>
                  </a:moveTo>
                  <a:lnTo>
                    <a:pt x="286954" y="0"/>
                  </a:lnTo>
                </a:path>
                <a:path w="701675" h="0">
                  <a:moveTo>
                    <a:pt x="318838" y="0"/>
                  </a:moveTo>
                  <a:lnTo>
                    <a:pt x="382606" y="0"/>
                  </a:lnTo>
                </a:path>
                <a:path w="701675" h="0">
                  <a:moveTo>
                    <a:pt x="414489" y="0"/>
                  </a:moveTo>
                  <a:lnTo>
                    <a:pt x="478257" y="0"/>
                  </a:lnTo>
                </a:path>
                <a:path w="701675" h="0">
                  <a:moveTo>
                    <a:pt x="542025" y="0"/>
                  </a:moveTo>
                  <a:lnTo>
                    <a:pt x="573909" y="0"/>
                  </a:lnTo>
                </a:path>
                <a:path w="701675" h="0">
                  <a:moveTo>
                    <a:pt x="605793" y="0"/>
                  </a:moveTo>
                  <a:lnTo>
                    <a:pt x="637676" y="0"/>
                  </a:lnTo>
                </a:path>
                <a:path w="701675" h="0">
                  <a:moveTo>
                    <a:pt x="669560" y="0"/>
                  </a:moveTo>
                  <a:lnTo>
                    <a:pt x="70144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16487723" y="897134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16615259" y="8987287"/>
              <a:ext cx="574040" cy="0"/>
            </a:xfrm>
            <a:custGeom>
              <a:avLst/>
              <a:gdLst/>
              <a:ahLst/>
              <a:cxnLst/>
              <a:rect l="l" t="t" r="r" b="b"/>
              <a:pathLst>
                <a:path w="574040" h="0">
                  <a:moveTo>
                    <a:pt x="0" y="0"/>
                  </a:moveTo>
                  <a:lnTo>
                    <a:pt x="95651" y="0"/>
                  </a:lnTo>
                </a:path>
                <a:path w="574040" h="0">
                  <a:moveTo>
                    <a:pt x="127535" y="0"/>
                  </a:moveTo>
                  <a:lnTo>
                    <a:pt x="159419" y="0"/>
                  </a:lnTo>
                </a:path>
                <a:path w="574040" h="0">
                  <a:moveTo>
                    <a:pt x="223186" y="0"/>
                  </a:moveTo>
                  <a:lnTo>
                    <a:pt x="318838" y="0"/>
                  </a:lnTo>
                </a:path>
                <a:path w="574040" h="0">
                  <a:moveTo>
                    <a:pt x="382606" y="0"/>
                  </a:moveTo>
                  <a:lnTo>
                    <a:pt x="414489" y="0"/>
                  </a:lnTo>
                </a:path>
                <a:path w="574040" h="0">
                  <a:moveTo>
                    <a:pt x="478257" y="0"/>
                  </a:moveTo>
                  <a:lnTo>
                    <a:pt x="57390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17221051" y="8971345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 descr=""/>
            <p:cNvSpPr/>
            <p:nvPr/>
          </p:nvSpPr>
          <p:spPr>
            <a:xfrm>
              <a:off x="17316703" y="8987287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31883" y="0"/>
                  </a:lnTo>
                </a:path>
                <a:path w="127634" h="0">
                  <a:moveTo>
                    <a:pt x="63767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 descr=""/>
            <p:cNvSpPr/>
            <p:nvPr/>
          </p:nvSpPr>
          <p:spPr>
            <a:xfrm>
              <a:off x="15339898" y="9003233"/>
              <a:ext cx="223520" cy="32384"/>
            </a:xfrm>
            <a:custGeom>
              <a:avLst/>
              <a:gdLst/>
              <a:ahLst/>
              <a:cxnLst/>
              <a:rect l="l" t="t" r="r" b="b"/>
              <a:pathLst>
                <a:path w="223519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223519" h="32384">
                  <a:moveTo>
                    <a:pt x="223189" y="0"/>
                  </a:moveTo>
                  <a:lnTo>
                    <a:pt x="191300" y="0"/>
                  </a:lnTo>
                  <a:lnTo>
                    <a:pt x="191300" y="31889"/>
                  </a:lnTo>
                  <a:lnTo>
                    <a:pt x="223189" y="31889"/>
                  </a:lnTo>
                  <a:lnTo>
                    <a:pt x="223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 descr=""/>
            <p:cNvSpPr/>
            <p:nvPr/>
          </p:nvSpPr>
          <p:spPr>
            <a:xfrm>
              <a:off x="15594976" y="9019170"/>
              <a:ext cx="1562735" cy="0"/>
            </a:xfrm>
            <a:custGeom>
              <a:avLst/>
              <a:gdLst/>
              <a:ahLst/>
              <a:cxnLst/>
              <a:rect l="l" t="t" r="r" b="b"/>
              <a:pathLst>
                <a:path w="1562734" h="0">
                  <a:moveTo>
                    <a:pt x="0" y="0"/>
                  </a:moveTo>
                  <a:lnTo>
                    <a:pt x="63767" y="0"/>
                  </a:lnTo>
                </a:path>
                <a:path w="1562734" h="0">
                  <a:moveTo>
                    <a:pt x="191303" y="0"/>
                  </a:moveTo>
                  <a:lnTo>
                    <a:pt x="223186" y="0"/>
                  </a:lnTo>
                </a:path>
                <a:path w="1562734" h="0">
                  <a:moveTo>
                    <a:pt x="318838" y="0"/>
                  </a:moveTo>
                  <a:lnTo>
                    <a:pt x="350722" y="0"/>
                  </a:lnTo>
                </a:path>
                <a:path w="1562734" h="0">
                  <a:moveTo>
                    <a:pt x="414489" y="0"/>
                  </a:moveTo>
                  <a:lnTo>
                    <a:pt x="542025" y="0"/>
                  </a:lnTo>
                </a:path>
                <a:path w="1562734" h="0">
                  <a:moveTo>
                    <a:pt x="605793" y="0"/>
                  </a:moveTo>
                  <a:lnTo>
                    <a:pt x="637676" y="0"/>
                  </a:lnTo>
                </a:path>
                <a:path w="1562734" h="0">
                  <a:moveTo>
                    <a:pt x="669560" y="0"/>
                  </a:moveTo>
                  <a:lnTo>
                    <a:pt x="701444" y="0"/>
                  </a:lnTo>
                </a:path>
                <a:path w="1562734" h="0">
                  <a:moveTo>
                    <a:pt x="733328" y="0"/>
                  </a:moveTo>
                  <a:lnTo>
                    <a:pt x="797096" y="0"/>
                  </a:lnTo>
                </a:path>
                <a:path w="1562734" h="0">
                  <a:moveTo>
                    <a:pt x="892747" y="0"/>
                  </a:moveTo>
                  <a:lnTo>
                    <a:pt x="988399" y="0"/>
                  </a:lnTo>
                </a:path>
                <a:path w="1562734" h="0">
                  <a:moveTo>
                    <a:pt x="1020282" y="0"/>
                  </a:moveTo>
                  <a:lnTo>
                    <a:pt x="1052166" y="0"/>
                  </a:lnTo>
                </a:path>
                <a:path w="1562734" h="0">
                  <a:moveTo>
                    <a:pt x="1084050" y="0"/>
                  </a:moveTo>
                  <a:lnTo>
                    <a:pt x="1115934" y="0"/>
                  </a:lnTo>
                </a:path>
                <a:path w="1562734" h="0">
                  <a:moveTo>
                    <a:pt x="1147818" y="0"/>
                  </a:moveTo>
                  <a:lnTo>
                    <a:pt x="1243469" y="0"/>
                  </a:lnTo>
                </a:path>
                <a:path w="1562734" h="0">
                  <a:moveTo>
                    <a:pt x="1307237" y="0"/>
                  </a:moveTo>
                  <a:lnTo>
                    <a:pt x="1339121" y="0"/>
                  </a:lnTo>
                </a:path>
                <a:path w="1562734" h="0">
                  <a:moveTo>
                    <a:pt x="1371005" y="0"/>
                  </a:moveTo>
                  <a:lnTo>
                    <a:pt x="1498540" y="0"/>
                  </a:lnTo>
                </a:path>
                <a:path w="1562734" h="0">
                  <a:moveTo>
                    <a:pt x="1530424" y="0"/>
                  </a:moveTo>
                  <a:lnTo>
                    <a:pt x="1562308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 descr=""/>
            <p:cNvSpPr/>
            <p:nvPr/>
          </p:nvSpPr>
          <p:spPr>
            <a:xfrm>
              <a:off x="17221051" y="9003229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 descr=""/>
            <p:cNvSpPr/>
            <p:nvPr/>
          </p:nvSpPr>
          <p:spPr>
            <a:xfrm>
              <a:off x="17380471" y="9019170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 h="0">
                  <a:moveTo>
                    <a:pt x="0" y="0"/>
                  </a:moveTo>
                  <a:lnTo>
                    <a:pt x="127535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 descr=""/>
            <p:cNvSpPr/>
            <p:nvPr/>
          </p:nvSpPr>
          <p:spPr>
            <a:xfrm>
              <a:off x="15339898" y="9035122"/>
              <a:ext cx="223520" cy="32384"/>
            </a:xfrm>
            <a:custGeom>
              <a:avLst/>
              <a:gdLst/>
              <a:ahLst/>
              <a:cxnLst/>
              <a:rect l="l" t="t" r="r" b="b"/>
              <a:pathLst>
                <a:path w="223519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223519" h="32384">
                  <a:moveTo>
                    <a:pt x="159423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  <a:path w="223519" h="32384">
                  <a:moveTo>
                    <a:pt x="223189" y="0"/>
                  </a:moveTo>
                  <a:lnTo>
                    <a:pt x="191300" y="0"/>
                  </a:lnTo>
                  <a:lnTo>
                    <a:pt x="191300" y="31877"/>
                  </a:lnTo>
                  <a:lnTo>
                    <a:pt x="223189" y="31877"/>
                  </a:lnTo>
                  <a:lnTo>
                    <a:pt x="223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 descr=""/>
            <p:cNvSpPr/>
            <p:nvPr/>
          </p:nvSpPr>
          <p:spPr>
            <a:xfrm>
              <a:off x="15594976" y="9051054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9565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 descr=""/>
            <p:cNvSpPr/>
            <p:nvPr/>
          </p:nvSpPr>
          <p:spPr>
            <a:xfrm>
              <a:off x="15754395" y="9035112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 descr=""/>
            <p:cNvSpPr/>
            <p:nvPr/>
          </p:nvSpPr>
          <p:spPr>
            <a:xfrm>
              <a:off x="15850046" y="9051054"/>
              <a:ext cx="1690370" cy="0"/>
            </a:xfrm>
            <a:custGeom>
              <a:avLst/>
              <a:gdLst/>
              <a:ahLst/>
              <a:cxnLst/>
              <a:rect l="l" t="t" r="r" b="b"/>
              <a:pathLst>
                <a:path w="1690369" h="0">
                  <a:moveTo>
                    <a:pt x="0" y="0"/>
                  </a:moveTo>
                  <a:lnTo>
                    <a:pt x="31883" y="0"/>
                  </a:lnTo>
                </a:path>
                <a:path w="1690369" h="0">
                  <a:moveTo>
                    <a:pt x="63767" y="0"/>
                  </a:moveTo>
                  <a:lnTo>
                    <a:pt x="127535" y="0"/>
                  </a:lnTo>
                </a:path>
                <a:path w="1690369" h="0">
                  <a:moveTo>
                    <a:pt x="191303" y="0"/>
                  </a:moveTo>
                  <a:lnTo>
                    <a:pt x="286954" y="0"/>
                  </a:lnTo>
                </a:path>
                <a:path w="1690369" h="0">
                  <a:moveTo>
                    <a:pt x="318838" y="0"/>
                  </a:moveTo>
                  <a:lnTo>
                    <a:pt x="414489" y="0"/>
                  </a:lnTo>
                </a:path>
                <a:path w="1690369" h="0">
                  <a:moveTo>
                    <a:pt x="446373" y="0"/>
                  </a:moveTo>
                  <a:lnTo>
                    <a:pt x="478257" y="0"/>
                  </a:lnTo>
                </a:path>
                <a:path w="1690369" h="0">
                  <a:moveTo>
                    <a:pt x="510141" y="0"/>
                  </a:moveTo>
                  <a:lnTo>
                    <a:pt x="669560" y="0"/>
                  </a:lnTo>
                </a:path>
                <a:path w="1690369" h="0">
                  <a:moveTo>
                    <a:pt x="701444" y="0"/>
                  </a:moveTo>
                  <a:lnTo>
                    <a:pt x="733328" y="0"/>
                  </a:lnTo>
                </a:path>
                <a:path w="1690369" h="0">
                  <a:moveTo>
                    <a:pt x="828979" y="0"/>
                  </a:moveTo>
                  <a:lnTo>
                    <a:pt x="892747" y="0"/>
                  </a:lnTo>
                </a:path>
                <a:path w="1690369" h="0">
                  <a:moveTo>
                    <a:pt x="956515" y="0"/>
                  </a:moveTo>
                  <a:lnTo>
                    <a:pt x="988399" y="0"/>
                  </a:lnTo>
                </a:path>
                <a:path w="1690369" h="0">
                  <a:moveTo>
                    <a:pt x="1020282" y="0"/>
                  </a:moveTo>
                  <a:lnTo>
                    <a:pt x="1052166" y="0"/>
                  </a:lnTo>
                </a:path>
                <a:path w="1690369" h="0">
                  <a:moveTo>
                    <a:pt x="1179702" y="0"/>
                  </a:moveTo>
                  <a:lnTo>
                    <a:pt x="1339121" y="0"/>
                  </a:lnTo>
                </a:path>
                <a:path w="1690369" h="0">
                  <a:moveTo>
                    <a:pt x="1402889" y="0"/>
                  </a:moveTo>
                  <a:lnTo>
                    <a:pt x="1594192" y="0"/>
                  </a:lnTo>
                </a:path>
                <a:path w="1690369" h="0">
                  <a:moveTo>
                    <a:pt x="1657959" y="0"/>
                  </a:moveTo>
                  <a:lnTo>
                    <a:pt x="168984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 descr=""/>
            <p:cNvSpPr/>
            <p:nvPr/>
          </p:nvSpPr>
          <p:spPr>
            <a:xfrm>
              <a:off x="15339898" y="9067000"/>
              <a:ext cx="223520" cy="32384"/>
            </a:xfrm>
            <a:custGeom>
              <a:avLst/>
              <a:gdLst/>
              <a:ahLst/>
              <a:cxnLst/>
              <a:rect l="l" t="t" r="r" b="b"/>
              <a:pathLst>
                <a:path w="223519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223519" h="32384">
                  <a:moveTo>
                    <a:pt x="159423" y="0"/>
                  </a:moveTo>
                  <a:lnTo>
                    <a:pt x="63766" y="0"/>
                  </a:lnTo>
                  <a:lnTo>
                    <a:pt x="63766" y="31889"/>
                  </a:lnTo>
                  <a:lnTo>
                    <a:pt x="159423" y="31889"/>
                  </a:lnTo>
                  <a:lnTo>
                    <a:pt x="159423" y="0"/>
                  </a:lnTo>
                  <a:close/>
                </a:path>
                <a:path w="223519" h="32384">
                  <a:moveTo>
                    <a:pt x="223189" y="0"/>
                  </a:moveTo>
                  <a:lnTo>
                    <a:pt x="191300" y="0"/>
                  </a:lnTo>
                  <a:lnTo>
                    <a:pt x="191300" y="31889"/>
                  </a:lnTo>
                  <a:lnTo>
                    <a:pt x="223189" y="31889"/>
                  </a:lnTo>
                  <a:lnTo>
                    <a:pt x="223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 descr=""/>
            <p:cNvSpPr/>
            <p:nvPr/>
          </p:nvSpPr>
          <p:spPr>
            <a:xfrm>
              <a:off x="15594976" y="9082938"/>
              <a:ext cx="64135" cy="0"/>
            </a:xfrm>
            <a:custGeom>
              <a:avLst/>
              <a:gdLst/>
              <a:ahLst/>
              <a:cxnLst/>
              <a:rect l="l" t="t" r="r" b="b"/>
              <a:pathLst>
                <a:path w="64134" h="0">
                  <a:moveTo>
                    <a:pt x="0" y="0"/>
                  </a:moveTo>
                  <a:lnTo>
                    <a:pt x="63767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 descr=""/>
            <p:cNvSpPr/>
            <p:nvPr/>
          </p:nvSpPr>
          <p:spPr>
            <a:xfrm>
              <a:off x="15754395" y="9066996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 descr=""/>
            <p:cNvSpPr/>
            <p:nvPr/>
          </p:nvSpPr>
          <p:spPr>
            <a:xfrm>
              <a:off x="15881930" y="9082938"/>
              <a:ext cx="1243965" cy="0"/>
            </a:xfrm>
            <a:custGeom>
              <a:avLst/>
              <a:gdLst/>
              <a:ahLst/>
              <a:cxnLst/>
              <a:rect l="l" t="t" r="r" b="b"/>
              <a:pathLst>
                <a:path w="1243965" h="0">
                  <a:moveTo>
                    <a:pt x="0" y="0"/>
                  </a:moveTo>
                  <a:lnTo>
                    <a:pt x="31883" y="0"/>
                  </a:lnTo>
                </a:path>
                <a:path w="1243965" h="0">
                  <a:moveTo>
                    <a:pt x="63767" y="0"/>
                  </a:moveTo>
                  <a:lnTo>
                    <a:pt x="414489" y="0"/>
                  </a:lnTo>
                </a:path>
                <a:path w="1243965" h="0">
                  <a:moveTo>
                    <a:pt x="446373" y="0"/>
                  </a:moveTo>
                  <a:lnTo>
                    <a:pt x="478257" y="0"/>
                  </a:lnTo>
                </a:path>
                <a:path w="1243965" h="0">
                  <a:moveTo>
                    <a:pt x="542025" y="0"/>
                  </a:moveTo>
                  <a:lnTo>
                    <a:pt x="669560" y="0"/>
                  </a:lnTo>
                </a:path>
                <a:path w="1243965" h="0">
                  <a:moveTo>
                    <a:pt x="701444" y="0"/>
                  </a:moveTo>
                  <a:lnTo>
                    <a:pt x="765212" y="0"/>
                  </a:lnTo>
                </a:path>
                <a:path w="1243965" h="0">
                  <a:moveTo>
                    <a:pt x="797096" y="0"/>
                  </a:moveTo>
                  <a:lnTo>
                    <a:pt x="828979" y="0"/>
                  </a:lnTo>
                </a:path>
                <a:path w="1243965" h="0">
                  <a:moveTo>
                    <a:pt x="860863" y="0"/>
                  </a:moveTo>
                  <a:lnTo>
                    <a:pt x="1115934" y="0"/>
                  </a:lnTo>
                </a:path>
                <a:path w="1243965" h="0">
                  <a:moveTo>
                    <a:pt x="1179702" y="0"/>
                  </a:moveTo>
                  <a:lnTo>
                    <a:pt x="1243469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17157284" y="9066996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17380471" y="9082938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31883" y="0"/>
                  </a:lnTo>
                </a:path>
                <a:path w="95884" h="0">
                  <a:moveTo>
                    <a:pt x="63767" y="0"/>
                  </a:moveTo>
                  <a:lnTo>
                    <a:pt x="9565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15339898" y="9098889"/>
              <a:ext cx="223520" cy="32384"/>
            </a:xfrm>
            <a:custGeom>
              <a:avLst/>
              <a:gdLst/>
              <a:ahLst/>
              <a:cxnLst/>
              <a:rect l="l" t="t" r="r" b="b"/>
              <a:pathLst>
                <a:path w="223519" h="32384">
                  <a:moveTo>
                    <a:pt x="31889" y="0"/>
                  </a:moveTo>
                  <a:lnTo>
                    <a:pt x="0" y="0"/>
                  </a:lnTo>
                  <a:lnTo>
                    <a:pt x="0" y="31877"/>
                  </a:lnTo>
                  <a:lnTo>
                    <a:pt x="31889" y="31877"/>
                  </a:lnTo>
                  <a:lnTo>
                    <a:pt x="31889" y="0"/>
                  </a:lnTo>
                  <a:close/>
                </a:path>
                <a:path w="223519" h="32384">
                  <a:moveTo>
                    <a:pt x="159423" y="0"/>
                  </a:moveTo>
                  <a:lnTo>
                    <a:pt x="63766" y="0"/>
                  </a:lnTo>
                  <a:lnTo>
                    <a:pt x="63766" y="31877"/>
                  </a:lnTo>
                  <a:lnTo>
                    <a:pt x="159423" y="31877"/>
                  </a:lnTo>
                  <a:lnTo>
                    <a:pt x="159423" y="0"/>
                  </a:lnTo>
                  <a:close/>
                </a:path>
                <a:path w="223519" h="32384">
                  <a:moveTo>
                    <a:pt x="223189" y="0"/>
                  </a:moveTo>
                  <a:lnTo>
                    <a:pt x="191300" y="0"/>
                  </a:lnTo>
                  <a:lnTo>
                    <a:pt x="191300" y="31877"/>
                  </a:lnTo>
                  <a:lnTo>
                    <a:pt x="223189" y="31877"/>
                  </a:lnTo>
                  <a:lnTo>
                    <a:pt x="223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15626859" y="9114822"/>
              <a:ext cx="1339215" cy="0"/>
            </a:xfrm>
            <a:custGeom>
              <a:avLst/>
              <a:gdLst/>
              <a:ahLst/>
              <a:cxnLst/>
              <a:rect l="l" t="t" r="r" b="b"/>
              <a:pathLst>
                <a:path w="1339215" h="0">
                  <a:moveTo>
                    <a:pt x="0" y="0"/>
                  </a:moveTo>
                  <a:lnTo>
                    <a:pt x="31883" y="0"/>
                  </a:lnTo>
                </a:path>
                <a:path w="1339215" h="0">
                  <a:moveTo>
                    <a:pt x="286954" y="0"/>
                  </a:moveTo>
                  <a:lnTo>
                    <a:pt x="350722" y="0"/>
                  </a:lnTo>
                </a:path>
                <a:path w="1339215" h="0">
                  <a:moveTo>
                    <a:pt x="510141" y="0"/>
                  </a:moveTo>
                  <a:lnTo>
                    <a:pt x="542025" y="0"/>
                  </a:lnTo>
                </a:path>
                <a:path w="1339215" h="0">
                  <a:moveTo>
                    <a:pt x="573909" y="0"/>
                  </a:moveTo>
                  <a:lnTo>
                    <a:pt x="605793" y="0"/>
                  </a:lnTo>
                </a:path>
                <a:path w="1339215" h="0">
                  <a:moveTo>
                    <a:pt x="765212" y="0"/>
                  </a:moveTo>
                  <a:lnTo>
                    <a:pt x="797096" y="0"/>
                  </a:lnTo>
                </a:path>
                <a:path w="1339215" h="0">
                  <a:moveTo>
                    <a:pt x="828979" y="0"/>
                  </a:moveTo>
                  <a:lnTo>
                    <a:pt x="860863" y="0"/>
                  </a:lnTo>
                </a:path>
                <a:path w="1339215" h="0">
                  <a:moveTo>
                    <a:pt x="892747" y="0"/>
                  </a:moveTo>
                  <a:lnTo>
                    <a:pt x="924631" y="0"/>
                  </a:lnTo>
                </a:path>
                <a:path w="1339215" h="0">
                  <a:moveTo>
                    <a:pt x="956515" y="0"/>
                  </a:moveTo>
                  <a:lnTo>
                    <a:pt x="988399" y="0"/>
                  </a:lnTo>
                </a:path>
                <a:path w="1339215" h="0">
                  <a:moveTo>
                    <a:pt x="1020282" y="0"/>
                  </a:moveTo>
                  <a:lnTo>
                    <a:pt x="1084050" y="0"/>
                  </a:lnTo>
                </a:path>
                <a:path w="1339215" h="0">
                  <a:moveTo>
                    <a:pt x="1147818" y="0"/>
                  </a:moveTo>
                  <a:lnTo>
                    <a:pt x="1211586" y="0"/>
                  </a:lnTo>
                </a:path>
                <a:path w="1339215" h="0">
                  <a:moveTo>
                    <a:pt x="1243469" y="0"/>
                  </a:moveTo>
                  <a:lnTo>
                    <a:pt x="1339121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16997865" y="9098880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17093516" y="9114822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4" h="0">
                  <a:moveTo>
                    <a:pt x="0" y="0"/>
                  </a:moveTo>
                  <a:lnTo>
                    <a:pt x="31883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 descr=""/>
            <p:cNvSpPr/>
            <p:nvPr/>
          </p:nvSpPr>
          <p:spPr>
            <a:xfrm>
              <a:off x="17157284" y="9098880"/>
              <a:ext cx="64135" cy="32384"/>
            </a:xfrm>
            <a:custGeom>
              <a:avLst/>
              <a:gdLst/>
              <a:ahLst/>
              <a:cxnLst/>
              <a:rect l="l" t="t" r="r" b="b"/>
              <a:pathLst>
                <a:path w="64134" h="32384">
                  <a:moveTo>
                    <a:pt x="0" y="0"/>
                  </a:moveTo>
                  <a:lnTo>
                    <a:pt x="63767" y="0"/>
                  </a:lnTo>
                  <a:lnTo>
                    <a:pt x="63767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17252936" y="9114822"/>
              <a:ext cx="287020" cy="0"/>
            </a:xfrm>
            <a:custGeom>
              <a:avLst/>
              <a:gdLst/>
              <a:ahLst/>
              <a:cxnLst/>
              <a:rect l="l" t="t" r="r" b="b"/>
              <a:pathLst>
                <a:path w="287019" h="0">
                  <a:moveTo>
                    <a:pt x="0" y="0"/>
                  </a:moveTo>
                  <a:lnTo>
                    <a:pt x="95651" y="0"/>
                  </a:lnTo>
                </a:path>
                <a:path w="287019" h="0">
                  <a:moveTo>
                    <a:pt x="127535" y="0"/>
                  </a:moveTo>
                  <a:lnTo>
                    <a:pt x="286954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 descr=""/>
            <p:cNvSpPr/>
            <p:nvPr/>
          </p:nvSpPr>
          <p:spPr>
            <a:xfrm>
              <a:off x="15339898" y="9130766"/>
              <a:ext cx="223520" cy="32384"/>
            </a:xfrm>
            <a:custGeom>
              <a:avLst/>
              <a:gdLst/>
              <a:ahLst/>
              <a:cxnLst/>
              <a:rect l="l" t="t" r="r" b="b"/>
              <a:pathLst>
                <a:path w="223519" h="32384">
                  <a:moveTo>
                    <a:pt x="31889" y="0"/>
                  </a:moveTo>
                  <a:lnTo>
                    <a:pt x="0" y="0"/>
                  </a:lnTo>
                  <a:lnTo>
                    <a:pt x="0" y="31889"/>
                  </a:lnTo>
                  <a:lnTo>
                    <a:pt x="31889" y="31889"/>
                  </a:lnTo>
                  <a:lnTo>
                    <a:pt x="31889" y="0"/>
                  </a:lnTo>
                  <a:close/>
                </a:path>
                <a:path w="223519" h="32384">
                  <a:moveTo>
                    <a:pt x="223189" y="0"/>
                  </a:moveTo>
                  <a:lnTo>
                    <a:pt x="191300" y="0"/>
                  </a:lnTo>
                  <a:lnTo>
                    <a:pt x="191300" y="31889"/>
                  </a:lnTo>
                  <a:lnTo>
                    <a:pt x="223189" y="31889"/>
                  </a:lnTo>
                  <a:lnTo>
                    <a:pt x="2231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 descr=""/>
            <p:cNvSpPr/>
            <p:nvPr/>
          </p:nvSpPr>
          <p:spPr>
            <a:xfrm>
              <a:off x="15722511" y="9146706"/>
              <a:ext cx="1052195" cy="0"/>
            </a:xfrm>
            <a:custGeom>
              <a:avLst/>
              <a:gdLst/>
              <a:ahLst/>
              <a:cxnLst/>
              <a:rect l="l" t="t" r="r" b="b"/>
              <a:pathLst>
                <a:path w="1052194" h="0">
                  <a:moveTo>
                    <a:pt x="0" y="0"/>
                  </a:moveTo>
                  <a:lnTo>
                    <a:pt x="31883" y="0"/>
                  </a:lnTo>
                </a:path>
                <a:path w="1052194" h="0">
                  <a:moveTo>
                    <a:pt x="63767" y="0"/>
                  </a:moveTo>
                  <a:lnTo>
                    <a:pt x="127535" y="0"/>
                  </a:lnTo>
                </a:path>
                <a:path w="1052194" h="0">
                  <a:moveTo>
                    <a:pt x="223186" y="0"/>
                  </a:moveTo>
                  <a:lnTo>
                    <a:pt x="286954" y="0"/>
                  </a:lnTo>
                </a:path>
                <a:path w="1052194" h="0">
                  <a:moveTo>
                    <a:pt x="350722" y="0"/>
                  </a:moveTo>
                  <a:lnTo>
                    <a:pt x="414489" y="0"/>
                  </a:lnTo>
                </a:path>
                <a:path w="1052194" h="0">
                  <a:moveTo>
                    <a:pt x="446373" y="0"/>
                  </a:moveTo>
                  <a:lnTo>
                    <a:pt x="478257" y="0"/>
                  </a:lnTo>
                </a:path>
                <a:path w="1052194" h="0">
                  <a:moveTo>
                    <a:pt x="605793" y="0"/>
                  </a:moveTo>
                  <a:lnTo>
                    <a:pt x="669560" y="0"/>
                  </a:lnTo>
                </a:path>
                <a:path w="1052194" h="0">
                  <a:moveTo>
                    <a:pt x="701444" y="0"/>
                  </a:moveTo>
                  <a:lnTo>
                    <a:pt x="733328" y="0"/>
                  </a:lnTo>
                </a:path>
                <a:path w="1052194" h="0">
                  <a:moveTo>
                    <a:pt x="765212" y="0"/>
                  </a:moveTo>
                  <a:lnTo>
                    <a:pt x="860863" y="0"/>
                  </a:lnTo>
                </a:path>
                <a:path w="1052194" h="0">
                  <a:moveTo>
                    <a:pt x="924631" y="0"/>
                  </a:moveTo>
                  <a:lnTo>
                    <a:pt x="1052166" y="0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 descr=""/>
            <p:cNvSpPr/>
            <p:nvPr/>
          </p:nvSpPr>
          <p:spPr>
            <a:xfrm>
              <a:off x="16997865" y="913076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4">
                  <a:moveTo>
                    <a:pt x="0" y="0"/>
                  </a:moveTo>
                  <a:lnTo>
                    <a:pt x="31883" y="0"/>
                  </a:lnTo>
                  <a:lnTo>
                    <a:pt x="31883" y="31883"/>
                  </a:lnTo>
                  <a:lnTo>
                    <a:pt x="0" y="318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 descr=""/>
            <p:cNvSpPr/>
            <p:nvPr/>
          </p:nvSpPr>
          <p:spPr>
            <a:xfrm>
              <a:off x="15339905" y="9146706"/>
              <a:ext cx="2200275" cy="32384"/>
            </a:xfrm>
            <a:custGeom>
              <a:avLst/>
              <a:gdLst/>
              <a:ahLst/>
              <a:cxnLst/>
              <a:rect l="l" t="t" r="r" b="b"/>
              <a:pathLst>
                <a:path w="2200275" h="32384">
                  <a:moveTo>
                    <a:pt x="1721727" y="0"/>
                  </a:moveTo>
                  <a:lnTo>
                    <a:pt x="1753611" y="0"/>
                  </a:lnTo>
                </a:path>
                <a:path w="2200275" h="32384">
                  <a:moveTo>
                    <a:pt x="1785495" y="0"/>
                  </a:moveTo>
                  <a:lnTo>
                    <a:pt x="1817379" y="0"/>
                  </a:lnTo>
                </a:path>
                <a:path w="2200275" h="32384">
                  <a:moveTo>
                    <a:pt x="1849262" y="0"/>
                  </a:moveTo>
                  <a:lnTo>
                    <a:pt x="1881146" y="0"/>
                  </a:lnTo>
                </a:path>
                <a:path w="2200275" h="32384">
                  <a:moveTo>
                    <a:pt x="1913030" y="0"/>
                  </a:moveTo>
                  <a:lnTo>
                    <a:pt x="1944914" y="0"/>
                  </a:lnTo>
                </a:path>
                <a:path w="2200275" h="32384">
                  <a:moveTo>
                    <a:pt x="1976798" y="0"/>
                  </a:moveTo>
                  <a:lnTo>
                    <a:pt x="2040565" y="0"/>
                  </a:lnTo>
                </a:path>
                <a:path w="2200275" h="32384">
                  <a:moveTo>
                    <a:pt x="2104333" y="0"/>
                  </a:moveTo>
                  <a:lnTo>
                    <a:pt x="2199985" y="0"/>
                  </a:lnTo>
                </a:path>
                <a:path w="2200275" h="32384">
                  <a:moveTo>
                    <a:pt x="0" y="31883"/>
                  </a:moveTo>
                  <a:lnTo>
                    <a:pt x="223186" y="31883"/>
                  </a:lnTo>
                </a:path>
                <a:path w="2200275" h="32384">
                  <a:moveTo>
                    <a:pt x="255070" y="31883"/>
                  </a:moveTo>
                  <a:lnTo>
                    <a:pt x="446373" y="31883"/>
                  </a:lnTo>
                </a:path>
                <a:path w="2200275" h="32384">
                  <a:moveTo>
                    <a:pt x="478257" y="31883"/>
                  </a:moveTo>
                  <a:lnTo>
                    <a:pt x="542025" y="31883"/>
                  </a:lnTo>
                </a:path>
                <a:path w="2200275" h="32384">
                  <a:moveTo>
                    <a:pt x="669560" y="31883"/>
                  </a:moveTo>
                  <a:lnTo>
                    <a:pt x="701444" y="31883"/>
                  </a:lnTo>
                </a:path>
                <a:path w="2200275" h="32384">
                  <a:moveTo>
                    <a:pt x="797096" y="31883"/>
                  </a:moveTo>
                  <a:lnTo>
                    <a:pt x="828979" y="31883"/>
                  </a:lnTo>
                </a:path>
                <a:path w="2200275" h="32384">
                  <a:moveTo>
                    <a:pt x="860863" y="31883"/>
                  </a:moveTo>
                  <a:lnTo>
                    <a:pt x="956515" y="31883"/>
                  </a:lnTo>
                </a:path>
                <a:path w="2200275" h="32384">
                  <a:moveTo>
                    <a:pt x="1052166" y="31883"/>
                  </a:moveTo>
                  <a:lnTo>
                    <a:pt x="1243469" y="31883"/>
                  </a:lnTo>
                </a:path>
                <a:path w="2200275" h="32384">
                  <a:moveTo>
                    <a:pt x="1275353" y="31883"/>
                  </a:moveTo>
                  <a:lnTo>
                    <a:pt x="1339121" y="31883"/>
                  </a:lnTo>
                </a:path>
                <a:path w="2200275" h="32384">
                  <a:moveTo>
                    <a:pt x="1498540" y="31883"/>
                  </a:moveTo>
                  <a:lnTo>
                    <a:pt x="1562308" y="31883"/>
                  </a:lnTo>
                </a:path>
                <a:path w="2200275" h="32384">
                  <a:moveTo>
                    <a:pt x="1594192" y="31883"/>
                  </a:moveTo>
                  <a:lnTo>
                    <a:pt x="1721727" y="31883"/>
                  </a:lnTo>
                </a:path>
                <a:path w="2200275" h="32384">
                  <a:moveTo>
                    <a:pt x="1849262" y="31883"/>
                  </a:moveTo>
                  <a:lnTo>
                    <a:pt x="1944914" y="31883"/>
                  </a:lnTo>
                </a:path>
                <a:path w="2200275" h="32384">
                  <a:moveTo>
                    <a:pt x="1976798" y="31883"/>
                  </a:moveTo>
                  <a:lnTo>
                    <a:pt x="2008682" y="31883"/>
                  </a:lnTo>
                </a:path>
                <a:path w="2200275" h="32384">
                  <a:moveTo>
                    <a:pt x="2072449" y="31883"/>
                  </a:moveTo>
                  <a:lnTo>
                    <a:pt x="2104333" y="31883"/>
                  </a:lnTo>
                </a:path>
              </a:pathLst>
            </a:custGeom>
            <a:ln w="3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0" name="object 35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57252" y="8059189"/>
              <a:ext cx="1428749" cy="1428749"/>
            </a:xfrm>
            <a:prstGeom prst="rect">
              <a:avLst/>
            </a:prstGeom>
          </p:spPr>
        </p:pic>
      </p:grpSp>
      <p:sp>
        <p:nvSpPr>
          <p:cNvPr id="351" name="object 351"/>
          <p:cNvSpPr txBox="1">
            <a:spLocks noGrp="1"/>
          </p:cNvSpPr>
          <p:nvPr>
            <p:ph type="title"/>
          </p:nvPr>
        </p:nvSpPr>
        <p:spPr>
          <a:xfrm>
            <a:off x="1475830" y="1421518"/>
            <a:ext cx="14248130" cy="955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100" spc="685">
                <a:solidFill>
                  <a:srgbClr val="003C70"/>
                </a:solidFill>
              </a:rPr>
              <a:t>Why</a:t>
            </a:r>
            <a:r>
              <a:rPr dirty="0" sz="6100" spc="-535">
                <a:solidFill>
                  <a:srgbClr val="003C70"/>
                </a:solidFill>
              </a:rPr>
              <a:t> </a:t>
            </a:r>
            <a:r>
              <a:rPr dirty="0" sz="6100" spc="360">
                <a:solidFill>
                  <a:srgbClr val="003C70"/>
                </a:solidFill>
              </a:rPr>
              <a:t>is</a:t>
            </a:r>
            <a:r>
              <a:rPr dirty="0" sz="6100" spc="-530">
                <a:solidFill>
                  <a:srgbClr val="003C70"/>
                </a:solidFill>
              </a:rPr>
              <a:t> </a:t>
            </a:r>
            <a:r>
              <a:rPr dirty="0" sz="6100" spc="350">
                <a:solidFill>
                  <a:srgbClr val="003C70"/>
                </a:solidFill>
              </a:rPr>
              <a:t>Arts</a:t>
            </a:r>
            <a:r>
              <a:rPr dirty="0" sz="6100" spc="-530">
                <a:solidFill>
                  <a:srgbClr val="003C70"/>
                </a:solidFill>
              </a:rPr>
              <a:t> </a:t>
            </a:r>
            <a:r>
              <a:rPr dirty="0" sz="6100" spc="229">
                <a:solidFill>
                  <a:srgbClr val="003C70"/>
                </a:solidFill>
              </a:rPr>
              <a:t>in</a:t>
            </a:r>
            <a:r>
              <a:rPr dirty="0" sz="6100" spc="-530">
                <a:solidFill>
                  <a:srgbClr val="003C70"/>
                </a:solidFill>
              </a:rPr>
              <a:t> </a:t>
            </a:r>
            <a:r>
              <a:rPr dirty="0" sz="6100" spc="355">
                <a:solidFill>
                  <a:srgbClr val="003C70"/>
                </a:solidFill>
              </a:rPr>
              <a:t>Education</a:t>
            </a:r>
            <a:r>
              <a:rPr dirty="0" sz="6100" spc="-530">
                <a:solidFill>
                  <a:srgbClr val="003C70"/>
                </a:solidFill>
              </a:rPr>
              <a:t> </a:t>
            </a:r>
            <a:r>
              <a:rPr dirty="0" sz="6100" spc="415">
                <a:solidFill>
                  <a:srgbClr val="003C70"/>
                </a:solidFill>
              </a:rPr>
              <a:t>Important?</a:t>
            </a:r>
            <a:endParaRPr sz="6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887" y="2300859"/>
            <a:ext cx="104775" cy="10477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70924" y="2141569"/>
            <a:ext cx="16365219" cy="723519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30"/>
              </a:spcBef>
            </a:pPr>
            <a:r>
              <a:rPr dirty="0" sz="2400" spc="265" b="1">
                <a:solidFill>
                  <a:srgbClr val="003C70"/>
                </a:solidFill>
                <a:latin typeface="Trebuchet MS"/>
                <a:cs typeface="Trebuchet MS"/>
              </a:rPr>
              <a:t>Has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PTA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unit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14" b="1">
                <a:solidFill>
                  <a:srgbClr val="003C70"/>
                </a:solidFill>
                <a:latin typeface="Trebuchet MS"/>
                <a:cs typeface="Trebuchet MS"/>
              </a:rPr>
              <a:t>recently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0" b="1">
                <a:solidFill>
                  <a:srgbClr val="003C70"/>
                </a:solidFill>
                <a:latin typeface="Trebuchet MS"/>
                <a:cs typeface="Trebuchet MS"/>
              </a:rPr>
              <a:t>participated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AIE?</a:t>
            </a:r>
            <a:endParaRPr sz="2400">
              <a:latin typeface="Trebuchet MS"/>
              <a:cs typeface="Trebuchet MS"/>
            </a:endParaRPr>
          </a:p>
          <a:p>
            <a:pPr marL="993775" marR="756920" indent="-784860">
              <a:lnSpc>
                <a:spcPct val="117200"/>
              </a:lnSpc>
              <a:spcBef>
                <a:spcPts val="1420"/>
              </a:spcBef>
            </a:pPr>
            <a:r>
              <a:rPr dirty="0" sz="2400" spc="265" b="1">
                <a:solidFill>
                  <a:srgbClr val="003C70"/>
                </a:solidFill>
                <a:latin typeface="Trebuchet MS"/>
                <a:cs typeface="Trebuchet MS"/>
              </a:rPr>
              <a:t>Yes-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0" b="1">
                <a:solidFill>
                  <a:srgbClr val="003C70"/>
                </a:solidFill>
                <a:latin typeface="Trebuchet MS"/>
                <a:cs typeface="Trebuchet MS"/>
              </a:rPr>
              <a:t>Reach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out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building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principal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90" b="1">
                <a:solidFill>
                  <a:srgbClr val="003C70"/>
                </a:solidFill>
                <a:latin typeface="Trebuchet MS"/>
                <a:cs typeface="Trebuchet MS"/>
              </a:rPr>
              <a:t>and/or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district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70" b="1">
                <a:solidFill>
                  <a:srgbClr val="003C70"/>
                </a:solidFill>
                <a:latin typeface="Trebuchet MS"/>
                <a:cs typeface="Trebuchet MS"/>
              </a:rPr>
              <a:t>administration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find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out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0" b="1">
                <a:solidFill>
                  <a:srgbClr val="003C70"/>
                </a:solidFill>
                <a:latin typeface="Trebuchet MS"/>
                <a:cs typeface="Trebuchet MS"/>
              </a:rPr>
              <a:t>what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85" b="1">
                <a:solidFill>
                  <a:srgbClr val="003C70"/>
                </a:solidFill>
                <a:latin typeface="Trebuchet MS"/>
                <a:cs typeface="Trebuchet MS"/>
              </a:rPr>
              <a:t>funds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are </a:t>
            </a:r>
            <a:r>
              <a:rPr dirty="0" sz="2400" spc="110" b="1">
                <a:solidFill>
                  <a:srgbClr val="003C70"/>
                </a:solidFill>
                <a:latin typeface="Trebuchet MS"/>
                <a:cs typeface="Trebuchet MS"/>
              </a:rPr>
              <a:t>currently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85" b="1">
                <a:solidFill>
                  <a:srgbClr val="003C70"/>
                </a:solidFill>
                <a:latin typeface="Trebuchet MS"/>
                <a:cs typeface="Trebuchet MS"/>
              </a:rPr>
              <a:t>available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50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1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unit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70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2400" spc="-1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70" b="1">
                <a:solidFill>
                  <a:srgbClr val="003C70"/>
                </a:solidFill>
                <a:latin typeface="Trebuchet MS"/>
                <a:cs typeface="Trebuchet MS"/>
              </a:rPr>
              <a:t>amount.</a:t>
            </a:r>
            <a:endParaRPr sz="2400">
              <a:latin typeface="Trebuchet MS"/>
              <a:cs typeface="Trebuchet MS"/>
            </a:endParaRPr>
          </a:p>
          <a:p>
            <a:pPr marL="274320">
              <a:lnSpc>
                <a:spcPct val="100000"/>
              </a:lnSpc>
              <a:spcBef>
                <a:spcPts val="495"/>
              </a:spcBef>
            </a:pPr>
            <a:r>
              <a:rPr dirty="0" sz="2400" spc="300" b="1">
                <a:solidFill>
                  <a:srgbClr val="003C70"/>
                </a:solidFill>
                <a:latin typeface="Trebuchet MS"/>
                <a:cs typeface="Trebuchet MS"/>
              </a:rPr>
              <a:t>No-</a:t>
            </a:r>
            <a:r>
              <a:rPr dirty="0" sz="2400" spc="32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0" b="1">
                <a:solidFill>
                  <a:srgbClr val="003C70"/>
                </a:solidFill>
                <a:latin typeface="Trebuchet MS"/>
                <a:cs typeface="Trebuchet MS"/>
              </a:rPr>
              <a:t>Reach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out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building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principal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80" b="1">
                <a:solidFill>
                  <a:srgbClr val="003C70"/>
                </a:solidFill>
                <a:latin typeface="Trebuchet MS"/>
                <a:cs typeface="Trebuchet MS"/>
              </a:rPr>
              <a:t>ask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003C70"/>
                </a:solidFill>
                <a:latin typeface="Trebuchet MS"/>
                <a:cs typeface="Trebuchet MS"/>
              </a:rPr>
              <a:t>if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85" b="1">
                <a:solidFill>
                  <a:srgbClr val="003C70"/>
                </a:solidFill>
                <a:latin typeface="Trebuchet MS"/>
                <a:cs typeface="Trebuchet MS"/>
              </a:rPr>
              <a:t>there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0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365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75" b="1">
                <a:solidFill>
                  <a:srgbClr val="003C70"/>
                </a:solidFill>
                <a:latin typeface="Trebuchet MS"/>
                <a:cs typeface="Trebuchet MS"/>
              </a:rPr>
              <a:t>contact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70" b="1">
                <a:solidFill>
                  <a:srgbClr val="003C70"/>
                </a:solidFill>
                <a:latin typeface="Trebuchet MS"/>
                <a:cs typeface="Trebuchet MS"/>
              </a:rPr>
              <a:t>person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50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80" b="1">
                <a:solidFill>
                  <a:srgbClr val="003C70"/>
                </a:solidFill>
                <a:latin typeface="Trebuchet MS"/>
                <a:cs typeface="Trebuchet MS"/>
              </a:rPr>
              <a:t>AIE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within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55" b="1">
                <a:solidFill>
                  <a:srgbClr val="003C70"/>
                </a:solidFill>
                <a:latin typeface="Trebuchet MS"/>
                <a:cs typeface="Trebuchet MS"/>
              </a:rPr>
              <a:t>district.</a:t>
            </a:r>
            <a:endParaRPr sz="2400">
              <a:latin typeface="Trebuchet MS"/>
              <a:cs typeface="Trebuchet MS"/>
            </a:endParaRPr>
          </a:p>
          <a:p>
            <a:pPr marL="993775" marR="69850">
              <a:lnSpc>
                <a:spcPct val="117200"/>
              </a:lnSpc>
            </a:pPr>
            <a:r>
              <a:rPr dirty="0" sz="2400" spc="229" b="1">
                <a:solidFill>
                  <a:srgbClr val="003C70"/>
                </a:solidFill>
                <a:latin typeface="Trebuchet MS"/>
                <a:cs typeface="Trebuchet MS"/>
              </a:rPr>
              <a:t>Most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5" b="1">
                <a:solidFill>
                  <a:srgbClr val="003C70"/>
                </a:solidFill>
                <a:latin typeface="Trebuchet MS"/>
                <a:cs typeface="Trebuchet MS"/>
              </a:rPr>
              <a:t>units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50" b="1">
                <a:solidFill>
                  <a:srgbClr val="003C70"/>
                </a:solidFill>
                <a:latin typeface="Trebuchet MS"/>
                <a:cs typeface="Trebuchet MS"/>
              </a:rPr>
              <a:t>will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need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5" b="1">
                <a:solidFill>
                  <a:srgbClr val="003C70"/>
                </a:solidFill>
                <a:latin typeface="Trebuchet MS"/>
                <a:cs typeface="Trebuchet MS"/>
              </a:rPr>
              <a:t>work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0" b="1">
                <a:solidFill>
                  <a:srgbClr val="003C70"/>
                </a:solidFill>
                <a:latin typeface="Trebuchet MS"/>
                <a:cs typeface="Trebuchet MS"/>
              </a:rPr>
              <a:t>alongside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65" b="1">
                <a:solidFill>
                  <a:srgbClr val="003C70"/>
                </a:solidFill>
                <a:latin typeface="Trebuchet MS"/>
                <a:cs typeface="Trebuchet MS"/>
              </a:rPr>
              <a:t>their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building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70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district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70" b="1">
                <a:solidFill>
                  <a:srgbClr val="003C70"/>
                </a:solidFill>
                <a:latin typeface="Trebuchet MS"/>
                <a:cs typeface="Trebuchet MS"/>
              </a:rPr>
              <a:t>administration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90" b="1">
                <a:solidFill>
                  <a:srgbClr val="003C70"/>
                </a:solidFill>
                <a:latin typeface="Trebuchet MS"/>
                <a:cs typeface="Trebuchet MS"/>
              </a:rPr>
              <a:t>get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80" b="1">
                <a:solidFill>
                  <a:srgbClr val="003C70"/>
                </a:solidFill>
                <a:latin typeface="Trebuchet MS"/>
                <a:cs typeface="Trebuchet MS"/>
              </a:rPr>
              <a:t>AIE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started </a:t>
            </a:r>
            <a:r>
              <a:rPr dirty="0" sz="2400" spc="50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65" b="1">
                <a:solidFill>
                  <a:srgbClr val="003C70"/>
                </a:solidFill>
                <a:latin typeface="Trebuchet MS"/>
                <a:cs typeface="Trebuchet MS"/>
              </a:rPr>
              <a:t>their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10" b="1">
                <a:solidFill>
                  <a:srgbClr val="003C70"/>
                </a:solidFill>
                <a:latin typeface="Trebuchet MS"/>
                <a:cs typeface="Trebuchet MS"/>
              </a:rPr>
              <a:t>school.</a:t>
            </a:r>
            <a:endParaRPr sz="2400">
              <a:latin typeface="Trebuchet MS"/>
              <a:cs typeface="Trebuchet MS"/>
            </a:endParaRPr>
          </a:p>
          <a:p>
            <a:pPr marL="14604" marR="106680">
              <a:lnSpc>
                <a:spcPct val="117200"/>
              </a:lnSpc>
              <a:spcBef>
                <a:spcPts val="1800"/>
              </a:spcBef>
            </a:pP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Meet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with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unit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20" b="1">
                <a:solidFill>
                  <a:srgbClr val="003C70"/>
                </a:solidFill>
                <a:latin typeface="Trebuchet MS"/>
                <a:cs typeface="Trebuchet MS"/>
              </a:rPr>
              <a:t>executive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PTA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95" b="1">
                <a:solidFill>
                  <a:srgbClr val="003C70"/>
                </a:solidFill>
                <a:latin typeface="Trebuchet MS"/>
                <a:cs typeface="Trebuchet MS"/>
              </a:rPr>
              <a:t>board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vote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90" b="1">
                <a:solidFill>
                  <a:srgbClr val="003C70"/>
                </a:solidFill>
                <a:latin typeface="Trebuchet MS"/>
                <a:cs typeface="Trebuchet MS"/>
              </a:rPr>
              <a:t>on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50" b="1">
                <a:solidFill>
                  <a:srgbClr val="003C70"/>
                </a:solidFill>
                <a:latin typeface="Trebuchet MS"/>
                <a:cs typeface="Trebuchet MS"/>
              </a:rPr>
              <a:t>adding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365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4" b="1">
                <a:solidFill>
                  <a:srgbClr val="003C70"/>
                </a:solidFill>
                <a:latin typeface="Trebuchet MS"/>
                <a:cs typeface="Trebuchet MS"/>
              </a:rPr>
              <a:t>budget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75" b="1">
                <a:solidFill>
                  <a:srgbClr val="003C70"/>
                </a:solidFill>
                <a:latin typeface="Trebuchet MS"/>
                <a:cs typeface="Trebuchet MS"/>
              </a:rPr>
              <a:t>line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50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5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0" b="1">
                <a:solidFill>
                  <a:srgbClr val="003C70"/>
                </a:solidFill>
                <a:latin typeface="Trebuchet MS"/>
                <a:cs typeface="Trebuchet MS"/>
              </a:rPr>
              <a:t>Education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funding,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003C70"/>
                </a:solidFill>
                <a:latin typeface="Trebuchet MS"/>
                <a:cs typeface="Trebuchet MS"/>
              </a:rPr>
              <a:t>if </a:t>
            </a:r>
            <a:r>
              <a:rPr dirty="0" sz="2400" spc="114" b="1">
                <a:solidFill>
                  <a:srgbClr val="003C70"/>
                </a:solidFill>
                <a:latin typeface="Trebuchet MS"/>
                <a:cs typeface="Trebuchet MS"/>
              </a:rPr>
              <a:t>possible.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85"/>
              </a:spcBef>
            </a:pPr>
            <a:endParaRPr sz="2400">
              <a:latin typeface="Trebuchet MS"/>
              <a:cs typeface="Trebuchet MS"/>
            </a:endParaRPr>
          </a:p>
          <a:p>
            <a:pPr marL="12700" indent="1905">
              <a:lnSpc>
                <a:spcPct val="100000"/>
              </a:lnSpc>
            </a:pPr>
            <a:r>
              <a:rPr dirty="0" sz="2400" spc="225" b="1">
                <a:solidFill>
                  <a:srgbClr val="003C70"/>
                </a:solidFill>
                <a:latin typeface="Trebuchet MS"/>
                <a:cs typeface="Trebuchet MS"/>
              </a:rPr>
              <a:t>Speak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with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0" b="1">
                <a:solidFill>
                  <a:srgbClr val="003C70"/>
                </a:solidFill>
                <a:latin typeface="Trebuchet MS"/>
                <a:cs typeface="Trebuchet MS"/>
              </a:rPr>
              <a:t>local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PTA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5" b="1">
                <a:solidFill>
                  <a:srgbClr val="003C70"/>
                </a:solidFill>
                <a:latin typeface="Trebuchet MS"/>
                <a:cs typeface="Trebuchet MS"/>
              </a:rPr>
              <a:t>units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find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out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0" b="1">
                <a:solidFill>
                  <a:srgbClr val="003C70"/>
                </a:solidFill>
                <a:latin typeface="Trebuchet MS"/>
                <a:cs typeface="Trebuchet MS"/>
              </a:rPr>
              <a:t>what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60" b="1">
                <a:solidFill>
                  <a:srgbClr val="003C70"/>
                </a:solidFill>
                <a:latin typeface="Trebuchet MS"/>
                <a:cs typeface="Trebuchet MS"/>
              </a:rPr>
              <a:t>sorts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7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54" b="1">
                <a:solidFill>
                  <a:srgbClr val="003C70"/>
                </a:solidFill>
                <a:latin typeface="Trebuchet MS"/>
                <a:cs typeface="Trebuchet MS"/>
              </a:rPr>
              <a:t>programming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25" b="1">
                <a:solidFill>
                  <a:srgbClr val="003C70"/>
                </a:solidFill>
                <a:latin typeface="Trebuchet MS"/>
                <a:cs typeface="Trebuchet MS"/>
              </a:rPr>
              <a:t>have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80" b="1">
                <a:solidFill>
                  <a:srgbClr val="003C70"/>
                </a:solidFill>
                <a:latin typeface="Trebuchet MS"/>
                <a:cs typeface="Trebuchet MS"/>
              </a:rPr>
              <a:t>brought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003C70"/>
                </a:solidFill>
                <a:latin typeface="Trebuchet MS"/>
                <a:cs typeface="Trebuchet MS"/>
              </a:rPr>
              <a:t>in.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(Network!)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2400">
              <a:latin typeface="Trebuchet MS"/>
              <a:cs typeface="Trebuchet MS"/>
            </a:endParaRPr>
          </a:p>
          <a:p>
            <a:pPr marL="12700" marR="192405">
              <a:lnSpc>
                <a:spcPct val="117200"/>
              </a:lnSpc>
              <a:spcBef>
                <a:spcPts val="5"/>
              </a:spcBef>
            </a:pP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Meet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with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75" b="1">
                <a:solidFill>
                  <a:srgbClr val="003C70"/>
                </a:solidFill>
                <a:latin typeface="Trebuchet MS"/>
                <a:cs typeface="Trebuchet MS"/>
              </a:rPr>
              <a:t>school(s)’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0" b="1">
                <a:solidFill>
                  <a:srgbClr val="003C70"/>
                </a:solidFill>
                <a:latin typeface="Trebuchet MS"/>
                <a:cs typeface="Trebuchet MS"/>
              </a:rPr>
              <a:t>principal/teachers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find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out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0" b="1">
                <a:solidFill>
                  <a:srgbClr val="003C70"/>
                </a:solidFill>
                <a:latin typeface="Trebuchet MS"/>
                <a:cs typeface="Trebuchet MS"/>
              </a:rPr>
              <a:t>subject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85" b="1">
                <a:solidFill>
                  <a:srgbClr val="003C70"/>
                </a:solidFill>
                <a:latin typeface="Trebuchet MS"/>
                <a:cs typeface="Trebuchet MS"/>
              </a:rPr>
              <a:t>matters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are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10" b="1">
                <a:solidFill>
                  <a:srgbClr val="003C70"/>
                </a:solidFill>
                <a:latin typeface="Trebuchet MS"/>
                <a:cs typeface="Trebuchet MS"/>
              </a:rPr>
              <a:t>interested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2400" spc="-20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80" b="1">
                <a:solidFill>
                  <a:srgbClr val="003C70"/>
                </a:solidFill>
                <a:latin typeface="Trebuchet MS"/>
                <a:cs typeface="Trebuchet MS"/>
              </a:rPr>
              <a:t>focusing </a:t>
            </a:r>
            <a:r>
              <a:rPr dirty="0" sz="2400" spc="30" b="1">
                <a:solidFill>
                  <a:srgbClr val="003C70"/>
                </a:solidFill>
                <a:latin typeface="Trebuchet MS"/>
                <a:cs typeface="Trebuchet MS"/>
              </a:rPr>
              <a:t>on.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2400">
              <a:latin typeface="Trebuchet MS"/>
              <a:cs typeface="Trebuchet MS"/>
            </a:endParaRPr>
          </a:p>
          <a:p>
            <a:pPr marL="14604" marR="5080">
              <a:lnSpc>
                <a:spcPct val="117200"/>
              </a:lnSpc>
            </a:pPr>
            <a:r>
              <a:rPr dirty="0" sz="2400" spc="225" b="1">
                <a:solidFill>
                  <a:srgbClr val="003C70"/>
                </a:solidFill>
                <a:latin typeface="Trebuchet MS"/>
                <a:cs typeface="Trebuchet MS"/>
              </a:rPr>
              <a:t>Speak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65" b="1">
                <a:solidFill>
                  <a:srgbClr val="003C70"/>
                </a:solidFill>
                <a:latin typeface="Trebuchet MS"/>
                <a:cs typeface="Trebuchet MS"/>
              </a:rPr>
              <a:t>teachers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within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unit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find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35" b="1">
                <a:solidFill>
                  <a:srgbClr val="003C70"/>
                </a:solidFill>
                <a:latin typeface="Trebuchet MS"/>
                <a:cs typeface="Trebuchet MS"/>
              </a:rPr>
              <a:t>out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55" b="1">
                <a:solidFill>
                  <a:srgbClr val="003C70"/>
                </a:solidFill>
                <a:latin typeface="Trebuchet MS"/>
                <a:cs typeface="Trebuchet MS"/>
              </a:rPr>
              <a:t>curriculum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within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45" b="1">
                <a:solidFill>
                  <a:srgbClr val="003C70"/>
                </a:solidFill>
                <a:latin typeface="Trebuchet MS"/>
                <a:cs typeface="Trebuchet MS"/>
              </a:rPr>
              <a:t>grades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70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75" b="1">
                <a:solidFill>
                  <a:srgbClr val="003C70"/>
                </a:solidFill>
                <a:latin typeface="Trebuchet MS"/>
                <a:cs typeface="Trebuchet MS"/>
              </a:rPr>
              <a:t>any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50" b="1">
                <a:solidFill>
                  <a:srgbClr val="003C70"/>
                </a:solidFill>
                <a:latin typeface="Trebuchet MS"/>
                <a:cs typeface="Trebuchet MS"/>
              </a:rPr>
              <a:t>programs</a:t>
            </a:r>
            <a:r>
              <a:rPr dirty="0" sz="2400" spc="-2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340" b="1">
                <a:solidFill>
                  <a:srgbClr val="003C70"/>
                </a:solidFill>
                <a:latin typeface="Trebuchet MS"/>
                <a:cs typeface="Trebuchet MS"/>
              </a:rPr>
              <a:t>may </a:t>
            </a:r>
            <a:r>
              <a:rPr dirty="0" sz="2400" spc="225" b="1">
                <a:solidFill>
                  <a:srgbClr val="003C70"/>
                </a:solidFill>
                <a:latin typeface="Trebuchet MS"/>
                <a:cs typeface="Trebuchet MS"/>
              </a:rPr>
              <a:t>have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14" b="1">
                <a:solidFill>
                  <a:srgbClr val="003C70"/>
                </a:solidFill>
                <a:latin typeface="Trebuchet MS"/>
                <a:cs typeface="Trebuchet MS"/>
              </a:rPr>
              <a:t>experience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5" b="1">
                <a:solidFill>
                  <a:srgbClr val="003C70"/>
                </a:solidFill>
                <a:latin typeface="Trebuchet MS"/>
                <a:cs typeface="Trebuchet MS"/>
              </a:rPr>
              <a:t>with</a:t>
            </a:r>
            <a:r>
              <a:rPr dirty="0" sz="2400" spc="-1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95" b="1">
                <a:solidFill>
                  <a:srgbClr val="003C70"/>
                </a:solidFill>
                <a:latin typeface="Trebuchet MS"/>
                <a:cs typeface="Trebuchet MS"/>
              </a:rPr>
              <a:t>at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003C70"/>
                </a:solidFill>
                <a:latin typeface="Trebuchet MS"/>
                <a:cs typeface="Trebuchet MS"/>
              </a:rPr>
              <a:t>other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95" b="1">
                <a:solidFill>
                  <a:srgbClr val="003C70"/>
                </a:solidFill>
                <a:latin typeface="Trebuchet MS"/>
                <a:cs typeface="Trebuchet MS"/>
              </a:rPr>
              <a:t>schools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140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sz="2400" spc="-1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25" b="1">
                <a:solidFill>
                  <a:srgbClr val="003C70"/>
                </a:solidFill>
                <a:latin typeface="Trebuchet MS"/>
                <a:cs typeface="Trebuchet MS"/>
              </a:rPr>
              <a:t>have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204" b="1">
                <a:solidFill>
                  <a:srgbClr val="003C70"/>
                </a:solidFill>
                <a:latin typeface="Trebuchet MS"/>
                <a:cs typeface="Trebuchet MS"/>
              </a:rPr>
              <a:t>taught</a:t>
            </a:r>
            <a:r>
              <a:rPr dirty="0" sz="2400" spc="-1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400" spc="35" b="1">
                <a:solidFill>
                  <a:srgbClr val="003C70"/>
                </a:solidFill>
                <a:latin typeface="Trebuchet MS"/>
                <a:cs typeface="Trebuchet MS"/>
              </a:rPr>
              <a:t>at.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887" y="5282183"/>
            <a:ext cx="104775" cy="1047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887" y="6568058"/>
            <a:ext cx="104775" cy="10477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887" y="7425308"/>
            <a:ext cx="104775" cy="10477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887" y="8711183"/>
            <a:ext cx="104775" cy="104774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1214" y="1028747"/>
            <a:ext cx="759460" cy="8458200"/>
            <a:chOff x="1214" y="1028747"/>
            <a:chExt cx="759460" cy="8458200"/>
          </a:xfrm>
        </p:grpSpPr>
        <p:sp>
          <p:nvSpPr>
            <p:cNvPr id="9" name="object 9" descr=""/>
            <p:cNvSpPr/>
            <p:nvPr/>
          </p:nvSpPr>
          <p:spPr>
            <a:xfrm>
              <a:off x="1206" y="1028750"/>
              <a:ext cx="759460" cy="5645150"/>
            </a:xfrm>
            <a:custGeom>
              <a:avLst/>
              <a:gdLst/>
              <a:ahLst/>
              <a:cxnLst/>
              <a:rect l="l" t="t" r="r" b="b"/>
              <a:pathLst>
                <a:path w="759460" h="5645150">
                  <a:moveTo>
                    <a:pt x="759028" y="5166461"/>
                  </a:moveTo>
                  <a:lnTo>
                    <a:pt x="756551" y="5117604"/>
                  </a:lnTo>
                  <a:lnTo>
                    <a:pt x="749300" y="5070157"/>
                  </a:lnTo>
                  <a:lnTo>
                    <a:pt x="737489" y="5024348"/>
                  </a:lnTo>
                  <a:lnTo>
                    <a:pt x="721385" y="4980432"/>
                  </a:lnTo>
                  <a:lnTo>
                    <a:pt x="701217" y="4938636"/>
                  </a:lnTo>
                  <a:lnTo>
                    <a:pt x="677227" y="4899215"/>
                  </a:lnTo>
                  <a:lnTo>
                    <a:pt x="649668" y="4862398"/>
                  </a:lnTo>
                  <a:lnTo>
                    <a:pt x="618756" y="4828438"/>
                  </a:lnTo>
                  <a:lnTo>
                    <a:pt x="584758" y="4797564"/>
                  </a:lnTo>
                  <a:lnTo>
                    <a:pt x="547903" y="4770031"/>
                  </a:lnTo>
                  <a:lnTo>
                    <a:pt x="508431" y="4746079"/>
                  </a:lnTo>
                  <a:lnTo>
                    <a:pt x="466598" y="4725924"/>
                  </a:lnTo>
                  <a:lnTo>
                    <a:pt x="422617" y="4709846"/>
                  </a:lnTo>
                  <a:lnTo>
                    <a:pt x="376758" y="4698047"/>
                  </a:lnTo>
                  <a:lnTo>
                    <a:pt x="329260" y="4690796"/>
                  </a:lnTo>
                  <a:lnTo>
                    <a:pt x="280339" y="4688332"/>
                  </a:lnTo>
                  <a:lnTo>
                    <a:pt x="0" y="4688332"/>
                  </a:lnTo>
                  <a:lnTo>
                    <a:pt x="0" y="5644604"/>
                  </a:lnTo>
                  <a:lnTo>
                    <a:pt x="280339" y="5644604"/>
                  </a:lnTo>
                  <a:lnTo>
                    <a:pt x="329260" y="5642140"/>
                  </a:lnTo>
                  <a:lnTo>
                    <a:pt x="376758" y="5634888"/>
                  </a:lnTo>
                  <a:lnTo>
                    <a:pt x="422617" y="5623103"/>
                  </a:lnTo>
                  <a:lnTo>
                    <a:pt x="466598" y="5607012"/>
                  </a:lnTo>
                  <a:lnTo>
                    <a:pt x="508431" y="5586869"/>
                  </a:lnTo>
                  <a:lnTo>
                    <a:pt x="547903" y="5562905"/>
                  </a:lnTo>
                  <a:lnTo>
                    <a:pt x="584758" y="5535371"/>
                  </a:lnTo>
                  <a:lnTo>
                    <a:pt x="618756" y="5504497"/>
                  </a:lnTo>
                  <a:lnTo>
                    <a:pt x="649668" y="5470537"/>
                  </a:lnTo>
                  <a:lnTo>
                    <a:pt x="677227" y="5433720"/>
                  </a:lnTo>
                  <a:lnTo>
                    <a:pt x="701217" y="5394299"/>
                  </a:lnTo>
                  <a:lnTo>
                    <a:pt x="721385" y="5352504"/>
                  </a:lnTo>
                  <a:lnTo>
                    <a:pt x="737489" y="5308587"/>
                  </a:lnTo>
                  <a:lnTo>
                    <a:pt x="749300" y="5262778"/>
                  </a:lnTo>
                  <a:lnTo>
                    <a:pt x="756551" y="5215318"/>
                  </a:lnTo>
                  <a:lnTo>
                    <a:pt x="759028" y="5166461"/>
                  </a:lnTo>
                  <a:close/>
                </a:path>
                <a:path w="759460" h="5645150">
                  <a:moveTo>
                    <a:pt x="759028" y="478142"/>
                  </a:moveTo>
                  <a:lnTo>
                    <a:pt x="756551" y="429285"/>
                  </a:lnTo>
                  <a:lnTo>
                    <a:pt x="749300" y="381825"/>
                  </a:lnTo>
                  <a:lnTo>
                    <a:pt x="737489" y="336016"/>
                  </a:lnTo>
                  <a:lnTo>
                    <a:pt x="721385" y="292100"/>
                  </a:lnTo>
                  <a:lnTo>
                    <a:pt x="701217" y="250304"/>
                  </a:lnTo>
                  <a:lnTo>
                    <a:pt x="677227" y="210883"/>
                  </a:lnTo>
                  <a:lnTo>
                    <a:pt x="649668" y="174078"/>
                  </a:lnTo>
                  <a:lnTo>
                    <a:pt x="618756" y="140106"/>
                  </a:lnTo>
                  <a:lnTo>
                    <a:pt x="584758" y="109245"/>
                  </a:lnTo>
                  <a:lnTo>
                    <a:pt x="547903" y="81711"/>
                  </a:lnTo>
                  <a:lnTo>
                    <a:pt x="508431" y="57746"/>
                  </a:lnTo>
                  <a:lnTo>
                    <a:pt x="466598" y="37604"/>
                  </a:lnTo>
                  <a:lnTo>
                    <a:pt x="422617" y="21513"/>
                  </a:lnTo>
                  <a:lnTo>
                    <a:pt x="376758" y="9728"/>
                  </a:lnTo>
                  <a:lnTo>
                    <a:pt x="329260" y="2476"/>
                  </a:lnTo>
                  <a:lnTo>
                    <a:pt x="280339" y="0"/>
                  </a:lnTo>
                  <a:lnTo>
                    <a:pt x="0" y="0"/>
                  </a:lnTo>
                  <a:lnTo>
                    <a:pt x="0" y="956284"/>
                  </a:lnTo>
                  <a:lnTo>
                    <a:pt x="280339" y="956284"/>
                  </a:lnTo>
                  <a:lnTo>
                    <a:pt x="329260" y="953808"/>
                  </a:lnTo>
                  <a:lnTo>
                    <a:pt x="376758" y="946556"/>
                  </a:lnTo>
                  <a:lnTo>
                    <a:pt x="422617" y="934770"/>
                  </a:lnTo>
                  <a:lnTo>
                    <a:pt x="466598" y="918679"/>
                  </a:lnTo>
                  <a:lnTo>
                    <a:pt x="508431" y="898537"/>
                  </a:lnTo>
                  <a:lnTo>
                    <a:pt x="547903" y="874572"/>
                  </a:lnTo>
                  <a:lnTo>
                    <a:pt x="584758" y="847039"/>
                  </a:lnTo>
                  <a:lnTo>
                    <a:pt x="618756" y="816178"/>
                  </a:lnTo>
                  <a:lnTo>
                    <a:pt x="649668" y="782205"/>
                  </a:lnTo>
                  <a:lnTo>
                    <a:pt x="677227" y="745401"/>
                  </a:lnTo>
                  <a:lnTo>
                    <a:pt x="701217" y="705967"/>
                  </a:lnTo>
                  <a:lnTo>
                    <a:pt x="721385" y="664184"/>
                  </a:lnTo>
                  <a:lnTo>
                    <a:pt x="737489" y="620255"/>
                  </a:lnTo>
                  <a:lnTo>
                    <a:pt x="749300" y="574446"/>
                  </a:lnTo>
                  <a:lnTo>
                    <a:pt x="756551" y="526999"/>
                  </a:lnTo>
                  <a:lnTo>
                    <a:pt x="759028" y="478142"/>
                  </a:lnTo>
                  <a:close/>
                </a:path>
              </a:pathLst>
            </a:custGeom>
            <a:solidFill>
              <a:srgbClr val="EB50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206" y="2903854"/>
              <a:ext cx="759460" cy="5645150"/>
            </a:xfrm>
            <a:custGeom>
              <a:avLst/>
              <a:gdLst/>
              <a:ahLst/>
              <a:cxnLst/>
              <a:rect l="l" t="t" r="r" b="b"/>
              <a:pathLst>
                <a:path w="759460" h="5645150">
                  <a:moveTo>
                    <a:pt x="759028" y="5166461"/>
                  </a:moveTo>
                  <a:lnTo>
                    <a:pt x="756551" y="5117604"/>
                  </a:lnTo>
                  <a:lnTo>
                    <a:pt x="749300" y="5070157"/>
                  </a:lnTo>
                  <a:lnTo>
                    <a:pt x="737489" y="5024348"/>
                  </a:lnTo>
                  <a:lnTo>
                    <a:pt x="721385" y="4980432"/>
                  </a:lnTo>
                  <a:lnTo>
                    <a:pt x="701217" y="4938636"/>
                  </a:lnTo>
                  <a:lnTo>
                    <a:pt x="677227" y="4899215"/>
                  </a:lnTo>
                  <a:lnTo>
                    <a:pt x="649668" y="4862398"/>
                  </a:lnTo>
                  <a:lnTo>
                    <a:pt x="618756" y="4828438"/>
                  </a:lnTo>
                  <a:lnTo>
                    <a:pt x="584758" y="4797564"/>
                  </a:lnTo>
                  <a:lnTo>
                    <a:pt x="547903" y="4770031"/>
                  </a:lnTo>
                  <a:lnTo>
                    <a:pt x="508431" y="4746079"/>
                  </a:lnTo>
                  <a:lnTo>
                    <a:pt x="466598" y="4725924"/>
                  </a:lnTo>
                  <a:lnTo>
                    <a:pt x="422617" y="4709846"/>
                  </a:lnTo>
                  <a:lnTo>
                    <a:pt x="376758" y="4698047"/>
                  </a:lnTo>
                  <a:lnTo>
                    <a:pt x="329260" y="4690796"/>
                  </a:lnTo>
                  <a:lnTo>
                    <a:pt x="280339" y="4688332"/>
                  </a:lnTo>
                  <a:lnTo>
                    <a:pt x="0" y="4688332"/>
                  </a:lnTo>
                  <a:lnTo>
                    <a:pt x="0" y="5644616"/>
                  </a:lnTo>
                  <a:lnTo>
                    <a:pt x="280339" y="5644616"/>
                  </a:lnTo>
                  <a:lnTo>
                    <a:pt x="329260" y="5642140"/>
                  </a:lnTo>
                  <a:lnTo>
                    <a:pt x="376758" y="5634888"/>
                  </a:lnTo>
                  <a:lnTo>
                    <a:pt x="422617" y="5623103"/>
                  </a:lnTo>
                  <a:lnTo>
                    <a:pt x="466598" y="5607012"/>
                  </a:lnTo>
                  <a:lnTo>
                    <a:pt x="508431" y="5586869"/>
                  </a:lnTo>
                  <a:lnTo>
                    <a:pt x="547903" y="5562905"/>
                  </a:lnTo>
                  <a:lnTo>
                    <a:pt x="584758" y="5535371"/>
                  </a:lnTo>
                  <a:lnTo>
                    <a:pt x="618756" y="5504497"/>
                  </a:lnTo>
                  <a:lnTo>
                    <a:pt x="649668" y="5470537"/>
                  </a:lnTo>
                  <a:lnTo>
                    <a:pt x="677227" y="5433720"/>
                  </a:lnTo>
                  <a:lnTo>
                    <a:pt x="701217" y="5394299"/>
                  </a:lnTo>
                  <a:lnTo>
                    <a:pt x="721385" y="5352504"/>
                  </a:lnTo>
                  <a:lnTo>
                    <a:pt x="737489" y="5308587"/>
                  </a:lnTo>
                  <a:lnTo>
                    <a:pt x="749300" y="5262778"/>
                  </a:lnTo>
                  <a:lnTo>
                    <a:pt x="756551" y="5215331"/>
                  </a:lnTo>
                  <a:lnTo>
                    <a:pt x="759028" y="5166461"/>
                  </a:lnTo>
                  <a:close/>
                </a:path>
                <a:path w="759460" h="5645150">
                  <a:moveTo>
                    <a:pt x="759028" y="478142"/>
                  </a:moveTo>
                  <a:lnTo>
                    <a:pt x="756551" y="429285"/>
                  </a:lnTo>
                  <a:lnTo>
                    <a:pt x="749300" y="381825"/>
                  </a:lnTo>
                  <a:lnTo>
                    <a:pt x="737489" y="336016"/>
                  </a:lnTo>
                  <a:lnTo>
                    <a:pt x="721385" y="292100"/>
                  </a:lnTo>
                  <a:lnTo>
                    <a:pt x="701217" y="250304"/>
                  </a:lnTo>
                  <a:lnTo>
                    <a:pt x="677227" y="210883"/>
                  </a:lnTo>
                  <a:lnTo>
                    <a:pt x="649668" y="174078"/>
                  </a:lnTo>
                  <a:lnTo>
                    <a:pt x="618756" y="140106"/>
                  </a:lnTo>
                  <a:lnTo>
                    <a:pt x="584758" y="109245"/>
                  </a:lnTo>
                  <a:lnTo>
                    <a:pt x="547903" y="81711"/>
                  </a:lnTo>
                  <a:lnTo>
                    <a:pt x="508431" y="57746"/>
                  </a:lnTo>
                  <a:lnTo>
                    <a:pt x="466598" y="37604"/>
                  </a:lnTo>
                  <a:lnTo>
                    <a:pt x="422617" y="21513"/>
                  </a:lnTo>
                  <a:lnTo>
                    <a:pt x="376758" y="9728"/>
                  </a:lnTo>
                  <a:lnTo>
                    <a:pt x="329260" y="2476"/>
                  </a:lnTo>
                  <a:lnTo>
                    <a:pt x="280339" y="0"/>
                  </a:lnTo>
                  <a:lnTo>
                    <a:pt x="0" y="0"/>
                  </a:lnTo>
                  <a:lnTo>
                    <a:pt x="0" y="956284"/>
                  </a:lnTo>
                  <a:lnTo>
                    <a:pt x="280339" y="956284"/>
                  </a:lnTo>
                  <a:lnTo>
                    <a:pt x="329260" y="953808"/>
                  </a:lnTo>
                  <a:lnTo>
                    <a:pt x="376758" y="946556"/>
                  </a:lnTo>
                  <a:lnTo>
                    <a:pt x="422617" y="934770"/>
                  </a:lnTo>
                  <a:lnTo>
                    <a:pt x="466598" y="918679"/>
                  </a:lnTo>
                  <a:lnTo>
                    <a:pt x="508431" y="898537"/>
                  </a:lnTo>
                  <a:lnTo>
                    <a:pt x="547903" y="874572"/>
                  </a:lnTo>
                  <a:lnTo>
                    <a:pt x="584758" y="847039"/>
                  </a:lnTo>
                  <a:lnTo>
                    <a:pt x="618756" y="816178"/>
                  </a:lnTo>
                  <a:lnTo>
                    <a:pt x="649668" y="782205"/>
                  </a:lnTo>
                  <a:lnTo>
                    <a:pt x="677227" y="745401"/>
                  </a:lnTo>
                  <a:lnTo>
                    <a:pt x="701217" y="705967"/>
                  </a:lnTo>
                  <a:lnTo>
                    <a:pt x="721385" y="664184"/>
                  </a:lnTo>
                  <a:lnTo>
                    <a:pt x="737489" y="620255"/>
                  </a:lnTo>
                  <a:lnTo>
                    <a:pt x="749300" y="574446"/>
                  </a:lnTo>
                  <a:lnTo>
                    <a:pt x="756551" y="526999"/>
                  </a:lnTo>
                  <a:lnTo>
                    <a:pt x="759028" y="478142"/>
                  </a:lnTo>
                  <a:close/>
                </a:path>
              </a:pathLst>
            </a:custGeom>
            <a:solidFill>
              <a:srgbClr val="F5DE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206" y="1966873"/>
              <a:ext cx="759460" cy="5645150"/>
            </a:xfrm>
            <a:custGeom>
              <a:avLst/>
              <a:gdLst/>
              <a:ahLst/>
              <a:cxnLst/>
              <a:rect l="l" t="t" r="r" b="b"/>
              <a:pathLst>
                <a:path w="759460" h="5645150">
                  <a:moveTo>
                    <a:pt x="759028" y="5166461"/>
                  </a:moveTo>
                  <a:lnTo>
                    <a:pt x="756551" y="5117604"/>
                  </a:lnTo>
                  <a:lnTo>
                    <a:pt x="749300" y="5070145"/>
                  </a:lnTo>
                  <a:lnTo>
                    <a:pt x="737489" y="5024348"/>
                  </a:lnTo>
                  <a:lnTo>
                    <a:pt x="721385" y="4980419"/>
                  </a:lnTo>
                  <a:lnTo>
                    <a:pt x="701217" y="4938636"/>
                  </a:lnTo>
                  <a:lnTo>
                    <a:pt x="677227" y="4899203"/>
                  </a:lnTo>
                  <a:lnTo>
                    <a:pt x="649668" y="4862398"/>
                  </a:lnTo>
                  <a:lnTo>
                    <a:pt x="618756" y="4828438"/>
                  </a:lnTo>
                  <a:lnTo>
                    <a:pt x="584758" y="4797564"/>
                  </a:lnTo>
                  <a:lnTo>
                    <a:pt x="547903" y="4770031"/>
                  </a:lnTo>
                  <a:lnTo>
                    <a:pt x="508431" y="4746066"/>
                  </a:lnTo>
                  <a:lnTo>
                    <a:pt x="466598" y="4725924"/>
                  </a:lnTo>
                  <a:lnTo>
                    <a:pt x="422617" y="4709833"/>
                  </a:lnTo>
                  <a:lnTo>
                    <a:pt x="376758" y="4698047"/>
                  </a:lnTo>
                  <a:lnTo>
                    <a:pt x="329260" y="4690796"/>
                  </a:lnTo>
                  <a:lnTo>
                    <a:pt x="280339" y="4688319"/>
                  </a:lnTo>
                  <a:lnTo>
                    <a:pt x="0" y="4688319"/>
                  </a:lnTo>
                  <a:lnTo>
                    <a:pt x="0" y="5644604"/>
                  </a:lnTo>
                  <a:lnTo>
                    <a:pt x="280339" y="5644604"/>
                  </a:lnTo>
                  <a:lnTo>
                    <a:pt x="329260" y="5642140"/>
                  </a:lnTo>
                  <a:lnTo>
                    <a:pt x="376758" y="5634888"/>
                  </a:lnTo>
                  <a:lnTo>
                    <a:pt x="422617" y="5623090"/>
                  </a:lnTo>
                  <a:lnTo>
                    <a:pt x="466598" y="5606999"/>
                  </a:lnTo>
                  <a:lnTo>
                    <a:pt x="508431" y="5586857"/>
                  </a:lnTo>
                  <a:lnTo>
                    <a:pt x="547903" y="5562905"/>
                  </a:lnTo>
                  <a:lnTo>
                    <a:pt x="584758" y="5535358"/>
                  </a:lnTo>
                  <a:lnTo>
                    <a:pt x="618756" y="5504497"/>
                  </a:lnTo>
                  <a:lnTo>
                    <a:pt x="649668" y="5470537"/>
                  </a:lnTo>
                  <a:lnTo>
                    <a:pt x="677227" y="5433720"/>
                  </a:lnTo>
                  <a:lnTo>
                    <a:pt x="701217" y="5394299"/>
                  </a:lnTo>
                  <a:lnTo>
                    <a:pt x="721385" y="5352504"/>
                  </a:lnTo>
                  <a:lnTo>
                    <a:pt x="737489" y="5308587"/>
                  </a:lnTo>
                  <a:lnTo>
                    <a:pt x="749300" y="5262778"/>
                  </a:lnTo>
                  <a:lnTo>
                    <a:pt x="756551" y="5215318"/>
                  </a:lnTo>
                  <a:lnTo>
                    <a:pt x="759028" y="5166461"/>
                  </a:lnTo>
                  <a:close/>
                </a:path>
                <a:path w="759460" h="5645150">
                  <a:moveTo>
                    <a:pt x="759028" y="478129"/>
                  </a:moveTo>
                  <a:lnTo>
                    <a:pt x="756551" y="429272"/>
                  </a:lnTo>
                  <a:lnTo>
                    <a:pt x="749300" y="381825"/>
                  </a:lnTo>
                  <a:lnTo>
                    <a:pt x="737489" y="336016"/>
                  </a:lnTo>
                  <a:lnTo>
                    <a:pt x="721385" y="292100"/>
                  </a:lnTo>
                  <a:lnTo>
                    <a:pt x="701217" y="250304"/>
                  </a:lnTo>
                  <a:lnTo>
                    <a:pt x="677227" y="210883"/>
                  </a:lnTo>
                  <a:lnTo>
                    <a:pt x="649668" y="174066"/>
                  </a:lnTo>
                  <a:lnTo>
                    <a:pt x="618756" y="140106"/>
                  </a:lnTo>
                  <a:lnTo>
                    <a:pt x="584758" y="109232"/>
                  </a:lnTo>
                  <a:lnTo>
                    <a:pt x="547903" y="81699"/>
                  </a:lnTo>
                  <a:lnTo>
                    <a:pt x="508431" y="57746"/>
                  </a:lnTo>
                  <a:lnTo>
                    <a:pt x="466598" y="37592"/>
                  </a:lnTo>
                  <a:lnTo>
                    <a:pt x="422617" y="21513"/>
                  </a:lnTo>
                  <a:lnTo>
                    <a:pt x="376758" y="9715"/>
                  </a:lnTo>
                  <a:lnTo>
                    <a:pt x="329260" y="2463"/>
                  </a:lnTo>
                  <a:lnTo>
                    <a:pt x="280339" y="0"/>
                  </a:lnTo>
                  <a:lnTo>
                    <a:pt x="0" y="0"/>
                  </a:lnTo>
                  <a:lnTo>
                    <a:pt x="0" y="956284"/>
                  </a:lnTo>
                  <a:lnTo>
                    <a:pt x="280339" y="956284"/>
                  </a:lnTo>
                  <a:lnTo>
                    <a:pt x="329260" y="953808"/>
                  </a:lnTo>
                  <a:lnTo>
                    <a:pt x="376758" y="946556"/>
                  </a:lnTo>
                  <a:lnTo>
                    <a:pt x="422617" y="934770"/>
                  </a:lnTo>
                  <a:lnTo>
                    <a:pt x="466598" y="918679"/>
                  </a:lnTo>
                  <a:lnTo>
                    <a:pt x="508431" y="898537"/>
                  </a:lnTo>
                  <a:lnTo>
                    <a:pt x="547903" y="874572"/>
                  </a:lnTo>
                  <a:lnTo>
                    <a:pt x="584758" y="847039"/>
                  </a:lnTo>
                  <a:lnTo>
                    <a:pt x="618756" y="816165"/>
                  </a:lnTo>
                  <a:lnTo>
                    <a:pt x="649668" y="782205"/>
                  </a:lnTo>
                  <a:lnTo>
                    <a:pt x="677227" y="745388"/>
                  </a:lnTo>
                  <a:lnTo>
                    <a:pt x="701217" y="705967"/>
                  </a:lnTo>
                  <a:lnTo>
                    <a:pt x="721385" y="664171"/>
                  </a:lnTo>
                  <a:lnTo>
                    <a:pt x="737489" y="620255"/>
                  </a:lnTo>
                  <a:lnTo>
                    <a:pt x="749300" y="574446"/>
                  </a:lnTo>
                  <a:lnTo>
                    <a:pt x="756551" y="526999"/>
                  </a:lnTo>
                  <a:lnTo>
                    <a:pt x="759028" y="478129"/>
                  </a:lnTo>
                  <a:close/>
                </a:path>
              </a:pathLst>
            </a:custGeom>
            <a:solidFill>
              <a:srgbClr val="F5A8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206" y="3841977"/>
              <a:ext cx="759460" cy="5645150"/>
            </a:xfrm>
            <a:custGeom>
              <a:avLst/>
              <a:gdLst/>
              <a:ahLst/>
              <a:cxnLst/>
              <a:rect l="l" t="t" r="r" b="b"/>
              <a:pathLst>
                <a:path w="759460" h="5645150">
                  <a:moveTo>
                    <a:pt x="759028" y="5166461"/>
                  </a:moveTo>
                  <a:lnTo>
                    <a:pt x="756551" y="5117604"/>
                  </a:lnTo>
                  <a:lnTo>
                    <a:pt x="749300" y="5070145"/>
                  </a:lnTo>
                  <a:lnTo>
                    <a:pt x="737489" y="5024348"/>
                  </a:lnTo>
                  <a:lnTo>
                    <a:pt x="721385" y="4980419"/>
                  </a:lnTo>
                  <a:lnTo>
                    <a:pt x="701217" y="4938623"/>
                  </a:lnTo>
                  <a:lnTo>
                    <a:pt x="677227" y="4899203"/>
                  </a:lnTo>
                  <a:lnTo>
                    <a:pt x="649668" y="4862398"/>
                  </a:lnTo>
                  <a:lnTo>
                    <a:pt x="618756" y="4828438"/>
                  </a:lnTo>
                  <a:lnTo>
                    <a:pt x="584758" y="4797564"/>
                  </a:lnTo>
                  <a:lnTo>
                    <a:pt x="547903" y="4770031"/>
                  </a:lnTo>
                  <a:lnTo>
                    <a:pt x="508431" y="4746066"/>
                  </a:lnTo>
                  <a:lnTo>
                    <a:pt x="466598" y="4725924"/>
                  </a:lnTo>
                  <a:lnTo>
                    <a:pt x="422617" y="4709833"/>
                  </a:lnTo>
                  <a:lnTo>
                    <a:pt x="376758" y="4698047"/>
                  </a:lnTo>
                  <a:lnTo>
                    <a:pt x="329260" y="4690796"/>
                  </a:lnTo>
                  <a:lnTo>
                    <a:pt x="280339" y="4688319"/>
                  </a:lnTo>
                  <a:lnTo>
                    <a:pt x="0" y="4688319"/>
                  </a:lnTo>
                  <a:lnTo>
                    <a:pt x="0" y="5644604"/>
                  </a:lnTo>
                  <a:lnTo>
                    <a:pt x="280339" y="5644604"/>
                  </a:lnTo>
                  <a:lnTo>
                    <a:pt x="329260" y="5642140"/>
                  </a:lnTo>
                  <a:lnTo>
                    <a:pt x="376758" y="5634888"/>
                  </a:lnTo>
                  <a:lnTo>
                    <a:pt x="422617" y="5623090"/>
                  </a:lnTo>
                  <a:lnTo>
                    <a:pt x="466598" y="5606999"/>
                  </a:lnTo>
                  <a:lnTo>
                    <a:pt x="508431" y="5586857"/>
                  </a:lnTo>
                  <a:lnTo>
                    <a:pt x="547903" y="5562905"/>
                  </a:lnTo>
                  <a:lnTo>
                    <a:pt x="584758" y="5535358"/>
                  </a:lnTo>
                  <a:lnTo>
                    <a:pt x="618756" y="5504497"/>
                  </a:lnTo>
                  <a:lnTo>
                    <a:pt x="649668" y="5470537"/>
                  </a:lnTo>
                  <a:lnTo>
                    <a:pt x="677227" y="5433720"/>
                  </a:lnTo>
                  <a:lnTo>
                    <a:pt x="701217" y="5394299"/>
                  </a:lnTo>
                  <a:lnTo>
                    <a:pt x="721385" y="5352504"/>
                  </a:lnTo>
                  <a:lnTo>
                    <a:pt x="737489" y="5308574"/>
                  </a:lnTo>
                  <a:lnTo>
                    <a:pt x="749300" y="5262778"/>
                  </a:lnTo>
                  <a:lnTo>
                    <a:pt x="756551" y="5215318"/>
                  </a:lnTo>
                  <a:lnTo>
                    <a:pt x="759028" y="5166461"/>
                  </a:lnTo>
                  <a:close/>
                </a:path>
                <a:path w="759460" h="5645150">
                  <a:moveTo>
                    <a:pt x="759028" y="478129"/>
                  </a:moveTo>
                  <a:lnTo>
                    <a:pt x="756551" y="429272"/>
                  </a:lnTo>
                  <a:lnTo>
                    <a:pt x="749300" y="381825"/>
                  </a:lnTo>
                  <a:lnTo>
                    <a:pt x="737489" y="336016"/>
                  </a:lnTo>
                  <a:lnTo>
                    <a:pt x="721385" y="292100"/>
                  </a:lnTo>
                  <a:lnTo>
                    <a:pt x="701217" y="250304"/>
                  </a:lnTo>
                  <a:lnTo>
                    <a:pt x="677227" y="210883"/>
                  </a:lnTo>
                  <a:lnTo>
                    <a:pt x="649668" y="174066"/>
                  </a:lnTo>
                  <a:lnTo>
                    <a:pt x="618756" y="140106"/>
                  </a:lnTo>
                  <a:lnTo>
                    <a:pt x="584758" y="109232"/>
                  </a:lnTo>
                  <a:lnTo>
                    <a:pt x="547903" y="81699"/>
                  </a:lnTo>
                  <a:lnTo>
                    <a:pt x="508431" y="57746"/>
                  </a:lnTo>
                  <a:lnTo>
                    <a:pt x="466598" y="37592"/>
                  </a:lnTo>
                  <a:lnTo>
                    <a:pt x="422617" y="21513"/>
                  </a:lnTo>
                  <a:lnTo>
                    <a:pt x="376758" y="9715"/>
                  </a:lnTo>
                  <a:lnTo>
                    <a:pt x="329260" y="2463"/>
                  </a:lnTo>
                  <a:lnTo>
                    <a:pt x="280339" y="0"/>
                  </a:lnTo>
                  <a:lnTo>
                    <a:pt x="0" y="0"/>
                  </a:lnTo>
                  <a:lnTo>
                    <a:pt x="0" y="956284"/>
                  </a:lnTo>
                  <a:lnTo>
                    <a:pt x="280339" y="956284"/>
                  </a:lnTo>
                  <a:lnTo>
                    <a:pt x="329260" y="953808"/>
                  </a:lnTo>
                  <a:lnTo>
                    <a:pt x="376758" y="946556"/>
                  </a:lnTo>
                  <a:lnTo>
                    <a:pt x="422617" y="934770"/>
                  </a:lnTo>
                  <a:lnTo>
                    <a:pt x="466598" y="918679"/>
                  </a:lnTo>
                  <a:lnTo>
                    <a:pt x="508431" y="898537"/>
                  </a:lnTo>
                  <a:lnTo>
                    <a:pt x="547903" y="874572"/>
                  </a:lnTo>
                  <a:lnTo>
                    <a:pt x="584758" y="847039"/>
                  </a:lnTo>
                  <a:lnTo>
                    <a:pt x="618756" y="816165"/>
                  </a:lnTo>
                  <a:lnTo>
                    <a:pt x="649668" y="782205"/>
                  </a:lnTo>
                  <a:lnTo>
                    <a:pt x="677227" y="745388"/>
                  </a:lnTo>
                  <a:lnTo>
                    <a:pt x="701217" y="705967"/>
                  </a:lnTo>
                  <a:lnTo>
                    <a:pt x="721385" y="664171"/>
                  </a:lnTo>
                  <a:lnTo>
                    <a:pt x="737489" y="620255"/>
                  </a:lnTo>
                  <a:lnTo>
                    <a:pt x="749300" y="574446"/>
                  </a:lnTo>
                  <a:lnTo>
                    <a:pt x="756551" y="526999"/>
                  </a:lnTo>
                  <a:lnTo>
                    <a:pt x="759028" y="478129"/>
                  </a:lnTo>
                  <a:close/>
                </a:path>
              </a:pathLst>
            </a:custGeom>
            <a:solidFill>
              <a:srgbClr val="86CF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214" y="4778973"/>
              <a:ext cx="759460" cy="956310"/>
            </a:xfrm>
            <a:custGeom>
              <a:avLst/>
              <a:gdLst/>
              <a:ahLst/>
              <a:cxnLst/>
              <a:rect l="l" t="t" r="r" b="b"/>
              <a:pathLst>
                <a:path w="759460" h="956310">
                  <a:moveTo>
                    <a:pt x="0" y="956280"/>
                  </a:moveTo>
                  <a:lnTo>
                    <a:pt x="0" y="0"/>
                  </a:lnTo>
                  <a:lnTo>
                    <a:pt x="280342" y="0"/>
                  </a:lnTo>
                  <a:lnTo>
                    <a:pt x="329255" y="2470"/>
                  </a:lnTo>
                  <a:lnTo>
                    <a:pt x="376762" y="9721"/>
                  </a:lnTo>
                  <a:lnTo>
                    <a:pt x="422622" y="21510"/>
                  </a:lnTo>
                  <a:lnTo>
                    <a:pt x="466592" y="37598"/>
                  </a:lnTo>
                  <a:lnTo>
                    <a:pt x="508433" y="57743"/>
                  </a:lnTo>
                  <a:lnTo>
                    <a:pt x="547901" y="81704"/>
                  </a:lnTo>
                  <a:lnTo>
                    <a:pt x="584756" y="109239"/>
                  </a:lnTo>
                  <a:lnTo>
                    <a:pt x="618757" y="140108"/>
                  </a:lnTo>
                  <a:lnTo>
                    <a:pt x="649662" y="174069"/>
                  </a:lnTo>
                  <a:lnTo>
                    <a:pt x="677229" y="210882"/>
                  </a:lnTo>
                  <a:lnTo>
                    <a:pt x="701217" y="250305"/>
                  </a:lnTo>
                  <a:lnTo>
                    <a:pt x="721385" y="292097"/>
                  </a:lnTo>
                  <a:lnTo>
                    <a:pt x="737492" y="336018"/>
                  </a:lnTo>
                  <a:lnTo>
                    <a:pt x="749296" y="381825"/>
                  </a:lnTo>
                  <a:lnTo>
                    <a:pt x="756555" y="429278"/>
                  </a:lnTo>
                  <a:lnTo>
                    <a:pt x="759028" y="478136"/>
                  </a:lnTo>
                  <a:lnTo>
                    <a:pt x="756555" y="526995"/>
                  </a:lnTo>
                  <a:lnTo>
                    <a:pt x="749296" y="574448"/>
                  </a:lnTo>
                  <a:lnTo>
                    <a:pt x="737492" y="620256"/>
                  </a:lnTo>
                  <a:lnTo>
                    <a:pt x="721385" y="664177"/>
                  </a:lnTo>
                  <a:lnTo>
                    <a:pt x="701217" y="705970"/>
                  </a:lnTo>
                  <a:lnTo>
                    <a:pt x="677229" y="745393"/>
                  </a:lnTo>
                  <a:lnTo>
                    <a:pt x="649662" y="782207"/>
                  </a:lnTo>
                  <a:lnTo>
                    <a:pt x="618757" y="816169"/>
                  </a:lnTo>
                  <a:lnTo>
                    <a:pt x="584756" y="847038"/>
                  </a:lnTo>
                  <a:lnTo>
                    <a:pt x="547901" y="874574"/>
                  </a:lnTo>
                  <a:lnTo>
                    <a:pt x="508433" y="898535"/>
                  </a:lnTo>
                  <a:lnTo>
                    <a:pt x="466592" y="918680"/>
                  </a:lnTo>
                  <a:lnTo>
                    <a:pt x="422622" y="934768"/>
                  </a:lnTo>
                  <a:lnTo>
                    <a:pt x="376762" y="946559"/>
                  </a:lnTo>
                  <a:lnTo>
                    <a:pt x="329255" y="953809"/>
                  </a:lnTo>
                  <a:lnTo>
                    <a:pt x="280342" y="956280"/>
                  </a:lnTo>
                  <a:lnTo>
                    <a:pt x="0" y="956280"/>
                  </a:lnTo>
                  <a:close/>
                </a:path>
              </a:pathLst>
            </a:custGeom>
            <a:solidFill>
              <a:srgbClr val="B4B6F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2736" y="1143000"/>
            <a:ext cx="8953499" cy="822959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16618" y="1086484"/>
            <a:ext cx="13964919" cy="894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700" spc="320">
                <a:solidFill>
                  <a:srgbClr val="003C70"/>
                </a:solidFill>
              </a:rPr>
              <a:t>Getting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20">
                <a:solidFill>
                  <a:srgbClr val="003C70"/>
                </a:solidFill>
              </a:rPr>
              <a:t>Started</a:t>
            </a:r>
            <a:r>
              <a:rPr dirty="0" sz="5700" spc="-495">
                <a:solidFill>
                  <a:srgbClr val="003C70"/>
                </a:solidFill>
              </a:rPr>
              <a:t> </a:t>
            </a:r>
            <a:r>
              <a:rPr dirty="0" sz="5700" spc="220">
                <a:solidFill>
                  <a:srgbClr val="003C70"/>
                </a:solidFill>
              </a:rPr>
              <a:t>with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30">
                <a:solidFill>
                  <a:srgbClr val="003C70"/>
                </a:solidFill>
              </a:rPr>
              <a:t>Arts</a:t>
            </a:r>
            <a:r>
              <a:rPr dirty="0" sz="5700" spc="-495">
                <a:solidFill>
                  <a:srgbClr val="003C70"/>
                </a:solidFill>
              </a:rPr>
              <a:t> </a:t>
            </a:r>
            <a:r>
              <a:rPr dirty="0" sz="5700" spc="215">
                <a:solidFill>
                  <a:srgbClr val="003C70"/>
                </a:solidFill>
              </a:rPr>
              <a:t>in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30">
                <a:solidFill>
                  <a:srgbClr val="003C70"/>
                </a:solidFill>
              </a:rPr>
              <a:t>Education</a:t>
            </a:r>
            <a:endParaRPr sz="5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" y="0"/>
            <a:ext cx="18288000" cy="1571625"/>
          </a:xfrm>
          <a:custGeom>
            <a:avLst/>
            <a:gdLst/>
            <a:ahLst/>
            <a:cxnLst/>
            <a:rect l="l" t="t" r="r" b="b"/>
            <a:pathLst>
              <a:path w="18288000" h="1571625">
                <a:moveTo>
                  <a:pt x="18287999" y="1571135"/>
                </a:moveTo>
                <a:lnTo>
                  <a:pt x="0" y="1571135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571135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9547948"/>
            <a:ext cx="18288000" cy="739140"/>
          </a:xfrm>
          <a:custGeom>
            <a:avLst/>
            <a:gdLst/>
            <a:ahLst/>
            <a:cxnLst/>
            <a:rect l="l" t="t" r="r" b="b"/>
            <a:pathLst>
              <a:path w="18288000" h="739140">
                <a:moveTo>
                  <a:pt x="0" y="0"/>
                </a:moveTo>
                <a:lnTo>
                  <a:pt x="18288000" y="0"/>
                </a:lnTo>
                <a:lnTo>
                  <a:pt x="18288000" y="739051"/>
                </a:lnTo>
                <a:lnTo>
                  <a:pt x="0" y="739051"/>
                </a:lnTo>
                <a:lnTo>
                  <a:pt x="0" y="0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7774" cy="14382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8612" y="1656434"/>
            <a:ext cx="10034638" cy="780608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8855" y="7032462"/>
            <a:ext cx="1571624" cy="151447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852165" y="5076395"/>
            <a:ext cx="175260" cy="393065"/>
          </a:xfrm>
          <a:custGeom>
            <a:avLst/>
            <a:gdLst/>
            <a:ahLst/>
            <a:cxnLst/>
            <a:rect l="l" t="t" r="r" b="b"/>
            <a:pathLst>
              <a:path w="175260" h="393064">
                <a:moveTo>
                  <a:pt x="73133" y="392822"/>
                </a:moveTo>
                <a:lnTo>
                  <a:pt x="44338" y="256887"/>
                </a:lnTo>
                <a:lnTo>
                  <a:pt x="58496" y="249534"/>
                </a:lnTo>
                <a:lnTo>
                  <a:pt x="89282" y="228753"/>
                </a:lnTo>
                <a:lnTo>
                  <a:pt x="119159" y="196464"/>
                </a:lnTo>
                <a:lnTo>
                  <a:pt x="130594" y="154583"/>
                </a:lnTo>
                <a:lnTo>
                  <a:pt x="113382" y="122294"/>
                </a:lnTo>
                <a:lnTo>
                  <a:pt x="80235" y="111105"/>
                </a:lnTo>
                <a:lnTo>
                  <a:pt x="47997" y="111424"/>
                </a:lnTo>
                <a:lnTo>
                  <a:pt x="33508" y="113662"/>
                </a:lnTo>
                <a:lnTo>
                  <a:pt x="0" y="617"/>
                </a:lnTo>
                <a:lnTo>
                  <a:pt x="7592" y="0"/>
                </a:lnTo>
                <a:lnTo>
                  <a:pt x="28348" y="185"/>
                </a:lnTo>
                <a:lnTo>
                  <a:pt x="59233" y="4231"/>
                </a:lnTo>
                <a:lnTo>
                  <a:pt x="97213" y="15195"/>
                </a:lnTo>
                <a:lnTo>
                  <a:pt x="145766" y="57197"/>
                </a:lnTo>
                <a:lnTo>
                  <a:pt x="168483" y="116811"/>
                </a:lnTo>
                <a:lnTo>
                  <a:pt x="175026" y="170119"/>
                </a:lnTo>
                <a:lnTo>
                  <a:pt x="175060" y="193203"/>
                </a:lnTo>
                <a:lnTo>
                  <a:pt x="158596" y="274081"/>
                </a:lnTo>
                <a:lnTo>
                  <a:pt x="123618" y="337179"/>
                </a:lnTo>
                <a:lnTo>
                  <a:pt x="88880" y="378194"/>
                </a:lnTo>
                <a:lnTo>
                  <a:pt x="73133" y="392822"/>
                </a:lnTo>
                <a:close/>
              </a:path>
            </a:pathLst>
          </a:custGeom>
          <a:solidFill>
            <a:srgbClr val="F450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02074" y="5488208"/>
            <a:ext cx="476250" cy="255270"/>
          </a:xfrm>
          <a:custGeom>
            <a:avLst/>
            <a:gdLst/>
            <a:ahLst/>
            <a:cxnLst/>
            <a:rect l="l" t="t" r="r" b="b"/>
            <a:pathLst>
              <a:path w="476250" h="255270">
                <a:moveTo>
                  <a:pt x="112675" y="254799"/>
                </a:moveTo>
                <a:lnTo>
                  <a:pt x="68546" y="249044"/>
                </a:lnTo>
                <a:lnTo>
                  <a:pt x="20512" y="229734"/>
                </a:lnTo>
                <a:lnTo>
                  <a:pt x="15798" y="226154"/>
                </a:lnTo>
                <a:lnTo>
                  <a:pt x="8536" y="222573"/>
                </a:lnTo>
                <a:lnTo>
                  <a:pt x="3694" y="217714"/>
                </a:lnTo>
                <a:lnTo>
                  <a:pt x="11084" y="215412"/>
                </a:lnTo>
                <a:lnTo>
                  <a:pt x="14652" y="216563"/>
                </a:lnTo>
                <a:lnTo>
                  <a:pt x="22933" y="216563"/>
                </a:lnTo>
                <a:lnTo>
                  <a:pt x="27775" y="215412"/>
                </a:lnTo>
                <a:lnTo>
                  <a:pt x="41202" y="215194"/>
                </a:lnTo>
                <a:lnTo>
                  <a:pt x="48941" y="214533"/>
                </a:lnTo>
                <a:lnTo>
                  <a:pt x="90187" y="205447"/>
                </a:lnTo>
                <a:lnTo>
                  <a:pt x="108043" y="197381"/>
                </a:lnTo>
                <a:lnTo>
                  <a:pt x="110463" y="196230"/>
                </a:lnTo>
                <a:lnTo>
                  <a:pt x="116452" y="192650"/>
                </a:lnTo>
                <a:lnTo>
                  <a:pt x="112884" y="189069"/>
                </a:lnTo>
                <a:lnTo>
                  <a:pt x="109189" y="189069"/>
                </a:lnTo>
                <a:lnTo>
                  <a:pt x="94587" y="187459"/>
                </a:lnTo>
                <a:lnTo>
                  <a:pt x="55295" y="174619"/>
                </a:lnTo>
                <a:lnTo>
                  <a:pt x="20512" y="149299"/>
                </a:lnTo>
                <a:lnTo>
                  <a:pt x="13250" y="140858"/>
                </a:lnTo>
                <a:lnTo>
                  <a:pt x="7262" y="134848"/>
                </a:lnTo>
                <a:lnTo>
                  <a:pt x="0" y="126408"/>
                </a:lnTo>
                <a:lnTo>
                  <a:pt x="4841" y="125257"/>
                </a:lnTo>
                <a:lnTo>
                  <a:pt x="5988" y="125257"/>
                </a:lnTo>
                <a:lnTo>
                  <a:pt x="7262" y="126408"/>
                </a:lnTo>
                <a:lnTo>
                  <a:pt x="9555" y="126408"/>
                </a:lnTo>
                <a:lnTo>
                  <a:pt x="10829" y="127559"/>
                </a:lnTo>
                <a:lnTo>
                  <a:pt x="11976" y="127559"/>
                </a:lnTo>
                <a:lnTo>
                  <a:pt x="21532" y="129989"/>
                </a:lnTo>
                <a:lnTo>
                  <a:pt x="65253" y="138279"/>
                </a:lnTo>
                <a:lnTo>
                  <a:pt x="95811" y="140395"/>
                </a:lnTo>
                <a:lnTo>
                  <a:pt x="104794" y="139813"/>
                </a:lnTo>
                <a:lnTo>
                  <a:pt x="146220" y="123573"/>
                </a:lnTo>
                <a:lnTo>
                  <a:pt x="210735" y="44693"/>
                </a:lnTo>
                <a:lnTo>
                  <a:pt x="272313" y="4699"/>
                </a:lnTo>
                <a:lnTo>
                  <a:pt x="341202" y="0"/>
                </a:lnTo>
                <a:lnTo>
                  <a:pt x="397286" y="11317"/>
                </a:lnTo>
                <a:lnTo>
                  <a:pt x="420450" y="19373"/>
                </a:lnTo>
                <a:lnTo>
                  <a:pt x="476128" y="137278"/>
                </a:lnTo>
                <a:lnTo>
                  <a:pt x="462290" y="132458"/>
                </a:lnTo>
                <a:lnTo>
                  <a:pt x="427442" y="122220"/>
                </a:lnTo>
                <a:lnTo>
                  <a:pt x="381581" y="112893"/>
                </a:lnTo>
                <a:lnTo>
                  <a:pt x="334704" y="110807"/>
                </a:lnTo>
                <a:lnTo>
                  <a:pt x="296145" y="123312"/>
                </a:lnTo>
                <a:lnTo>
                  <a:pt x="269664" y="148272"/>
                </a:lnTo>
                <a:lnTo>
                  <a:pt x="246638" y="179972"/>
                </a:lnTo>
                <a:lnTo>
                  <a:pt x="218445" y="212697"/>
                </a:lnTo>
                <a:lnTo>
                  <a:pt x="176461" y="240732"/>
                </a:lnTo>
                <a:lnTo>
                  <a:pt x="139857" y="251666"/>
                </a:lnTo>
                <a:lnTo>
                  <a:pt x="127281" y="253904"/>
                </a:lnTo>
                <a:lnTo>
                  <a:pt x="112675" y="254799"/>
                </a:lnTo>
                <a:close/>
              </a:path>
            </a:pathLst>
          </a:custGeom>
          <a:solidFill>
            <a:srgbClr val="F450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505066" y="4782387"/>
            <a:ext cx="260350" cy="721995"/>
          </a:xfrm>
          <a:custGeom>
            <a:avLst/>
            <a:gdLst/>
            <a:ahLst/>
            <a:cxnLst/>
            <a:rect l="l" t="t" r="r" b="b"/>
            <a:pathLst>
              <a:path w="260350" h="721995">
                <a:moveTo>
                  <a:pt x="215696" y="278904"/>
                </a:moveTo>
                <a:lnTo>
                  <a:pt x="189826" y="275272"/>
                </a:lnTo>
                <a:lnTo>
                  <a:pt x="133629" y="262496"/>
                </a:lnTo>
                <a:lnTo>
                  <a:pt x="79222" y="237794"/>
                </a:lnTo>
                <a:lnTo>
                  <a:pt x="58724" y="198335"/>
                </a:lnTo>
                <a:lnTo>
                  <a:pt x="87376" y="153568"/>
                </a:lnTo>
                <a:lnTo>
                  <a:pt x="138709" y="132499"/>
                </a:lnTo>
                <a:lnTo>
                  <a:pt x="187807" y="126314"/>
                </a:lnTo>
                <a:lnTo>
                  <a:pt x="209715" y="126212"/>
                </a:lnTo>
                <a:lnTo>
                  <a:pt x="194170" y="0"/>
                </a:lnTo>
                <a:lnTo>
                  <a:pt x="169392" y="6108"/>
                </a:lnTo>
                <a:lnTo>
                  <a:pt x="111937" y="29933"/>
                </a:lnTo>
                <a:lnTo>
                  <a:pt x="47053" y="79679"/>
                </a:lnTo>
                <a:lnTo>
                  <a:pt x="0" y="163550"/>
                </a:lnTo>
                <a:lnTo>
                  <a:pt x="10096" y="274993"/>
                </a:lnTo>
                <a:lnTo>
                  <a:pt x="81254" y="347713"/>
                </a:lnTo>
                <a:lnTo>
                  <a:pt x="161823" y="387286"/>
                </a:lnTo>
                <a:lnTo>
                  <a:pt x="200152" y="399237"/>
                </a:lnTo>
                <a:lnTo>
                  <a:pt x="215696" y="278904"/>
                </a:lnTo>
                <a:close/>
              </a:path>
              <a:path w="260350" h="721995">
                <a:moveTo>
                  <a:pt x="259905" y="532866"/>
                </a:moveTo>
                <a:lnTo>
                  <a:pt x="206146" y="417398"/>
                </a:lnTo>
                <a:lnTo>
                  <a:pt x="201853" y="418909"/>
                </a:lnTo>
                <a:lnTo>
                  <a:pt x="189814" y="424141"/>
                </a:lnTo>
                <a:lnTo>
                  <a:pt x="147408" y="449872"/>
                </a:lnTo>
                <a:lnTo>
                  <a:pt x="106362" y="480123"/>
                </a:lnTo>
                <a:lnTo>
                  <a:pt x="59880" y="525703"/>
                </a:lnTo>
                <a:lnTo>
                  <a:pt x="30924" y="571347"/>
                </a:lnTo>
                <a:lnTo>
                  <a:pt x="17500" y="611847"/>
                </a:lnTo>
                <a:lnTo>
                  <a:pt x="15532" y="636320"/>
                </a:lnTo>
                <a:lnTo>
                  <a:pt x="15532" y="658063"/>
                </a:lnTo>
                <a:lnTo>
                  <a:pt x="19100" y="655637"/>
                </a:lnTo>
                <a:lnTo>
                  <a:pt x="20256" y="654481"/>
                </a:lnTo>
                <a:lnTo>
                  <a:pt x="21526" y="650773"/>
                </a:lnTo>
                <a:lnTo>
                  <a:pt x="22669" y="649630"/>
                </a:lnTo>
                <a:lnTo>
                  <a:pt x="50063" y="613435"/>
                </a:lnTo>
                <a:lnTo>
                  <a:pt x="84975" y="587095"/>
                </a:lnTo>
                <a:lnTo>
                  <a:pt x="88544" y="583514"/>
                </a:lnTo>
                <a:lnTo>
                  <a:pt x="94526" y="578650"/>
                </a:lnTo>
                <a:lnTo>
                  <a:pt x="98094" y="585939"/>
                </a:lnTo>
                <a:lnTo>
                  <a:pt x="95808" y="589521"/>
                </a:lnTo>
                <a:lnTo>
                  <a:pt x="94526" y="591947"/>
                </a:lnTo>
                <a:lnTo>
                  <a:pt x="92113" y="600392"/>
                </a:lnTo>
                <a:lnTo>
                  <a:pt x="92113" y="603973"/>
                </a:lnTo>
                <a:lnTo>
                  <a:pt x="88912" y="618375"/>
                </a:lnTo>
                <a:lnTo>
                  <a:pt x="86423" y="632802"/>
                </a:lnTo>
                <a:lnTo>
                  <a:pt x="82550" y="661644"/>
                </a:lnTo>
                <a:lnTo>
                  <a:pt x="81915" y="669759"/>
                </a:lnTo>
                <a:lnTo>
                  <a:pt x="81699" y="677735"/>
                </a:lnTo>
                <a:lnTo>
                  <a:pt x="81915" y="685507"/>
                </a:lnTo>
                <a:lnTo>
                  <a:pt x="82550" y="692975"/>
                </a:lnTo>
                <a:lnTo>
                  <a:pt x="82550" y="697839"/>
                </a:lnTo>
                <a:lnTo>
                  <a:pt x="83705" y="703846"/>
                </a:lnTo>
                <a:lnTo>
                  <a:pt x="83705" y="711009"/>
                </a:lnTo>
                <a:lnTo>
                  <a:pt x="84848" y="713435"/>
                </a:lnTo>
                <a:lnTo>
                  <a:pt x="84848" y="718172"/>
                </a:lnTo>
                <a:lnTo>
                  <a:pt x="87274" y="721753"/>
                </a:lnTo>
                <a:lnTo>
                  <a:pt x="89687" y="718172"/>
                </a:lnTo>
                <a:lnTo>
                  <a:pt x="90843" y="717016"/>
                </a:lnTo>
                <a:lnTo>
                  <a:pt x="90843" y="715733"/>
                </a:lnTo>
                <a:lnTo>
                  <a:pt x="92113" y="713308"/>
                </a:lnTo>
                <a:lnTo>
                  <a:pt x="94526" y="709726"/>
                </a:lnTo>
                <a:lnTo>
                  <a:pt x="95681" y="704862"/>
                </a:lnTo>
                <a:lnTo>
                  <a:pt x="98094" y="701281"/>
                </a:lnTo>
                <a:lnTo>
                  <a:pt x="112052" y="676452"/>
                </a:lnTo>
                <a:lnTo>
                  <a:pt x="123710" y="657059"/>
                </a:lnTo>
                <a:lnTo>
                  <a:pt x="153250" y="617207"/>
                </a:lnTo>
                <a:lnTo>
                  <a:pt x="181940" y="587095"/>
                </a:lnTo>
                <a:lnTo>
                  <a:pt x="216319" y="558317"/>
                </a:lnTo>
                <a:lnTo>
                  <a:pt x="251802" y="536714"/>
                </a:lnTo>
                <a:lnTo>
                  <a:pt x="259905" y="532866"/>
                </a:lnTo>
                <a:close/>
              </a:path>
            </a:pathLst>
          </a:custGeom>
          <a:solidFill>
            <a:srgbClr val="F4502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646857" y="4484613"/>
            <a:ext cx="1300480" cy="1314450"/>
            <a:chOff x="646857" y="4484613"/>
            <a:chExt cx="1300480" cy="1314450"/>
          </a:xfrm>
        </p:grpSpPr>
        <p:sp>
          <p:nvSpPr>
            <p:cNvPr id="11" name="object 11" descr=""/>
            <p:cNvSpPr/>
            <p:nvPr/>
          </p:nvSpPr>
          <p:spPr>
            <a:xfrm>
              <a:off x="1153707" y="4850795"/>
              <a:ext cx="793750" cy="948690"/>
            </a:xfrm>
            <a:custGeom>
              <a:avLst/>
              <a:gdLst/>
              <a:ahLst/>
              <a:cxnLst/>
              <a:rect l="l" t="t" r="r" b="b"/>
              <a:pathLst>
                <a:path w="793750" h="948689">
                  <a:moveTo>
                    <a:pt x="555604" y="948262"/>
                  </a:moveTo>
                  <a:lnTo>
                    <a:pt x="501960" y="947153"/>
                  </a:lnTo>
                  <a:lnTo>
                    <a:pt x="448078" y="938395"/>
                  </a:lnTo>
                  <a:lnTo>
                    <a:pt x="373858" y="921952"/>
                  </a:lnTo>
                  <a:lnTo>
                    <a:pt x="324009" y="908861"/>
                  </a:lnTo>
                  <a:lnTo>
                    <a:pt x="273619" y="891581"/>
                  </a:lnTo>
                  <a:lnTo>
                    <a:pt x="223929" y="866996"/>
                  </a:lnTo>
                  <a:lnTo>
                    <a:pt x="182912" y="835850"/>
                  </a:lnTo>
                  <a:lnTo>
                    <a:pt x="137281" y="784544"/>
                  </a:lnTo>
                  <a:lnTo>
                    <a:pt x="114907" y="746063"/>
                  </a:lnTo>
                  <a:lnTo>
                    <a:pt x="96809" y="705111"/>
                  </a:lnTo>
                  <a:lnTo>
                    <a:pt x="81542" y="662925"/>
                  </a:lnTo>
                  <a:lnTo>
                    <a:pt x="50836" y="574497"/>
                  </a:lnTo>
                  <a:lnTo>
                    <a:pt x="36212" y="530282"/>
                  </a:lnTo>
                  <a:lnTo>
                    <a:pt x="22806" y="486068"/>
                  </a:lnTo>
                  <a:lnTo>
                    <a:pt x="10017" y="434869"/>
                  </a:lnTo>
                  <a:lnTo>
                    <a:pt x="0" y="383765"/>
                  </a:lnTo>
                  <a:lnTo>
                    <a:pt x="35722" y="348752"/>
                  </a:lnTo>
                  <a:lnTo>
                    <a:pt x="68193" y="306750"/>
                  </a:lnTo>
                  <a:lnTo>
                    <a:pt x="97318" y="260240"/>
                  </a:lnTo>
                  <a:lnTo>
                    <a:pt x="122997" y="211704"/>
                  </a:lnTo>
                  <a:lnTo>
                    <a:pt x="145135" y="163623"/>
                  </a:lnTo>
                  <a:lnTo>
                    <a:pt x="163635" y="118480"/>
                  </a:lnTo>
                  <a:lnTo>
                    <a:pt x="178399" y="78755"/>
                  </a:lnTo>
                  <a:lnTo>
                    <a:pt x="189330" y="46931"/>
                  </a:lnTo>
                  <a:lnTo>
                    <a:pt x="240823" y="26381"/>
                  </a:lnTo>
                  <a:lnTo>
                    <a:pt x="294156" y="11716"/>
                  </a:lnTo>
                  <a:lnTo>
                    <a:pt x="348396" y="2927"/>
                  </a:lnTo>
                  <a:lnTo>
                    <a:pt x="402613" y="0"/>
                  </a:lnTo>
                  <a:lnTo>
                    <a:pt x="442399" y="917"/>
                  </a:lnTo>
                  <a:lnTo>
                    <a:pt x="487356" y="4555"/>
                  </a:lnTo>
                  <a:lnTo>
                    <a:pt x="533675" y="12246"/>
                  </a:lnTo>
                  <a:lnTo>
                    <a:pt x="577546" y="25320"/>
                  </a:lnTo>
                  <a:lnTo>
                    <a:pt x="616087" y="45493"/>
                  </a:lnTo>
                  <a:lnTo>
                    <a:pt x="644691" y="74681"/>
                  </a:lnTo>
                  <a:lnTo>
                    <a:pt x="668283" y="114935"/>
                  </a:lnTo>
                  <a:lnTo>
                    <a:pt x="687707" y="157419"/>
                  </a:lnTo>
                  <a:lnTo>
                    <a:pt x="704193" y="201245"/>
                  </a:lnTo>
                  <a:lnTo>
                    <a:pt x="718970" y="245528"/>
                  </a:lnTo>
                  <a:lnTo>
                    <a:pt x="735492" y="297838"/>
                  </a:lnTo>
                  <a:lnTo>
                    <a:pt x="750807" y="350293"/>
                  </a:lnTo>
                  <a:lnTo>
                    <a:pt x="764569" y="402987"/>
                  </a:lnTo>
                  <a:lnTo>
                    <a:pt x="776432" y="456017"/>
                  </a:lnTo>
                  <a:lnTo>
                    <a:pt x="784059" y="494300"/>
                  </a:lnTo>
                  <a:lnTo>
                    <a:pt x="790144" y="533160"/>
                  </a:lnTo>
                  <a:lnTo>
                    <a:pt x="793579" y="572259"/>
                  </a:lnTo>
                  <a:lnTo>
                    <a:pt x="793250" y="611262"/>
                  </a:lnTo>
                  <a:lnTo>
                    <a:pt x="786872" y="654299"/>
                  </a:lnTo>
                  <a:lnTo>
                    <a:pt x="774521" y="696413"/>
                  </a:lnTo>
                  <a:lnTo>
                    <a:pt x="758348" y="737161"/>
                  </a:lnTo>
                  <a:lnTo>
                    <a:pt x="740503" y="776098"/>
                  </a:lnTo>
                  <a:lnTo>
                    <a:pt x="715069" y="825380"/>
                  </a:lnTo>
                  <a:lnTo>
                    <a:pt x="684188" y="871112"/>
                  </a:lnTo>
                  <a:lnTo>
                    <a:pt x="648115" y="908533"/>
                  </a:lnTo>
                  <a:lnTo>
                    <a:pt x="603920" y="936075"/>
                  </a:lnTo>
                  <a:lnTo>
                    <a:pt x="555604" y="948262"/>
                  </a:lnTo>
                  <a:close/>
                </a:path>
              </a:pathLst>
            </a:custGeom>
            <a:solidFill>
              <a:srgbClr val="FBC2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46857" y="4484613"/>
              <a:ext cx="791210" cy="952500"/>
            </a:xfrm>
            <a:custGeom>
              <a:avLst/>
              <a:gdLst/>
              <a:ahLst/>
              <a:cxnLst/>
              <a:rect l="l" t="t" r="r" b="b"/>
              <a:pathLst>
                <a:path w="791210" h="952500">
                  <a:moveTo>
                    <a:pt x="297082" y="952479"/>
                  </a:moveTo>
                  <a:lnTo>
                    <a:pt x="250247" y="948415"/>
                  </a:lnTo>
                  <a:lnTo>
                    <a:pt x="180330" y="920316"/>
                  </a:lnTo>
                  <a:lnTo>
                    <a:pt x="144004" y="892516"/>
                  </a:lnTo>
                  <a:lnTo>
                    <a:pt x="111047" y="860184"/>
                  </a:lnTo>
                  <a:lnTo>
                    <a:pt x="82449" y="826930"/>
                  </a:lnTo>
                  <a:lnTo>
                    <a:pt x="59699" y="792530"/>
                  </a:lnTo>
                  <a:lnTo>
                    <a:pt x="39098" y="751801"/>
                  </a:lnTo>
                  <a:lnTo>
                    <a:pt x="21890" y="709249"/>
                  </a:lnTo>
                  <a:lnTo>
                    <a:pt x="9316" y="669383"/>
                  </a:lnTo>
                  <a:lnTo>
                    <a:pt x="1057" y="621544"/>
                  </a:lnTo>
                  <a:lnTo>
                    <a:pt x="0" y="572578"/>
                  </a:lnTo>
                  <a:lnTo>
                    <a:pt x="3887" y="523612"/>
                  </a:lnTo>
                  <a:lnTo>
                    <a:pt x="10463" y="475773"/>
                  </a:lnTo>
                  <a:lnTo>
                    <a:pt x="19650" y="421824"/>
                  </a:lnTo>
                  <a:lnTo>
                    <a:pt x="30737" y="368355"/>
                  </a:lnTo>
                  <a:lnTo>
                    <a:pt x="43376" y="315365"/>
                  </a:lnTo>
                  <a:lnTo>
                    <a:pt x="57222" y="262855"/>
                  </a:lnTo>
                  <a:lnTo>
                    <a:pt x="69880" y="217851"/>
                  </a:lnTo>
                  <a:lnTo>
                    <a:pt x="83755" y="173387"/>
                  </a:lnTo>
                  <a:lnTo>
                    <a:pt x="100545" y="130050"/>
                  </a:lnTo>
                  <a:lnTo>
                    <a:pt x="121946" y="88427"/>
                  </a:lnTo>
                  <a:lnTo>
                    <a:pt x="149244" y="57880"/>
                  </a:lnTo>
                  <a:lnTo>
                    <a:pt x="185523" y="35485"/>
                  </a:lnTo>
                  <a:lnTo>
                    <a:pt x="228478" y="20392"/>
                  </a:lnTo>
                  <a:lnTo>
                    <a:pt x="274025" y="10357"/>
                  </a:lnTo>
                  <a:lnTo>
                    <a:pt x="318449" y="4159"/>
                  </a:lnTo>
                  <a:lnTo>
                    <a:pt x="358036" y="574"/>
                  </a:lnTo>
                  <a:lnTo>
                    <a:pt x="405211" y="0"/>
                  </a:lnTo>
                  <a:lnTo>
                    <a:pt x="452863" y="4016"/>
                  </a:lnTo>
                  <a:lnTo>
                    <a:pt x="500307" y="12604"/>
                  </a:lnTo>
                  <a:lnTo>
                    <a:pt x="546858" y="25743"/>
                  </a:lnTo>
                  <a:lnTo>
                    <a:pt x="591832" y="43414"/>
                  </a:lnTo>
                  <a:lnTo>
                    <a:pt x="634543" y="65596"/>
                  </a:lnTo>
                  <a:lnTo>
                    <a:pt x="674305" y="92270"/>
                  </a:lnTo>
                  <a:lnTo>
                    <a:pt x="710436" y="123416"/>
                  </a:lnTo>
                  <a:lnTo>
                    <a:pt x="742248" y="159014"/>
                  </a:lnTo>
                  <a:lnTo>
                    <a:pt x="769058" y="199043"/>
                  </a:lnTo>
                  <a:lnTo>
                    <a:pt x="789444" y="237535"/>
                  </a:lnTo>
                  <a:lnTo>
                    <a:pt x="790716" y="248534"/>
                  </a:lnTo>
                  <a:lnTo>
                    <a:pt x="789778" y="259642"/>
                  </a:lnTo>
                  <a:lnTo>
                    <a:pt x="787527" y="270533"/>
                  </a:lnTo>
                  <a:lnTo>
                    <a:pt x="784857" y="280886"/>
                  </a:lnTo>
                  <a:lnTo>
                    <a:pt x="780434" y="307914"/>
                  </a:lnTo>
                  <a:lnTo>
                    <a:pt x="774792" y="334835"/>
                  </a:lnTo>
                  <a:lnTo>
                    <a:pt x="762051" y="387921"/>
                  </a:lnTo>
                  <a:lnTo>
                    <a:pt x="749326" y="442231"/>
                  </a:lnTo>
                  <a:lnTo>
                    <a:pt x="735836" y="496506"/>
                  </a:lnTo>
                  <a:lnTo>
                    <a:pt x="720770" y="550325"/>
                  </a:lnTo>
                  <a:lnTo>
                    <a:pt x="703315" y="603269"/>
                  </a:lnTo>
                  <a:lnTo>
                    <a:pt x="703315" y="605571"/>
                  </a:lnTo>
                  <a:lnTo>
                    <a:pt x="700894" y="610430"/>
                  </a:lnTo>
                  <a:lnTo>
                    <a:pt x="688028" y="641967"/>
                  </a:lnTo>
                  <a:lnTo>
                    <a:pt x="674505" y="673299"/>
                  </a:lnTo>
                  <a:lnTo>
                    <a:pt x="644579" y="734345"/>
                  </a:lnTo>
                  <a:lnTo>
                    <a:pt x="616674" y="777231"/>
                  </a:lnTo>
                  <a:lnTo>
                    <a:pt x="584593" y="814767"/>
                  </a:lnTo>
                  <a:lnTo>
                    <a:pt x="548576" y="847422"/>
                  </a:lnTo>
                  <a:lnTo>
                    <a:pt x="508865" y="875666"/>
                  </a:lnTo>
                  <a:lnTo>
                    <a:pt x="465699" y="899967"/>
                  </a:lnTo>
                  <a:lnTo>
                    <a:pt x="419320" y="920793"/>
                  </a:lnTo>
                  <a:lnTo>
                    <a:pt x="367522" y="938758"/>
                  </a:lnTo>
                  <a:lnTo>
                    <a:pt x="312551" y="950845"/>
                  </a:lnTo>
                  <a:lnTo>
                    <a:pt x="297082" y="952479"/>
                  </a:lnTo>
                  <a:close/>
                </a:path>
              </a:pathLst>
            </a:custGeom>
            <a:solidFill>
              <a:srgbClr val="4199D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168" y="4746189"/>
              <a:ext cx="211073" cy="12634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30947" y="4966397"/>
              <a:ext cx="527050" cy="298450"/>
            </a:xfrm>
            <a:custGeom>
              <a:avLst/>
              <a:gdLst/>
              <a:ahLst/>
              <a:cxnLst/>
              <a:rect l="l" t="t" r="r" b="b"/>
              <a:pathLst>
                <a:path w="527050" h="298450">
                  <a:moveTo>
                    <a:pt x="231581" y="298266"/>
                  </a:moveTo>
                  <a:lnTo>
                    <a:pt x="185141" y="291180"/>
                  </a:lnTo>
                  <a:lnTo>
                    <a:pt x="146759" y="277369"/>
                  </a:lnTo>
                  <a:lnTo>
                    <a:pt x="112008" y="256269"/>
                  </a:lnTo>
                  <a:lnTo>
                    <a:pt x="77948" y="224637"/>
                  </a:lnTo>
                  <a:lnTo>
                    <a:pt x="50828" y="190410"/>
                  </a:lnTo>
                  <a:lnTo>
                    <a:pt x="23881" y="141364"/>
                  </a:lnTo>
                  <a:lnTo>
                    <a:pt x="9718" y="102113"/>
                  </a:lnTo>
                  <a:lnTo>
                    <a:pt x="1799" y="61381"/>
                  </a:lnTo>
                  <a:lnTo>
                    <a:pt x="0" y="25272"/>
                  </a:lnTo>
                  <a:lnTo>
                    <a:pt x="2820" y="5185"/>
                  </a:lnTo>
                  <a:lnTo>
                    <a:pt x="12629" y="0"/>
                  </a:lnTo>
                  <a:lnTo>
                    <a:pt x="17471" y="2429"/>
                  </a:lnTo>
                  <a:lnTo>
                    <a:pt x="24605" y="9590"/>
                  </a:lnTo>
                  <a:lnTo>
                    <a:pt x="28173" y="14450"/>
                  </a:lnTo>
                  <a:lnTo>
                    <a:pt x="30594" y="19181"/>
                  </a:lnTo>
                  <a:lnTo>
                    <a:pt x="34161" y="22762"/>
                  </a:lnTo>
                  <a:lnTo>
                    <a:pt x="84313" y="78893"/>
                  </a:lnTo>
                  <a:lnTo>
                    <a:pt x="139083" y="119910"/>
                  </a:lnTo>
                  <a:lnTo>
                    <a:pt x="191589" y="144727"/>
                  </a:lnTo>
                  <a:lnTo>
                    <a:pt x="237341" y="156076"/>
                  </a:lnTo>
                  <a:lnTo>
                    <a:pt x="287069" y="160312"/>
                  </a:lnTo>
                  <a:lnTo>
                    <a:pt x="300148" y="160498"/>
                  </a:lnTo>
                  <a:lnTo>
                    <a:pt x="313442" y="159976"/>
                  </a:lnTo>
                  <a:lnTo>
                    <a:pt x="362071" y="154496"/>
                  </a:lnTo>
                  <a:lnTo>
                    <a:pt x="410353" y="144039"/>
                  </a:lnTo>
                  <a:lnTo>
                    <a:pt x="457513" y="129531"/>
                  </a:lnTo>
                  <a:lnTo>
                    <a:pt x="502773" y="111894"/>
                  </a:lnTo>
                  <a:lnTo>
                    <a:pt x="513603" y="105883"/>
                  </a:lnTo>
                  <a:lnTo>
                    <a:pt x="519591" y="105883"/>
                  </a:lnTo>
                  <a:lnTo>
                    <a:pt x="527018" y="113578"/>
                  </a:lnTo>
                  <a:lnTo>
                    <a:pt x="523206" y="129749"/>
                  </a:lnTo>
                  <a:lnTo>
                    <a:pt x="514879" y="146615"/>
                  </a:lnTo>
                  <a:lnTo>
                    <a:pt x="485987" y="185424"/>
                  </a:lnTo>
                  <a:lnTo>
                    <a:pt x="454739" y="215348"/>
                  </a:lnTo>
                  <a:lnTo>
                    <a:pt x="451172" y="220208"/>
                  </a:lnTo>
                  <a:lnTo>
                    <a:pt x="408565" y="251230"/>
                  </a:lnTo>
                  <a:lnTo>
                    <a:pt x="367299" y="273031"/>
                  </a:lnTo>
                  <a:lnTo>
                    <a:pt x="323492" y="288559"/>
                  </a:lnTo>
                  <a:lnTo>
                    <a:pt x="277975" y="297181"/>
                  </a:lnTo>
                  <a:lnTo>
                    <a:pt x="231581" y="298266"/>
                  </a:lnTo>
                  <a:close/>
                </a:path>
              </a:pathLst>
            </a:custGeom>
            <a:solidFill>
              <a:srgbClr val="183C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2658" y="5103877"/>
              <a:ext cx="235106" cy="14513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3467" y="4819592"/>
              <a:ext cx="224660" cy="14194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649" y="5142679"/>
              <a:ext cx="203014" cy="210001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421884" y="5359850"/>
              <a:ext cx="434340" cy="286385"/>
            </a:xfrm>
            <a:custGeom>
              <a:avLst/>
              <a:gdLst/>
              <a:ahLst/>
              <a:cxnLst/>
              <a:rect l="l" t="t" r="r" b="b"/>
              <a:pathLst>
                <a:path w="434339" h="286385">
                  <a:moveTo>
                    <a:pt x="10977" y="286097"/>
                  </a:moveTo>
                  <a:lnTo>
                    <a:pt x="3714" y="281366"/>
                  </a:lnTo>
                  <a:lnTo>
                    <a:pt x="1294" y="274077"/>
                  </a:lnTo>
                  <a:lnTo>
                    <a:pt x="0" y="233107"/>
                  </a:lnTo>
                  <a:lnTo>
                    <a:pt x="10722" y="188973"/>
                  </a:lnTo>
                  <a:lnTo>
                    <a:pt x="28420" y="146181"/>
                  </a:lnTo>
                  <a:lnTo>
                    <a:pt x="48053" y="109240"/>
                  </a:lnTo>
                  <a:lnTo>
                    <a:pt x="72091" y="75182"/>
                  </a:lnTo>
                  <a:lnTo>
                    <a:pt x="100944" y="45956"/>
                  </a:lnTo>
                  <a:lnTo>
                    <a:pt x="134502" y="22796"/>
                  </a:lnTo>
                  <a:lnTo>
                    <a:pt x="172659" y="6937"/>
                  </a:lnTo>
                  <a:lnTo>
                    <a:pt x="213573" y="0"/>
                  </a:lnTo>
                  <a:lnTo>
                    <a:pt x="234526" y="139"/>
                  </a:lnTo>
                  <a:lnTo>
                    <a:pt x="303243" y="15166"/>
                  </a:lnTo>
                  <a:lnTo>
                    <a:pt x="348387" y="38653"/>
                  </a:lnTo>
                  <a:lnTo>
                    <a:pt x="387446" y="70506"/>
                  </a:lnTo>
                  <a:lnTo>
                    <a:pt x="417086" y="108694"/>
                  </a:lnTo>
                  <a:lnTo>
                    <a:pt x="433976" y="151185"/>
                  </a:lnTo>
                  <a:lnTo>
                    <a:pt x="433848" y="157451"/>
                  </a:lnTo>
                  <a:lnTo>
                    <a:pt x="432701" y="167042"/>
                  </a:lnTo>
                  <a:lnTo>
                    <a:pt x="426713" y="165891"/>
                  </a:lnTo>
                  <a:lnTo>
                    <a:pt x="421872" y="165891"/>
                  </a:lnTo>
                  <a:lnTo>
                    <a:pt x="414737" y="161031"/>
                  </a:lnTo>
                  <a:lnTo>
                    <a:pt x="402760" y="153870"/>
                  </a:lnTo>
                  <a:lnTo>
                    <a:pt x="396772" y="149011"/>
                  </a:lnTo>
                  <a:lnTo>
                    <a:pt x="358284" y="131385"/>
                  </a:lnTo>
                  <a:lnTo>
                    <a:pt x="309777" y="118623"/>
                  </a:lnTo>
                  <a:lnTo>
                    <a:pt x="272309" y="115698"/>
                  </a:lnTo>
                  <a:lnTo>
                    <a:pt x="235056" y="118623"/>
                  </a:lnTo>
                  <a:lnTo>
                    <a:pt x="174192" y="137256"/>
                  </a:lnTo>
                  <a:lnTo>
                    <a:pt x="127616" y="165505"/>
                  </a:lnTo>
                  <a:lnTo>
                    <a:pt x="86347" y="204464"/>
                  </a:lnTo>
                  <a:lnTo>
                    <a:pt x="48666" y="250585"/>
                  </a:lnTo>
                  <a:lnTo>
                    <a:pt x="28941" y="272926"/>
                  </a:lnTo>
                  <a:lnTo>
                    <a:pt x="21806" y="280087"/>
                  </a:lnTo>
                  <a:lnTo>
                    <a:pt x="18112" y="282517"/>
                  </a:lnTo>
                  <a:lnTo>
                    <a:pt x="10977" y="286097"/>
                  </a:lnTo>
                  <a:close/>
                </a:path>
              </a:pathLst>
            </a:custGeom>
            <a:solidFill>
              <a:srgbClr val="9A7415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object 1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48088" y="6845657"/>
            <a:ext cx="1400174" cy="1885949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50268" y="4067609"/>
            <a:ext cx="1416270" cy="1368526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988111" y="2357437"/>
            <a:ext cx="1387942" cy="1264239"/>
          </a:xfrm>
          <a:prstGeom prst="rect">
            <a:avLst/>
          </a:prstGeom>
        </p:spPr>
      </p:pic>
      <p:grpSp>
        <p:nvGrpSpPr>
          <p:cNvPr id="22" name="object 22" descr=""/>
          <p:cNvGrpSpPr/>
          <p:nvPr/>
        </p:nvGrpSpPr>
        <p:grpSpPr>
          <a:xfrm>
            <a:off x="1326020" y="2754222"/>
            <a:ext cx="723900" cy="591820"/>
            <a:chOff x="1326020" y="2754222"/>
            <a:chExt cx="723900" cy="591820"/>
          </a:xfrm>
        </p:grpSpPr>
        <p:sp>
          <p:nvSpPr>
            <p:cNvPr id="23" name="object 23" descr=""/>
            <p:cNvSpPr/>
            <p:nvPr/>
          </p:nvSpPr>
          <p:spPr>
            <a:xfrm>
              <a:off x="1689543" y="2866940"/>
              <a:ext cx="360045" cy="479425"/>
            </a:xfrm>
            <a:custGeom>
              <a:avLst/>
              <a:gdLst/>
              <a:ahLst/>
              <a:cxnLst/>
              <a:rect l="l" t="t" r="r" b="b"/>
              <a:pathLst>
                <a:path w="360044" h="479425">
                  <a:moveTo>
                    <a:pt x="109263" y="476913"/>
                  </a:moveTo>
                  <a:lnTo>
                    <a:pt x="62708" y="472213"/>
                  </a:lnTo>
                  <a:lnTo>
                    <a:pt x="31233" y="437955"/>
                  </a:lnTo>
                  <a:lnTo>
                    <a:pt x="26332" y="410601"/>
                  </a:lnTo>
                  <a:lnTo>
                    <a:pt x="31588" y="384086"/>
                  </a:lnTo>
                  <a:lnTo>
                    <a:pt x="45992" y="361004"/>
                  </a:lnTo>
                  <a:lnTo>
                    <a:pt x="68533" y="343953"/>
                  </a:lnTo>
                  <a:lnTo>
                    <a:pt x="92451" y="330984"/>
                  </a:lnTo>
                  <a:lnTo>
                    <a:pt x="102413" y="320203"/>
                  </a:lnTo>
                  <a:lnTo>
                    <a:pt x="87452" y="282007"/>
                  </a:lnTo>
                  <a:lnTo>
                    <a:pt x="48809" y="214363"/>
                  </a:lnTo>
                  <a:lnTo>
                    <a:pt x="29261" y="180690"/>
                  </a:lnTo>
                  <a:lnTo>
                    <a:pt x="9243" y="147348"/>
                  </a:lnTo>
                  <a:lnTo>
                    <a:pt x="1278" y="130017"/>
                  </a:lnTo>
                  <a:lnTo>
                    <a:pt x="20088" y="88560"/>
                  </a:lnTo>
                  <a:lnTo>
                    <a:pt x="54410" y="67651"/>
                  </a:lnTo>
                  <a:lnTo>
                    <a:pt x="88878" y="46945"/>
                  </a:lnTo>
                  <a:lnTo>
                    <a:pt x="123508" y="26460"/>
                  </a:lnTo>
                  <a:lnTo>
                    <a:pt x="158312" y="6209"/>
                  </a:lnTo>
                  <a:lnTo>
                    <a:pt x="187322" y="0"/>
                  </a:lnTo>
                  <a:lnTo>
                    <a:pt x="199947" y="6541"/>
                  </a:lnTo>
                  <a:lnTo>
                    <a:pt x="211173" y="20348"/>
                  </a:lnTo>
                  <a:lnTo>
                    <a:pt x="239880" y="68096"/>
                  </a:lnTo>
                  <a:lnTo>
                    <a:pt x="268887" y="115679"/>
                  </a:lnTo>
                  <a:lnTo>
                    <a:pt x="297720" y="163368"/>
                  </a:lnTo>
                  <a:lnTo>
                    <a:pt x="325906" y="211440"/>
                  </a:lnTo>
                  <a:lnTo>
                    <a:pt x="352970" y="260166"/>
                  </a:lnTo>
                  <a:lnTo>
                    <a:pt x="359784" y="282129"/>
                  </a:lnTo>
                  <a:lnTo>
                    <a:pt x="357327" y="301885"/>
                  </a:lnTo>
                  <a:lnTo>
                    <a:pt x="336634" y="337036"/>
                  </a:lnTo>
                  <a:lnTo>
                    <a:pt x="303334" y="366554"/>
                  </a:lnTo>
                  <a:lnTo>
                    <a:pt x="282754" y="373020"/>
                  </a:lnTo>
                  <a:lnTo>
                    <a:pt x="259405" y="371812"/>
                  </a:lnTo>
                  <a:lnTo>
                    <a:pt x="242319" y="364884"/>
                  </a:lnTo>
                  <a:lnTo>
                    <a:pt x="229627" y="353338"/>
                  </a:lnTo>
                  <a:lnTo>
                    <a:pt x="220926" y="338028"/>
                  </a:lnTo>
                  <a:lnTo>
                    <a:pt x="215816" y="319804"/>
                  </a:lnTo>
                  <a:lnTo>
                    <a:pt x="215960" y="297408"/>
                  </a:lnTo>
                  <a:lnTo>
                    <a:pt x="224340" y="277751"/>
                  </a:lnTo>
                  <a:lnTo>
                    <a:pt x="240537" y="261981"/>
                  </a:lnTo>
                  <a:lnTo>
                    <a:pt x="264134" y="251249"/>
                  </a:lnTo>
                  <a:lnTo>
                    <a:pt x="276729" y="246685"/>
                  </a:lnTo>
                  <a:lnTo>
                    <a:pt x="283504" y="240757"/>
                  </a:lnTo>
                  <a:lnTo>
                    <a:pt x="283949" y="232069"/>
                  </a:lnTo>
                  <a:lnTo>
                    <a:pt x="277554" y="219227"/>
                  </a:lnTo>
                  <a:lnTo>
                    <a:pt x="260441" y="191876"/>
                  </a:lnTo>
                  <a:lnTo>
                    <a:pt x="243993" y="164126"/>
                  </a:lnTo>
                  <a:lnTo>
                    <a:pt x="227982" y="136131"/>
                  </a:lnTo>
                  <a:lnTo>
                    <a:pt x="212178" y="108047"/>
                  </a:lnTo>
                  <a:lnTo>
                    <a:pt x="205249" y="98259"/>
                  </a:lnTo>
                  <a:lnTo>
                    <a:pt x="197867" y="93971"/>
                  </a:lnTo>
                  <a:lnTo>
                    <a:pt x="189164" y="94897"/>
                  </a:lnTo>
                  <a:lnTo>
                    <a:pt x="178271" y="100750"/>
                  </a:lnTo>
                  <a:lnTo>
                    <a:pt x="157627" y="113909"/>
                  </a:lnTo>
                  <a:lnTo>
                    <a:pt x="136399" y="126229"/>
                  </a:lnTo>
                  <a:lnTo>
                    <a:pt x="114862" y="138057"/>
                  </a:lnTo>
                  <a:lnTo>
                    <a:pt x="93291" y="149738"/>
                  </a:lnTo>
                  <a:lnTo>
                    <a:pt x="84282" y="155417"/>
                  </a:lnTo>
                  <a:lnTo>
                    <a:pt x="79185" y="161678"/>
                  </a:lnTo>
                  <a:lnTo>
                    <a:pt x="78857" y="169812"/>
                  </a:lnTo>
                  <a:lnTo>
                    <a:pt x="84153" y="181111"/>
                  </a:lnTo>
                  <a:lnTo>
                    <a:pt x="106053" y="217756"/>
                  </a:lnTo>
                  <a:lnTo>
                    <a:pt x="127130" y="254931"/>
                  </a:lnTo>
                  <a:lnTo>
                    <a:pt x="148259" y="292081"/>
                  </a:lnTo>
                  <a:lnTo>
                    <a:pt x="170318" y="328653"/>
                  </a:lnTo>
                  <a:lnTo>
                    <a:pt x="187369" y="379605"/>
                  </a:lnTo>
                  <a:lnTo>
                    <a:pt x="177021" y="423407"/>
                  </a:lnTo>
                  <a:lnTo>
                    <a:pt x="148058" y="456897"/>
                  </a:lnTo>
                  <a:lnTo>
                    <a:pt x="109263" y="476913"/>
                  </a:lnTo>
                  <a:close/>
                </a:path>
              </a:pathLst>
            </a:custGeom>
            <a:solidFill>
              <a:srgbClr val="FE87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26020" y="2754222"/>
              <a:ext cx="342900" cy="386715"/>
            </a:xfrm>
            <a:custGeom>
              <a:avLst/>
              <a:gdLst/>
              <a:ahLst/>
              <a:cxnLst/>
              <a:rect l="l" t="t" r="r" b="b"/>
              <a:pathLst>
                <a:path w="342900" h="386714">
                  <a:moveTo>
                    <a:pt x="115679" y="382350"/>
                  </a:moveTo>
                  <a:lnTo>
                    <a:pt x="68452" y="386476"/>
                  </a:lnTo>
                  <a:lnTo>
                    <a:pt x="21673" y="368385"/>
                  </a:lnTo>
                  <a:lnTo>
                    <a:pt x="0" y="330560"/>
                  </a:lnTo>
                  <a:lnTo>
                    <a:pt x="1988" y="301805"/>
                  </a:lnTo>
                  <a:lnTo>
                    <a:pt x="32920" y="254615"/>
                  </a:lnTo>
                  <a:lnTo>
                    <a:pt x="69900" y="238318"/>
                  </a:lnTo>
                  <a:lnTo>
                    <a:pt x="81883" y="237735"/>
                  </a:lnTo>
                  <a:lnTo>
                    <a:pt x="94203" y="239127"/>
                  </a:lnTo>
                  <a:lnTo>
                    <a:pt x="106472" y="241657"/>
                  </a:lnTo>
                  <a:lnTo>
                    <a:pt x="122411" y="243224"/>
                  </a:lnTo>
                  <a:lnTo>
                    <a:pt x="131975" y="238934"/>
                  </a:lnTo>
                  <a:lnTo>
                    <a:pt x="136541" y="228923"/>
                  </a:lnTo>
                  <a:lnTo>
                    <a:pt x="137488" y="213328"/>
                  </a:lnTo>
                  <a:lnTo>
                    <a:pt x="137007" y="168434"/>
                  </a:lnTo>
                  <a:lnTo>
                    <a:pt x="137213" y="123530"/>
                  </a:lnTo>
                  <a:lnTo>
                    <a:pt x="137479" y="78622"/>
                  </a:lnTo>
                  <a:lnTo>
                    <a:pt x="137179" y="33715"/>
                  </a:lnTo>
                  <a:lnTo>
                    <a:pt x="139138" y="16826"/>
                  </a:lnTo>
                  <a:lnTo>
                    <a:pt x="145673" y="6037"/>
                  </a:lnTo>
                  <a:lnTo>
                    <a:pt x="156987" y="658"/>
                  </a:lnTo>
                  <a:lnTo>
                    <a:pt x="173286" y="0"/>
                  </a:lnTo>
                  <a:lnTo>
                    <a:pt x="240248" y="4561"/>
                  </a:lnTo>
                  <a:lnTo>
                    <a:pt x="306814" y="13505"/>
                  </a:lnTo>
                  <a:lnTo>
                    <a:pt x="342868" y="51309"/>
                  </a:lnTo>
                  <a:lnTo>
                    <a:pt x="341035" y="77249"/>
                  </a:lnTo>
                  <a:lnTo>
                    <a:pt x="335918" y="94770"/>
                  </a:lnTo>
                  <a:lnTo>
                    <a:pt x="326613" y="105540"/>
                  </a:lnTo>
                  <a:lnTo>
                    <a:pt x="312134" y="110141"/>
                  </a:lnTo>
                  <a:lnTo>
                    <a:pt x="291490" y="109160"/>
                  </a:lnTo>
                  <a:lnTo>
                    <a:pt x="272208" y="106462"/>
                  </a:lnTo>
                  <a:lnTo>
                    <a:pt x="252953" y="103688"/>
                  </a:lnTo>
                  <a:lnTo>
                    <a:pt x="233825" y="100431"/>
                  </a:lnTo>
                  <a:lnTo>
                    <a:pt x="214926" y="96282"/>
                  </a:lnTo>
                  <a:lnTo>
                    <a:pt x="198864" y="94284"/>
                  </a:lnTo>
                  <a:lnTo>
                    <a:pt x="188832" y="98116"/>
                  </a:lnTo>
                  <a:lnTo>
                    <a:pt x="183764" y="107948"/>
                  </a:lnTo>
                  <a:lnTo>
                    <a:pt x="182596" y="123951"/>
                  </a:lnTo>
                  <a:lnTo>
                    <a:pt x="182898" y="162105"/>
                  </a:lnTo>
                  <a:lnTo>
                    <a:pt x="182502" y="200284"/>
                  </a:lnTo>
                  <a:lnTo>
                    <a:pt x="181902" y="238490"/>
                  </a:lnTo>
                  <a:lnTo>
                    <a:pt x="181590" y="276726"/>
                  </a:lnTo>
                  <a:lnTo>
                    <a:pt x="173768" y="325886"/>
                  </a:lnTo>
                  <a:lnTo>
                    <a:pt x="151291" y="361623"/>
                  </a:lnTo>
                  <a:lnTo>
                    <a:pt x="115679" y="382350"/>
                  </a:lnTo>
                  <a:close/>
                </a:path>
              </a:pathLst>
            </a:custGeom>
            <a:solidFill>
              <a:srgbClr val="5CCFC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/>
          <p:nvPr/>
        </p:nvSpPr>
        <p:spPr>
          <a:xfrm>
            <a:off x="2101463" y="2631606"/>
            <a:ext cx="172085" cy="360680"/>
          </a:xfrm>
          <a:custGeom>
            <a:avLst/>
            <a:gdLst/>
            <a:ahLst/>
            <a:cxnLst/>
            <a:rect l="l" t="t" r="r" b="b"/>
            <a:pathLst>
              <a:path w="172085" h="360680">
                <a:moveTo>
                  <a:pt x="108681" y="356675"/>
                </a:moveTo>
                <a:lnTo>
                  <a:pt x="64422" y="360519"/>
                </a:lnTo>
                <a:lnTo>
                  <a:pt x="20485" y="343533"/>
                </a:lnTo>
                <a:lnTo>
                  <a:pt x="0" y="308050"/>
                </a:lnTo>
                <a:lnTo>
                  <a:pt x="1890" y="281108"/>
                </a:lnTo>
                <a:lnTo>
                  <a:pt x="30957" y="236854"/>
                </a:lnTo>
                <a:lnTo>
                  <a:pt x="76934" y="221080"/>
                </a:lnTo>
                <a:lnTo>
                  <a:pt x="88490" y="222371"/>
                </a:lnTo>
                <a:lnTo>
                  <a:pt x="99972" y="224705"/>
                </a:lnTo>
                <a:lnTo>
                  <a:pt x="114947" y="226145"/>
                </a:lnTo>
                <a:lnTo>
                  <a:pt x="123922" y="222124"/>
                </a:lnTo>
                <a:lnTo>
                  <a:pt x="128199" y="212770"/>
                </a:lnTo>
                <a:lnTo>
                  <a:pt x="129075" y="198211"/>
                </a:lnTo>
                <a:lnTo>
                  <a:pt x="128810" y="166775"/>
                </a:lnTo>
                <a:lnTo>
                  <a:pt x="128821" y="123955"/>
                </a:lnTo>
                <a:lnTo>
                  <a:pt x="128878" y="81154"/>
                </a:lnTo>
                <a:lnTo>
                  <a:pt x="128751" y="49776"/>
                </a:lnTo>
                <a:lnTo>
                  <a:pt x="128430" y="41606"/>
                </a:lnTo>
                <a:lnTo>
                  <a:pt x="128233" y="30705"/>
                </a:lnTo>
                <a:lnTo>
                  <a:pt x="148187" y="0"/>
                </a:lnTo>
                <a:lnTo>
                  <a:pt x="156082" y="2534"/>
                </a:lnTo>
                <a:lnTo>
                  <a:pt x="166421" y="12414"/>
                </a:lnTo>
                <a:lnTo>
                  <a:pt x="170697" y="24817"/>
                </a:lnTo>
                <a:lnTo>
                  <a:pt x="171504" y="38778"/>
                </a:lnTo>
                <a:lnTo>
                  <a:pt x="171436" y="53330"/>
                </a:lnTo>
                <a:lnTo>
                  <a:pt x="171733" y="98670"/>
                </a:lnTo>
                <a:lnTo>
                  <a:pt x="171369" y="155427"/>
                </a:lnTo>
                <a:lnTo>
                  <a:pt x="170800" y="212180"/>
                </a:lnTo>
                <a:lnTo>
                  <a:pt x="170483" y="257509"/>
                </a:lnTo>
                <a:lnTo>
                  <a:pt x="163146" y="303691"/>
                </a:lnTo>
                <a:lnTo>
                  <a:pt x="142067" y="337239"/>
                </a:lnTo>
                <a:lnTo>
                  <a:pt x="108681" y="356675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20803" y="3213991"/>
            <a:ext cx="5686424" cy="450532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47" y="3491191"/>
            <a:ext cx="133349" cy="13334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752968" y="3097924"/>
            <a:ext cx="11024235" cy="5943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78435">
              <a:lnSpc>
                <a:spcPct val="143100"/>
              </a:lnSpc>
              <a:spcBef>
                <a:spcPts val="95"/>
              </a:spcBef>
            </a:pPr>
            <a:r>
              <a:rPr dirty="0" sz="3000" spc="50" b="1">
                <a:solidFill>
                  <a:srgbClr val="003C70"/>
                </a:solidFill>
                <a:latin typeface="Trebuchet MS"/>
                <a:cs typeface="Trebuchet MS"/>
              </a:rPr>
              <a:t>Field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14" b="1">
                <a:solidFill>
                  <a:srgbClr val="003C70"/>
                </a:solidFill>
                <a:latin typeface="Trebuchet MS"/>
                <a:cs typeface="Trebuchet MS"/>
              </a:rPr>
              <a:t>Trips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445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90" b="1">
                <a:solidFill>
                  <a:srgbClr val="003C70"/>
                </a:solidFill>
                <a:latin typeface="Trebuchet MS"/>
                <a:cs typeface="Trebuchet MS"/>
              </a:rPr>
              <a:t>theater,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50" b="1">
                <a:solidFill>
                  <a:srgbClr val="003C70"/>
                </a:solidFill>
                <a:latin typeface="Trebuchet MS"/>
                <a:cs typeface="Trebuchet MS"/>
              </a:rPr>
              <a:t>historical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30" b="1">
                <a:solidFill>
                  <a:srgbClr val="003C70"/>
                </a:solidFill>
                <a:latin typeface="Trebuchet MS"/>
                <a:cs typeface="Trebuchet MS"/>
              </a:rPr>
              <a:t>society,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80" b="1">
                <a:solidFill>
                  <a:srgbClr val="003C70"/>
                </a:solidFill>
                <a:latin typeface="Trebuchet MS"/>
                <a:cs typeface="Trebuchet MS"/>
              </a:rPr>
              <a:t>museum,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-20" b="1">
                <a:solidFill>
                  <a:srgbClr val="003C70"/>
                </a:solidFill>
                <a:latin typeface="Trebuchet MS"/>
                <a:cs typeface="Trebuchet MS"/>
              </a:rPr>
              <a:t>etc.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Bringing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45" b="1">
                <a:solidFill>
                  <a:srgbClr val="003C70"/>
                </a:solidFill>
                <a:latin typeface="Trebuchet MS"/>
                <a:cs typeface="Trebuchet MS"/>
              </a:rPr>
              <a:t>an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5" b="1">
                <a:solidFill>
                  <a:srgbClr val="003C70"/>
                </a:solidFill>
                <a:latin typeface="Trebuchet MS"/>
                <a:cs typeface="Trebuchet MS"/>
              </a:rPr>
              <a:t>assembly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0" b="1">
                <a:solidFill>
                  <a:srgbClr val="003C70"/>
                </a:solidFill>
                <a:latin typeface="Trebuchet MS"/>
                <a:cs typeface="Trebuchet MS"/>
              </a:rPr>
              <a:t>presentation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14" b="1">
                <a:solidFill>
                  <a:srgbClr val="003C70"/>
                </a:solidFill>
                <a:latin typeface="Trebuchet MS"/>
                <a:cs typeface="Trebuchet MS"/>
              </a:rPr>
              <a:t>into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endParaRPr sz="3000">
              <a:latin typeface="Trebuchet MS"/>
              <a:cs typeface="Trebuchet MS"/>
            </a:endParaRPr>
          </a:p>
          <a:p>
            <a:pPr marL="12700" marR="389890">
              <a:lnSpc>
                <a:spcPct val="116700"/>
              </a:lnSpc>
              <a:spcBef>
                <a:spcPts val="944"/>
              </a:spcBef>
            </a:pPr>
            <a:r>
              <a:rPr dirty="0" sz="3000" spc="195" b="1">
                <a:solidFill>
                  <a:srgbClr val="003C70"/>
                </a:solidFill>
                <a:latin typeface="Trebuchet MS"/>
                <a:cs typeface="Trebuchet MS"/>
              </a:rPr>
              <a:t>Plan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445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5" b="1">
                <a:solidFill>
                  <a:srgbClr val="003C70"/>
                </a:solidFill>
                <a:latin typeface="Trebuchet MS"/>
                <a:cs typeface="Trebuchet MS"/>
              </a:rPr>
              <a:t>residency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5" b="1">
                <a:solidFill>
                  <a:srgbClr val="003C70"/>
                </a:solidFill>
                <a:latin typeface="Trebuchet MS"/>
                <a:cs typeface="Trebuchet MS"/>
              </a:rPr>
              <a:t>surrounding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3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14" b="1">
                <a:solidFill>
                  <a:srgbClr val="003C70"/>
                </a:solidFill>
                <a:latin typeface="Trebuchet MS"/>
                <a:cs typeface="Trebuchet MS"/>
              </a:rPr>
              <a:t>into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5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school </a:t>
            </a:r>
            <a:r>
              <a:rPr dirty="0" sz="3000" b="1">
                <a:solidFill>
                  <a:srgbClr val="003C70"/>
                </a:solidFill>
                <a:latin typeface="Trebuchet MS"/>
                <a:cs typeface="Trebuchet MS"/>
              </a:rPr>
              <a:t>(ie:</a:t>
            </a:r>
            <a:r>
              <a:rPr dirty="0" sz="3000" spc="-1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70" b="1">
                <a:solidFill>
                  <a:srgbClr val="003C70"/>
                </a:solidFill>
                <a:latin typeface="Trebuchet MS"/>
                <a:cs typeface="Trebuchet MS"/>
              </a:rPr>
              <a:t>dance</a:t>
            </a:r>
            <a:r>
              <a:rPr dirty="0" sz="3000" spc="-1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25" b="1">
                <a:solidFill>
                  <a:srgbClr val="003C70"/>
                </a:solidFill>
                <a:latin typeface="Trebuchet MS"/>
                <a:cs typeface="Trebuchet MS"/>
              </a:rPr>
              <a:t>workshop)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16700"/>
              </a:lnSpc>
              <a:spcBef>
                <a:spcPts val="800"/>
              </a:spcBef>
            </a:pPr>
            <a:r>
              <a:rPr dirty="0" sz="3000" spc="280" b="1">
                <a:solidFill>
                  <a:srgbClr val="003C70"/>
                </a:solidFill>
                <a:latin typeface="Trebuchet MS"/>
                <a:cs typeface="Trebuchet MS"/>
              </a:rPr>
              <a:t>Pay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55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5" b="1">
                <a:solidFill>
                  <a:srgbClr val="003C70"/>
                </a:solidFill>
                <a:latin typeface="Trebuchet MS"/>
                <a:cs typeface="Trebuchet MS"/>
              </a:rPr>
              <a:t>students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0" b="1">
                <a:solidFill>
                  <a:srgbClr val="003C70"/>
                </a:solidFill>
                <a:latin typeface="Trebuchet MS"/>
                <a:cs typeface="Trebuchet MS"/>
              </a:rPr>
              <a:t>participate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1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95" b="1">
                <a:solidFill>
                  <a:srgbClr val="003C70"/>
                </a:solidFill>
                <a:latin typeface="Trebuchet MS"/>
                <a:cs typeface="Trebuchet MS"/>
              </a:rPr>
              <a:t>arts-</a:t>
            </a:r>
            <a:r>
              <a:rPr dirty="0" sz="3000" spc="140" b="1">
                <a:solidFill>
                  <a:srgbClr val="003C70"/>
                </a:solidFill>
                <a:latin typeface="Trebuchet MS"/>
                <a:cs typeface="Trebuchet MS"/>
              </a:rPr>
              <a:t>related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95" b="1">
                <a:solidFill>
                  <a:srgbClr val="003C70"/>
                </a:solidFill>
                <a:latin typeface="Trebuchet MS"/>
                <a:cs typeface="Trebuchet MS"/>
              </a:rPr>
              <a:t>programs </a:t>
            </a:r>
            <a:r>
              <a:rPr dirty="0" sz="3000" spc="285" b="1">
                <a:solidFill>
                  <a:srgbClr val="003C70"/>
                </a:solidFill>
                <a:latin typeface="Trebuchet MS"/>
                <a:cs typeface="Trebuchet MS"/>
              </a:rPr>
              <a:t>such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409" b="1">
                <a:solidFill>
                  <a:srgbClr val="003C70"/>
                </a:solidFill>
                <a:latin typeface="Trebuchet MS"/>
                <a:cs typeface="Trebuchet MS"/>
              </a:rPr>
              <a:t>as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0" b="1">
                <a:solidFill>
                  <a:srgbClr val="003C70"/>
                </a:solidFill>
                <a:latin typeface="Trebuchet MS"/>
                <a:cs typeface="Trebuchet MS"/>
              </a:rPr>
              <a:t>NYSSMA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35" b="1">
                <a:solidFill>
                  <a:srgbClr val="003C70"/>
                </a:solidFill>
                <a:latin typeface="Trebuchet MS"/>
                <a:cs typeface="Trebuchet MS"/>
              </a:rPr>
              <a:t>(New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50" b="1">
                <a:solidFill>
                  <a:srgbClr val="003C70"/>
                </a:solidFill>
                <a:latin typeface="Trebuchet MS"/>
                <a:cs typeface="Trebuchet MS"/>
              </a:rPr>
              <a:t>York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5" b="1">
                <a:solidFill>
                  <a:srgbClr val="003C70"/>
                </a:solidFill>
                <a:latin typeface="Trebuchet MS"/>
                <a:cs typeface="Trebuchet MS"/>
              </a:rPr>
              <a:t>State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65" b="1">
                <a:solidFill>
                  <a:srgbClr val="003C70"/>
                </a:solidFill>
                <a:latin typeface="Trebuchet MS"/>
                <a:cs typeface="Trebuchet MS"/>
              </a:rPr>
              <a:t>Music </a:t>
            </a:r>
            <a:r>
              <a:rPr dirty="0" sz="3000" spc="220" b="1">
                <a:solidFill>
                  <a:srgbClr val="003C70"/>
                </a:solidFill>
                <a:latin typeface="Trebuchet MS"/>
                <a:cs typeface="Trebuchet MS"/>
              </a:rPr>
              <a:t>Association)</a:t>
            </a:r>
            <a:endParaRPr sz="3000">
              <a:latin typeface="Trebuchet MS"/>
              <a:cs typeface="Trebuchet MS"/>
            </a:endParaRPr>
          </a:p>
          <a:p>
            <a:pPr marL="12700" marR="682625">
              <a:lnSpc>
                <a:spcPct val="116700"/>
              </a:lnSpc>
              <a:spcBef>
                <a:spcPts val="950"/>
              </a:spcBef>
            </a:pPr>
            <a:r>
              <a:rPr dirty="0" sz="3000" spc="220" b="1">
                <a:solidFill>
                  <a:srgbClr val="003C70"/>
                </a:solidFill>
                <a:latin typeface="Trebuchet MS"/>
                <a:cs typeface="Trebuchet MS"/>
              </a:rPr>
              <a:t>Purchase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95" b="1">
                <a:solidFill>
                  <a:srgbClr val="003C70"/>
                </a:solidFill>
                <a:latin typeface="Trebuchet MS"/>
                <a:cs typeface="Trebuchet MS"/>
              </a:rPr>
              <a:t>arts-</a:t>
            </a:r>
            <a:r>
              <a:rPr dirty="0" sz="3000" spc="140" b="1">
                <a:solidFill>
                  <a:srgbClr val="003C70"/>
                </a:solidFill>
                <a:latin typeface="Trebuchet MS"/>
                <a:cs typeface="Trebuchet MS"/>
              </a:rPr>
              <a:t>related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supplies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2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equipment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0" b="1">
                <a:solidFill>
                  <a:srgbClr val="003C70"/>
                </a:solidFill>
                <a:latin typeface="Trebuchet MS"/>
                <a:cs typeface="Trebuchet MS"/>
              </a:rPr>
              <a:t>for </a:t>
            </a:r>
            <a:r>
              <a:rPr dirty="0" sz="3000" spc="220" b="1">
                <a:solidFill>
                  <a:srgbClr val="003C70"/>
                </a:solidFill>
                <a:latin typeface="Trebuchet MS"/>
                <a:cs typeface="Trebuchet MS"/>
              </a:rPr>
              <a:t>visual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0" b="1">
                <a:solidFill>
                  <a:srgbClr val="003C70"/>
                </a:solidFill>
                <a:latin typeface="Trebuchet MS"/>
                <a:cs typeface="Trebuchet MS"/>
              </a:rPr>
              <a:t>arts,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music,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35" b="1">
                <a:solidFill>
                  <a:srgbClr val="003C70"/>
                </a:solidFill>
                <a:latin typeface="Trebuchet MS"/>
                <a:cs typeface="Trebuchet MS"/>
              </a:rPr>
              <a:t>theatre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2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70" b="1">
                <a:solidFill>
                  <a:srgbClr val="003C70"/>
                </a:solidFill>
                <a:latin typeface="Trebuchet MS"/>
                <a:cs typeface="Trebuchet MS"/>
              </a:rPr>
              <a:t>dance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support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90" b="1">
                <a:solidFill>
                  <a:srgbClr val="003C70"/>
                </a:solidFill>
                <a:latin typeface="Trebuchet MS"/>
                <a:cs typeface="Trebuchet MS"/>
              </a:rPr>
              <a:t>arts </a:t>
            </a:r>
            <a:r>
              <a:rPr dirty="0" sz="3000" spc="130" b="1">
                <a:solidFill>
                  <a:srgbClr val="003C70"/>
                </a:solidFill>
                <a:latin typeface="Trebuchet MS"/>
                <a:cs typeface="Trebuchet MS"/>
              </a:rPr>
              <a:t>learning.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47" y="4145240"/>
            <a:ext cx="133349" cy="1333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47" y="4799289"/>
            <a:ext cx="133349" cy="133349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47" y="5967686"/>
            <a:ext cx="133349" cy="13334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47" y="7688532"/>
            <a:ext cx="133349" cy="13334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82180" y="1014876"/>
            <a:ext cx="11067415" cy="20485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40">
              <a:lnSpc>
                <a:spcPct val="116399"/>
              </a:lnSpc>
              <a:spcBef>
                <a:spcPts val="100"/>
              </a:spcBef>
            </a:pPr>
            <a:r>
              <a:rPr dirty="0" sz="5700" spc="430">
                <a:solidFill>
                  <a:srgbClr val="003C70"/>
                </a:solidFill>
              </a:rPr>
              <a:t>Examples</a:t>
            </a:r>
            <a:r>
              <a:rPr dirty="0" sz="5700" spc="-505">
                <a:solidFill>
                  <a:srgbClr val="003C70"/>
                </a:solidFill>
              </a:rPr>
              <a:t> </a:t>
            </a:r>
            <a:r>
              <a:rPr dirty="0" sz="5700" spc="160">
                <a:solidFill>
                  <a:srgbClr val="003C70"/>
                </a:solidFill>
              </a:rPr>
              <a:t>of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55">
                <a:solidFill>
                  <a:srgbClr val="003C70"/>
                </a:solidFill>
              </a:rPr>
              <a:t>How</a:t>
            </a:r>
            <a:r>
              <a:rPr dirty="0" sz="5700" spc="-505">
                <a:solidFill>
                  <a:srgbClr val="003C70"/>
                </a:solidFill>
              </a:rPr>
              <a:t> </a:t>
            </a:r>
            <a:r>
              <a:rPr dirty="0" sz="5700" spc="430">
                <a:solidFill>
                  <a:srgbClr val="003C70"/>
                </a:solidFill>
              </a:rPr>
              <a:t>Schools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680">
                <a:solidFill>
                  <a:srgbClr val="003C70"/>
                </a:solidFill>
              </a:rPr>
              <a:t>Can </a:t>
            </a:r>
            <a:r>
              <a:rPr dirty="0" sz="5700" spc="360">
                <a:solidFill>
                  <a:srgbClr val="003C70"/>
                </a:solidFill>
              </a:rPr>
              <a:t>Use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30">
                <a:solidFill>
                  <a:srgbClr val="003C70"/>
                </a:solidFill>
              </a:rPr>
              <a:t>Arts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225">
                <a:solidFill>
                  <a:srgbClr val="003C70"/>
                </a:solidFill>
              </a:rPr>
              <a:t>in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40">
                <a:solidFill>
                  <a:srgbClr val="003C70"/>
                </a:solidFill>
              </a:rPr>
              <a:t>Education</a:t>
            </a:r>
            <a:r>
              <a:rPr dirty="0" sz="5700" spc="-500">
                <a:solidFill>
                  <a:srgbClr val="003C70"/>
                </a:solidFill>
              </a:rPr>
              <a:t> </a:t>
            </a:r>
            <a:r>
              <a:rPr dirty="0" sz="5700" spc="370">
                <a:solidFill>
                  <a:srgbClr val="003C70"/>
                </a:solidFill>
              </a:rPr>
              <a:t>Funding</a:t>
            </a:r>
            <a:endParaRPr sz="5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3831267" y="2692065"/>
            <a:ext cx="1397000" cy="1676400"/>
          </a:xfrm>
          <a:custGeom>
            <a:avLst/>
            <a:gdLst/>
            <a:ahLst/>
            <a:cxnLst/>
            <a:rect l="l" t="t" r="r" b="b"/>
            <a:pathLst>
              <a:path w="1397000" h="1676400">
                <a:moveTo>
                  <a:pt x="452610" y="1181100"/>
                </a:moveTo>
                <a:lnTo>
                  <a:pt x="375445" y="1181100"/>
                </a:lnTo>
                <a:lnTo>
                  <a:pt x="342883" y="1143000"/>
                </a:lnTo>
                <a:lnTo>
                  <a:pt x="313082" y="1104900"/>
                </a:lnTo>
                <a:lnTo>
                  <a:pt x="286099" y="1066800"/>
                </a:lnTo>
                <a:lnTo>
                  <a:pt x="261991" y="1028700"/>
                </a:lnTo>
                <a:lnTo>
                  <a:pt x="240817" y="990600"/>
                </a:lnTo>
                <a:lnTo>
                  <a:pt x="222633" y="939800"/>
                </a:lnTo>
                <a:lnTo>
                  <a:pt x="207498" y="901700"/>
                </a:lnTo>
                <a:lnTo>
                  <a:pt x="195469" y="850900"/>
                </a:lnTo>
                <a:lnTo>
                  <a:pt x="186602" y="800100"/>
                </a:lnTo>
                <a:lnTo>
                  <a:pt x="185401" y="800100"/>
                </a:lnTo>
                <a:lnTo>
                  <a:pt x="184417" y="787400"/>
                </a:lnTo>
                <a:lnTo>
                  <a:pt x="182779" y="774700"/>
                </a:lnTo>
                <a:lnTo>
                  <a:pt x="182014" y="762000"/>
                </a:lnTo>
                <a:lnTo>
                  <a:pt x="181304" y="762000"/>
                </a:lnTo>
                <a:lnTo>
                  <a:pt x="178754" y="711200"/>
                </a:lnTo>
                <a:lnTo>
                  <a:pt x="180417" y="647700"/>
                </a:lnTo>
                <a:lnTo>
                  <a:pt x="186250" y="596900"/>
                </a:lnTo>
                <a:lnTo>
                  <a:pt x="196210" y="546100"/>
                </a:lnTo>
                <a:lnTo>
                  <a:pt x="210254" y="495300"/>
                </a:lnTo>
                <a:lnTo>
                  <a:pt x="228339" y="444500"/>
                </a:lnTo>
                <a:lnTo>
                  <a:pt x="250423" y="393700"/>
                </a:lnTo>
                <a:lnTo>
                  <a:pt x="276462" y="355600"/>
                </a:lnTo>
                <a:lnTo>
                  <a:pt x="282338" y="342900"/>
                </a:lnTo>
                <a:lnTo>
                  <a:pt x="288480" y="330200"/>
                </a:lnTo>
                <a:lnTo>
                  <a:pt x="294868" y="330200"/>
                </a:lnTo>
                <a:lnTo>
                  <a:pt x="301481" y="317500"/>
                </a:lnTo>
                <a:lnTo>
                  <a:pt x="334491" y="266700"/>
                </a:lnTo>
                <a:lnTo>
                  <a:pt x="370594" y="228600"/>
                </a:lnTo>
                <a:lnTo>
                  <a:pt x="409700" y="190500"/>
                </a:lnTo>
                <a:lnTo>
                  <a:pt x="451716" y="165100"/>
                </a:lnTo>
                <a:lnTo>
                  <a:pt x="496551" y="139700"/>
                </a:lnTo>
                <a:lnTo>
                  <a:pt x="537018" y="114300"/>
                </a:lnTo>
                <a:lnTo>
                  <a:pt x="578782" y="88900"/>
                </a:lnTo>
                <a:lnTo>
                  <a:pt x="665929" y="63500"/>
                </a:lnTo>
                <a:lnTo>
                  <a:pt x="757446" y="38100"/>
                </a:lnTo>
                <a:lnTo>
                  <a:pt x="760832" y="38100"/>
                </a:lnTo>
                <a:lnTo>
                  <a:pt x="759030" y="12700"/>
                </a:lnTo>
                <a:lnTo>
                  <a:pt x="758483" y="12700"/>
                </a:lnTo>
                <a:lnTo>
                  <a:pt x="759685" y="0"/>
                </a:lnTo>
                <a:lnTo>
                  <a:pt x="789839" y="0"/>
                </a:lnTo>
                <a:lnTo>
                  <a:pt x="790822" y="12700"/>
                </a:lnTo>
                <a:lnTo>
                  <a:pt x="801411" y="101600"/>
                </a:lnTo>
                <a:lnTo>
                  <a:pt x="714784" y="101600"/>
                </a:lnTo>
                <a:lnTo>
                  <a:pt x="665799" y="114300"/>
                </a:lnTo>
                <a:lnTo>
                  <a:pt x="618466" y="139700"/>
                </a:lnTo>
                <a:lnTo>
                  <a:pt x="572950" y="152400"/>
                </a:lnTo>
                <a:lnTo>
                  <a:pt x="529416" y="177800"/>
                </a:lnTo>
                <a:lnTo>
                  <a:pt x="488026" y="203200"/>
                </a:lnTo>
                <a:lnTo>
                  <a:pt x="448946" y="241300"/>
                </a:lnTo>
                <a:lnTo>
                  <a:pt x="412339" y="266700"/>
                </a:lnTo>
                <a:lnTo>
                  <a:pt x="378370" y="304800"/>
                </a:lnTo>
                <a:lnTo>
                  <a:pt x="347203" y="342900"/>
                </a:lnTo>
                <a:lnTo>
                  <a:pt x="341275" y="355600"/>
                </a:lnTo>
                <a:lnTo>
                  <a:pt x="335465" y="368300"/>
                </a:lnTo>
                <a:lnTo>
                  <a:pt x="329789" y="368300"/>
                </a:lnTo>
                <a:lnTo>
                  <a:pt x="324260" y="381000"/>
                </a:lnTo>
                <a:lnTo>
                  <a:pt x="300335" y="419100"/>
                </a:lnTo>
                <a:lnTo>
                  <a:pt x="280045" y="469900"/>
                </a:lnTo>
                <a:lnTo>
                  <a:pt x="263427" y="520700"/>
                </a:lnTo>
                <a:lnTo>
                  <a:pt x="250522" y="558800"/>
                </a:lnTo>
                <a:lnTo>
                  <a:pt x="241368" y="609600"/>
                </a:lnTo>
                <a:lnTo>
                  <a:pt x="236004" y="660400"/>
                </a:lnTo>
                <a:lnTo>
                  <a:pt x="234470" y="711200"/>
                </a:lnTo>
                <a:lnTo>
                  <a:pt x="236804" y="749300"/>
                </a:lnTo>
                <a:lnTo>
                  <a:pt x="237459" y="762000"/>
                </a:lnTo>
                <a:lnTo>
                  <a:pt x="238169" y="774700"/>
                </a:lnTo>
                <a:lnTo>
                  <a:pt x="238989" y="774700"/>
                </a:lnTo>
                <a:lnTo>
                  <a:pt x="239754" y="787400"/>
                </a:lnTo>
                <a:lnTo>
                  <a:pt x="240628" y="787400"/>
                </a:lnTo>
                <a:lnTo>
                  <a:pt x="241720" y="800100"/>
                </a:lnTo>
                <a:lnTo>
                  <a:pt x="251079" y="850900"/>
                </a:lnTo>
                <a:lnTo>
                  <a:pt x="264110" y="889000"/>
                </a:lnTo>
                <a:lnTo>
                  <a:pt x="280736" y="939800"/>
                </a:lnTo>
                <a:lnTo>
                  <a:pt x="300880" y="977900"/>
                </a:lnTo>
                <a:lnTo>
                  <a:pt x="324466" y="1028700"/>
                </a:lnTo>
                <a:lnTo>
                  <a:pt x="351416" y="1066800"/>
                </a:lnTo>
                <a:lnTo>
                  <a:pt x="381654" y="1104900"/>
                </a:lnTo>
                <a:lnTo>
                  <a:pt x="415103" y="1143000"/>
                </a:lnTo>
                <a:lnTo>
                  <a:pt x="422279" y="1155700"/>
                </a:lnTo>
                <a:lnTo>
                  <a:pt x="429777" y="1155700"/>
                </a:lnTo>
                <a:lnTo>
                  <a:pt x="437573" y="1168400"/>
                </a:lnTo>
                <a:lnTo>
                  <a:pt x="445639" y="1168400"/>
                </a:lnTo>
                <a:lnTo>
                  <a:pt x="452610" y="1181100"/>
                </a:lnTo>
                <a:close/>
              </a:path>
              <a:path w="1397000" h="1676400">
                <a:moveTo>
                  <a:pt x="810488" y="177800"/>
                </a:moveTo>
                <a:lnTo>
                  <a:pt x="778695" y="177800"/>
                </a:lnTo>
                <a:lnTo>
                  <a:pt x="769136" y="101600"/>
                </a:lnTo>
                <a:lnTo>
                  <a:pt x="801411" y="101600"/>
                </a:lnTo>
                <a:lnTo>
                  <a:pt x="810488" y="177800"/>
                </a:lnTo>
                <a:close/>
              </a:path>
              <a:path w="1397000" h="1676400">
                <a:moveTo>
                  <a:pt x="921316" y="190500"/>
                </a:moveTo>
                <a:lnTo>
                  <a:pt x="781590" y="190500"/>
                </a:lnTo>
                <a:lnTo>
                  <a:pt x="781536" y="177800"/>
                </a:lnTo>
                <a:lnTo>
                  <a:pt x="872071" y="177800"/>
                </a:lnTo>
                <a:lnTo>
                  <a:pt x="921316" y="190500"/>
                </a:lnTo>
                <a:close/>
              </a:path>
              <a:path w="1397000" h="1676400">
                <a:moveTo>
                  <a:pt x="447879" y="419100"/>
                </a:moveTo>
                <a:lnTo>
                  <a:pt x="409149" y="419100"/>
                </a:lnTo>
                <a:lnTo>
                  <a:pt x="413714" y="406400"/>
                </a:lnTo>
                <a:lnTo>
                  <a:pt x="418381" y="393700"/>
                </a:lnTo>
                <a:lnTo>
                  <a:pt x="447892" y="355600"/>
                </a:lnTo>
                <a:lnTo>
                  <a:pt x="480291" y="330200"/>
                </a:lnTo>
                <a:lnTo>
                  <a:pt x="515389" y="292100"/>
                </a:lnTo>
                <a:lnTo>
                  <a:pt x="552998" y="266700"/>
                </a:lnTo>
                <a:lnTo>
                  <a:pt x="592931" y="241300"/>
                </a:lnTo>
                <a:lnTo>
                  <a:pt x="635000" y="228600"/>
                </a:lnTo>
                <a:lnTo>
                  <a:pt x="679016" y="203200"/>
                </a:lnTo>
                <a:lnTo>
                  <a:pt x="724792" y="190500"/>
                </a:lnTo>
                <a:lnTo>
                  <a:pt x="969802" y="190500"/>
                </a:lnTo>
                <a:lnTo>
                  <a:pt x="1017254" y="203200"/>
                </a:lnTo>
                <a:lnTo>
                  <a:pt x="812673" y="203200"/>
                </a:lnTo>
                <a:lnTo>
                  <a:pt x="814134" y="215900"/>
                </a:lnTo>
                <a:lnTo>
                  <a:pt x="780552" y="215900"/>
                </a:lnTo>
                <a:lnTo>
                  <a:pt x="739560" y="228600"/>
                </a:lnTo>
                <a:lnTo>
                  <a:pt x="727133" y="241300"/>
                </a:lnTo>
                <a:lnTo>
                  <a:pt x="674632" y="241300"/>
                </a:lnTo>
                <a:lnTo>
                  <a:pt x="652286" y="254000"/>
                </a:lnTo>
                <a:lnTo>
                  <a:pt x="630447" y="266700"/>
                </a:lnTo>
                <a:lnTo>
                  <a:pt x="609191" y="266700"/>
                </a:lnTo>
                <a:lnTo>
                  <a:pt x="588596" y="279400"/>
                </a:lnTo>
                <a:lnTo>
                  <a:pt x="549672" y="304800"/>
                </a:lnTo>
                <a:lnTo>
                  <a:pt x="513676" y="342900"/>
                </a:lnTo>
                <a:lnTo>
                  <a:pt x="480713" y="368300"/>
                </a:lnTo>
                <a:lnTo>
                  <a:pt x="450884" y="406400"/>
                </a:lnTo>
                <a:lnTo>
                  <a:pt x="447879" y="419100"/>
                </a:lnTo>
                <a:close/>
              </a:path>
              <a:path w="1397000" h="1676400">
                <a:moveTo>
                  <a:pt x="848780" y="482600"/>
                </a:moveTo>
                <a:lnTo>
                  <a:pt x="581877" y="482600"/>
                </a:lnTo>
                <a:lnTo>
                  <a:pt x="506794" y="457200"/>
                </a:lnTo>
                <a:lnTo>
                  <a:pt x="845776" y="457200"/>
                </a:lnTo>
                <a:lnTo>
                  <a:pt x="891974" y="444500"/>
                </a:lnTo>
                <a:lnTo>
                  <a:pt x="1025223" y="406400"/>
                </a:lnTo>
                <a:lnTo>
                  <a:pt x="1027189" y="406400"/>
                </a:lnTo>
                <a:lnTo>
                  <a:pt x="1018151" y="381000"/>
                </a:lnTo>
                <a:lnTo>
                  <a:pt x="1008842" y="368300"/>
                </a:lnTo>
                <a:lnTo>
                  <a:pt x="999297" y="355600"/>
                </a:lnTo>
                <a:lnTo>
                  <a:pt x="989552" y="330200"/>
                </a:lnTo>
                <a:lnTo>
                  <a:pt x="957143" y="292100"/>
                </a:lnTo>
                <a:lnTo>
                  <a:pt x="923141" y="254000"/>
                </a:lnTo>
                <a:lnTo>
                  <a:pt x="888094" y="228600"/>
                </a:lnTo>
                <a:lnTo>
                  <a:pt x="817043" y="203200"/>
                </a:lnTo>
                <a:lnTo>
                  <a:pt x="1017254" y="203200"/>
                </a:lnTo>
                <a:lnTo>
                  <a:pt x="1040326" y="215900"/>
                </a:lnTo>
                <a:lnTo>
                  <a:pt x="913185" y="215900"/>
                </a:lnTo>
                <a:lnTo>
                  <a:pt x="924929" y="228600"/>
                </a:lnTo>
                <a:lnTo>
                  <a:pt x="970651" y="266700"/>
                </a:lnTo>
                <a:lnTo>
                  <a:pt x="1013260" y="317500"/>
                </a:lnTo>
                <a:lnTo>
                  <a:pt x="1023640" y="342900"/>
                </a:lnTo>
                <a:lnTo>
                  <a:pt x="1033779" y="355600"/>
                </a:lnTo>
                <a:lnTo>
                  <a:pt x="1043641" y="368300"/>
                </a:lnTo>
                <a:lnTo>
                  <a:pt x="1053192" y="393700"/>
                </a:lnTo>
                <a:lnTo>
                  <a:pt x="1135773" y="393700"/>
                </a:lnTo>
                <a:lnTo>
                  <a:pt x="1103355" y="406400"/>
                </a:lnTo>
                <a:lnTo>
                  <a:pt x="1070016" y="419100"/>
                </a:lnTo>
                <a:lnTo>
                  <a:pt x="1068050" y="419100"/>
                </a:lnTo>
                <a:lnTo>
                  <a:pt x="1072478" y="431800"/>
                </a:lnTo>
                <a:lnTo>
                  <a:pt x="1037459" y="431800"/>
                </a:lnTo>
                <a:lnTo>
                  <a:pt x="897405" y="469900"/>
                </a:lnTo>
                <a:lnTo>
                  <a:pt x="848780" y="482600"/>
                </a:lnTo>
                <a:close/>
              </a:path>
              <a:path w="1397000" h="1676400">
                <a:moveTo>
                  <a:pt x="841898" y="457200"/>
                </a:moveTo>
                <a:lnTo>
                  <a:pt x="814093" y="457200"/>
                </a:lnTo>
                <a:lnTo>
                  <a:pt x="784759" y="215900"/>
                </a:lnTo>
                <a:lnTo>
                  <a:pt x="814134" y="215900"/>
                </a:lnTo>
                <a:lnTo>
                  <a:pt x="841898" y="457200"/>
                </a:lnTo>
                <a:close/>
              </a:path>
              <a:path w="1397000" h="1676400">
                <a:moveTo>
                  <a:pt x="1221331" y="330200"/>
                </a:moveTo>
                <a:lnTo>
                  <a:pt x="1171457" y="330200"/>
                </a:lnTo>
                <a:lnTo>
                  <a:pt x="1127480" y="292100"/>
                </a:lnTo>
                <a:lnTo>
                  <a:pt x="1080669" y="266700"/>
                </a:lnTo>
                <a:lnTo>
                  <a:pt x="1031467" y="241300"/>
                </a:lnTo>
                <a:lnTo>
                  <a:pt x="927661" y="215900"/>
                </a:lnTo>
                <a:lnTo>
                  <a:pt x="1040326" y="215900"/>
                </a:lnTo>
                <a:lnTo>
                  <a:pt x="1063398" y="228600"/>
                </a:lnTo>
                <a:lnTo>
                  <a:pt x="1107958" y="241300"/>
                </a:lnTo>
                <a:lnTo>
                  <a:pt x="1150661" y="266700"/>
                </a:lnTo>
                <a:lnTo>
                  <a:pt x="1191286" y="304800"/>
                </a:lnTo>
                <a:lnTo>
                  <a:pt x="1202430" y="304800"/>
                </a:lnTo>
                <a:lnTo>
                  <a:pt x="1207401" y="317500"/>
                </a:lnTo>
                <a:lnTo>
                  <a:pt x="1217234" y="317500"/>
                </a:lnTo>
                <a:lnTo>
                  <a:pt x="1221331" y="330200"/>
                </a:lnTo>
                <a:close/>
              </a:path>
              <a:path w="1397000" h="1676400">
                <a:moveTo>
                  <a:pt x="619405" y="444500"/>
                </a:moveTo>
                <a:lnTo>
                  <a:pt x="591382" y="444500"/>
                </a:lnTo>
                <a:lnTo>
                  <a:pt x="596541" y="419100"/>
                </a:lnTo>
                <a:lnTo>
                  <a:pt x="602335" y="406400"/>
                </a:lnTo>
                <a:lnTo>
                  <a:pt x="608743" y="381000"/>
                </a:lnTo>
                <a:lnTo>
                  <a:pt x="615745" y="355600"/>
                </a:lnTo>
                <a:lnTo>
                  <a:pt x="629215" y="330200"/>
                </a:lnTo>
                <a:lnTo>
                  <a:pt x="644267" y="304800"/>
                </a:lnTo>
                <a:lnTo>
                  <a:pt x="660845" y="266700"/>
                </a:lnTo>
                <a:lnTo>
                  <a:pt x="678893" y="254000"/>
                </a:lnTo>
                <a:lnTo>
                  <a:pt x="688289" y="241300"/>
                </a:lnTo>
                <a:lnTo>
                  <a:pt x="727133" y="241300"/>
                </a:lnTo>
                <a:lnTo>
                  <a:pt x="702280" y="266700"/>
                </a:lnTo>
                <a:lnTo>
                  <a:pt x="669558" y="304800"/>
                </a:lnTo>
                <a:lnTo>
                  <a:pt x="642239" y="368300"/>
                </a:lnTo>
                <a:lnTo>
                  <a:pt x="635698" y="393700"/>
                </a:lnTo>
                <a:lnTo>
                  <a:pt x="629695" y="406400"/>
                </a:lnTo>
                <a:lnTo>
                  <a:pt x="624256" y="431800"/>
                </a:lnTo>
                <a:lnTo>
                  <a:pt x="619405" y="444500"/>
                </a:lnTo>
                <a:close/>
              </a:path>
              <a:path w="1397000" h="1676400">
                <a:moveTo>
                  <a:pt x="1135773" y="393700"/>
                </a:moveTo>
                <a:lnTo>
                  <a:pt x="1058108" y="393700"/>
                </a:lnTo>
                <a:lnTo>
                  <a:pt x="1088265" y="381000"/>
                </a:lnTo>
                <a:lnTo>
                  <a:pt x="1117623" y="368300"/>
                </a:lnTo>
                <a:lnTo>
                  <a:pt x="1146080" y="355600"/>
                </a:lnTo>
                <a:lnTo>
                  <a:pt x="1173533" y="330200"/>
                </a:lnTo>
                <a:lnTo>
                  <a:pt x="1229415" y="330200"/>
                </a:lnTo>
                <a:lnTo>
                  <a:pt x="1252998" y="355600"/>
                </a:lnTo>
                <a:lnTo>
                  <a:pt x="1197350" y="355600"/>
                </a:lnTo>
                <a:lnTo>
                  <a:pt x="1167145" y="368300"/>
                </a:lnTo>
                <a:lnTo>
                  <a:pt x="1135773" y="393700"/>
                </a:lnTo>
                <a:close/>
              </a:path>
              <a:path w="1397000" h="1676400">
                <a:moveTo>
                  <a:pt x="1390180" y="647700"/>
                </a:moveTo>
                <a:lnTo>
                  <a:pt x="1358278" y="647700"/>
                </a:lnTo>
                <a:lnTo>
                  <a:pt x="1348776" y="596900"/>
                </a:lnTo>
                <a:lnTo>
                  <a:pt x="1335085" y="558800"/>
                </a:lnTo>
                <a:lnTo>
                  <a:pt x="1317304" y="508000"/>
                </a:lnTo>
                <a:lnTo>
                  <a:pt x="1295529" y="469900"/>
                </a:lnTo>
                <a:lnTo>
                  <a:pt x="1269861" y="431800"/>
                </a:lnTo>
                <a:lnTo>
                  <a:pt x="1240398" y="393700"/>
                </a:lnTo>
                <a:lnTo>
                  <a:pt x="1207237" y="355600"/>
                </a:lnTo>
                <a:lnTo>
                  <a:pt x="1252998" y="355600"/>
                </a:lnTo>
                <a:lnTo>
                  <a:pt x="1264789" y="368300"/>
                </a:lnTo>
                <a:lnTo>
                  <a:pt x="1296203" y="406400"/>
                </a:lnTo>
                <a:lnTo>
                  <a:pt x="1323553" y="457200"/>
                </a:lnTo>
                <a:lnTo>
                  <a:pt x="1346731" y="495300"/>
                </a:lnTo>
                <a:lnTo>
                  <a:pt x="1365633" y="546100"/>
                </a:lnTo>
                <a:lnTo>
                  <a:pt x="1380151" y="596900"/>
                </a:lnTo>
                <a:lnTo>
                  <a:pt x="1390180" y="647700"/>
                </a:lnTo>
                <a:close/>
              </a:path>
              <a:path w="1397000" h="1676400">
                <a:moveTo>
                  <a:pt x="485384" y="431800"/>
                </a:moveTo>
                <a:lnTo>
                  <a:pt x="400409" y="431800"/>
                </a:lnTo>
                <a:lnTo>
                  <a:pt x="404707" y="419100"/>
                </a:lnTo>
                <a:lnTo>
                  <a:pt x="452741" y="419100"/>
                </a:lnTo>
                <a:lnTo>
                  <a:pt x="485384" y="431800"/>
                </a:lnTo>
                <a:close/>
              </a:path>
              <a:path w="1397000" h="1676400">
                <a:moveTo>
                  <a:pt x="355452" y="749300"/>
                </a:moveTo>
                <a:lnTo>
                  <a:pt x="323605" y="749300"/>
                </a:lnTo>
                <a:lnTo>
                  <a:pt x="321595" y="698457"/>
                </a:lnTo>
                <a:lnTo>
                  <a:pt x="323909" y="647700"/>
                </a:lnTo>
                <a:lnTo>
                  <a:pt x="330503" y="609600"/>
                </a:lnTo>
                <a:lnTo>
                  <a:pt x="341329" y="558800"/>
                </a:lnTo>
                <a:lnTo>
                  <a:pt x="356338" y="520700"/>
                </a:lnTo>
                <a:lnTo>
                  <a:pt x="375483" y="469900"/>
                </a:lnTo>
                <a:lnTo>
                  <a:pt x="398716" y="431800"/>
                </a:lnTo>
                <a:lnTo>
                  <a:pt x="431655" y="431800"/>
                </a:lnTo>
                <a:lnTo>
                  <a:pt x="428542" y="444500"/>
                </a:lnTo>
                <a:lnTo>
                  <a:pt x="426138" y="444500"/>
                </a:lnTo>
                <a:lnTo>
                  <a:pt x="401104" y="495300"/>
                </a:lnTo>
                <a:lnTo>
                  <a:pt x="381276" y="546100"/>
                </a:lnTo>
                <a:lnTo>
                  <a:pt x="366725" y="584200"/>
                </a:lnTo>
                <a:lnTo>
                  <a:pt x="357524" y="647700"/>
                </a:lnTo>
                <a:lnTo>
                  <a:pt x="353745" y="698457"/>
                </a:lnTo>
                <a:lnTo>
                  <a:pt x="355452" y="749300"/>
                </a:lnTo>
                <a:close/>
              </a:path>
              <a:path w="1397000" h="1676400">
                <a:moveTo>
                  <a:pt x="618531" y="457200"/>
                </a:moveTo>
                <a:lnTo>
                  <a:pt x="470230" y="457200"/>
                </a:lnTo>
                <a:lnTo>
                  <a:pt x="434496" y="444500"/>
                </a:lnTo>
                <a:lnTo>
                  <a:pt x="431655" y="431800"/>
                </a:lnTo>
                <a:lnTo>
                  <a:pt x="518750" y="431800"/>
                </a:lnTo>
                <a:lnTo>
                  <a:pt x="552720" y="444500"/>
                </a:lnTo>
                <a:lnTo>
                  <a:pt x="619405" y="444500"/>
                </a:lnTo>
                <a:lnTo>
                  <a:pt x="618531" y="457200"/>
                </a:lnTo>
                <a:close/>
              </a:path>
              <a:path w="1397000" h="1676400">
                <a:moveTo>
                  <a:pt x="1133984" y="673100"/>
                </a:moveTo>
                <a:lnTo>
                  <a:pt x="1106070" y="673100"/>
                </a:lnTo>
                <a:lnTo>
                  <a:pt x="1097861" y="622300"/>
                </a:lnTo>
                <a:lnTo>
                  <a:pt x="1087269" y="571500"/>
                </a:lnTo>
                <a:lnTo>
                  <a:pt x="1074400" y="520700"/>
                </a:lnTo>
                <a:lnTo>
                  <a:pt x="1059364" y="482600"/>
                </a:lnTo>
                <a:lnTo>
                  <a:pt x="1042266" y="431800"/>
                </a:lnTo>
                <a:lnTo>
                  <a:pt x="1072478" y="431800"/>
                </a:lnTo>
                <a:lnTo>
                  <a:pt x="1085762" y="469900"/>
                </a:lnTo>
                <a:lnTo>
                  <a:pt x="1101327" y="520700"/>
                </a:lnTo>
                <a:lnTo>
                  <a:pt x="1114629" y="571500"/>
                </a:lnTo>
                <a:lnTo>
                  <a:pt x="1125553" y="622300"/>
                </a:lnTo>
                <a:lnTo>
                  <a:pt x="1133984" y="673100"/>
                </a:lnTo>
                <a:close/>
              </a:path>
              <a:path w="1397000" h="1676400">
                <a:moveTo>
                  <a:pt x="607715" y="723900"/>
                </a:moveTo>
                <a:lnTo>
                  <a:pt x="579856" y="723900"/>
                </a:lnTo>
                <a:lnTo>
                  <a:pt x="575928" y="673100"/>
                </a:lnTo>
                <a:lnTo>
                  <a:pt x="574493" y="622300"/>
                </a:lnTo>
                <a:lnTo>
                  <a:pt x="575541" y="571500"/>
                </a:lnTo>
                <a:lnTo>
                  <a:pt x="579062" y="533400"/>
                </a:lnTo>
                <a:lnTo>
                  <a:pt x="585045" y="482600"/>
                </a:lnTo>
                <a:lnTo>
                  <a:pt x="612850" y="482600"/>
                </a:lnTo>
                <a:lnTo>
                  <a:pt x="607004" y="533400"/>
                </a:lnTo>
                <a:lnTo>
                  <a:pt x="603562" y="571500"/>
                </a:lnTo>
                <a:lnTo>
                  <a:pt x="602530" y="622300"/>
                </a:lnTo>
                <a:lnTo>
                  <a:pt x="603912" y="673100"/>
                </a:lnTo>
                <a:lnTo>
                  <a:pt x="607715" y="723900"/>
                </a:lnTo>
                <a:close/>
              </a:path>
              <a:path w="1397000" h="1676400">
                <a:moveTo>
                  <a:pt x="871281" y="698457"/>
                </a:moveTo>
                <a:lnTo>
                  <a:pt x="843367" y="698457"/>
                </a:lnTo>
                <a:lnTo>
                  <a:pt x="817370" y="482600"/>
                </a:lnTo>
                <a:lnTo>
                  <a:pt x="845230" y="482600"/>
                </a:lnTo>
                <a:lnTo>
                  <a:pt x="871281" y="698457"/>
                </a:lnTo>
                <a:close/>
              </a:path>
              <a:path w="1397000" h="1676400">
                <a:moveTo>
                  <a:pt x="1393567" y="673100"/>
                </a:moveTo>
                <a:lnTo>
                  <a:pt x="1134475" y="673100"/>
                </a:lnTo>
                <a:lnTo>
                  <a:pt x="1358879" y="647700"/>
                </a:lnTo>
                <a:lnTo>
                  <a:pt x="1391327" y="647700"/>
                </a:lnTo>
                <a:lnTo>
                  <a:pt x="1391983" y="660400"/>
                </a:lnTo>
                <a:lnTo>
                  <a:pt x="1393130" y="660400"/>
                </a:lnTo>
                <a:lnTo>
                  <a:pt x="1393567" y="673100"/>
                </a:lnTo>
                <a:close/>
              </a:path>
              <a:path w="1397000" h="1676400">
                <a:moveTo>
                  <a:pt x="769136" y="990600"/>
                </a:moveTo>
                <a:lnTo>
                  <a:pt x="677364" y="990600"/>
                </a:lnTo>
                <a:lnTo>
                  <a:pt x="803860" y="952500"/>
                </a:lnTo>
                <a:lnTo>
                  <a:pt x="1103885" y="952500"/>
                </a:lnTo>
                <a:lnTo>
                  <a:pt x="1110333" y="901700"/>
                </a:lnTo>
                <a:lnTo>
                  <a:pt x="1114205" y="863600"/>
                </a:lnTo>
                <a:lnTo>
                  <a:pt x="1115491" y="812800"/>
                </a:lnTo>
                <a:lnTo>
                  <a:pt x="1114184" y="762000"/>
                </a:lnTo>
                <a:lnTo>
                  <a:pt x="1110276" y="711200"/>
                </a:lnTo>
                <a:lnTo>
                  <a:pt x="1109892" y="698457"/>
                </a:lnTo>
                <a:lnTo>
                  <a:pt x="871684" y="698457"/>
                </a:lnTo>
                <a:lnTo>
                  <a:pt x="1106561" y="673100"/>
                </a:lnTo>
                <a:lnTo>
                  <a:pt x="1362212" y="673100"/>
                </a:lnTo>
                <a:lnTo>
                  <a:pt x="1138132" y="698457"/>
                </a:lnTo>
                <a:lnTo>
                  <a:pt x="1142188" y="762000"/>
                </a:lnTo>
                <a:lnTo>
                  <a:pt x="1143541" y="812800"/>
                </a:lnTo>
                <a:lnTo>
                  <a:pt x="1142206" y="863600"/>
                </a:lnTo>
                <a:lnTo>
                  <a:pt x="1138196" y="914400"/>
                </a:lnTo>
                <a:lnTo>
                  <a:pt x="1131525" y="952500"/>
                </a:lnTo>
                <a:lnTo>
                  <a:pt x="1130870" y="965200"/>
                </a:lnTo>
                <a:lnTo>
                  <a:pt x="954806" y="965200"/>
                </a:lnTo>
                <a:lnTo>
                  <a:pt x="907831" y="977900"/>
                </a:lnTo>
                <a:lnTo>
                  <a:pt x="809979" y="977900"/>
                </a:lnTo>
                <a:lnTo>
                  <a:pt x="769136" y="990600"/>
                </a:lnTo>
                <a:close/>
              </a:path>
              <a:path w="1397000" h="1676400">
                <a:moveTo>
                  <a:pt x="1316912" y="1003300"/>
                </a:moveTo>
                <a:lnTo>
                  <a:pt x="1281092" y="1003300"/>
                </a:lnTo>
                <a:lnTo>
                  <a:pt x="1282785" y="990600"/>
                </a:lnTo>
                <a:lnTo>
                  <a:pt x="1283605" y="990600"/>
                </a:lnTo>
                <a:lnTo>
                  <a:pt x="1307683" y="952500"/>
                </a:lnTo>
                <a:lnTo>
                  <a:pt x="1327581" y="914400"/>
                </a:lnTo>
                <a:lnTo>
                  <a:pt x="1343247" y="863600"/>
                </a:lnTo>
                <a:lnTo>
                  <a:pt x="1354629" y="825500"/>
                </a:lnTo>
                <a:lnTo>
                  <a:pt x="1361673" y="774700"/>
                </a:lnTo>
                <a:lnTo>
                  <a:pt x="1364327" y="736600"/>
                </a:lnTo>
                <a:lnTo>
                  <a:pt x="1362539" y="685800"/>
                </a:lnTo>
                <a:lnTo>
                  <a:pt x="1362212" y="673100"/>
                </a:lnTo>
                <a:lnTo>
                  <a:pt x="1394332" y="673100"/>
                </a:lnTo>
                <a:lnTo>
                  <a:pt x="1396378" y="723900"/>
                </a:lnTo>
                <a:lnTo>
                  <a:pt x="1393656" y="774700"/>
                </a:lnTo>
                <a:lnTo>
                  <a:pt x="1386223" y="825500"/>
                </a:lnTo>
                <a:lnTo>
                  <a:pt x="1374134" y="876300"/>
                </a:lnTo>
                <a:lnTo>
                  <a:pt x="1357443" y="927100"/>
                </a:lnTo>
                <a:lnTo>
                  <a:pt x="1336207" y="965200"/>
                </a:lnTo>
                <a:lnTo>
                  <a:pt x="1316912" y="1003300"/>
                </a:lnTo>
                <a:close/>
              </a:path>
              <a:path w="1397000" h="1676400">
                <a:moveTo>
                  <a:pt x="1051517" y="952500"/>
                </a:moveTo>
                <a:lnTo>
                  <a:pt x="872652" y="952500"/>
                </a:lnTo>
                <a:lnTo>
                  <a:pt x="846705" y="723900"/>
                </a:lnTo>
                <a:lnTo>
                  <a:pt x="608098" y="723900"/>
                </a:lnTo>
                <a:lnTo>
                  <a:pt x="843770" y="698457"/>
                </a:lnTo>
                <a:lnTo>
                  <a:pt x="1110291" y="698457"/>
                </a:lnTo>
                <a:lnTo>
                  <a:pt x="874619" y="723900"/>
                </a:lnTo>
                <a:lnTo>
                  <a:pt x="900621" y="939800"/>
                </a:lnTo>
                <a:lnTo>
                  <a:pt x="1002772" y="939800"/>
                </a:lnTo>
                <a:lnTo>
                  <a:pt x="1051517" y="952500"/>
                </a:lnTo>
                <a:close/>
              </a:path>
              <a:path w="1397000" h="1676400">
                <a:moveTo>
                  <a:pt x="562094" y="1066800"/>
                </a:moveTo>
                <a:lnTo>
                  <a:pt x="509388" y="1066800"/>
                </a:lnTo>
                <a:lnTo>
                  <a:pt x="541470" y="1054100"/>
                </a:lnTo>
                <a:lnTo>
                  <a:pt x="574714" y="1028700"/>
                </a:lnTo>
                <a:lnTo>
                  <a:pt x="644260" y="1003300"/>
                </a:lnTo>
                <a:lnTo>
                  <a:pt x="647811" y="1003300"/>
                </a:lnTo>
                <a:lnTo>
                  <a:pt x="646336" y="990600"/>
                </a:lnTo>
                <a:lnTo>
                  <a:pt x="629664" y="952500"/>
                </a:lnTo>
                <a:lnTo>
                  <a:pt x="614988" y="901700"/>
                </a:lnTo>
                <a:lnTo>
                  <a:pt x="602415" y="863600"/>
                </a:lnTo>
                <a:lnTo>
                  <a:pt x="592052" y="812800"/>
                </a:lnTo>
                <a:lnTo>
                  <a:pt x="584008" y="762000"/>
                </a:lnTo>
                <a:lnTo>
                  <a:pt x="324752" y="762000"/>
                </a:lnTo>
                <a:lnTo>
                  <a:pt x="324151" y="749300"/>
                </a:lnTo>
                <a:lnTo>
                  <a:pt x="355779" y="749300"/>
                </a:lnTo>
                <a:lnTo>
                  <a:pt x="580184" y="723900"/>
                </a:lnTo>
                <a:lnTo>
                  <a:pt x="846705" y="723900"/>
                </a:lnTo>
                <a:lnTo>
                  <a:pt x="611430" y="749300"/>
                </a:lnTo>
                <a:lnTo>
                  <a:pt x="611922" y="762000"/>
                </a:lnTo>
                <a:lnTo>
                  <a:pt x="619796" y="800100"/>
                </a:lnTo>
                <a:lnTo>
                  <a:pt x="629913" y="850900"/>
                </a:lnTo>
                <a:lnTo>
                  <a:pt x="642167" y="901700"/>
                </a:lnTo>
                <a:lnTo>
                  <a:pt x="656453" y="939800"/>
                </a:lnTo>
                <a:lnTo>
                  <a:pt x="672666" y="990600"/>
                </a:lnTo>
                <a:lnTo>
                  <a:pt x="769136" y="990600"/>
                </a:lnTo>
                <a:lnTo>
                  <a:pt x="689436" y="1016000"/>
                </a:lnTo>
                <a:lnTo>
                  <a:pt x="687306" y="1016000"/>
                </a:lnTo>
                <a:lnTo>
                  <a:pt x="692148" y="1028700"/>
                </a:lnTo>
                <a:lnTo>
                  <a:pt x="655950" y="1028700"/>
                </a:lnTo>
                <a:lnTo>
                  <a:pt x="623804" y="1041400"/>
                </a:lnTo>
                <a:lnTo>
                  <a:pt x="592488" y="1054100"/>
                </a:lnTo>
                <a:lnTo>
                  <a:pt x="562094" y="1066800"/>
                </a:lnTo>
                <a:close/>
              </a:path>
              <a:path w="1397000" h="1676400">
                <a:moveTo>
                  <a:pt x="528344" y="1092200"/>
                </a:moveTo>
                <a:lnTo>
                  <a:pt x="482985" y="1092200"/>
                </a:lnTo>
                <a:lnTo>
                  <a:pt x="476722" y="1079500"/>
                </a:lnTo>
                <a:lnTo>
                  <a:pt x="444109" y="1041400"/>
                </a:lnTo>
                <a:lnTo>
                  <a:pt x="415117" y="1003300"/>
                </a:lnTo>
                <a:lnTo>
                  <a:pt x="389841" y="965200"/>
                </a:lnTo>
                <a:lnTo>
                  <a:pt x="368377" y="927100"/>
                </a:lnTo>
                <a:lnTo>
                  <a:pt x="350820" y="876300"/>
                </a:lnTo>
                <a:lnTo>
                  <a:pt x="337266" y="838200"/>
                </a:lnTo>
                <a:lnTo>
                  <a:pt x="327811" y="787400"/>
                </a:lnTo>
                <a:lnTo>
                  <a:pt x="326937" y="774700"/>
                </a:lnTo>
                <a:lnTo>
                  <a:pt x="326118" y="774700"/>
                </a:lnTo>
                <a:lnTo>
                  <a:pt x="325462" y="762000"/>
                </a:lnTo>
                <a:lnTo>
                  <a:pt x="583516" y="762000"/>
                </a:lnTo>
                <a:lnTo>
                  <a:pt x="359112" y="774700"/>
                </a:lnTo>
                <a:lnTo>
                  <a:pt x="359713" y="787400"/>
                </a:lnTo>
                <a:lnTo>
                  <a:pt x="370527" y="838200"/>
                </a:lnTo>
                <a:lnTo>
                  <a:pt x="386536" y="889000"/>
                </a:lnTo>
                <a:lnTo>
                  <a:pt x="407592" y="927100"/>
                </a:lnTo>
                <a:lnTo>
                  <a:pt x="433547" y="977900"/>
                </a:lnTo>
                <a:lnTo>
                  <a:pt x="464251" y="1016000"/>
                </a:lnTo>
                <a:lnTo>
                  <a:pt x="499555" y="1066800"/>
                </a:lnTo>
                <a:lnTo>
                  <a:pt x="562094" y="1066800"/>
                </a:lnTo>
                <a:lnTo>
                  <a:pt x="532714" y="1079500"/>
                </a:lnTo>
                <a:lnTo>
                  <a:pt x="528344" y="1092200"/>
                </a:lnTo>
                <a:close/>
              </a:path>
              <a:path w="1397000" h="1676400">
                <a:moveTo>
                  <a:pt x="1050061" y="1219200"/>
                </a:moveTo>
                <a:lnTo>
                  <a:pt x="937384" y="1219200"/>
                </a:lnTo>
                <a:lnTo>
                  <a:pt x="978408" y="1193800"/>
                </a:lnTo>
                <a:lnTo>
                  <a:pt x="1015704" y="1168400"/>
                </a:lnTo>
                <a:lnTo>
                  <a:pt x="1048432" y="1117600"/>
                </a:lnTo>
                <a:lnTo>
                  <a:pt x="1075752" y="1054100"/>
                </a:lnTo>
                <a:lnTo>
                  <a:pt x="1081659" y="1041400"/>
                </a:lnTo>
                <a:lnTo>
                  <a:pt x="1087162" y="1028700"/>
                </a:lnTo>
                <a:lnTo>
                  <a:pt x="1092245" y="1003300"/>
                </a:lnTo>
                <a:lnTo>
                  <a:pt x="1096892" y="990600"/>
                </a:lnTo>
                <a:lnTo>
                  <a:pt x="1097766" y="977900"/>
                </a:lnTo>
                <a:lnTo>
                  <a:pt x="1001556" y="977900"/>
                </a:lnTo>
                <a:lnTo>
                  <a:pt x="954806" y="965200"/>
                </a:lnTo>
                <a:lnTo>
                  <a:pt x="1170664" y="965200"/>
                </a:lnTo>
                <a:lnTo>
                  <a:pt x="1241069" y="990600"/>
                </a:lnTo>
                <a:lnTo>
                  <a:pt x="1124642" y="990600"/>
                </a:lnTo>
                <a:lnTo>
                  <a:pt x="1119760" y="1016000"/>
                </a:lnTo>
                <a:lnTo>
                  <a:pt x="1114386" y="1028700"/>
                </a:lnTo>
                <a:lnTo>
                  <a:pt x="1108541" y="1054100"/>
                </a:lnTo>
                <a:lnTo>
                  <a:pt x="1102246" y="1066800"/>
                </a:lnTo>
                <a:lnTo>
                  <a:pt x="1088776" y="1104900"/>
                </a:lnTo>
                <a:lnTo>
                  <a:pt x="1057146" y="1155700"/>
                </a:lnTo>
                <a:lnTo>
                  <a:pt x="1029702" y="1193800"/>
                </a:lnTo>
                <a:lnTo>
                  <a:pt x="1096461" y="1193800"/>
                </a:lnTo>
                <a:lnTo>
                  <a:pt x="1050061" y="1219200"/>
                </a:lnTo>
                <a:close/>
              </a:path>
              <a:path w="1397000" h="1676400">
                <a:moveTo>
                  <a:pt x="933232" y="1219200"/>
                </a:moveTo>
                <a:lnTo>
                  <a:pt x="905319" y="1219200"/>
                </a:lnTo>
                <a:lnTo>
                  <a:pt x="875984" y="977900"/>
                </a:lnTo>
                <a:lnTo>
                  <a:pt x="903953" y="977900"/>
                </a:lnTo>
                <a:lnTo>
                  <a:pt x="933232" y="1219200"/>
                </a:lnTo>
                <a:close/>
              </a:path>
              <a:path w="1397000" h="1676400">
                <a:moveTo>
                  <a:pt x="1096461" y="1193800"/>
                </a:moveTo>
                <a:lnTo>
                  <a:pt x="1029702" y="1193800"/>
                </a:lnTo>
                <a:lnTo>
                  <a:pt x="1043304" y="1181100"/>
                </a:lnTo>
                <a:lnTo>
                  <a:pt x="1092626" y="1168400"/>
                </a:lnTo>
                <a:lnTo>
                  <a:pt x="1139125" y="1143000"/>
                </a:lnTo>
                <a:lnTo>
                  <a:pt x="1182413" y="1104900"/>
                </a:lnTo>
                <a:lnTo>
                  <a:pt x="1222107" y="1066800"/>
                </a:lnTo>
                <a:lnTo>
                  <a:pt x="1257821" y="1028700"/>
                </a:lnTo>
                <a:lnTo>
                  <a:pt x="1256182" y="1028700"/>
                </a:lnTo>
                <a:lnTo>
                  <a:pt x="1225380" y="1016000"/>
                </a:lnTo>
                <a:lnTo>
                  <a:pt x="1161665" y="990600"/>
                </a:lnTo>
                <a:lnTo>
                  <a:pt x="1241069" y="990600"/>
                </a:lnTo>
                <a:lnTo>
                  <a:pt x="1275083" y="1003300"/>
                </a:lnTo>
                <a:lnTo>
                  <a:pt x="1316912" y="1003300"/>
                </a:lnTo>
                <a:lnTo>
                  <a:pt x="1310481" y="1016000"/>
                </a:lnTo>
                <a:lnTo>
                  <a:pt x="1305465" y="1016000"/>
                </a:lnTo>
                <a:lnTo>
                  <a:pt x="1300347" y="1028700"/>
                </a:lnTo>
                <a:lnTo>
                  <a:pt x="1295148" y="1041400"/>
                </a:lnTo>
                <a:lnTo>
                  <a:pt x="1289887" y="1041400"/>
                </a:lnTo>
                <a:lnTo>
                  <a:pt x="1257173" y="1079500"/>
                </a:lnTo>
                <a:lnTo>
                  <a:pt x="1221225" y="1117600"/>
                </a:lnTo>
                <a:lnTo>
                  <a:pt x="1182291" y="1143000"/>
                </a:lnTo>
                <a:lnTo>
                  <a:pt x="1140621" y="1181100"/>
                </a:lnTo>
                <a:lnTo>
                  <a:pt x="1096461" y="1193800"/>
                </a:lnTo>
                <a:close/>
              </a:path>
              <a:path w="1397000" h="1676400">
                <a:moveTo>
                  <a:pt x="876794" y="1219200"/>
                </a:moveTo>
                <a:lnTo>
                  <a:pt x="804588" y="1219200"/>
                </a:lnTo>
                <a:lnTo>
                  <a:pt x="792843" y="1206500"/>
                </a:lnTo>
                <a:lnTo>
                  <a:pt x="769696" y="1181100"/>
                </a:lnTo>
                <a:lnTo>
                  <a:pt x="747251" y="1168400"/>
                </a:lnTo>
                <a:lnTo>
                  <a:pt x="725574" y="1130300"/>
                </a:lnTo>
                <a:lnTo>
                  <a:pt x="704731" y="1104900"/>
                </a:lnTo>
                <a:lnTo>
                  <a:pt x="693113" y="1092200"/>
                </a:lnTo>
                <a:lnTo>
                  <a:pt x="681884" y="1066800"/>
                </a:lnTo>
                <a:lnTo>
                  <a:pt x="671085" y="1054100"/>
                </a:lnTo>
                <a:lnTo>
                  <a:pt x="660757" y="1028700"/>
                </a:lnTo>
                <a:lnTo>
                  <a:pt x="692148" y="1028700"/>
                </a:lnTo>
                <a:lnTo>
                  <a:pt x="696990" y="1041400"/>
                </a:lnTo>
                <a:lnTo>
                  <a:pt x="707094" y="1054100"/>
                </a:lnTo>
                <a:lnTo>
                  <a:pt x="717587" y="1079500"/>
                </a:lnTo>
                <a:lnTo>
                  <a:pt x="728439" y="1092200"/>
                </a:lnTo>
                <a:lnTo>
                  <a:pt x="746665" y="1117600"/>
                </a:lnTo>
                <a:lnTo>
                  <a:pt x="765469" y="1143000"/>
                </a:lnTo>
                <a:lnTo>
                  <a:pt x="784754" y="1155700"/>
                </a:lnTo>
                <a:lnTo>
                  <a:pt x="804424" y="1181100"/>
                </a:lnTo>
                <a:lnTo>
                  <a:pt x="876794" y="1219200"/>
                </a:lnTo>
                <a:close/>
              </a:path>
              <a:path w="1397000" h="1676400">
                <a:moveTo>
                  <a:pt x="541563" y="1104900"/>
                </a:moveTo>
                <a:lnTo>
                  <a:pt x="496126" y="1104900"/>
                </a:lnTo>
                <a:lnTo>
                  <a:pt x="489463" y="1092200"/>
                </a:lnTo>
                <a:lnTo>
                  <a:pt x="536920" y="1092200"/>
                </a:lnTo>
                <a:lnTo>
                  <a:pt x="541563" y="1104900"/>
                </a:lnTo>
                <a:close/>
              </a:path>
              <a:path w="1397000" h="1676400">
                <a:moveTo>
                  <a:pt x="951532" y="1244600"/>
                </a:moveTo>
                <a:lnTo>
                  <a:pt x="799175" y="1244600"/>
                </a:lnTo>
                <a:lnTo>
                  <a:pt x="655623" y="1206500"/>
                </a:lnTo>
                <a:lnTo>
                  <a:pt x="610602" y="1181100"/>
                </a:lnTo>
                <a:lnTo>
                  <a:pt x="567463" y="1155700"/>
                </a:lnTo>
                <a:lnTo>
                  <a:pt x="526486" y="1130300"/>
                </a:lnTo>
                <a:lnTo>
                  <a:pt x="520495" y="1117600"/>
                </a:lnTo>
                <a:lnTo>
                  <a:pt x="508718" y="1117600"/>
                </a:lnTo>
                <a:lnTo>
                  <a:pt x="502942" y="1104900"/>
                </a:lnTo>
                <a:lnTo>
                  <a:pt x="546261" y="1104900"/>
                </a:lnTo>
                <a:lnTo>
                  <a:pt x="590285" y="1130300"/>
                </a:lnTo>
                <a:lnTo>
                  <a:pt x="637115" y="1168400"/>
                </a:lnTo>
                <a:lnTo>
                  <a:pt x="686318" y="1181100"/>
                </a:lnTo>
                <a:lnTo>
                  <a:pt x="737461" y="1206500"/>
                </a:lnTo>
                <a:lnTo>
                  <a:pt x="790112" y="1206500"/>
                </a:lnTo>
                <a:lnTo>
                  <a:pt x="804588" y="1219200"/>
                </a:lnTo>
                <a:lnTo>
                  <a:pt x="1050061" y="1219200"/>
                </a:lnTo>
                <a:lnTo>
                  <a:pt x="951532" y="1244600"/>
                </a:lnTo>
                <a:close/>
              </a:path>
              <a:path w="1397000" h="1676400">
                <a:moveTo>
                  <a:pt x="342742" y="1295400"/>
                </a:moveTo>
                <a:lnTo>
                  <a:pt x="297330" y="1295400"/>
                </a:lnTo>
                <a:lnTo>
                  <a:pt x="384677" y="1193800"/>
                </a:lnTo>
                <a:lnTo>
                  <a:pt x="378559" y="1181100"/>
                </a:lnTo>
                <a:lnTo>
                  <a:pt x="459658" y="1181100"/>
                </a:lnTo>
                <a:lnTo>
                  <a:pt x="466757" y="1193800"/>
                </a:lnTo>
                <a:lnTo>
                  <a:pt x="422860" y="1193800"/>
                </a:lnTo>
                <a:lnTo>
                  <a:pt x="342742" y="1295400"/>
                </a:lnTo>
                <a:close/>
              </a:path>
              <a:path w="1397000" h="1676400">
                <a:moveTo>
                  <a:pt x="530070" y="1625600"/>
                </a:moveTo>
                <a:lnTo>
                  <a:pt x="496824" y="1625600"/>
                </a:lnTo>
                <a:lnTo>
                  <a:pt x="511933" y="1587500"/>
                </a:lnTo>
                <a:lnTo>
                  <a:pt x="512324" y="1549400"/>
                </a:lnTo>
                <a:lnTo>
                  <a:pt x="498683" y="1511300"/>
                </a:lnTo>
                <a:lnTo>
                  <a:pt x="471696" y="1485900"/>
                </a:lnTo>
                <a:lnTo>
                  <a:pt x="364520" y="1397000"/>
                </a:lnTo>
                <a:lnTo>
                  <a:pt x="484533" y="1244600"/>
                </a:lnTo>
                <a:lnTo>
                  <a:pt x="481310" y="1244600"/>
                </a:lnTo>
                <a:lnTo>
                  <a:pt x="467069" y="1231900"/>
                </a:lnTo>
                <a:lnTo>
                  <a:pt x="453007" y="1219200"/>
                </a:lnTo>
                <a:lnTo>
                  <a:pt x="439222" y="1206500"/>
                </a:lnTo>
                <a:lnTo>
                  <a:pt x="425810" y="1193800"/>
                </a:lnTo>
                <a:lnTo>
                  <a:pt x="473881" y="1193800"/>
                </a:lnTo>
                <a:lnTo>
                  <a:pt x="516572" y="1231900"/>
                </a:lnTo>
                <a:lnTo>
                  <a:pt x="561344" y="1257300"/>
                </a:lnTo>
                <a:lnTo>
                  <a:pt x="607962" y="1282700"/>
                </a:lnTo>
                <a:lnTo>
                  <a:pt x="496660" y="1282700"/>
                </a:lnTo>
                <a:lnTo>
                  <a:pt x="409477" y="1384300"/>
                </a:lnTo>
                <a:lnTo>
                  <a:pt x="491471" y="1460500"/>
                </a:lnTo>
                <a:lnTo>
                  <a:pt x="522319" y="1485900"/>
                </a:lnTo>
                <a:lnTo>
                  <a:pt x="540526" y="1524000"/>
                </a:lnTo>
                <a:lnTo>
                  <a:pt x="545696" y="1574800"/>
                </a:lnTo>
                <a:lnTo>
                  <a:pt x="537434" y="1612900"/>
                </a:lnTo>
                <a:lnTo>
                  <a:pt x="530070" y="1625600"/>
                </a:lnTo>
                <a:close/>
              </a:path>
              <a:path w="1397000" h="1676400">
                <a:moveTo>
                  <a:pt x="500102" y="1676400"/>
                </a:moveTo>
                <a:lnTo>
                  <a:pt x="0" y="1270000"/>
                </a:lnTo>
                <a:lnTo>
                  <a:pt x="15185" y="1257300"/>
                </a:lnTo>
                <a:lnTo>
                  <a:pt x="48739" y="1219200"/>
                </a:lnTo>
                <a:lnTo>
                  <a:pt x="88844" y="1206500"/>
                </a:lnTo>
                <a:lnTo>
                  <a:pt x="175435" y="1206500"/>
                </a:lnTo>
                <a:lnTo>
                  <a:pt x="215281" y="1231900"/>
                </a:lnTo>
                <a:lnTo>
                  <a:pt x="119829" y="1231900"/>
                </a:lnTo>
                <a:lnTo>
                  <a:pt x="81424" y="1244600"/>
                </a:lnTo>
                <a:lnTo>
                  <a:pt x="47961" y="1270000"/>
                </a:lnTo>
                <a:lnTo>
                  <a:pt x="45066" y="1270000"/>
                </a:lnTo>
                <a:lnTo>
                  <a:pt x="494584" y="1625600"/>
                </a:lnTo>
                <a:lnTo>
                  <a:pt x="530070" y="1625600"/>
                </a:lnTo>
                <a:lnTo>
                  <a:pt x="515342" y="1651000"/>
                </a:lnTo>
                <a:lnTo>
                  <a:pt x="500102" y="1676400"/>
                </a:lnTo>
                <a:close/>
              </a:path>
              <a:path w="1397000" h="1676400">
                <a:moveTo>
                  <a:pt x="302683" y="1346200"/>
                </a:moveTo>
                <a:lnTo>
                  <a:pt x="195506" y="1257300"/>
                </a:lnTo>
                <a:lnTo>
                  <a:pt x="159186" y="1244600"/>
                </a:lnTo>
                <a:lnTo>
                  <a:pt x="119829" y="1231900"/>
                </a:lnTo>
                <a:lnTo>
                  <a:pt x="215281" y="1231900"/>
                </a:lnTo>
                <a:lnTo>
                  <a:pt x="297330" y="1295400"/>
                </a:lnTo>
                <a:lnTo>
                  <a:pt x="342742" y="1295400"/>
                </a:lnTo>
                <a:lnTo>
                  <a:pt x="302683" y="1346200"/>
                </a:lnTo>
                <a:close/>
              </a:path>
              <a:path w="1397000" h="1676400">
                <a:moveTo>
                  <a:pt x="913622" y="1257300"/>
                </a:moveTo>
                <a:lnTo>
                  <a:pt x="908978" y="1257300"/>
                </a:lnTo>
                <a:lnTo>
                  <a:pt x="908596" y="1244600"/>
                </a:lnTo>
                <a:lnTo>
                  <a:pt x="912857" y="1244600"/>
                </a:lnTo>
                <a:lnTo>
                  <a:pt x="913622" y="1257300"/>
                </a:lnTo>
                <a:close/>
              </a:path>
              <a:path w="1397000" h="1676400">
                <a:moveTo>
                  <a:pt x="937275" y="1257300"/>
                </a:moveTo>
                <a:lnTo>
                  <a:pt x="933123" y="1257300"/>
                </a:lnTo>
                <a:lnTo>
                  <a:pt x="932085" y="1244600"/>
                </a:lnTo>
                <a:lnTo>
                  <a:pt x="936401" y="1244600"/>
                </a:lnTo>
                <a:lnTo>
                  <a:pt x="937275" y="1257300"/>
                </a:lnTo>
                <a:close/>
              </a:path>
              <a:path w="1397000" h="1676400">
                <a:moveTo>
                  <a:pt x="948822" y="1333500"/>
                </a:moveTo>
                <a:lnTo>
                  <a:pt x="917063" y="1333500"/>
                </a:lnTo>
                <a:lnTo>
                  <a:pt x="907504" y="1257300"/>
                </a:lnTo>
                <a:lnTo>
                  <a:pt x="939241" y="1257300"/>
                </a:lnTo>
                <a:lnTo>
                  <a:pt x="948822" y="1333500"/>
                </a:lnTo>
                <a:close/>
              </a:path>
              <a:path w="1397000" h="1676400">
                <a:moveTo>
                  <a:pt x="953717" y="1435100"/>
                </a:moveTo>
                <a:lnTo>
                  <a:pt x="928098" y="1435100"/>
                </a:lnTo>
                <a:lnTo>
                  <a:pt x="927169" y="1422400"/>
                </a:lnTo>
                <a:lnTo>
                  <a:pt x="921979" y="1397000"/>
                </a:lnTo>
                <a:lnTo>
                  <a:pt x="824820" y="1397000"/>
                </a:lnTo>
                <a:lnTo>
                  <a:pt x="778449" y="1384300"/>
                </a:lnTo>
                <a:lnTo>
                  <a:pt x="732498" y="1384300"/>
                </a:lnTo>
                <a:lnTo>
                  <a:pt x="642130" y="1358900"/>
                </a:lnTo>
                <a:lnTo>
                  <a:pt x="604888" y="1333500"/>
                </a:lnTo>
                <a:lnTo>
                  <a:pt x="568623" y="1320800"/>
                </a:lnTo>
                <a:lnTo>
                  <a:pt x="533455" y="1308100"/>
                </a:lnTo>
                <a:lnTo>
                  <a:pt x="499501" y="1282700"/>
                </a:lnTo>
                <a:lnTo>
                  <a:pt x="607962" y="1282700"/>
                </a:lnTo>
                <a:lnTo>
                  <a:pt x="656189" y="1295400"/>
                </a:lnTo>
                <a:lnTo>
                  <a:pt x="705789" y="1320800"/>
                </a:lnTo>
                <a:lnTo>
                  <a:pt x="756525" y="1320800"/>
                </a:lnTo>
                <a:lnTo>
                  <a:pt x="808161" y="1333500"/>
                </a:lnTo>
                <a:lnTo>
                  <a:pt x="948822" y="1333500"/>
                </a:lnTo>
                <a:lnTo>
                  <a:pt x="959999" y="1422400"/>
                </a:lnTo>
                <a:lnTo>
                  <a:pt x="953717" y="1435100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471356" y="1028754"/>
            <a:ext cx="1578453" cy="15113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91989" y="1731246"/>
            <a:ext cx="208016" cy="20801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365636" y="1555971"/>
            <a:ext cx="126264" cy="126256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8256618" y="1489744"/>
            <a:ext cx="27305" cy="104139"/>
          </a:xfrm>
          <a:custGeom>
            <a:avLst/>
            <a:gdLst/>
            <a:ahLst/>
            <a:cxnLst/>
            <a:rect l="l" t="t" r="r" b="b"/>
            <a:pathLst>
              <a:path w="27305" h="104140">
                <a:moveTo>
                  <a:pt x="27224" y="104117"/>
                </a:moveTo>
                <a:lnTo>
                  <a:pt x="14120" y="92220"/>
                </a:lnTo>
                <a:lnTo>
                  <a:pt x="4827" y="77275"/>
                </a:lnTo>
                <a:lnTo>
                  <a:pt x="0" y="60169"/>
                </a:lnTo>
                <a:lnTo>
                  <a:pt x="293" y="41788"/>
                </a:lnTo>
                <a:lnTo>
                  <a:pt x="3802" y="29083"/>
                </a:lnTo>
                <a:lnTo>
                  <a:pt x="9682" y="17739"/>
                </a:lnTo>
                <a:lnTo>
                  <a:pt x="17600" y="7973"/>
                </a:lnTo>
                <a:lnTo>
                  <a:pt x="27224" y="0"/>
                </a:lnTo>
                <a:lnTo>
                  <a:pt x="27224" y="104117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17254140" y="1220546"/>
            <a:ext cx="1029969" cy="1228090"/>
            <a:chOff x="17254140" y="1220546"/>
            <a:chExt cx="1029969" cy="122809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40176" y="2186828"/>
              <a:ext cx="124602" cy="12460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7254140" y="1220546"/>
              <a:ext cx="1029969" cy="1228090"/>
            </a:xfrm>
            <a:custGeom>
              <a:avLst/>
              <a:gdLst/>
              <a:ahLst/>
              <a:cxnLst/>
              <a:rect l="l" t="t" r="r" b="b"/>
              <a:pathLst>
                <a:path w="1029969" h="1228089">
                  <a:moveTo>
                    <a:pt x="285858" y="392430"/>
                  </a:moveTo>
                  <a:lnTo>
                    <a:pt x="283345" y="392430"/>
                  </a:lnTo>
                  <a:lnTo>
                    <a:pt x="283127" y="389890"/>
                  </a:lnTo>
                  <a:lnTo>
                    <a:pt x="282277" y="382270"/>
                  </a:lnTo>
                  <a:lnTo>
                    <a:pt x="280874" y="374650"/>
                  </a:lnTo>
                  <a:lnTo>
                    <a:pt x="278917" y="367030"/>
                  </a:lnTo>
                  <a:lnTo>
                    <a:pt x="276408" y="359410"/>
                  </a:lnTo>
                  <a:lnTo>
                    <a:pt x="275315" y="356870"/>
                  </a:lnTo>
                  <a:lnTo>
                    <a:pt x="286815" y="355600"/>
                  </a:lnTo>
                  <a:lnTo>
                    <a:pt x="304277" y="353060"/>
                  </a:lnTo>
                  <a:lnTo>
                    <a:pt x="319289" y="351790"/>
                  </a:lnTo>
                  <a:lnTo>
                    <a:pt x="318634" y="345440"/>
                  </a:lnTo>
                  <a:lnTo>
                    <a:pt x="316229" y="321310"/>
                  </a:lnTo>
                  <a:lnTo>
                    <a:pt x="314428" y="298450"/>
                  </a:lnTo>
                  <a:lnTo>
                    <a:pt x="313241" y="275590"/>
                  </a:lnTo>
                  <a:lnTo>
                    <a:pt x="312878" y="261620"/>
                  </a:lnTo>
                  <a:lnTo>
                    <a:pt x="312845" y="260350"/>
                  </a:lnTo>
                  <a:lnTo>
                    <a:pt x="312746" y="256540"/>
                  </a:lnTo>
                  <a:lnTo>
                    <a:pt x="312680" y="254000"/>
                  </a:lnTo>
                  <a:lnTo>
                    <a:pt x="314925" y="191770"/>
                  </a:lnTo>
                  <a:lnTo>
                    <a:pt x="323198" y="135890"/>
                  </a:lnTo>
                  <a:lnTo>
                    <a:pt x="337179" y="88900"/>
                  </a:lnTo>
                  <a:lnTo>
                    <a:pt x="356733" y="50800"/>
                  </a:lnTo>
                  <a:lnTo>
                    <a:pt x="411826" y="6350"/>
                  </a:lnTo>
                  <a:lnTo>
                    <a:pt x="446063" y="0"/>
                  </a:lnTo>
                  <a:lnTo>
                    <a:pt x="483093" y="3810"/>
                  </a:lnTo>
                  <a:lnTo>
                    <a:pt x="522478" y="19050"/>
                  </a:lnTo>
                  <a:lnTo>
                    <a:pt x="549324" y="35560"/>
                  </a:lnTo>
                  <a:lnTo>
                    <a:pt x="444212" y="35560"/>
                  </a:lnTo>
                  <a:lnTo>
                    <a:pt x="434207" y="38100"/>
                  </a:lnTo>
                  <a:lnTo>
                    <a:pt x="397819" y="58420"/>
                  </a:lnTo>
                  <a:lnTo>
                    <a:pt x="376477" y="90170"/>
                  </a:lnTo>
                  <a:lnTo>
                    <a:pt x="361029" y="133350"/>
                  </a:lnTo>
                  <a:lnTo>
                    <a:pt x="351814" y="187960"/>
                  </a:lnTo>
                  <a:lnTo>
                    <a:pt x="349170" y="254000"/>
                  </a:lnTo>
                  <a:lnTo>
                    <a:pt x="349723" y="275590"/>
                  </a:lnTo>
                  <a:lnTo>
                    <a:pt x="350891" y="297180"/>
                  </a:lnTo>
                  <a:lnTo>
                    <a:pt x="352673" y="320040"/>
                  </a:lnTo>
                  <a:lnTo>
                    <a:pt x="355069" y="342900"/>
                  </a:lnTo>
                  <a:lnTo>
                    <a:pt x="355550" y="347980"/>
                  </a:lnTo>
                  <a:lnTo>
                    <a:pt x="355670" y="349250"/>
                  </a:lnTo>
                  <a:lnTo>
                    <a:pt x="493087" y="349250"/>
                  </a:lnTo>
                  <a:lnTo>
                    <a:pt x="538996" y="351790"/>
                  </a:lnTo>
                  <a:lnTo>
                    <a:pt x="593918" y="351790"/>
                  </a:lnTo>
                  <a:lnTo>
                    <a:pt x="588705" y="356870"/>
                  </a:lnTo>
                  <a:lnTo>
                    <a:pt x="601379" y="358140"/>
                  </a:lnTo>
                  <a:lnTo>
                    <a:pt x="681188" y="368300"/>
                  </a:lnTo>
                  <a:lnTo>
                    <a:pt x="719863" y="375920"/>
                  </a:lnTo>
                  <a:lnTo>
                    <a:pt x="762307" y="383540"/>
                  </a:lnTo>
                  <a:lnTo>
                    <a:pt x="399013" y="383540"/>
                  </a:lnTo>
                  <a:lnTo>
                    <a:pt x="367415" y="384810"/>
                  </a:lnTo>
                  <a:lnTo>
                    <a:pt x="360641" y="384810"/>
                  </a:lnTo>
                  <a:lnTo>
                    <a:pt x="360987" y="387350"/>
                  </a:lnTo>
                  <a:lnTo>
                    <a:pt x="324206" y="387350"/>
                  </a:lnTo>
                  <a:lnTo>
                    <a:pt x="318525" y="388620"/>
                  </a:lnTo>
                  <a:lnTo>
                    <a:pt x="310417" y="388620"/>
                  </a:lnTo>
                  <a:lnTo>
                    <a:pt x="285858" y="392430"/>
                  </a:lnTo>
                  <a:close/>
                </a:path>
                <a:path w="1029969" h="1228089">
                  <a:moveTo>
                    <a:pt x="593918" y="351790"/>
                  </a:moveTo>
                  <a:lnTo>
                    <a:pt x="541836" y="351790"/>
                  </a:lnTo>
                  <a:lnTo>
                    <a:pt x="543857" y="350520"/>
                  </a:lnTo>
                  <a:lnTo>
                    <a:pt x="576614" y="317500"/>
                  </a:lnTo>
                  <a:lnTo>
                    <a:pt x="609668" y="285750"/>
                  </a:lnTo>
                  <a:lnTo>
                    <a:pt x="642907" y="256540"/>
                  </a:lnTo>
                  <a:lnTo>
                    <a:pt x="676217" y="228600"/>
                  </a:lnTo>
                  <a:lnTo>
                    <a:pt x="680641" y="226060"/>
                  </a:lnTo>
                  <a:lnTo>
                    <a:pt x="677418" y="220980"/>
                  </a:lnTo>
                  <a:lnTo>
                    <a:pt x="636367" y="166370"/>
                  </a:lnTo>
                  <a:lnTo>
                    <a:pt x="580307" y="105410"/>
                  </a:lnTo>
                  <a:lnTo>
                    <a:pt x="539583" y="71120"/>
                  </a:lnTo>
                  <a:lnTo>
                    <a:pt x="501174" y="48260"/>
                  </a:lnTo>
                  <a:lnTo>
                    <a:pt x="454700" y="35560"/>
                  </a:lnTo>
                  <a:lnTo>
                    <a:pt x="549324" y="35560"/>
                  </a:lnTo>
                  <a:lnTo>
                    <a:pt x="606559" y="80010"/>
                  </a:lnTo>
                  <a:lnTo>
                    <a:pt x="650378" y="127000"/>
                  </a:lnTo>
                  <a:lnTo>
                    <a:pt x="678135" y="160020"/>
                  </a:lnTo>
                  <a:lnTo>
                    <a:pt x="706097" y="198120"/>
                  </a:lnTo>
                  <a:lnTo>
                    <a:pt x="709648" y="203200"/>
                  </a:lnTo>
                  <a:lnTo>
                    <a:pt x="774132" y="203200"/>
                  </a:lnTo>
                  <a:lnTo>
                    <a:pt x="772283" y="204470"/>
                  </a:lnTo>
                  <a:lnTo>
                    <a:pt x="734557" y="229870"/>
                  </a:lnTo>
                  <a:lnTo>
                    <a:pt x="729969" y="233680"/>
                  </a:lnTo>
                  <a:lnTo>
                    <a:pt x="733028" y="238760"/>
                  </a:lnTo>
                  <a:lnTo>
                    <a:pt x="743889" y="256540"/>
                  </a:lnTo>
                  <a:lnTo>
                    <a:pt x="700962" y="256540"/>
                  </a:lnTo>
                  <a:lnTo>
                    <a:pt x="695663" y="260350"/>
                  </a:lnTo>
                  <a:lnTo>
                    <a:pt x="670951" y="280670"/>
                  </a:lnTo>
                  <a:lnTo>
                    <a:pt x="621957" y="323850"/>
                  </a:lnTo>
                  <a:lnTo>
                    <a:pt x="597828" y="347980"/>
                  </a:lnTo>
                  <a:lnTo>
                    <a:pt x="593918" y="351790"/>
                  </a:lnTo>
                  <a:close/>
                </a:path>
                <a:path w="1029969" h="1228089">
                  <a:moveTo>
                    <a:pt x="774132" y="203200"/>
                  </a:moveTo>
                  <a:lnTo>
                    <a:pt x="709648" y="203200"/>
                  </a:lnTo>
                  <a:lnTo>
                    <a:pt x="714619" y="199390"/>
                  </a:lnTo>
                  <a:lnTo>
                    <a:pt x="734293" y="185420"/>
                  </a:lnTo>
                  <a:lnTo>
                    <a:pt x="753526" y="172720"/>
                  </a:lnTo>
                  <a:lnTo>
                    <a:pt x="772248" y="161290"/>
                  </a:lnTo>
                  <a:lnTo>
                    <a:pt x="790385" y="149860"/>
                  </a:lnTo>
                  <a:lnTo>
                    <a:pt x="848364" y="119380"/>
                  </a:lnTo>
                  <a:lnTo>
                    <a:pt x="901802" y="99060"/>
                  </a:lnTo>
                  <a:lnTo>
                    <a:pt x="950182" y="87630"/>
                  </a:lnTo>
                  <a:lnTo>
                    <a:pt x="992988" y="87630"/>
                  </a:lnTo>
                  <a:lnTo>
                    <a:pt x="1029702" y="96520"/>
                  </a:lnTo>
                  <a:lnTo>
                    <a:pt x="1029702" y="123190"/>
                  </a:lnTo>
                  <a:lnTo>
                    <a:pt x="956824" y="123190"/>
                  </a:lnTo>
                  <a:lnTo>
                    <a:pt x="913076" y="133350"/>
                  </a:lnTo>
                  <a:lnTo>
                    <a:pt x="863550" y="152400"/>
                  </a:lnTo>
                  <a:lnTo>
                    <a:pt x="808903" y="181610"/>
                  </a:lnTo>
                  <a:lnTo>
                    <a:pt x="790765" y="191770"/>
                  </a:lnTo>
                  <a:lnTo>
                    <a:pt x="774132" y="203200"/>
                  </a:lnTo>
                  <a:close/>
                </a:path>
                <a:path w="1029969" h="1228089">
                  <a:moveTo>
                    <a:pt x="1029702" y="138430"/>
                  </a:moveTo>
                  <a:lnTo>
                    <a:pt x="994141" y="124460"/>
                  </a:lnTo>
                  <a:lnTo>
                    <a:pt x="956824" y="123190"/>
                  </a:lnTo>
                  <a:lnTo>
                    <a:pt x="1029702" y="123190"/>
                  </a:lnTo>
                  <a:lnTo>
                    <a:pt x="1029702" y="138430"/>
                  </a:lnTo>
                  <a:close/>
                </a:path>
                <a:path w="1029969" h="1228089">
                  <a:moveTo>
                    <a:pt x="437683" y="529590"/>
                  </a:moveTo>
                  <a:lnTo>
                    <a:pt x="391232" y="529590"/>
                  </a:lnTo>
                  <a:lnTo>
                    <a:pt x="398825" y="519430"/>
                  </a:lnTo>
                  <a:lnTo>
                    <a:pt x="411322" y="502920"/>
                  </a:lnTo>
                  <a:lnTo>
                    <a:pt x="423946" y="487680"/>
                  </a:lnTo>
                  <a:lnTo>
                    <a:pt x="436642" y="471170"/>
                  </a:lnTo>
                  <a:lnTo>
                    <a:pt x="449354" y="455930"/>
                  </a:lnTo>
                  <a:lnTo>
                    <a:pt x="461638" y="440690"/>
                  </a:lnTo>
                  <a:lnTo>
                    <a:pt x="474373" y="425450"/>
                  </a:lnTo>
                  <a:lnTo>
                    <a:pt x="487517" y="411480"/>
                  </a:lnTo>
                  <a:lnTo>
                    <a:pt x="501031" y="396240"/>
                  </a:lnTo>
                  <a:lnTo>
                    <a:pt x="509607" y="386080"/>
                  </a:lnTo>
                  <a:lnTo>
                    <a:pt x="774653" y="386080"/>
                  </a:lnTo>
                  <a:lnTo>
                    <a:pt x="753347" y="345440"/>
                  </a:lnTo>
                  <a:lnTo>
                    <a:pt x="721121" y="288290"/>
                  </a:lnTo>
                  <a:lnTo>
                    <a:pt x="700962" y="256540"/>
                  </a:lnTo>
                  <a:lnTo>
                    <a:pt x="743889" y="256540"/>
                  </a:lnTo>
                  <a:lnTo>
                    <a:pt x="755525" y="275590"/>
                  </a:lnTo>
                  <a:lnTo>
                    <a:pt x="777398" y="313690"/>
                  </a:lnTo>
                  <a:lnTo>
                    <a:pt x="798554" y="353060"/>
                  </a:lnTo>
                  <a:lnTo>
                    <a:pt x="816980" y="389890"/>
                  </a:lnTo>
                  <a:lnTo>
                    <a:pt x="556148" y="389890"/>
                  </a:lnTo>
                  <a:lnTo>
                    <a:pt x="554127" y="392430"/>
                  </a:lnTo>
                  <a:lnTo>
                    <a:pt x="515179" y="434340"/>
                  </a:lnTo>
                  <a:lnTo>
                    <a:pt x="458881" y="501650"/>
                  </a:lnTo>
                  <a:lnTo>
                    <a:pt x="440641" y="525780"/>
                  </a:lnTo>
                  <a:lnTo>
                    <a:pt x="437683" y="529590"/>
                  </a:lnTo>
                  <a:close/>
                </a:path>
                <a:path w="1029969" h="1228089">
                  <a:moveTo>
                    <a:pt x="493087" y="349250"/>
                  </a:moveTo>
                  <a:lnTo>
                    <a:pt x="361352" y="349250"/>
                  </a:lnTo>
                  <a:lnTo>
                    <a:pt x="404096" y="347980"/>
                  </a:lnTo>
                  <a:lnTo>
                    <a:pt x="448064" y="347980"/>
                  </a:lnTo>
                  <a:lnTo>
                    <a:pt x="493087" y="349250"/>
                  </a:lnTo>
                  <a:close/>
                </a:path>
                <a:path w="1029969" h="1228089">
                  <a:moveTo>
                    <a:pt x="774653" y="386080"/>
                  </a:moveTo>
                  <a:lnTo>
                    <a:pt x="496879" y="386080"/>
                  </a:lnTo>
                  <a:lnTo>
                    <a:pt x="431205" y="383540"/>
                  </a:lnTo>
                  <a:lnTo>
                    <a:pt x="762307" y="383540"/>
                  </a:lnTo>
                  <a:lnTo>
                    <a:pt x="774653" y="386080"/>
                  </a:lnTo>
                  <a:close/>
                </a:path>
                <a:path w="1029969" h="1228089">
                  <a:moveTo>
                    <a:pt x="307533" y="730250"/>
                  </a:moveTo>
                  <a:lnTo>
                    <a:pt x="266357" y="730250"/>
                  </a:lnTo>
                  <a:lnTo>
                    <a:pt x="268979" y="725170"/>
                  </a:lnTo>
                  <a:lnTo>
                    <a:pt x="289674" y="687070"/>
                  </a:lnTo>
                  <a:lnTo>
                    <a:pt x="312208" y="647700"/>
                  </a:lnTo>
                  <a:lnTo>
                    <a:pt x="336494" y="609600"/>
                  </a:lnTo>
                  <a:lnTo>
                    <a:pt x="362444" y="570230"/>
                  </a:lnTo>
                  <a:lnTo>
                    <a:pt x="364083" y="567690"/>
                  </a:lnTo>
                  <a:lnTo>
                    <a:pt x="351444" y="521970"/>
                  </a:lnTo>
                  <a:lnTo>
                    <a:pt x="341085" y="477520"/>
                  </a:lnTo>
                  <a:lnTo>
                    <a:pt x="332284" y="435610"/>
                  </a:lnTo>
                  <a:lnTo>
                    <a:pt x="325080" y="393700"/>
                  </a:lnTo>
                  <a:lnTo>
                    <a:pt x="324206" y="387350"/>
                  </a:lnTo>
                  <a:lnTo>
                    <a:pt x="360987" y="387350"/>
                  </a:lnTo>
                  <a:lnTo>
                    <a:pt x="361679" y="392430"/>
                  </a:lnTo>
                  <a:lnTo>
                    <a:pt x="367032" y="422910"/>
                  </a:lnTo>
                  <a:lnTo>
                    <a:pt x="373239" y="454660"/>
                  </a:lnTo>
                  <a:lnTo>
                    <a:pt x="380277" y="486410"/>
                  </a:lnTo>
                  <a:lnTo>
                    <a:pt x="388118" y="518160"/>
                  </a:lnTo>
                  <a:lnTo>
                    <a:pt x="391232" y="529590"/>
                  </a:lnTo>
                  <a:lnTo>
                    <a:pt x="437683" y="529590"/>
                  </a:lnTo>
                  <a:lnTo>
                    <a:pt x="422893" y="548640"/>
                  </a:lnTo>
                  <a:lnTo>
                    <a:pt x="405708" y="572770"/>
                  </a:lnTo>
                  <a:lnTo>
                    <a:pt x="404015" y="575310"/>
                  </a:lnTo>
                  <a:lnTo>
                    <a:pt x="404834" y="577850"/>
                  </a:lnTo>
                  <a:lnTo>
                    <a:pt x="413431" y="605790"/>
                  </a:lnTo>
                  <a:lnTo>
                    <a:pt x="415943" y="613410"/>
                  </a:lnTo>
                  <a:lnTo>
                    <a:pt x="377575" y="613410"/>
                  </a:lnTo>
                  <a:lnTo>
                    <a:pt x="370692" y="623570"/>
                  </a:lnTo>
                  <a:lnTo>
                    <a:pt x="352288" y="652780"/>
                  </a:lnTo>
                  <a:lnTo>
                    <a:pt x="334892" y="680720"/>
                  </a:lnTo>
                  <a:lnTo>
                    <a:pt x="318571" y="709930"/>
                  </a:lnTo>
                  <a:lnTo>
                    <a:pt x="307533" y="730250"/>
                  </a:lnTo>
                  <a:close/>
                </a:path>
                <a:path w="1029969" h="1228089">
                  <a:moveTo>
                    <a:pt x="776502" y="839470"/>
                  </a:moveTo>
                  <a:lnTo>
                    <a:pt x="726254" y="839470"/>
                  </a:lnTo>
                  <a:lnTo>
                    <a:pt x="728275" y="838200"/>
                  </a:lnTo>
                  <a:lnTo>
                    <a:pt x="748174" y="816610"/>
                  </a:lnTo>
                  <a:lnTo>
                    <a:pt x="767831" y="793750"/>
                  </a:lnTo>
                  <a:lnTo>
                    <a:pt x="787172" y="772160"/>
                  </a:lnTo>
                  <a:lnTo>
                    <a:pt x="806117" y="749300"/>
                  </a:lnTo>
                  <a:lnTo>
                    <a:pt x="824832" y="726440"/>
                  </a:lnTo>
                  <a:lnTo>
                    <a:pt x="843086" y="702310"/>
                  </a:lnTo>
                  <a:lnTo>
                    <a:pt x="860827" y="679450"/>
                  </a:lnTo>
                  <a:lnTo>
                    <a:pt x="878006" y="655320"/>
                  </a:lnTo>
                  <a:lnTo>
                    <a:pt x="879754" y="652780"/>
                  </a:lnTo>
                  <a:lnTo>
                    <a:pt x="870167" y="622300"/>
                  </a:lnTo>
                  <a:lnTo>
                    <a:pt x="851164" y="566420"/>
                  </a:lnTo>
                  <a:lnTo>
                    <a:pt x="819323" y="483870"/>
                  </a:lnTo>
                  <a:lnTo>
                    <a:pt x="795848" y="430530"/>
                  </a:lnTo>
                  <a:lnTo>
                    <a:pt x="733711" y="415290"/>
                  </a:lnTo>
                  <a:lnTo>
                    <a:pt x="704538" y="408940"/>
                  </a:lnTo>
                  <a:lnTo>
                    <a:pt x="675397" y="405130"/>
                  </a:lnTo>
                  <a:lnTo>
                    <a:pt x="646470" y="400050"/>
                  </a:lnTo>
                  <a:lnTo>
                    <a:pt x="588186" y="392430"/>
                  </a:lnTo>
                  <a:lnTo>
                    <a:pt x="556148" y="389890"/>
                  </a:lnTo>
                  <a:lnTo>
                    <a:pt x="816980" y="389890"/>
                  </a:lnTo>
                  <a:lnTo>
                    <a:pt x="820156" y="396240"/>
                  </a:lnTo>
                  <a:lnTo>
                    <a:pt x="822942" y="397510"/>
                  </a:lnTo>
                  <a:lnTo>
                    <a:pt x="867922" y="408940"/>
                  </a:lnTo>
                  <a:lnTo>
                    <a:pt x="911478" y="422910"/>
                  </a:lnTo>
                  <a:lnTo>
                    <a:pt x="953456" y="435610"/>
                  </a:lnTo>
                  <a:lnTo>
                    <a:pt x="963518" y="439420"/>
                  </a:lnTo>
                  <a:lnTo>
                    <a:pt x="839603" y="439420"/>
                  </a:lnTo>
                  <a:lnTo>
                    <a:pt x="844629" y="450850"/>
                  </a:lnTo>
                  <a:lnTo>
                    <a:pt x="852725" y="469900"/>
                  </a:lnTo>
                  <a:lnTo>
                    <a:pt x="860518" y="488950"/>
                  </a:lnTo>
                  <a:lnTo>
                    <a:pt x="867974" y="508000"/>
                  </a:lnTo>
                  <a:lnTo>
                    <a:pt x="875056" y="525780"/>
                  </a:lnTo>
                  <a:lnTo>
                    <a:pt x="882148" y="544830"/>
                  </a:lnTo>
                  <a:lnTo>
                    <a:pt x="889060" y="563880"/>
                  </a:lnTo>
                  <a:lnTo>
                    <a:pt x="895758" y="584200"/>
                  </a:lnTo>
                  <a:lnTo>
                    <a:pt x="906083" y="614680"/>
                  </a:lnTo>
                  <a:lnTo>
                    <a:pt x="949561" y="614680"/>
                  </a:lnTo>
                  <a:lnTo>
                    <a:pt x="947147" y="618490"/>
                  </a:lnTo>
                  <a:lnTo>
                    <a:pt x="921269" y="657860"/>
                  </a:lnTo>
                  <a:lnTo>
                    <a:pt x="919631" y="660400"/>
                  </a:lnTo>
                  <a:lnTo>
                    <a:pt x="920450" y="662940"/>
                  </a:lnTo>
                  <a:lnTo>
                    <a:pt x="930056" y="698500"/>
                  </a:lnTo>
                  <a:lnTo>
                    <a:pt x="892481" y="698500"/>
                  </a:lnTo>
                  <a:lnTo>
                    <a:pt x="884888" y="708660"/>
                  </a:lnTo>
                  <a:lnTo>
                    <a:pt x="872337" y="725170"/>
                  </a:lnTo>
                  <a:lnTo>
                    <a:pt x="859699" y="740410"/>
                  </a:lnTo>
                  <a:lnTo>
                    <a:pt x="847009" y="756920"/>
                  </a:lnTo>
                  <a:lnTo>
                    <a:pt x="834305" y="772160"/>
                  </a:lnTo>
                  <a:lnTo>
                    <a:pt x="821709" y="787400"/>
                  </a:lnTo>
                  <a:lnTo>
                    <a:pt x="808760" y="802640"/>
                  </a:lnTo>
                  <a:lnTo>
                    <a:pt x="795350" y="817880"/>
                  </a:lnTo>
                  <a:lnTo>
                    <a:pt x="781372" y="834390"/>
                  </a:lnTo>
                  <a:lnTo>
                    <a:pt x="776502" y="839470"/>
                  </a:lnTo>
                  <a:close/>
                </a:path>
                <a:path w="1029969" h="1228089">
                  <a:moveTo>
                    <a:pt x="1029702" y="453390"/>
                  </a:moveTo>
                  <a:lnTo>
                    <a:pt x="999057" y="453390"/>
                  </a:lnTo>
                  <a:lnTo>
                    <a:pt x="1004830" y="440690"/>
                  </a:lnTo>
                  <a:lnTo>
                    <a:pt x="1008070" y="433070"/>
                  </a:lnTo>
                  <a:lnTo>
                    <a:pt x="1011146" y="426720"/>
                  </a:lnTo>
                  <a:lnTo>
                    <a:pt x="1014079" y="419100"/>
                  </a:lnTo>
                  <a:lnTo>
                    <a:pt x="1015062" y="417830"/>
                  </a:lnTo>
                  <a:lnTo>
                    <a:pt x="1017302" y="417830"/>
                  </a:lnTo>
                  <a:lnTo>
                    <a:pt x="1021345" y="420370"/>
                  </a:lnTo>
                  <a:lnTo>
                    <a:pt x="1029702" y="422910"/>
                  </a:lnTo>
                  <a:lnTo>
                    <a:pt x="1029702" y="453390"/>
                  </a:lnTo>
                  <a:close/>
                </a:path>
                <a:path w="1029969" h="1228089">
                  <a:moveTo>
                    <a:pt x="295359" y="1140460"/>
                  </a:moveTo>
                  <a:lnTo>
                    <a:pt x="228664" y="1116330"/>
                  </a:lnTo>
                  <a:lnTo>
                    <a:pt x="191043" y="1055370"/>
                  </a:lnTo>
                  <a:lnTo>
                    <a:pt x="184533" y="1013460"/>
                  </a:lnTo>
                  <a:lnTo>
                    <a:pt x="186168" y="967740"/>
                  </a:lnTo>
                  <a:lnTo>
                    <a:pt x="186258" y="965200"/>
                  </a:lnTo>
                  <a:lnTo>
                    <a:pt x="196244" y="909320"/>
                  </a:lnTo>
                  <a:lnTo>
                    <a:pt x="214516" y="848360"/>
                  </a:lnTo>
                  <a:lnTo>
                    <a:pt x="229627" y="808990"/>
                  </a:lnTo>
                  <a:lnTo>
                    <a:pt x="247729" y="768350"/>
                  </a:lnTo>
                  <a:lnTo>
                    <a:pt x="250351" y="763270"/>
                  </a:lnTo>
                  <a:lnTo>
                    <a:pt x="244670" y="760730"/>
                  </a:lnTo>
                  <a:lnTo>
                    <a:pt x="223459" y="750570"/>
                  </a:lnTo>
                  <a:lnTo>
                    <a:pt x="203216" y="740410"/>
                  </a:lnTo>
                  <a:lnTo>
                    <a:pt x="184007" y="731520"/>
                  </a:lnTo>
                  <a:lnTo>
                    <a:pt x="111833" y="687070"/>
                  </a:lnTo>
                  <a:lnTo>
                    <a:pt x="67934" y="652780"/>
                  </a:lnTo>
                  <a:lnTo>
                    <a:pt x="34503" y="617220"/>
                  </a:lnTo>
                  <a:lnTo>
                    <a:pt x="11837" y="581660"/>
                  </a:lnTo>
                  <a:lnTo>
                    <a:pt x="118" y="529590"/>
                  </a:lnTo>
                  <a:lnTo>
                    <a:pt x="0" y="511810"/>
                  </a:lnTo>
                  <a:lnTo>
                    <a:pt x="7189" y="486410"/>
                  </a:lnTo>
                  <a:lnTo>
                    <a:pt x="20519" y="463550"/>
                  </a:lnTo>
                  <a:lnTo>
                    <a:pt x="39922" y="441960"/>
                  </a:lnTo>
                  <a:lnTo>
                    <a:pt x="65332" y="422910"/>
                  </a:lnTo>
                  <a:lnTo>
                    <a:pt x="68173" y="420370"/>
                  </a:lnTo>
                  <a:lnTo>
                    <a:pt x="81939" y="454660"/>
                  </a:lnTo>
                  <a:lnTo>
                    <a:pt x="80191" y="455930"/>
                  </a:lnTo>
                  <a:lnTo>
                    <a:pt x="62939" y="469900"/>
                  </a:lnTo>
                  <a:lnTo>
                    <a:pt x="49805" y="485140"/>
                  </a:lnTo>
                  <a:lnTo>
                    <a:pt x="40829" y="501650"/>
                  </a:lnTo>
                  <a:lnTo>
                    <a:pt x="36053" y="518160"/>
                  </a:lnTo>
                  <a:lnTo>
                    <a:pt x="38176" y="547370"/>
                  </a:lnTo>
                  <a:lnTo>
                    <a:pt x="38269" y="548640"/>
                  </a:lnTo>
                  <a:lnTo>
                    <a:pt x="54939" y="584200"/>
                  </a:lnTo>
                  <a:lnTo>
                    <a:pt x="85122" y="619760"/>
                  </a:lnTo>
                  <a:lnTo>
                    <a:pt x="128248" y="654050"/>
                  </a:lnTo>
                  <a:lnTo>
                    <a:pt x="183653" y="689610"/>
                  </a:lnTo>
                  <a:lnTo>
                    <a:pt x="220587" y="708660"/>
                  </a:lnTo>
                  <a:lnTo>
                    <a:pt x="240459" y="718820"/>
                  </a:lnTo>
                  <a:lnTo>
                    <a:pt x="261167" y="727710"/>
                  </a:lnTo>
                  <a:lnTo>
                    <a:pt x="266357" y="730250"/>
                  </a:lnTo>
                  <a:lnTo>
                    <a:pt x="307533" y="730250"/>
                  </a:lnTo>
                  <a:lnTo>
                    <a:pt x="303393" y="737870"/>
                  </a:lnTo>
                  <a:lnTo>
                    <a:pt x="300225" y="744220"/>
                  </a:lnTo>
                  <a:lnTo>
                    <a:pt x="306616" y="746760"/>
                  </a:lnTo>
                  <a:lnTo>
                    <a:pt x="336985" y="756920"/>
                  </a:lnTo>
                  <a:lnTo>
                    <a:pt x="368193" y="768350"/>
                  </a:lnTo>
                  <a:lnTo>
                    <a:pt x="392138" y="775970"/>
                  </a:lnTo>
                  <a:lnTo>
                    <a:pt x="284055" y="775970"/>
                  </a:lnTo>
                  <a:lnTo>
                    <a:pt x="281652" y="781050"/>
                  </a:lnTo>
                  <a:lnTo>
                    <a:pt x="263714" y="822960"/>
                  </a:lnTo>
                  <a:lnTo>
                    <a:pt x="248931" y="861060"/>
                  </a:lnTo>
                  <a:lnTo>
                    <a:pt x="230411" y="923290"/>
                  </a:lnTo>
                  <a:lnTo>
                    <a:pt x="221451" y="979170"/>
                  </a:lnTo>
                  <a:lnTo>
                    <a:pt x="222040" y="1024890"/>
                  </a:lnTo>
                  <a:lnTo>
                    <a:pt x="232169" y="1061720"/>
                  </a:lnTo>
                  <a:lnTo>
                    <a:pt x="259801" y="1093470"/>
                  </a:lnTo>
                  <a:lnTo>
                    <a:pt x="326766" y="1104900"/>
                  </a:lnTo>
                  <a:lnTo>
                    <a:pt x="442263" y="1104900"/>
                  </a:lnTo>
                  <a:lnTo>
                    <a:pt x="437410" y="1107440"/>
                  </a:lnTo>
                  <a:lnTo>
                    <a:pt x="385373" y="1127760"/>
                  </a:lnTo>
                  <a:lnTo>
                    <a:pt x="337794" y="1139190"/>
                  </a:lnTo>
                  <a:lnTo>
                    <a:pt x="295359" y="1140460"/>
                  </a:lnTo>
                  <a:close/>
                </a:path>
                <a:path w="1029969" h="1228089">
                  <a:moveTo>
                    <a:pt x="949561" y="614680"/>
                  </a:moveTo>
                  <a:lnTo>
                    <a:pt x="906083" y="614680"/>
                  </a:lnTo>
                  <a:lnTo>
                    <a:pt x="913021" y="604520"/>
                  </a:lnTo>
                  <a:lnTo>
                    <a:pt x="930915" y="576580"/>
                  </a:lnTo>
                  <a:lnTo>
                    <a:pt x="948016" y="548640"/>
                  </a:lnTo>
                  <a:lnTo>
                    <a:pt x="964266" y="520700"/>
                  </a:lnTo>
                  <a:lnTo>
                    <a:pt x="979610" y="491490"/>
                  </a:lnTo>
                  <a:lnTo>
                    <a:pt x="982778" y="485140"/>
                  </a:lnTo>
                  <a:lnTo>
                    <a:pt x="976387" y="483870"/>
                  </a:lnTo>
                  <a:lnTo>
                    <a:pt x="946425" y="472440"/>
                  </a:lnTo>
                  <a:lnTo>
                    <a:pt x="884021" y="452120"/>
                  </a:lnTo>
                  <a:lnTo>
                    <a:pt x="851785" y="443230"/>
                  </a:lnTo>
                  <a:lnTo>
                    <a:pt x="839603" y="439420"/>
                  </a:lnTo>
                  <a:lnTo>
                    <a:pt x="963518" y="439420"/>
                  </a:lnTo>
                  <a:lnTo>
                    <a:pt x="993704" y="450850"/>
                  </a:lnTo>
                  <a:lnTo>
                    <a:pt x="999057" y="453390"/>
                  </a:lnTo>
                  <a:lnTo>
                    <a:pt x="1029702" y="453390"/>
                  </a:lnTo>
                  <a:lnTo>
                    <a:pt x="1029702" y="499110"/>
                  </a:lnTo>
                  <a:lnTo>
                    <a:pt x="1016647" y="499110"/>
                  </a:lnTo>
                  <a:lnTo>
                    <a:pt x="1014025" y="504190"/>
                  </a:lnTo>
                  <a:lnTo>
                    <a:pt x="993617" y="542290"/>
                  </a:lnTo>
                  <a:lnTo>
                    <a:pt x="971293" y="580390"/>
                  </a:lnTo>
                  <a:lnTo>
                    <a:pt x="949561" y="614680"/>
                  </a:lnTo>
                  <a:close/>
                </a:path>
                <a:path w="1029969" h="1228089">
                  <a:moveTo>
                    <a:pt x="1029702" y="505460"/>
                  </a:moveTo>
                  <a:lnTo>
                    <a:pt x="1016647" y="499110"/>
                  </a:lnTo>
                  <a:lnTo>
                    <a:pt x="1029702" y="499110"/>
                  </a:lnTo>
                  <a:lnTo>
                    <a:pt x="1029702" y="505460"/>
                  </a:lnTo>
                  <a:close/>
                </a:path>
                <a:path w="1029969" h="1228089">
                  <a:moveTo>
                    <a:pt x="484576" y="789940"/>
                  </a:moveTo>
                  <a:lnTo>
                    <a:pt x="444820" y="789940"/>
                  </a:lnTo>
                  <a:lnTo>
                    <a:pt x="439795" y="778510"/>
                  </a:lnTo>
                  <a:lnTo>
                    <a:pt x="431242" y="759460"/>
                  </a:lnTo>
                  <a:lnTo>
                    <a:pt x="415735" y="720090"/>
                  </a:lnTo>
                  <a:lnTo>
                    <a:pt x="408658" y="702310"/>
                  </a:lnTo>
                  <a:lnTo>
                    <a:pt x="401735" y="683260"/>
                  </a:lnTo>
                  <a:lnTo>
                    <a:pt x="394940" y="664210"/>
                  </a:lnTo>
                  <a:lnTo>
                    <a:pt x="388216" y="645160"/>
                  </a:lnTo>
                  <a:lnTo>
                    <a:pt x="381508" y="624840"/>
                  </a:lnTo>
                  <a:lnTo>
                    <a:pt x="377575" y="613410"/>
                  </a:lnTo>
                  <a:lnTo>
                    <a:pt x="415943" y="613410"/>
                  </a:lnTo>
                  <a:lnTo>
                    <a:pt x="422642" y="633730"/>
                  </a:lnTo>
                  <a:lnTo>
                    <a:pt x="432427" y="661670"/>
                  </a:lnTo>
                  <a:lnTo>
                    <a:pt x="442744" y="689610"/>
                  </a:lnTo>
                  <a:lnTo>
                    <a:pt x="453494" y="717550"/>
                  </a:lnTo>
                  <a:lnTo>
                    <a:pt x="464745" y="744220"/>
                  </a:lnTo>
                  <a:lnTo>
                    <a:pt x="476468" y="772160"/>
                  </a:lnTo>
                  <a:lnTo>
                    <a:pt x="484576" y="789940"/>
                  </a:lnTo>
                  <a:close/>
                </a:path>
                <a:path w="1029969" h="1228089">
                  <a:moveTo>
                    <a:pt x="1029702" y="845820"/>
                  </a:moveTo>
                  <a:lnTo>
                    <a:pt x="884643" y="845820"/>
                  </a:lnTo>
                  <a:lnTo>
                    <a:pt x="916517" y="844550"/>
                  </a:lnTo>
                  <a:lnTo>
                    <a:pt x="923291" y="844550"/>
                  </a:lnTo>
                  <a:lnTo>
                    <a:pt x="922253" y="836930"/>
                  </a:lnTo>
                  <a:lnTo>
                    <a:pt x="910727" y="774700"/>
                  </a:lnTo>
                  <a:lnTo>
                    <a:pt x="895595" y="709930"/>
                  </a:lnTo>
                  <a:lnTo>
                    <a:pt x="892481" y="698500"/>
                  </a:lnTo>
                  <a:lnTo>
                    <a:pt x="930056" y="698500"/>
                  </a:lnTo>
                  <a:lnTo>
                    <a:pt x="942888" y="751840"/>
                  </a:lnTo>
                  <a:lnTo>
                    <a:pt x="951700" y="793750"/>
                  </a:lnTo>
                  <a:lnTo>
                    <a:pt x="958852" y="835660"/>
                  </a:lnTo>
                  <a:lnTo>
                    <a:pt x="959726" y="842010"/>
                  </a:lnTo>
                  <a:lnTo>
                    <a:pt x="1029702" y="842010"/>
                  </a:lnTo>
                  <a:lnTo>
                    <a:pt x="1029702" y="845820"/>
                  </a:lnTo>
                  <a:close/>
                </a:path>
                <a:path w="1029969" h="1228089">
                  <a:moveTo>
                    <a:pt x="442263" y="1104900"/>
                  </a:moveTo>
                  <a:lnTo>
                    <a:pt x="326766" y="1104900"/>
                  </a:lnTo>
                  <a:lnTo>
                    <a:pt x="370638" y="1094740"/>
                  </a:lnTo>
                  <a:lnTo>
                    <a:pt x="420204" y="1075690"/>
                  </a:lnTo>
                  <a:lnTo>
                    <a:pt x="474810" y="1046480"/>
                  </a:lnTo>
                  <a:lnTo>
                    <a:pt x="492649" y="1036320"/>
                  </a:lnTo>
                  <a:lnTo>
                    <a:pt x="511041" y="1024890"/>
                  </a:lnTo>
                  <a:lnTo>
                    <a:pt x="529904" y="1010920"/>
                  </a:lnTo>
                  <a:lnTo>
                    <a:pt x="549156" y="998220"/>
                  </a:lnTo>
                  <a:lnTo>
                    <a:pt x="553745" y="994410"/>
                  </a:lnTo>
                  <a:lnTo>
                    <a:pt x="550686" y="989330"/>
                  </a:lnTo>
                  <a:lnTo>
                    <a:pt x="528431" y="953770"/>
                  </a:lnTo>
                  <a:lnTo>
                    <a:pt x="506787" y="915670"/>
                  </a:lnTo>
                  <a:lnTo>
                    <a:pt x="485828" y="876300"/>
                  </a:lnTo>
                  <a:lnTo>
                    <a:pt x="464376" y="833120"/>
                  </a:lnTo>
                  <a:lnTo>
                    <a:pt x="461590" y="831850"/>
                  </a:lnTo>
                  <a:lnTo>
                    <a:pt x="416403" y="820420"/>
                  </a:lnTo>
                  <a:lnTo>
                    <a:pt x="372543" y="807720"/>
                  </a:lnTo>
                  <a:lnTo>
                    <a:pt x="330147" y="793750"/>
                  </a:lnTo>
                  <a:lnTo>
                    <a:pt x="289354" y="778510"/>
                  </a:lnTo>
                  <a:lnTo>
                    <a:pt x="284055" y="775970"/>
                  </a:lnTo>
                  <a:lnTo>
                    <a:pt x="392138" y="775970"/>
                  </a:lnTo>
                  <a:lnTo>
                    <a:pt x="400119" y="778510"/>
                  </a:lnTo>
                  <a:lnTo>
                    <a:pt x="432639" y="787400"/>
                  </a:lnTo>
                  <a:lnTo>
                    <a:pt x="444820" y="789940"/>
                  </a:lnTo>
                  <a:lnTo>
                    <a:pt x="484576" y="789940"/>
                  </a:lnTo>
                  <a:lnTo>
                    <a:pt x="488630" y="798830"/>
                  </a:lnTo>
                  <a:lnTo>
                    <a:pt x="489887" y="801370"/>
                  </a:lnTo>
                  <a:lnTo>
                    <a:pt x="519212" y="807720"/>
                  </a:lnTo>
                  <a:lnTo>
                    <a:pt x="546159" y="814070"/>
                  </a:lnTo>
                  <a:lnTo>
                    <a:pt x="607988" y="825500"/>
                  </a:lnTo>
                  <a:lnTo>
                    <a:pt x="694724" y="836930"/>
                  </a:lnTo>
                  <a:lnTo>
                    <a:pt x="723304" y="839470"/>
                  </a:lnTo>
                  <a:lnTo>
                    <a:pt x="776502" y="839470"/>
                  </a:lnTo>
                  <a:lnTo>
                    <a:pt x="772850" y="843280"/>
                  </a:lnTo>
                  <a:lnTo>
                    <a:pt x="509935" y="843280"/>
                  </a:lnTo>
                  <a:lnTo>
                    <a:pt x="515725" y="854710"/>
                  </a:lnTo>
                  <a:lnTo>
                    <a:pt x="546493" y="911860"/>
                  </a:lnTo>
                  <a:lnTo>
                    <a:pt x="579146" y="966470"/>
                  </a:lnTo>
                  <a:lnTo>
                    <a:pt x="582751" y="971550"/>
                  </a:lnTo>
                  <a:lnTo>
                    <a:pt x="640263" y="971550"/>
                  </a:lnTo>
                  <a:lnTo>
                    <a:pt x="607497" y="999490"/>
                  </a:lnTo>
                  <a:lnTo>
                    <a:pt x="603072" y="1002030"/>
                  </a:lnTo>
                  <a:lnTo>
                    <a:pt x="606295" y="1007110"/>
                  </a:lnTo>
                  <a:lnTo>
                    <a:pt x="619108" y="1024890"/>
                  </a:lnTo>
                  <a:lnTo>
                    <a:pt x="574066" y="1024890"/>
                  </a:lnTo>
                  <a:lnTo>
                    <a:pt x="569095" y="1028700"/>
                  </a:lnTo>
                  <a:lnTo>
                    <a:pt x="549665" y="1042670"/>
                  </a:lnTo>
                  <a:lnTo>
                    <a:pt x="530501" y="1055370"/>
                  </a:lnTo>
                  <a:lnTo>
                    <a:pt x="511665" y="1066800"/>
                  </a:lnTo>
                  <a:lnTo>
                    <a:pt x="493219" y="1078230"/>
                  </a:lnTo>
                  <a:lnTo>
                    <a:pt x="442263" y="1104900"/>
                  </a:lnTo>
                  <a:close/>
                </a:path>
                <a:path w="1029969" h="1228089">
                  <a:moveTo>
                    <a:pt x="1029702" y="842010"/>
                  </a:moveTo>
                  <a:lnTo>
                    <a:pt x="959726" y="842010"/>
                  </a:lnTo>
                  <a:lnTo>
                    <a:pt x="982067" y="839470"/>
                  </a:lnTo>
                  <a:lnTo>
                    <a:pt x="998354" y="838200"/>
                  </a:lnTo>
                  <a:lnTo>
                    <a:pt x="1029702" y="833120"/>
                  </a:lnTo>
                  <a:lnTo>
                    <a:pt x="1029702" y="842010"/>
                  </a:lnTo>
                  <a:close/>
                </a:path>
                <a:path w="1029969" h="1228089">
                  <a:moveTo>
                    <a:pt x="640263" y="971550"/>
                  </a:moveTo>
                  <a:lnTo>
                    <a:pt x="582751" y="971550"/>
                  </a:lnTo>
                  <a:lnTo>
                    <a:pt x="588050" y="967740"/>
                  </a:lnTo>
                  <a:lnTo>
                    <a:pt x="636367" y="927100"/>
                  </a:lnTo>
                  <a:lnTo>
                    <a:pt x="660505" y="905510"/>
                  </a:lnTo>
                  <a:lnTo>
                    <a:pt x="684520" y="882650"/>
                  </a:lnTo>
                  <a:lnTo>
                    <a:pt x="693642" y="873760"/>
                  </a:lnTo>
                  <a:lnTo>
                    <a:pt x="680969" y="871220"/>
                  </a:lnTo>
                  <a:lnTo>
                    <a:pt x="661263" y="869950"/>
                  </a:lnTo>
                  <a:lnTo>
                    <a:pt x="641522" y="867410"/>
                  </a:lnTo>
                  <a:lnTo>
                    <a:pt x="621811" y="863600"/>
                  </a:lnTo>
                  <a:lnTo>
                    <a:pt x="602198" y="861060"/>
                  </a:lnTo>
                  <a:lnTo>
                    <a:pt x="576368" y="857250"/>
                  </a:lnTo>
                  <a:lnTo>
                    <a:pt x="509935" y="843280"/>
                  </a:lnTo>
                  <a:lnTo>
                    <a:pt x="772850" y="843280"/>
                  </a:lnTo>
                  <a:lnTo>
                    <a:pt x="785578" y="844550"/>
                  </a:lnTo>
                  <a:lnTo>
                    <a:pt x="819050" y="845820"/>
                  </a:lnTo>
                  <a:lnTo>
                    <a:pt x="1029702" y="845820"/>
                  </a:lnTo>
                  <a:lnTo>
                    <a:pt x="1029702" y="869950"/>
                  </a:lnTo>
                  <a:lnTo>
                    <a:pt x="1015505" y="872490"/>
                  </a:lnTo>
                  <a:lnTo>
                    <a:pt x="1000935" y="873760"/>
                  </a:lnTo>
                  <a:lnTo>
                    <a:pt x="985985" y="876300"/>
                  </a:lnTo>
                  <a:lnTo>
                    <a:pt x="970651" y="877570"/>
                  </a:lnTo>
                  <a:lnTo>
                    <a:pt x="740512" y="877570"/>
                  </a:lnTo>
                  <a:lnTo>
                    <a:pt x="738490" y="880110"/>
                  </a:lnTo>
                  <a:lnTo>
                    <a:pt x="705878" y="911860"/>
                  </a:lnTo>
                  <a:lnTo>
                    <a:pt x="673096" y="942340"/>
                  </a:lnTo>
                  <a:lnTo>
                    <a:pt x="640263" y="971550"/>
                  </a:lnTo>
                  <a:close/>
                </a:path>
                <a:path w="1029969" h="1228089">
                  <a:moveTo>
                    <a:pt x="879480" y="882650"/>
                  </a:moveTo>
                  <a:lnTo>
                    <a:pt x="835179" y="882650"/>
                  </a:lnTo>
                  <a:lnTo>
                    <a:pt x="743297" y="877570"/>
                  </a:lnTo>
                  <a:lnTo>
                    <a:pt x="964533" y="877570"/>
                  </a:lnTo>
                  <a:lnTo>
                    <a:pt x="964793" y="880110"/>
                  </a:lnTo>
                  <a:lnTo>
                    <a:pt x="922471" y="880110"/>
                  </a:lnTo>
                  <a:lnTo>
                    <a:pt x="879480" y="882650"/>
                  </a:lnTo>
                  <a:close/>
                </a:path>
                <a:path w="1029969" h="1228089">
                  <a:moveTo>
                    <a:pt x="968630" y="920750"/>
                  </a:moveTo>
                  <a:lnTo>
                    <a:pt x="965626" y="920750"/>
                  </a:lnTo>
                  <a:lnTo>
                    <a:pt x="957949" y="919480"/>
                  </a:lnTo>
                  <a:lnTo>
                    <a:pt x="931894" y="919480"/>
                  </a:lnTo>
                  <a:lnTo>
                    <a:pt x="931812" y="918210"/>
                  </a:lnTo>
                  <a:lnTo>
                    <a:pt x="930426" y="901700"/>
                  </a:lnTo>
                  <a:lnTo>
                    <a:pt x="928152" y="880110"/>
                  </a:lnTo>
                  <a:lnTo>
                    <a:pt x="964793" y="880110"/>
                  </a:lnTo>
                  <a:lnTo>
                    <a:pt x="966092" y="892810"/>
                  </a:lnTo>
                  <a:lnTo>
                    <a:pt x="966923" y="900430"/>
                  </a:lnTo>
                  <a:lnTo>
                    <a:pt x="967693" y="909320"/>
                  </a:lnTo>
                  <a:lnTo>
                    <a:pt x="968422" y="918210"/>
                  </a:lnTo>
                  <a:lnTo>
                    <a:pt x="968526" y="919480"/>
                  </a:lnTo>
                  <a:lnTo>
                    <a:pt x="934489" y="919480"/>
                  </a:lnTo>
                  <a:lnTo>
                    <a:pt x="931976" y="920750"/>
                  </a:lnTo>
                  <a:lnTo>
                    <a:pt x="968630" y="920750"/>
                  </a:lnTo>
                  <a:close/>
                </a:path>
                <a:path w="1029969" h="1228089">
                  <a:moveTo>
                    <a:pt x="844137" y="1228090"/>
                  </a:moveTo>
                  <a:lnTo>
                    <a:pt x="829315" y="1228090"/>
                  </a:lnTo>
                  <a:lnTo>
                    <a:pt x="813929" y="1226820"/>
                  </a:lnTo>
                  <a:lnTo>
                    <a:pt x="771230" y="1214120"/>
                  </a:lnTo>
                  <a:lnTo>
                    <a:pt x="726473" y="1187450"/>
                  </a:lnTo>
                  <a:lnTo>
                    <a:pt x="680281" y="1150620"/>
                  </a:lnTo>
                  <a:lnTo>
                    <a:pt x="633280" y="1101090"/>
                  </a:lnTo>
                  <a:lnTo>
                    <a:pt x="605735" y="1068070"/>
                  </a:lnTo>
                  <a:lnTo>
                    <a:pt x="577616" y="1029970"/>
                  </a:lnTo>
                  <a:lnTo>
                    <a:pt x="574066" y="1024890"/>
                  </a:lnTo>
                  <a:lnTo>
                    <a:pt x="619108" y="1024890"/>
                  </a:lnTo>
                  <a:lnTo>
                    <a:pt x="620023" y="1026160"/>
                  </a:lnTo>
                  <a:lnTo>
                    <a:pt x="647377" y="1061720"/>
                  </a:lnTo>
                  <a:lnTo>
                    <a:pt x="706168" y="1125220"/>
                  </a:lnTo>
                  <a:lnTo>
                    <a:pt x="749479" y="1159510"/>
                  </a:lnTo>
                  <a:lnTo>
                    <a:pt x="789970" y="1182370"/>
                  </a:lnTo>
                  <a:lnTo>
                    <a:pt x="826752" y="1192530"/>
                  </a:lnTo>
                  <a:lnTo>
                    <a:pt x="914769" y="1192530"/>
                  </a:lnTo>
                  <a:lnTo>
                    <a:pt x="894726" y="1210310"/>
                  </a:lnTo>
                  <a:lnTo>
                    <a:pt x="871887" y="1221740"/>
                  </a:lnTo>
                  <a:lnTo>
                    <a:pt x="858345" y="1225550"/>
                  </a:lnTo>
                  <a:lnTo>
                    <a:pt x="844137" y="1228090"/>
                  </a:lnTo>
                  <a:close/>
                </a:path>
                <a:path w="1029969" h="1228089">
                  <a:moveTo>
                    <a:pt x="914769" y="1192530"/>
                  </a:moveTo>
                  <a:lnTo>
                    <a:pt x="826752" y="1192530"/>
                  </a:lnTo>
                  <a:lnTo>
                    <a:pt x="858941" y="1187450"/>
                  </a:lnTo>
                  <a:lnTo>
                    <a:pt x="874153" y="1179830"/>
                  </a:lnTo>
                  <a:lnTo>
                    <a:pt x="887797" y="1168400"/>
                  </a:lnTo>
                  <a:lnTo>
                    <a:pt x="899824" y="1151890"/>
                  </a:lnTo>
                  <a:lnTo>
                    <a:pt x="910180" y="1131570"/>
                  </a:lnTo>
                  <a:lnTo>
                    <a:pt x="911109" y="1130300"/>
                  </a:lnTo>
                  <a:lnTo>
                    <a:pt x="913185" y="1130300"/>
                  </a:lnTo>
                  <a:lnTo>
                    <a:pt x="928412" y="1135380"/>
                  </a:lnTo>
                  <a:lnTo>
                    <a:pt x="936153" y="1136650"/>
                  </a:lnTo>
                  <a:lnTo>
                    <a:pt x="947435" y="1136650"/>
                  </a:lnTo>
                  <a:lnTo>
                    <a:pt x="946179" y="1140460"/>
                  </a:lnTo>
                  <a:lnTo>
                    <a:pt x="931944" y="1168400"/>
                  </a:lnTo>
                  <a:lnTo>
                    <a:pt x="914769" y="1192530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16842590" y="2699971"/>
            <a:ext cx="1313180" cy="1299210"/>
            <a:chOff x="16842590" y="2699971"/>
            <a:chExt cx="1313180" cy="1299210"/>
          </a:xfrm>
        </p:grpSpPr>
        <p:sp>
          <p:nvSpPr>
            <p:cNvPr id="11" name="object 11" descr=""/>
            <p:cNvSpPr/>
            <p:nvPr/>
          </p:nvSpPr>
          <p:spPr>
            <a:xfrm>
              <a:off x="16842588" y="2699981"/>
              <a:ext cx="1313180" cy="1299210"/>
            </a:xfrm>
            <a:custGeom>
              <a:avLst/>
              <a:gdLst/>
              <a:ahLst/>
              <a:cxnLst/>
              <a:rect l="l" t="t" r="r" b="b"/>
              <a:pathLst>
                <a:path w="1313180" h="1299210">
                  <a:moveTo>
                    <a:pt x="508279" y="822909"/>
                  </a:moveTo>
                  <a:lnTo>
                    <a:pt x="508241" y="817283"/>
                  </a:lnTo>
                  <a:lnTo>
                    <a:pt x="508127" y="796137"/>
                  </a:lnTo>
                  <a:lnTo>
                    <a:pt x="480263" y="662025"/>
                  </a:lnTo>
                  <a:lnTo>
                    <a:pt x="479742" y="660819"/>
                  </a:lnTo>
                  <a:lnTo>
                    <a:pt x="479742" y="817283"/>
                  </a:lnTo>
                  <a:lnTo>
                    <a:pt x="474154" y="830922"/>
                  </a:lnTo>
                  <a:lnTo>
                    <a:pt x="463867" y="841476"/>
                  </a:lnTo>
                  <a:lnTo>
                    <a:pt x="449834" y="847483"/>
                  </a:lnTo>
                  <a:lnTo>
                    <a:pt x="256679" y="887628"/>
                  </a:lnTo>
                  <a:lnTo>
                    <a:pt x="241312" y="887628"/>
                  </a:lnTo>
                  <a:lnTo>
                    <a:pt x="211239" y="857808"/>
                  </a:lnTo>
                  <a:lnTo>
                    <a:pt x="183375" y="723747"/>
                  </a:lnTo>
                  <a:lnTo>
                    <a:pt x="183311" y="708507"/>
                  </a:lnTo>
                  <a:lnTo>
                    <a:pt x="188899" y="694867"/>
                  </a:lnTo>
                  <a:lnTo>
                    <a:pt x="199186" y="684301"/>
                  </a:lnTo>
                  <a:lnTo>
                    <a:pt x="213194" y="678307"/>
                  </a:lnTo>
                  <a:lnTo>
                    <a:pt x="406742" y="638073"/>
                  </a:lnTo>
                  <a:lnTo>
                    <a:pt x="421614" y="638073"/>
                  </a:lnTo>
                  <a:lnTo>
                    <a:pt x="451802" y="667981"/>
                  </a:lnTo>
                  <a:lnTo>
                    <a:pt x="479666" y="802030"/>
                  </a:lnTo>
                  <a:lnTo>
                    <a:pt x="479742" y="817283"/>
                  </a:lnTo>
                  <a:lnTo>
                    <a:pt x="479742" y="660819"/>
                  </a:lnTo>
                  <a:lnTo>
                    <a:pt x="470001" y="638073"/>
                  </a:lnTo>
                  <a:lnTo>
                    <a:pt x="469722" y="637413"/>
                  </a:lnTo>
                  <a:lnTo>
                    <a:pt x="451180" y="619353"/>
                  </a:lnTo>
                  <a:lnTo>
                    <a:pt x="427228" y="609549"/>
                  </a:lnTo>
                  <a:lnTo>
                    <a:pt x="400456" y="609688"/>
                  </a:lnTo>
                  <a:lnTo>
                    <a:pt x="207302" y="649846"/>
                  </a:lnTo>
                  <a:lnTo>
                    <a:pt x="182676" y="660374"/>
                  </a:lnTo>
                  <a:lnTo>
                    <a:pt x="164617" y="678916"/>
                  </a:lnTo>
                  <a:lnTo>
                    <a:pt x="154800" y="702868"/>
                  </a:lnTo>
                  <a:lnTo>
                    <a:pt x="154914" y="729653"/>
                  </a:lnTo>
                  <a:lnTo>
                    <a:pt x="182778" y="863701"/>
                  </a:lnTo>
                  <a:lnTo>
                    <a:pt x="193319" y="888339"/>
                  </a:lnTo>
                  <a:lnTo>
                    <a:pt x="211861" y="906411"/>
                  </a:lnTo>
                  <a:lnTo>
                    <a:pt x="235496" y="916089"/>
                  </a:lnTo>
                  <a:lnTo>
                    <a:pt x="262585" y="916089"/>
                  </a:lnTo>
                  <a:lnTo>
                    <a:pt x="399542" y="887628"/>
                  </a:lnTo>
                  <a:lnTo>
                    <a:pt x="455790" y="875944"/>
                  </a:lnTo>
                  <a:lnTo>
                    <a:pt x="480415" y="865416"/>
                  </a:lnTo>
                  <a:lnTo>
                    <a:pt x="498475" y="846874"/>
                  </a:lnTo>
                  <a:lnTo>
                    <a:pt x="508279" y="822909"/>
                  </a:lnTo>
                  <a:close/>
                </a:path>
                <a:path w="1313180" h="1299210">
                  <a:moveTo>
                    <a:pt x="752195" y="694359"/>
                  </a:moveTo>
                  <a:lnTo>
                    <a:pt x="744651" y="658202"/>
                  </a:lnTo>
                  <a:lnTo>
                    <a:pt x="640435" y="679894"/>
                  </a:lnTo>
                  <a:lnTo>
                    <a:pt x="647966" y="716000"/>
                  </a:lnTo>
                  <a:lnTo>
                    <a:pt x="752195" y="694359"/>
                  </a:lnTo>
                  <a:close/>
                </a:path>
                <a:path w="1313180" h="1299210">
                  <a:moveTo>
                    <a:pt x="873036" y="747141"/>
                  </a:moveTo>
                  <a:lnTo>
                    <a:pt x="872921" y="720369"/>
                  </a:lnTo>
                  <a:lnTo>
                    <a:pt x="845058" y="586257"/>
                  </a:lnTo>
                  <a:lnTo>
                    <a:pt x="844486" y="584936"/>
                  </a:lnTo>
                  <a:lnTo>
                    <a:pt x="844486" y="741514"/>
                  </a:lnTo>
                  <a:lnTo>
                    <a:pt x="838898" y="755154"/>
                  </a:lnTo>
                  <a:lnTo>
                    <a:pt x="828624" y="765708"/>
                  </a:lnTo>
                  <a:lnTo>
                    <a:pt x="814628" y="771715"/>
                  </a:lnTo>
                  <a:lnTo>
                    <a:pt x="621474" y="811809"/>
                  </a:lnTo>
                  <a:lnTo>
                    <a:pt x="606031" y="811809"/>
                  </a:lnTo>
                  <a:lnTo>
                    <a:pt x="576021" y="782040"/>
                  </a:lnTo>
                  <a:lnTo>
                    <a:pt x="548170" y="647928"/>
                  </a:lnTo>
                  <a:lnTo>
                    <a:pt x="548081" y="632675"/>
                  </a:lnTo>
                  <a:lnTo>
                    <a:pt x="553681" y="619048"/>
                  </a:lnTo>
                  <a:lnTo>
                    <a:pt x="563968" y="608507"/>
                  </a:lnTo>
                  <a:lnTo>
                    <a:pt x="577989" y="602538"/>
                  </a:lnTo>
                  <a:lnTo>
                    <a:pt x="771537" y="562305"/>
                  </a:lnTo>
                  <a:lnTo>
                    <a:pt x="786384" y="562305"/>
                  </a:lnTo>
                  <a:lnTo>
                    <a:pt x="816546" y="592162"/>
                  </a:lnTo>
                  <a:lnTo>
                    <a:pt x="844410" y="726262"/>
                  </a:lnTo>
                  <a:lnTo>
                    <a:pt x="844486" y="741514"/>
                  </a:lnTo>
                  <a:lnTo>
                    <a:pt x="844486" y="584936"/>
                  </a:lnTo>
                  <a:lnTo>
                    <a:pt x="834783" y="562305"/>
                  </a:lnTo>
                  <a:lnTo>
                    <a:pt x="834504" y="561644"/>
                  </a:lnTo>
                  <a:lnTo>
                    <a:pt x="815949" y="543585"/>
                  </a:lnTo>
                  <a:lnTo>
                    <a:pt x="791984" y="533781"/>
                  </a:lnTo>
                  <a:lnTo>
                    <a:pt x="765200" y="533933"/>
                  </a:lnTo>
                  <a:lnTo>
                    <a:pt x="572033" y="574027"/>
                  </a:lnTo>
                  <a:lnTo>
                    <a:pt x="547420" y="584568"/>
                  </a:lnTo>
                  <a:lnTo>
                    <a:pt x="529361" y="603123"/>
                  </a:lnTo>
                  <a:lnTo>
                    <a:pt x="519557" y="627075"/>
                  </a:lnTo>
                  <a:lnTo>
                    <a:pt x="519671" y="647928"/>
                  </a:lnTo>
                  <a:lnTo>
                    <a:pt x="547560" y="787933"/>
                  </a:lnTo>
                  <a:lnTo>
                    <a:pt x="576630" y="830618"/>
                  </a:lnTo>
                  <a:lnTo>
                    <a:pt x="600303" y="840320"/>
                  </a:lnTo>
                  <a:lnTo>
                    <a:pt x="627380" y="840320"/>
                  </a:lnTo>
                  <a:lnTo>
                    <a:pt x="764552" y="811809"/>
                  </a:lnTo>
                  <a:lnTo>
                    <a:pt x="820534" y="800176"/>
                  </a:lnTo>
                  <a:lnTo>
                    <a:pt x="845146" y="789622"/>
                  </a:lnTo>
                  <a:lnTo>
                    <a:pt x="863219" y="771080"/>
                  </a:lnTo>
                  <a:lnTo>
                    <a:pt x="873036" y="747141"/>
                  </a:lnTo>
                  <a:close/>
                </a:path>
                <a:path w="1313180" h="1299210">
                  <a:moveTo>
                    <a:pt x="1099451" y="317360"/>
                  </a:moveTo>
                  <a:lnTo>
                    <a:pt x="1099400" y="309003"/>
                  </a:lnTo>
                  <a:lnTo>
                    <a:pt x="1099286" y="287896"/>
                  </a:lnTo>
                  <a:lnTo>
                    <a:pt x="1070698" y="150431"/>
                  </a:lnTo>
                  <a:lnTo>
                    <a:pt x="1070698" y="311708"/>
                  </a:lnTo>
                  <a:lnTo>
                    <a:pt x="1064158" y="327685"/>
                  </a:lnTo>
                  <a:lnTo>
                    <a:pt x="1052118" y="340042"/>
                  </a:lnTo>
                  <a:lnTo>
                    <a:pt x="1035710" y="347052"/>
                  </a:lnTo>
                  <a:lnTo>
                    <a:pt x="185343" y="523709"/>
                  </a:lnTo>
                  <a:lnTo>
                    <a:pt x="167297" y="523709"/>
                  </a:lnTo>
                  <a:lnTo>
                    <a:pt x="132194" y="488861"/>
                  </a:lnTo>
                  <a:lnTo>
                    <a:pt x="101815" y="342785"/>
                  </a:lnTo>
                  <a:lnTo>
                    <a:pt x="101727" y="324954"/>
                  </a:lnTo>
                  <a:lnTo>
                    <a:pt x="108267" y="309003"/>
                  </a:lnTo>
                  <a:lnTo>
                    <a:pt x="120307" y="296659"/>
                  </a:lnTo>
                  <a:lnTo>
                    <a:pt x="136728" y="289636"/>
                  </a:lnTo>
                  <a:lnTo>
                    <a:pt x="987615" y="112864"/>
                  </a:lnTo>
                  <a:lnTo>
                    <a:pt x="1004912" y="112864"/>
                  </a:lnTo>
                  <a:lnTo>
                    <a:pt x="1040244" y="147828"/>
                  </a:lnTo>
                  <a:lnTo>
                    <a:pt x="1070610" y="293839"/>
                  </a:lnTo>
                  <a:lnTo>
                    <a:pt x="1070698" y="311708"/>
                  </a:lnTo>
                  <a:lnTo>
                    <a:pt x="1070698" y="150431"/>
                  </a:lnTo>
                  <a:lnTo>
                    <a:pt x="1068920" y="141871"/>
                  </a:lnTo>
                  <a:lnTo>
                    <a:pt x="1057338" y="114782"/>
                  </a:lnTo>
                  <a:lnTo>
                    <a:pt x="1055370" y="112864"/>
                  </a:lnTo>
                  <a:lnTo>
                    <a:pt x="1036942" y="94907"/>
                  </a:lnTo>
                  <a:lnTo>
                    <a:pt x="1010602" y="84112"/>
                  </a:lnTo>
                  <a:lnTo>
                    <a:pt x="981138" y="84239"/>
                  </a:lnTo>
                  <a:lnTo>
                    <a:pt x="130771" y="260959"/>
                  </a:lnTo>
                  <a:lnTo>
                    <a:pt x="103682" y="272554"/>
                  </a:lnTo>
                  <a:lnTo>
                    <a:pt x="83807" y="292950"/>
                  </a:lnTo>
                  <a:lnTo>
                    <a:pt x="72999" y="319303"/>
                  </a:lnTo>
                  <a:lnTo>
                    <a:pt x="73113" y="343712"/>
                  </a:lnTo>
                  <a:lnTo>
                    <a:pt x="103505" y="494817"/>
                  </a:lnTo>
                  <a:lnTo>
                    <a:pt x="135483" y="541769"/>
                  </a:lnTo>
                  <a:lnTo>
                    <a:pt x="161836" y="552564"/>
                  </a:lnTo>
                  <a:lnTo>
                    <a:pt x="191300" y="552386"/>
                  </a:lnTo>
                  <a:lnTo>
                    <a:pt x="329336" y="523709"/>
                  </a:lnTo>
                  <a:lnTo>
                    <a:pt x="1041654" y="375729"/>
                  </a:lnTo>
                  <a:lnTo>
                    <a:pt x="1068755" y="364121"/>
                  </a:lnTo>
                  <a:lnTo>
                    <a:pt x="1088644" y="343712"/>
                  </a:lnTo>
                  <a:lnTo>
                    <a:pt x="1099451" y="317360"/>
                  </a:lnTo>
                  <a:close/>
                </a:path>
                <a:path w="1313180" h="1299210">
                  <a:moveTo>
                    <a:pt x="1312621" y="1030109"/>
                  </a:moveTo>
                  <a:lnTo>
                    <a:pt x="1312545" y="992847"/>
                  </a:lnTo>
                  <a:lnTo>
                    <a:pt x="1281722" y="844524"/>
                  </a:lnTo>
                  <a:lnTo>
                    <a:pt x="1281722" y="1024039"/>
                  </a:lnTo>
                  <a:lnTo>
                    <a:pt x="1272336" y="1046226"/>
                  </a:lnTo>
                  <a:lnTo>
                    <a:pt x="1255166" y="1063459"/>
                  </a:lnTo>
                  <a:lnTo>
                    <a:pt x="1231811" y="1073302"/>
                  </a:lnTo>
                  <a:lnTo>
                    <a:pt x="297319" y="1267447"/>
                  </a:lnTo>
                  <a:lnTo>
                    <a:pt x="271983" y="1267701"/>
                  </a:lnTo>
                  <a:lnTo>
                    <a:pt x="249364" y="1258735"/>
                  </a:lnTo>
                  <a:lnTo>
                    <a:pt x="231902" y="1242136"/>
                  </a:lnTo>
                  <a:lnTo>
                    <a:pt x="222046" y="1219428"/>
                  </a:lnTo>
                  <a:lnTo>
                    <a:pt x="30911" y="299364"/>
                  </a:lnTo>
                  <a:lnTo>
                    <a:pt x="30899" y="274612"/>
                  </a:lnTo>
                  <a:lnTo>
                    <a:pt x="40284" y="252412"/>
                  </a:lnTo>
                  <a:lnTo>
                    <a:pt x="57518" y="235140"/>
                  </a:lnTo>
                  <a:lnTo>
                    <a:pt x="80784" y="225285"/>
                  </a:lnTo>
                  <a:lnTo>
                    <a:pt x="1015276" y="31153"/>
                  </a:lnTo>
                  <a:lnTo>
                    <a:pt x="1040612" y="30899"/>
                  </a:lnTo>
                  <a:lnTo>
                    <a:pt x="1063231" y="39852"/>
                  </a:lnTo>
                  <a:lnTo>
                    <a:pt x="1080693" y="56464"/>
                  </a:lnTo>
                  <a:lnTo>
                    <a:pt x="1090549" y="79159"/>
                  </a:lnTo>
                  <a:lnTo>
                    <a:pt x="1281684" y="999286"/>
                  </a:lnTo>
                  <a:lnTo>
                    <a:pt x="1281722" y="1024039"/>
                  </a:lnTo>
                  <a:lnTo>
                    <a:pt x="1281722" y="844524"/>
                  </a:lnTo>
                  <a:lnTo>
                    <a:pt x="1121359" y="72771"/>
                  </a:lnTo>
                  <a:lnTo>
                    <a:pt x="1106601" y="38582"/>
                  </a:lnTo>
                  <a:lnTo>
                    <a:pt x="1098588" y="30899"/>
                  </a:lnTo>
                  <a:lnTo>
                    <a:pt x="1080503" y="13550"/>
                  </a:lnTo>
                  <a:lnTo>
                    <a:pt x="1046721" y="0"/>
                  </a:lnTo>
                  <a:lnTo>
                    <a:pt x="1008888" y="279"/>
                  </a:lnTo>
                  <a:lnTo>
                    <a:pt x="74396" y="194475"/>
                  </a:lnTo>
                  <a:lnTo>
                    <a:pt x="39573" y="209257"/>
                  </a:lnTo>
                  <a:lnTo>
                    <a:pt x="13970" y="235140"/>
                  </a:lnTo>
                  <a:lnTo>
                    <a:pt x="0" y="268516"/>
                  </a:lnTo>
                  <a:lnTo>
                    <a:pt x="50" y="305752"/>
                  </a:lnTo>
                  <a:lnTo>
                    <a:pt x="191236" y="1225816"/>
                  </a:lnTo>
                  <a:lnTo>
                    <a:pt x="206019" y="1260017"/>
                  </a:lnTo>
                  <a:lnTo>
                    <a:pt x="232117" y="1285074"/>
                  </a:lnTo>
                  <a:lnTo>
                    <a:pt x="265887" y="1298625"/>
                  </a:lnTo>
                  <a:lnTo>
                    <a:pt x="303720" y="1298308"/>
                  </a:lnTo>
                  <a:lnTo>
                    <a:pt x="451053" y="1267701"/>
                  </a:lnTo>
                  <a:lnTo>
                    <a:pt x="1238262" y="1104112"/>
                  </a:lnTo>
                  <a:lnTo>
                    <a:pt x="1273060" y="1089342"/>
                  </a:lnTo>
                  <a:lnTo>
                    <a:pt x="1298663" y="1063459"/>
                  </a:lnTo>
                  <a:lnTo>
                    <a:pt x="1312621" y="1030109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11894" y="3402151"/>
              <a:ext cx="124383" cy="121433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7060887" y="3615230"/>
              <a:ext cx="353695" cy="306705"/>
            </a:xfrm>
            <a:custGeom>
              <a:avLst/>
              <a:gdLst/>
              <a:ahLst/>
              <a:cxnLst/>
              <a:rect l="l" t="t" r="r" b="b"/>
              <a:pathLst>
                <a:path w="353694" h="306704">
                  <a:moveTo>
                    <a:pt x="81037" y="306674"/>
                  </a:moveTo>
                  <a:lnTo>
                    <a:pt x="38536" y="278808"/>
                  </a:lnTo>
                  <a:lnTo>
                    <a:pt x="150" y="120085"/>
                  </a:lnTo>
                  <a:lnTo>
                    <a:pt x="116" y="114131"/>
                  </a:lnTo>
                  <a:lnTo>
                    <a:pt x="0" y="93304"/>
                  </a:lnTo>
                  <a:lnTo>
                    <a:pt x="9805" y="69344"/>
                  </a:lnTo>
                  <a:lnTo>
                    <a:pt x="27866" y="50803"/>
                  </a:lnTo>
                  <a:lnTo>
                    <a:pt x="52482" y="40276"/>
                  </a:lnTo>
                  <a:lnTo>
                    <a:pt x="246302" y="0"/>
                  </a:lnTo>
                  <a:lnTo>
                    <a:pt x="272468" y="0"/>
                  </a:lnTo>
                  <a:lnTo>
                    <a:pt x="296415" y="9808"/>
                  </a:lnTo>
                  <a:lnTo>
                    <a:pt x="314953" y="27872"/>
                  </a:lnTo>
                  <a:lnTo>
                    <a:pt x="315225" y="28507"/>
                  </a:lnTo>
                  <a:lnTo>
                    <a:pt x="251976" y="28507"/>
                  </a:lnTo>
                  <a:lnTo>
                    <a:pt x="58436" y="68736"/>
                  </a:lnTo>
                  <a:lnTo>
                    <a:pt x="44411" y="74738"/>
                  </a:lnTo>
                  <a:lnTo>
                    <a:pt x="34120" y="85288"/>
                  </a:lnTo>
                  <a:lnTo>
                    <a:pt x="28531" y="98910"/>
                  </a:lnTo>
                  <a:lnTo>
                    <a:pt x="28610" y="114131"/>
                  </a:lnTo>
                  <a:lnTo>
                    <a:pt x="56469" y="248238"/>
                  </a:lnTo>
                  <a:lnTo>
                    <a:pt x="62472" y="262262"/>
                  </a:lnTo>
                  <a:lnTo>
                    <a:pt x="73028" y="272553"/>
                  </a:lnTo>
                  <a:lnTo>
                    <a:pt x="86473" y="278064"/>
                  </a:lnTo>
                  <a:lnTo>
                    <a:pt x="244737" y="278064"/>
                  </a:lnTo>
                  <a:lnTo>
                    <a:pt x="107818" y="306524"/>
                  </a:lnTo>
                  <a:lnTo>
                    <a:pt x="81037" y="306674"/>
                  </a:lnTo>
                  <a:close/>
                </a:path>
                <a:path w="353694" h="306704">
                  <a:moveTo>
                    <a:pt x="244737" y="278064"/>
                  </a:moveTo>
                  <a:lnTo>
                    <a:pt x="101918" y="278064"/>
                  </a:lnTo>
                  <a:lnTo>
                    <a:pt x="295076" y="237913"/>
                  </a:lnTo>
                  <a:lnTo>
                    <a:pt x="309093" y="231911"/>
                  </a:lnTo>
                  <a:lnTo>
                    <a:pt x="319371" y="221355"/>
                  </a:lnTo>
                  <a:lnTo>
                    <a:pt x="324958" y="207716"/>
                  </a:lnTo>
                  <a:lnTo>
                    <a:pt x="324902" y="192465"/>
                  </a:lnTo>
                  <a:lnTo>
                    <a:pt x="296988" y="58412"/>
                  </a:lnTo>
                  <a:lnTo>
                    <a:pt x="291017" y="44387"/>
                  </a:lnTo>
                  <a:lnTo>
                    <a:pt x="280477" y="34096"/>
                  </a:lnTo>
                  <a:lnTo>
                    <a:pt x="266845" y="28507"/>
                  </a:lnTo>
                  <a:lnTo>
                    <a:pt x="315225" y="28507"/>
                  </a:lnTo>
                  <a:lnTo>
                    <a:pt x="325503" y="52512"/>
                  </a:lnTo>
                  <a:lnTo>
                    <a:pt x="353362" y="186565"/>
                  </a:lnTo>
                  <a:lnTo>
                    <a:pt x="353481" y="213346"/>
                  </a:lnTo>
                  <a:lnTo>
                    <a:pt x="343659" y="237306"/>
                  </a:lnTo>
                  <a:lnTo>
                    <a:pt x="325593" y="255847"/>
                  </a:lnTo>
                  <a:lnTo>
                    <a:pt x="300976" y="266374"/>
                  </a:lnTo>
                  <a:lnTo>
                    <a:pt x="244737" y="278064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76244" y="3706036"/>
              <a:ext cx="127224" cy="12553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7425681" y="3539440"/>
              <a:ext cx="353695" cy="306705"/>
            </a:xfrm>
            <a:custGeom>
              <a:avLst/>
              <a:gdLst/>
              <a:ahLst/>
              <a:cxnLst/>
              <a:rect l="l" t="t" r="r" b="b"/>
              <a:pathLst>
                <a:path w="353694" h="306704">
                  <a:moveTo>
                    <a:pt x="107818" y="306548"/>
                  </a:moveTo>
                  <a:lnTo>
                    <a:pt x="80746" y="306548"/>
                  </a:lnTo>
                  <a:lnTo>
                    <a:pt x="57070" y="296845"/>
                  </a:lnTo>
                  <a:lnTo>
                    <a:pt x="27954" y="254161"/>
                  </a:lnTo>
                  <a:lnTo>
                    <a:pt x="150" y="120109"/>
                  </a:lnTo>
                  <a:lnTo>
                    <a:pt x="0" y="93327"/>
                  </a:lnTo>
                  <a:lnTo>
                    <a:pt x="9805" y="69368"/>
                  </a:lnTo>
                  <a:lnTo>
                    <a:pt x="27866" y="50827"/>
                  </a:lnTo>
                  <a:lnTo>
                    <a:pt x="52481" y="40300"/>
                  </a:lnTo>
                  <a:lnTo>
                    <a:pt x="245640" y="150"/>
                  </a:lnTo>
                  <a:lnTo>
                    <a:pt x="272421" y="0"/>
                  </a:lnTo>
                  <a:lnTo>
                    <a:pt x="296380" y="9805"/>
                  </a:lnTo>
                  <a:lnTo>
                    <a:pt x="314922" y="27866"/>
                  </a:lnTo>
                  <a:lnTo>
                    <a:pt x="315206" y="28531"/>
                  </a:lnTo>
                  <a:lnTo>
                    <a:pt x="251921" y="28531"/>
                  </a:lnTo>
                  <a:lnTo>
                    <a:pt x="58381" y="68760"/>
                  </a:lnTo>
                  <a:lnTo>
                    <a:pt x="44388" y="74762"/>
                  </a:lnTo>
                  <a:lnTo>
                    <a:pt x="34114" y="85312"/>
                  </a:lnTo>
                  <a:lnTo>
                    <a:pt x="28530" y="98934"/>
                  </a:lnTo>
                  <a:lnTo>
                    <a:pt x="28610" y="114155"/>
                  </a:lnTo>
                  <a:lnTo>
                    <a:pt x="56469" y="248262"/>
                  </a:lnTo>
                  <a:lnTo>
                    <a:pt x="62471" y="262278"/>
                  </a:lnTo>
                  <a:lnTo>
                    <a:pt x="73021" y="272557"/>
                  </a:lnTo>
                  <a:lnTo>
                    <a:pt x="86506" y="278088"/>
                  </a:lnTo>
                  <a:lnTo>
                    <a:pt x="244737" y="278088"/>
                  </a:lnTo>
                  <a:lnTo>
                    <a:pt x="107818" y="306548"/>
                  </a:lnTo>
                  <a:close/>
                </a:path>
                <a:path w="353694" h="306704">
                  <a:moveTo>
                    <a:pt x="244737" y="278088"/>
                  </a:moveTo>
                  <a:lnTo>
                    <a:pt x="101864" y="278088"/>
                  </a:lnTo>
                  <a:lnTo>
                    <a:pt x="295076" y="237937"/>
                  </a:lnTo>
                  <a:lnTo>
                    <a:pt x="309069" y="231934"/>
                  </a:lnTo>
                  <a:lnTo>
                    <a:pt x="319344" y="221379"/>
                  </a:lnTo>
                  <a:lnTo>
                    <a:pt x="324928" y="207740"/>
                  </a:lnTo>
                  <a:lnTo>
                    <a:pt x="324848" y="192488"/>
                  </a:lnTo>
                  <a:lnTo>
                    <a:pt x="296988" y="58436"/>
                  </a:lnTo>
                  <a:lnTo>
                    <a:pt x="290985" y="44411"/>
                  </a:lnTo>
                  <a:lnTo>
                    <a:pt x="280430" y="34120"/>
                  </a:lnTo>
                  <a:lnTo>
                    <a:pt x="266791" y="28531"/>
                  </a:lnTo>
                  <a:lnTo>
                    <a:pt x="315206" y="28531"/>
                  </a:lnTo>
                  <a:lnTo>
                    <a:pt x="325448" y="52482"/>
                  </a:lnTo>
                  <a:lnTo>
                    <a:pt x="353308" y="186589"/>
                  </a:lnTo>
                  <a:lnTo>
                    <a:pt x="353426" y="207740"/>
                  </a:lnTo>
                  <a:lnTo>
                    <a:pt x="353458" y="213370"/>
                  </a:lnTo>
                  <a:lnTo>
                    <a:pt x="343652" y="237330"/>
                  </a:lnTo>
                  <a:lnTo>
                    <a:pt x="325592" y="255871"/>
                  </a:lnTo>
                  <a:lnTo>
                    <a:pt x="300976" y="266398"/>
                  </a:lnTo>
                  <a:lnTo>
                    <a:pt x="244737" y="278088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47702" y="3632072"/>
              <a:ext cx="109416" cy="12143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848528" y="3423182"/>
              <a:ext cx="114714" cy="94175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7726944" y="3170223"/>
              <a:ext cx="356870" cy="600075"/>
            </a:xfrm>
            <a:custGeom>
              <a:avLst/>
              <a:gdLst/>
              <a:ahLst/>
              <a:cxnLst/>
              <a:rect l="l" t="t" r="r" b="b"/>
              <a:pathLst>
                <a:path w="356869" h="600075">
                  <a:moveTo>
                    <a:pt x="171293" y="599944"/>
                  </a:moveTo>
                  <a:lnTo>
                    <a:pt x="119938" y="587257"/>
                  </a:lnTo>
                  <a:lnTo>
                    <a:pt x="89354" y="537288"/>
                  </a:lnTo>
                  <a:lnTo>
                    <a:pt x="150" y="107817"/>
                  </a:lnTo>
                  <a:lnTo>
                    <a:pt x="117" y="101917"/>
                  </a:lnTo>
                  <a:lnTo>
                    <a:pt x="0" y="81036"/>
                  </a:lnTo>
                  <a:lnTo>
                    <a:pt x="9805" y="57076"/>
                  </a:lnTo>
                  <a:lnTo>
                    <a:pt x="27866" y="38535"/>
                  </a:lnTo>
                  <a:lnTo>
                    <a:pt x="52763" y="27888"/>
                  </a:lnTo>
                  <a:lnTo>
                    <a:pt x="53061" y="27888"/>
                  </a:lnTo>
                  <a:lnTo>
                    <a:pt x="186589" y="149"/>
                  </a:lnTo>
                  <a:lnTo>
                    <a:pt x="213362" y="0"/>
                  </a:lnTo>
                  <a:lnTo>
                    <a:pt x="237309" y="9811"/>
                  </a:lnTo>
                  <a:lnTo>
                    <a:pt x="255848" y="27888"/>
                  </a:lnTo>
                  <a:lnTo>
                    <a:pt x="256132" y="28553"/>
                  </a:lnTo>
                  <a:lnTo>
                    <a:pt x="192759" y="28553"/>
                  </a:lnTo>
                  <a:lnTo>
                    <a:pt x="58436" y="56468"/>
                  </a:lnTo>
                  <a:lnTo>
                    <a:pt x="44411" y="62471"/>
                  </a:lnTo>
                  <a:lnTo>
                    <a:pt x="34120" y="73027"/>
                  </a:lnTo>
                  <a:lnTo>
                    <a:pt x="28531" y="86666"/>
                  </a:lnTo>
                  <a:lnTo>
                    <a:pt x="28610" y="101917"/>
                  </a:lnTo>
                  <a:lnTo>
                    <a:pt x="117814" y="531388"/>
                  </a:lnTo>
                  <a:lnTo>
                    <a:pt x="149294" y="567377"/>
                  </a:lnTo>
                  <a:lnTo>
                    <a:pt x="164629" y="567824"/>
                  </a:lnTo>
                  <a:lnTo>
                    <a:pt x="314569" y="567824"/>
                  </a:lnTo>
                  <a:lnTo>
                    <a:pt x="305401" y="572085"/>
                  </a:lnTo>
                  <a:lnTo>
                    <a:pt x="171293" y="599944"/>
                  </a:lnTo>
                  <a:close/>
                </a:path>
                <a:path w="356869" h="600075">
                  <a:moveTo>
                    <a:pt x="314569" y="567824"/>
                  </a:moveTo>
                  <a:lnTo>
                    <a:pt x="164629" y="567824"/>
                  </a:lnTo>
                  <a:lnTo>
                    <a:pt x="298736" y="539964"/>
                  </a:lnTo>
                  <a:lnTo>
                    <a:pt x="312646" y="533435"/>
                  </a:lnTo>
                  <a:lnTo>
                    <a:pt x="322628" y="521446"/>
                  </a:lnTo>
                  <a:lnTo>
                    <a:pt x="327766" y="505688"/>
                  </a:lnTo>
                  <a:lnTo>
                    <a:pt x="327142" y="487851"/>
                  </a:lnTo>
                  <a:lnTo>
                    <a:pt x="237937" y="58435"/>
                  </a:lnTo>
                  <a:lnTo>
                    <a:pt x="231934" y="44418"/>
                  </a:lnTo>
                  <a:lnTo>
                    <a:pt x="221379" y="34140"/>
                  </a:lnTo>
                  <a:lnTo>
                    <a:pt x="207740" y="28553"/>
                  </a:lnTo>
                  <a:lnTo>
                    <a:pt x="256132" y="28553"/>
                  </a:lnTo>
                  <a:lnTo>
                    <a:pt x="266398" y="52535"/>
                  </a:lnTo>
                  <a:lnTo>
                    <a:pt x="355602" y="481951"/>
                  </a:lnTo>
                  <a:lnTo>
                    <a:pt x="356592" y="512735"/>
                  </a:lnTo>
                  <a:lnTo>
                    <a:pt x="347463" y="539964"/>
                  </a:lnTo>
                  <a:lnTo>
                    <a:pt x="329853" y="560721"/>
                  </a:lnTo>
                  <a:lnTo>
                    <a:pt x="314569" y="567824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12655314" y="3030250"/>
            <a:ext cx="1029335" cy="521970"/>
          </a:xfrm>
          <a:custGeom>
            <a:avLst/>
            <a:gdLst/>
            <a:ahLst/>
            <a:cxnLst/>
            <a:rect l="l" t="t" r="r" b="b"/>
            <a:pathLst>
              <a:path w="1029334" h="521970">
                <a:moveTo>
                  <a:pt x="203229" y="521750"/>
                </a:moveTo>
                <a:lnTo>
                  <a:pt x="155620" y="512251"/>
                </a:lnTo>
                <a:lnTo>
                  <a:pt x="111788" y="492070"/>
                </a:lnTo>
                <a:lnTo>
                  <a:pt x="73197" y="463206"/>
                </a:lnTo>
                <a:lnTo>
                  <a:pt x="41311" y="427654"/>
                </a:lnTo>
                <a:lnTo>
                  <a:pt x="17594" y="387412"/>
                </a:lnTo>
                <a:lnTo>
                  <a:pt x="3511" y="344478"/>
                </a:lnTo>
                <a:lnTo>
                  <a:pt x="0" y="299138"/>
                </a:lnTo>
                <a:lnTo>
                  <a:pt x="73" y="298021"/>
                </a:lnTo>
                <a:lnTo>
                  <a:pt x="7148" y="255055"/>
                </a:lnTo>
                <a:lnTo>
                  <a:pt x="24326" y="213350"/>
                </a:lnTo>
                <a:lnTo>
                  <a:pt x="50211" y="176678"/>
                </a:lnTo>
                <a:lnTo>
                  <a:pt x="83886" y="145913"/>
                </a:lnTo>
                <a:lnTo>
                  <a:pt x="124338" y="122488"/>
                </a:lnTo>
                <a:lnTo>
                  <a:pt x="170558" y="107837"/>
                </a:lnTo>
                <a:lnTo>
                  <a:pt x="706306" y="0"/>
                </a:lnTo>
                <a:lnTo>
                  <a:pt x="721467" y="0"/>
                </a:lnTo>
                <a:lnTo>
                  <a:pt x="735009" y="5571"/>
                </a:lnTo>
                <a:lnTo>
                  <a:pt x="745438" y="15761"/>
                </a:lnTo>
                <a:lnTo>
                  <a:pt x="747458" y="20545"/>
                </a:lnTo>
                <a:lnTo>
                  <a:pt x="719222" y="20545"/>
                </a:lnTo>
                <a:lnTo>
                  <a:pt x="175037" y="130016"/>
                </a:lnTo>
                <a:lnTo>
                  <a:pt x="127382" y="146040"/>
                </a:lnTo>
                <a:lnTo>
                  <a:pt x="86923" y="172341"/>
                </a:lnTo>
                <a:lnTo>
                  <a:pt x="55091" y="206902"/>
                </a:lnTo>
                <a:lnTo>
                  <a:pt x="33320" y="247709"/>
                </a:lnTo>
                <a:lnTo>
                  <a:pt x="23075" y="292604"/>
                </a:lnTo>
                <a:lnTo>
                  <a:pt x="23042" y="292746"/>
                </a:lnTo>
                <a:lnTo>
                  <a:pt x="25668" y="339630"/>
                </a:lnTo>
                <a:lnTo>
                  <a:pt x="25689" y="339999"/>
                </a:lnTo>
                <a:lnTo>
                  <a:pt x="38232" y="378324"/>
                </a:lnTo>
                <a:lnTo>
                  <a:pt x="38293" y="378512"/>
                </a:lnTo>
                <a:lnTo>
                  <a:pt x="59500" y="414619"/>
                </a:lnTo>
                <a:lnTo>
                  <a:pt x="88000" y="446527"/>
                </a:lnTo>
                <a:lnTo>
                  <a:pt x="122483" y="472445"/>
                </a:lnTo>
                <a:lnTo>
                  <a:pt x="161639" y="490580"/>
                </a:lnTo>
                <a:lnTo>
                  <a:pt x="204157" y="499142"/>
                </a:lnTo>
                <a:lnTo>
                  <a:pt x="349717" y="499142"/>
                </a:lnTo>
                <a:lnTo>
                  <a:pt x="253152" y="518571"/>
                </a:lnTo>
                <a:lnTo>
                  <a:pt x="203229" y="521750"/>
                </a:lnTo>
                <a:close/>
              </a:path>
              <a:path w="1029334" h="521970">
                <a:moveTo>
                  <a:pt x="191613" y="466614"/>
                </a:moveTo>
                <a:lnTo>
                  <a:pt x="144171" y="449073"/>
                </a:lnTo>
                <a:lnTo>
                  <a:pt x="103649" y="418191"/>
                </a:lnTo>
                <a:lnTo>
                  <a:pt x="73302" y="378324"/>
                </a:lnTo>
                <a:lnTo>
                  <a:pt x="56389" y="333826"/>
                </a:lnTo>
                <a:lnTo>
                  <a:pt x="55125" y="287078"/>
                </a:lnTo>
                <a:lnTo>
                  <a:pt x="69028" y="243419"/>
                </a:lnTo>
                <a:lnTo>
                  <a:pt x="96022" y="205741"/>
                </a:lnTo>
                <a:lnTo>
                  <a:pt x="134035" y="176936"/>
                </a:lnTo>
                <a:lnTo>
                  <a:pt x="180991" y="159896"/>
                </a:lnTo>
                <a:lnTo>
                  <a:pt x="725231" y="50371"/>
                </a:lnTo>
                <a:lnTo>
                  <a:pt x="730749" y="42286"/>
                </a:lnTo>
                <a:lnTo>
                  <a:pt x="727471" y="25844"/>
                </a:lnTo>
                <a:lnTo>
                  <a:pt x="719222" y="20545"/>
                </a:lnTo>
                <a:lnTo>
                  <a:pt x="747458" y="20545"/>
                </a:lnTo>
                <a:lnTo>
                  <a:pt x="751288" y="29613"/>
                </a:lnTo>
                <a:lnTo>
                  <a:pt x="751256" y="44653"/>
                </a:lnTo>
                <a:lnTo>
                  <a:pt x="745586" y="58080"/>
                </a:lnTo>
                <a:lnTo>
                  <a:pt x="735256" y="68444"/>
                </a:lnTo>
                <a:lnTo>
                  <a:pt x="721244" y="74297"/>
                </a:lnTo>
                <a:lnTo>
                  <a:pt x="185470" y="182074"/>
                </a:lnTo>
                <a:lnTo>
                  <a:pt x="136373" y="201867"/>
                </a:lnTo>
                <a:lnTo>
                  <a:pt x="99878" y="236188"/>
                </a:lnTo>
                <a:lnTo>
                  <a:pt x="79454" y="280271"/>
                </a:lnTo>
                <a:lnTo>
                  <a:pt x="79331" y="287078"/>
                </a:lnTo>
                <a:lnTo>
                  <a:pt x="79228" y="292746"/>
                </a:lnTo>
                <a:lnTo>
                  <a:pt x="79113" y="299138"/>
                </a:lnTo>
                <a:lnTo>
                  <a:pt x="79033" y="303563"/>
                </a:lnTo>
                <a:lnTo>
                  <a:pt x="78909" y="310405"/>
                </a:lnTo>
                <a:lnTo>
                  <a:pt x="78789" y="317042"/>
                </a:lnTo>
                <a:lnTo>
                  <a:pt x="78722" y="320777"/>
                </a:lnTo>
                <a:lnTo>
                  <a:pt x="78632" y="325741"/>
                </a:lnTo>
                <a:lnTo>
                  <a:pt x="78567" y="329346"/>
                </a:lnTo>
                <a:lnTo>
                  <a:pt x="93133" y="367814"/>
                </a:lnTo>
                <a:lnTo>
                  <a:pt x="119173" y="402306"/>
                </a:lnTo>
                <a:lnTo>
                  <a:pt x="153897" y="429058"/>
                </a:lnTo>
                <a:lnTo>
                  <a:pt x="194451" y="444280"/>
                </a:lnTo>
                <a:lnTo>
                  <a:pt x="352982" y="444280"/>
                </a:lnTo>
                <a:lnTo>
                  <a:pt x="242719" y="466458"/>
                </a:lnTo>
                <a:lnTo>
                  <a:pt x="191613" y="466614"/>
                </a:lnTo>
                <a:close/>
              </a:path>
              <a:path w="1029334" h="521970">
                <a:moveTo>
                  <a:pt x="312859" y="399978"/>
                </a:moveTo>
                <a:lnTo>
                  <a:pt x="268387" y="399978"/>
                </a:lnTo>
                <a:lnTo>
                  <a:pt x="229205" y="383952"/>
                </a:lnTo>
                <a:lnTo>
                  <a:pt x="198853" y="354402"/>
                </a:lnTo>
                <a:lnTo>
                  <a:pt x="181810" y="314215"/>
                </a:lnTo>
                <a:lnTo>
                  <a:pt x="181852" y="303563"/>
                </a:lnTo>
                <a:lnTo>
                  <a:pt x="198553" y="231579"/>
                </a:lnTo>
                <a:lnTo>
                  <a:pt x="228685" y="201462"/>
                </a:lnTo>
                <a:lnTo>
                  <a:pt x="269540" y="184423"/>
                </a:lnTo>
                <a:lnTo>
                  <a:pt x="841858" y="69271"/>
                </a:lnTo>
                <a:lnTo>
                  <a:pt x="892118" y="67051"/>
                </a:lnTo>
                <a:lnTo>
                  <a:pt x="938731" y="79665"/>
                </a:lnTo>
                <a:lnTo>
                  <a:pt x="954171" y="89528"/>
                </a:lnTo>
                <a:lnTo>
                  <a:pt x="889362" y="89528"/>
                </a:lnTo>
                <a:lnTo>
                  <a:pt x="846337" y="91450"/>
                </a:lnTo>
                <a:lnTo>
                  <a:pt x="273965" y="206602"/>
                </a:lnTo>
                <a:lnTo>
                  <a:pt x="217386" y="244096"/>
                </a:lnTo>
                <a:lnTo>
                  <a:pt x="204039" y="299138"/>
                </a:lnTo>
                <a:lnTo>
                  <a:pt x="203989" y="309736"/>
                </a:lnTo>
                <a:lnTo>
                  <a:pt x="217558" y="341642"/>
                </a:lnTo>
                <a:lnTo>
                  <a:pt x="241728" y="365072"/>
                </a:lnTo>
                <a:lnTo>
                  <a:pt x="272972" y="377800"/>
                </a:lnTo>
                <a:lnTo>
                  <a:pt x="423151" y="377800"/>
                </a:lnTo>
                <a:lnTo>
                  <a:pt x="312859" y="399978"/>
                </a:lnTo>
                <a:close/>
              </a:path>
              <a:path w="1029334" h="521970">
                <a:moveTo>
                  <a:pt x="349717" y="499142"/>
                </a:moveTo>
                <a:lnTo>
                  <a:pt x="204157" y="499142"/>
                </a:lnTo>
                <a:lnTo>
                  <a:pt x="248727" y="496339"/>
                </a:lnTo>
                <a:lnTo>
                  <a:pt x="901346" y="365072"/>
                </a:lnTo>
                <a:lnTo>
                  <a:pt x="941917" y="347772"/>
                </a:lnTo>
                <a:lnTo>
                  <a:pt x="973555" y="317042"/>
                </a:lnTo>
                <a:lnTo>
                  <a:pt x="995166" y="277596"/>
                </a:lnTo>
                <a:lnTo>
                  <a:pt x="1005556" y="234564"/>
                </a:lnTo>
                <a:lnTo>
                  <a:pt x="1005553" y="231579"/>
                </a:lnTo>
                <a:lnTo>
                  <a:pt x="1003934" y="191415"/>
                </a:lnTo>
                <a:lnTo>
                  <a:pt x="989149" y="152827"/>
                </a:lnTo>
                <a:lnTo>
                  <a:pt x="963382" y="121876"/>
                </a:lnTo>
                <a:lnTo>
                  <a:pt x="929249" y="100223"/>
                </a:lnTo>
                <a:lnTo>
                  <a:pt x="889362" y="89528"/>
                </a:lnTo>
                <a:lnTo>
                  <a:pt x="954171" y="89528"/>
                </a:lnTo>
                <a:lnTo>
                  <a:pt x="978639" y="105157"/>
                </a:lnTo>
                <a:lnTo>
                  <a:pt x="1008785" y="141567"/>
                </a:lnTo>
                <a:lnTo>
                  <a:pt x="1026112" y="186936"/>
                </a:lnTo>
                <a:lnTo>
                  <a:pt x="1028931" y="228291"/>
                </a:lnTo>
                <a:lnTo>
                  <a:pt x="1021740" y="270316"/>
                </a:lnTo>
                <a:lnTo>
                  <a:pt x="1021718" y="270443"/>
                </a:lnTo>
                <a:lnTo>
                  <a:pt x="1005136" y="310405"/>
                </a:lnTo>
                <a:lnTo>
                  <a:pt x="979850" y="345186"/>
                </a:lnTo>
                <a:lnTo>
                  <a:pt x="946525" y="371798"/>
                </a:lnTo>
                <a:lnTo>
                  <a:pt x="905825" y="387250"/>
                </a:lnTo>
                <a:lnTo>
                  <a:pt x="349717" y="499142"/>
                </a:lnTo>
                <a:close/>
              </a:path>
              <a:path w="1029334" h="521970">
                <a:moveTo>
                  <a:pt x="302425" y="347919"/>
                </a:moveTo>
                <a:lnTo>
                  <a:pt x="279442" y="347919"/>
                </a:lnTo>
                <a:lnTo>
                  <a:pt x="259175" y="339630"/>
                </a:lnTo>
                <a:lnTo>
                  <a:pt x="243490" y="324352"/>
                </a:lnTo>
                <a:lnTo>
                  <a:pt x="234689" y="303563"/>
                </a:lnTo>
                <a:lnTo>
                  <a:pt x="234782" y="281013"/>
                </a:lnTo>
                <a:lnTo>
                  <a:pt x="258894" y="245296"/>
                </a:lnTo>
                <a:lnTo>
                  <a:pt x="852346" y="121330"/>
                </a:lnTo>
                <a:lnTo>
                  <a:pt x="893328" y="121001"/>
                </a:lnTo>
                <a:lnTo>
                  <a:pt x="929752" y="135246"/>
                </a:lnTo>
                <a:lnTo>
                  <a:pt x="938204" y="143217"/>
                </a:lnTo>
                <a:lnTo>
                  <a:pt x="888802" y="143217"/>
                </a:lnTo>
                <a:lnTo>
                  <a:pt x="856771" y="143563"/>
                </a:lnTo>
                <a:lnTo>
                  <a:pt x="284453" y="258715"/>
                </a:lnTo>
                <a:lnTo>
                  <a:pt x="256952" y="285540"/>
                </a:lnTo>
                <a:lnTo>
                  <a:pt x="256867" y="299138"/>
                </a:lnTo>
                <a:lnTo>
                  <a:pt x="262218" y="311614"/>
                </a:lnTo>
                <a:lnTo>
                  <a:pt x="271732" y="320777"/>
                </a:lnTo>
                <a:lnTo>
                  <a:pt x="284010" y="325741"/>
                </a:lnTo>
                <a:lnTo>
                  <a:pt x="412664" y="325741"/>
                </a:lnTo>
                <a:lnTo>
                  <a:pt x="302425" y="347919"/>
                </a:lnTo>
                <a:close/>
              </a:path>
              <a:path w="1029334" h="521970">
                <a:moveTo>
                  <a:pt x="352982" y="444280"/>
                </a:moveTo>
                <a:lnTo>
                  <a:pt x="238239" y="444280"/>
                </a:lnTo>
                <a:lnTo>
                  <a:pt x="890858" y="312959"/>
                </a:lnTo>
                <a:lnTo>
                  <a:pt x="919491" y="298021"/>
                </a:lnTo>
                <a:lnTo>
                  <a:pt x="940097" y="270443"/>
                </a:lnTo>
                <a:lnTo>
                  <a:pt x="940192" y="270316"/>
                </a:lnTo>
                <a:lnTo>
                  <a:pt x="951187" y="236482"/>
                </a:lnTo>
                <a:lnTo>
                  <a:pt x="938997" y="174359"/>
                </a:lnTo>
                <a:lnTo>
                  <a:pt x="888802" y="143217"/>
                </a:lnTo>
                <a:lnTo>
                  <a:pt x="938204" y="143217"/>
                </a:lnTo>
                <a:lnTo>
                  <a:pt x="957695" y="161598"/>
                </a:lnTo>
                <a:lnTo>
                  <a:pt x="973234" y="197588"/>
                </a:lnTo>
                <a:lnTo>
                  <a:pt x="973327" y="213350"/>
                </a:lnTo>
                <a:lnTo>
                  <a:pt x="973405" y="240135"/>
                </a:lnTo>
                <a:lnTo>
                  <a:pt x="959379" y="282061"/>
                </a:lnTo>
                <a:lnTo>
                  <a:pt x="932728" y="316387"/>
                </a:lnTo>
                <a:lnTo>
                  <a:pt x="895337" y="335191"/>
                </a:lnTo>
                <a:lnTo>
                  <a:pt x="352982" y="444280"/>
                </a:lnTo>
                <a:close/>
              </a:path>
              <a:path w="1029334" h="521970">
                <a:moveTo>
                  <a:pt x="412664" y="325741"/>
                </a:moveTo>
                <a:lnTo>
                  <a:pt x="297946" y="325741"/>
                </a:lnTo>
                <a:lnTo>
                  <a:pt x="751099" y="234564"/>
                </a:lnTo>
                <a:lnTo>
                  <a:pt x="766261" y="234564"/>
                </a:lnTo>
                <a:lnTo>
                  <a:pt x="779803" y="240135"/>
                </a:lnTo>
                <a:lnTo>
                  <a:pt x="790231" y="250326"/>
                </a:lnTo>
                <a:lnTo>
                  <a:pt x="792229" y="255055"/>
                </a:lnTo>
                <a:lnTo>
                  <a:pt x="764016" y="255055"/>
                </a:lnTo>
                <a:lnTo>
                  <a:pt x="412664" y="325741"/>
                </a:lnTo>
                <a:close/>
              </a:path>
              <a:path w="1029334" h="521970">
                <a:moveTo>
                  <a:pt x="423151" y="377800"/>
                </a:moveTo>
                <a:lnTo>
                  <a:pt x="308434" y="377800"/>
                </a:lnTo>
                <a:lnTo>
                  <a:pt x="770025" y="284935"/>
                </a:lnTo>
                <a:lnTo>
                  <a:pt x="775542" y="276851"/>
                </a:lnTo>
                <a:lnTo>
                  <a:pt x="773903" y="268602"/>
                </a:lnTo>
                <a:lnTo>
                  <a:pt x="772315" y="260866"/>
                </a:lnTo>
                <a:lnTo>
                  <a:pt x="772210" y="260354"/>
                </a:lnTo>
                <a:lnTo>
                  <a:pt x="764016" y="255055"/>
                </a:lnTo>
                <a:lnTo>
                  <a:pt x="792229" y="255055"/>
                </a:lnTo>
                <a:lnTo>
                  <a:pt x="796014" y="264017"/>
                </a:lnTo>
                <a:lnTo>
                  <a:pt x="796018" y="279187"/>
                </a:lnTo>
                <a:lnTo>
                  <a:pt x="790332" y="292604"/>
                </a:lnTo>
                <a:lnTo>
                  <a:pt x="779996" y="302978"/>
                </a:lnTo>
                <a:lnTo>
                  <a:pt x="765982" y="308862"/>
                </a:lnTo>
                <a:lnTo>
                  <a:pt x="423151" y="377800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12067033" y="7236862"/>
            <a:ext cx="1193165" cy="1814195"/>
            <a:chOff x="12067033" y="7236862"/>
            <a:chExt cx="1193165" cy="1814195"/>
          </a:xfrm>
        </p:grpSpPr>
        <p:sp>
          <p:nvSpPr>
            <p:cNvPr id="21" name="object 21" descr=""/>
            <p:cNvSpPr/>
            <p:nvPr/>
          </p:nvSpPr>
          <p:spPr>
            <a:xfrm>
              <a:off x="12067032" y="7236866"/>
              <a:ext cx="1193165" cy="1814195"/>
            </a:xfrm>
            <a:custGeom>
              <a:avLst/>
              <a:gdLst/>
              <a:ahLst/>
              <a:cxnLst/>
              <a:rect l="l" t="t" r="r" b="b"/>
              <a:pathLst>
                <a:path w="1193165" h="1814195">
                  <a:moveTo>
                    <a:pt x="1129233" y="1443951"/>
                  </a:moveTo>
                  <a:lnTo>
                    <a:pt x="1120267" y="1382115"/>
                  </a:lnTo>
                  <a:lnTo>
                    <a:pt x="1096264" y="1341589"/>
                  </a:lnTo>
                  <a:lnTo>
                    <a:pt x="1096264" y="1440776"/>
                  </a:lnTo>
                  <a:lnTo>
                    <a:pt x="1091234" y="1463967"/>
                  </a:lnTo>
                  <a:lnTo>
                    <a:pt x="1070076" y="1497812"/>
                  </a:lnTo>
                  <a:lnTo>
                    <a:pt x="1036828" y="1517396"/>
                  </a:lnTo>
                  <a:lnTo>
                    <a:pt x="369735" y="1713395"/>
                  </a:lnTo>
                  <a:lnTo>
                    <a:pt x="350481" y="1716570"/>
                  </a:lnTo>
                  <a:lnTo>
                    <a:pt x="331190" y="1714969"/>
                  </a:lnTo>
                  <a:lnTo>
                    <a:pt x="295059" y="1697939"/>
                  </a:lnTo>
                  <a:lnTo>
                    <a:pt x="266090" y="1660982"/>
                  </a:lnTo>
                  <a:lnTo>
                    <a:pt x="257035" y="1614411"/>
                  </a:lnTo>
                  <a:lnTo>
                    <a:pt x="257098" y="1612938"/>
                  </a:lnTo>
                  <a:lnTo>
                    <a:pt x="296265" y="697077"/>
                  </a:lnTo>
                  <a:lnTo>
                    <a:pt x="548360" y="622998"/>
                  </a:lnTo>
                  <a:lnTo>
                    <a:pt x="1077963" y="1373073"/>
                  </a:lnTo>
                  <a:lnTo>
                    <a:pt x="1095616" y="1417218"/>
                  </a:lnTo>
                  <a:lnTo>
                    <a:pt x="1096264" y="1440776"/>
                  </a:lnTo>
                  <a:lnTo>
                    <a:pt x="1096264" y="1341589"/>
                  </a:lnTo>
                  <a:lnTo>
                    <a:pt x="588899" y="622998"/>
                  </a:lnTo>
                  <a:lnTo>
                    <a:pt x="561746" y="584542"/>
                  </a:lnTo>
                  <a:lnTo>
                    <a:pt x="264134" y="672007"/>
                  </a:lnTo>
                  <a:lnTo>
                    <a:pt x="223939" y="1612938"/>
                  </a:lnTo>
                  <a:lnTo>
                    <a:pt x="224040" y="1614411"/>
                  </a:lnTo>
                  <a:lnTo>
                    <a:pt x="235991" y="1674863"/>
                  </a:lnTo>
                  <a:lnTo>
                    <a:pt x="274624" y="1724050"/>
                  </a:lnTo>
                  <a:lnTo>
                    <a:pt x="324942" y="1747570"/>
                  </a:lnTo>
                  <a:lnTo>
                    <a:pt x="351993" y="1749729"/>
                  </a:lnTo>
                  <a:lnTo>
                    <a:pt x="379069" y="1745246"/>
                  </a:lnTo>
                  <a:lnTo>
                    <a:pt x="476631" y="1716570"/>
                  </a:lnTo>
                  <a:lnTo>
                    <a:pt x="1046162" y="1549184"/>
                  </a:lnTo>
                  <a:lnTo>
                    <a:pt x="1071397" y="1538312"/>
                  </a:lnTo>
                  <a:lnTo>
                    <a:pt x="1092974" y="1521866"/>
                  </a:lnTo>
                  <a:lnTo>
                    <a:pt x="1110246" y="1500492"/>
                  </a:lnTo>
                  <a:lnTo>
                    <a:pt x="1122540" y="1474838"/>
                  </a:lnTo>
                  <a:lnTo>
                    <a:pt x="1129233" y="1443951"/>
                  </a:lnTo>
                  <a:close/>
                </a:path>
                <a:path w="1193165" h="1814195">
                  <a:moveTo>
                    <a:pt x="1193050" y="1450111"/>
                  </a:moveTo>
                  <a:lnTo>
                    <a:pt x="1191895" y="1403642"/>
                  </a:lnTo>
                  <a:lnTo>
                    <a:pt x="1179906" y="1358582"/>
                  </a:lnTo>
                  <a:lnTo>
                    <a:pt x="1157389" y="1316977"/>
                  </a:lnTo>
                  <a:lnTo>
                    <a:pt x="1155573" y="1314411"/>
                  </a:lnTo>
                  <a:lnTo>
                    <a:pt x="1155573" y="1446479"/>
                  </a:lnTo>
                  <a:lnTo>
                    <a:pt x="1147495" y="1483525"/>
                  </a:lnTo>
                  <a:lnTo>
                    <a:pt x="1111224" y="1541068"/>
                  </a:lnTo>
                  <a:lnTo>
                    <a:pt x="1053655" y="1574596"/>
                  </a:lnTo>
                  <a:lnTo>
                    <a:pt x="386562" y="1770646"/>
                  </a:lnTo>
                  <a:lnTo>
                    <a:pt x="353212" y="1776183"/>
                  </a:lnTo>
                  <a:lnTo>
                    <a:pt x="319963" y="1773580"/>
                  </a:lnTo>
                  <a:lnTo>
                    <a:pt x="258292" y="1744865"/>
                  </a:lnTo>
                  <a:lnTo>
                    <a:pt x="211963" y="1685937"/>
                  </a:lnTo>
                  <a:lnTo>
                    <a:pt x="197497" y="1611845"/>
                  </a:lnTo>
                  <a:lnTo>
                    <a:pt x="197561" y="1610207"/>
                  </a:lnTo>
                  <a:lnTo>
                    <a:pt x="242620" y="556577"/>
                  </a:lnTo>
                  <a:lnTo>
                    <a:pt x="242582" y="554939"/>
                  </a:lnTo>
                  <a:lnTo>
                    <a:pt x="238747" y="508228"/>
                  </a:lnTo>
                  <a:lnTo>
                    <a:pt x="223278" y="461962"/>
                  </a:lnTo>
                  <a:lnTo>
                    <a:pt x="118160" y="240779"/>
                  </a:lnTo>
                  <a:lnTo>
                    <a:pt x="113042" y="230022"/>
                  </a:lnTo>
                  <a:lnTo>
                    <a:pt x="142379" y="221386"/>
                  </a:lnTo>
                  <a:lnTo>
                    <a:pt x="153962" y="262585"/>
                  </a:lnTo>
                  <a:lnTo>
                    <a:pt x="179247" y="296697"/>
                  </a:lnTo>
                  <a:lnTo>
                    <a:pt x="209130" y="306463"/>
                  </a:lnTo>
                  <a:lnTo>
                    <a:pt x="219329" y="306120"/>
                  </a:lnTo>
                  <a:lnTo>
                    <a:pt x="347243" y="269405"/>
                  </a:lnTo>
                  <a:lnTo>
                    <a:pt x="392188" y="256184"/>
                  </a:lnTo>
                  <a:lnTo>
                    <a:pt x="427418" y="228815"/>
                  </a:lnTo>
                  <a:lnTo>
                    <a:pt x="435902" y="197332"/>
                  </a:lnTo>
                  <a:lnTo>
                    <a:pt x="433425" y="180695"/>
                  </a:lnTo>
                  <a:lnTo>
                    <a:pt x="424091" y="149999"/>
                  </a:lnTo>
                  <a:lnTo>
                    <a:pt x="420916" y="139560"/>
                  </a:lnTo>
                  <a:lnTo>
                    <a:pt x="447306" y="131800"/>
                  </a:lnTo>
                  <a:lnTo>
                    <a:pt x="475107" y="347408"/>
                  </a:lnTo>
                  <a:lnTo>
                    <a:pt x="482917" y="388137"/>
                  </a:lnTo>
                  <a:lnTo>
                    <a:pt x="495566" y="427532"/>
                  </a:lnTo>
                  <a:lnTo>
                    <a:pt x="512864" y="465074"/>
                  </a:lnTo>
                  <a:lnTo>
                    <a:pt x="534593" y="500202"/>
                  </a:lnTo>
                  <a:lnTo>
                    <a:pt x="1126629" y="1338656"/>
                  </a:lnTo>
                  <a:lnTo>
                    <a:pt x="1144892" y="1372387"/>
                  </a:lnTo>
                  <a:lnTo>
                    <a:pt x="1154620" y="1408887"/>
                  </a:lnTo>
                  <a:lnTo>
                    <a:pt x="1155573" y="1446479"/>
                  </a:lnTo>
                  <a:lnTo>
                    <a:pt x="1155573" y="1314411"/>
                  </a:lnTo>
                  <a:lnTo>
                    <a:pt x="565289" y="478459"/>
                  </a:lnTo>
                  <a:lnTo>
                    <a:pt x="530644" y="413867"/>
                  </a:lnTo>
                  <a:lnTo>
                    <a:pt x="512419" y="342607"/>
                  </a:lnTo>
                  <a:lnTo>
                    <a:pt x="485279" y="131800"/>
                  </a:lnTo>
                  <a:lnTo>
                    <a:pt x="483895" y="121043"/>
                  </a:lnTo>
                  <a:lnTo>
                    <a:pt x="491388" y="118859"/>
                  </a:lnTo>
                  <a:lnTo>
                    <a:pt x="501561" y="114515"/>
                  </a:lnTo>
                  <a:lnTo>
                    <a:pt x="525640" y="83248"/>
                  </a:lnTo>
                  <a:lnTo>
                    <a:pt x="525691" y="83083"/>
                  </a:lnTo>
                  <a:lnTo>
                    <a:pt x="525805" y="82753"/>
                  </a:lnTo>
                  <a:lnTo>
                    <a:pt x="527100" y="78740"/>
                  </a:lnTo>
                  <a:lnTo>
                    <a:pt x="528637" y="67627"/>
                  </a:lnTo>
                  <a:lnTo>
                    <a:pt x="528243" y="56261"/>
                  </a:lnTo>
                  <a:lnTo>
                    <a:pt x="525907" y="44894"/>
                  </a:lnTo>
                  <a:lnTo>
                    <a:pt x="522173" y="37414"/>
                  </a:lnTo>
                  <a:lnTo>
                    <a:pt x="515099" y="23215"/>
                  </a:lnTo>
                  <a:lnTo>
                    <a:pt x="498487" y="7772"/>
                  </a:lnTo>
                  <a:lnTo>
                    <a:pt x="491718" y="5168"/>
                  </a:lnTo>
                  <a:lnTo>
                    <a:pt x="491718" y="62052"/>
                  </a:lnTo>
                  <a:lnTo>
                    <a:pt x="491439" y="68935"/>
                  </a:lnTo>
                  <a:lnTo>
                    <a:pt x="487997" y="76911"/>
                  </a:lnTo>
                  <a:lnTo>
                    <a:pt x="485482" y="81330"/>
                  </a:lnTo>
                  <a:lnTo>
                    <a:pt x="480783" y="82753"/>
                  </a:lnTo>
                  <a:lnTo>
                    <a:pt x="479044" y="83248"/>
                  </a:lnTo>
                  <a:lnTo>
                    <a:pt x="479044" y="83083"/>
                  </a:lnTo>
                  <a:lnTo>
                    <a:pt x="398195" y="106832"/>
                  </a:lnTo>
                  <a:lnTo>
                    <a:pt x="398195" y="197332"/>
                  </a:lnTo>
                  <a:lnTo>
                    <a:pt x="398157" y="198615"/>
                  </a:lnTo>
                  <a:lnTo>
                    <a:pt x="213779" y="269405"/>
                  </a:lnTo>
                  <a:lnTo>
                    <a:pt x="208470" y="269138"/>
                  </a:lnTo>
                  <a:lnTo>
                    <a:pt x="198259" y="264871"/>
                  </a:lnTo>
                  <a:lnTo>
                    <a:pt x="193941" y="260832"/>
                  </a:lnTo>
                  <a:lnTo>
                    <a:pt x="191490" y="255701"/>
                  </a:lnTo>
                  <a:lnTo>
                    <a:pt x="190881" y="254495"/>
                  </a:lnTo>
                  <a:lnTo>
                    <a:pt x="190500" y="253453"/>
                  </a:lnTo>
                  <a:lnTo>
                    <a:pt x="190119" y="252196"/>
                  </a:lnTo>
                  <a:lnTo>
                    <a:pt x="181495" y="221386"/>
                  </a:lnTo>
                  <a:lnTo>
                    <a:pt x="178485" y="210629"/>
                  </a:lnTo>
                  <a:lnTo>
                    <a:pt x="193167" y="206311"/>
                  </a:lnTo>
                  <a:lnTo>
                    <a:pt x="384695" y="149999"/>
                  </a:lnTo>
                  <a:lnTo>
                    <a:pt x="397319" y="191516"/>
                  </a:lnTo>
                  <a:lnTo>
                    <a:pt x="398195" y="197332"/>
                  </a:lnTo>
                  <a:lnTo>
                    <a:pt x="398195" y="106832"/>
                  </a:lnTo>
                  <a:lnTo>
                    <a:pt x="60058" y="206146"/>
                  </a:lnTo>
                  <a:lnTo>
                    <a:pt x="60109" y="206311"/>
                  </a:lnTo>
                  <a:lnTo>
                    <a:pt x="53835" y="205701"/>
                  </a:lnTo>
                  <a:lnTo>
                    <a:pt x="47701" y="202044"/>
                  </a:lnTo>
                  <a:lnTo>
                    <a:pt x="42468" y="195948"/>
                  </a:lnTo>
                  <a:lnTo>
                    <a:pt x="38862" y="188010"/>
                  </a:lnTo>
                  <a:lnTo>
                    <a:pt x="36944" y="181457"/>
                  </a:lnTo>
                  <a:lnTo>
                    <a:pt x="36982" y="180695"/>
                  </a:lnTo>
                  <a:lnTo>
                    <a:pt x="37223" y="174574"/>
                  </a:lnTo>
                  <a:lnTo>
                    <a:pt x="39573" y="169062"/>
                  </a:lnTo>
                  <a:lnTo>
                    <a:pt x="40665" y="166547"/>
                  </a:lnTo>
                  <a:lnTo>
                    <a:pt x="43116" y="162064"/>
                  </a:lnTo>
                  <a:lnTo>
                    <a:pt x="467461" y="37414"/>
                  </a:lnTo>
                  <a:lnTo>
                    <a:pt x="473798" y="37414"/>
                  </a:lnTo>
                  <a:lnTo>
                    <a:pt x="480402" y="41008"/>
                  </a:lnTo>
                  <a:lnTo>
                    <a:pt x="485940" y="47231"/>
                  </a:lnTo>
                  <a:lnTo>
                    <a:pt x="489750" y="55486"/>
                  </a:lnTo>
                  <a:lnTo>
                    <a:pt x="491718" y="62052"/>
                  </a:lnTo>
                  <a:lnTo>
                    <a:pt x="491718" y="5168"/>
                  </a:lnTo>
                  <a:lnTo>
                    <a:pt x="478332" y="0"/>
                  </a:lnTo>
                  <a:lnTo>
                    <a:pt x="456857" y="1308"/>
                  </a:lnTo>
                  <a:lnTo>
                    <a:pt x="37223" y="124599"/>
                  </a:lnTo>
                  <a:lnTo>
                    <a:pt x="4940" y="154254"/>
                  </a:lnTo>
                  <a:lnTo>
                    <a:pt x="0" y="175882"/>
                  </a:lnTo>
                  <a:lnTo>
                    <a:pt x="406" y="187248"/>
                  </a:lnTo>
                  <a:lnTo>
                    <a:pt x="2755" y="198615"/>
                  </a:lnTo>
                  <a:lnTo>
                    <a:pt x="13538" y="220268"/>
                  </a:lnTo>
                  <a:lnTo>
                    <a:pt x="30124" y="235686"/>
                  </a:lnTo>
                  <a:lnTo>
                    <a:pt x="50292" y="243446"/>
                  </a:lnTo>
                  <a:lnTo>
                    <a:pt x="71805" y="242150"/>
                  </a:lnTo>
                  <a:lnTo>
                    <a:pt x="76441" y="240779"/>
                  </a:lnTo>
                  <a:lnTo>
                    <a:pt x="189306" y="478193"/>
                  </a:lnTo>
                  <a:lnTo>
                    <a:pt x="189407" y="478459"/>
                  </a:lnTo>
                  <a:lnTo>
                    <a:pt x="196735" y="496608"/>
                  </a:lnTo>
                  <a:lnTo>
                    <a:pt x="201879" y="515721"/>
                  </a:lnTo>
                  <a:lnTo>
                    <a:pt x="204647" y="535254"/>
                  </a:lnTo>
                  <a:lnTo>
                    <a:pt x="204978" y="554939"/>
                  </a:lnTo>
                  <a:lnTo>
                    <a:pt x="204914" y="556577"/>
                  </a:lnTo>
                  <a:lnTo>
                    <a:pt x="159918" y="1610207"/>
                  </a:lnTo>
                  <a:lnTo>
                    <a:pt x="160032" y="1611845"/>
                  </a:lnTo>
                  <a:lnTo>
                    <a:pt x="163499" y="1657362"/>
                  </a:lnTo>
                  <a:lnTo>
                    <a:pt x="177800" y="1701711"/>
                  </a:lnTo>
                  <a:lnTo>
                    <a:pt x="201955" y="1741385"/>
                  </a:lnTo>
                  <a:lnTo>
                    <a:pt x="235127" y="1774520"/>
                  </a:lnTo>
                  <a:lnTo>
                    <a:pt x="272465" y="1797418"/>
                  </a:lnTo>
                  <a:lnTo>
                    <a:pt x="312864" y="1810613"/>
                  </a:lnTo>
                  <a:lnTo>
                    <a:pt x="354914" y="1813814"/>
                  </a:lnTo>
                  <a:lnTo>
                    <a:pt x="397154" y="1806752"/>
                  </a:lnTo>
                  <a:lnTo>
                    <a:pt x="501180" y="1776183"/>
                  </a:lnTo>
                  <a:lnTo>
                    <a:pt x="1064247" y="1610702"/>
                  </a:lnTo>
                  <a:lnTo>
                    <a:pt x="1103604" y="1593773"/>
                  </a:lnTo>
                  <a:lnTo>
                    <a:pt x="1137221" y="1568348"/>
                  </a:lnTo>
                  <a:lnTo>
                    <a:pt x="1164056" y="1535404"/>
                  </a:lnTo>
                  <a:lnTo>
                    <a:pt x="1183055" y="1495933"/>
                  </a:lnTo>
                  <a:lnTo>
                    <a:pt x="1193050" y="1450111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83261" y="8503037"/>
              <a:ext cx="87630" cy="87638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817006" y="8585171"/>
              <a:ext cx="88996" cy="89020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64711" y="8201499"/>
              <a:ext cx="75122" cy="75099"/>
            </a:xfrm>
            <a:prstGeom prst="rect">
              <a:avLst/>
            </a:prstGeom>
          </p:spPr>
        </p:pic>
      </p:grpSp>
      <p:sp>
        <p:nvSpPr>
          <p:cNvPr id="25" name="object 25" descr=""/>
          <p:cNvSpPr/>
          <p:nvPr/>
        </p:nvSpPr>
        <p:spPr>
          <a:xfrm>
            <a:off x="13510448" y="7996428"/>
            <a:ext cx="1230630" cy="909319"/>
          </a:xfrm>
          <a:custGeom>
            <a:avLst/>
            <a:gdLst/>
            <a:ahLst/>
            <a:cxnLst/>
            <a:rect l="l" t="t" r="r" b="b"/>
            <a:pathLst>
              <a:path w="1230630" h="909320">
                <a:moveTo>
                  <a:pt x="397938" y="672666"/>
                </a:moveTo>
                <a:lnTo>
                  <a:pt x="321529" y="672666"/>
                </a:lnTo>
                <a:lnTo>
                  <a:pt x="504363" y="14257"/>
                </a:lnTo>
                <a:lnTo>
                  <a:pt x="506712" y="5735"/>
                </a:lnTo>
                <a:lnTo>
                  <a:pt x="514687" y="0"/>
                </a:lnTo>
                <a:lnTo>
                  <a:pt x="1217398" y="38839"/>
                </a:lnTo>
                <a:lnTo>
                  <a:pt x="536622" y="38839"/>
                </a:lnTo>
                <a:lnTo>
                  <a:pt x="512393" y="126077"/>
                </a:lnTo>
                <a:lnTo>
                  <a:pt x="649614" y="126077"/>
                </a:lnTo>
                <a:lnTo>
                  <a:pt x="1144581" y="153390"/>
                </a:lnTo>
                <a:lnTo>
                  <a:pt x="1146602" y="153827"/>
                </a:lnTo>
                <a:lnTo>
                  <a:pt x="1151792" y="155902"/>
                </a:lnTo>
                <a:lnTo>
                  <a:pt x="1154193" y="157760"/>
                </a:lnTo>
                <a:lnTo>
                  <a:pt x="540908" y="157760"/>
                </a:lnTo>
                <a:lnTo>
                  <a:pt x="397938" y="672666"/>
                </a:lnTo>
                <a:close/>
              </a:path>
              <a:path w="1230630" h="909320">
                <a:moveTo>
                  <a:pt x="1199171" y="169122"/>
                </a:moveTo>
                <a:lnTo>
                  <a:pt x="1160040" y="169122"/>
                </a:lnTo>
                <a:lnTo>
                  <a:pt x="1186261" y="74783"/>
                </a:lnTo>
                <a:lnTo>
                  <a:pt x="534612" y="38839"/>
                </a:lnTo>
                <a:lnTo>
                  <a:pt x="1217398" y="38839"/>
                </a:lnTo>
                <a:lnTo>
                  <a:pt x="1222642" y="41679"/>
                </a:lnTo>
                <a:lnTo>
                  <a:pt x="1229306" y="50966"/>
                </a:lnTo>
                <a:lnTo>
                  <a:pt x="1230344" y="56865"/>
                </a:lnTo>
                <a:lnTo>
                  <a:pt x="1199171" y="169122"/>
                </a:lnTo>
                <a:close/>
              </a:path>
              <a:path w="1230630" h="909320">
                <a:moveTo>
                  <a:pt x="649614" y="126077"/>
                </a:moveTo>
                <a:lnTo>
                  <a:pt x="512393" y="126077"/>
                </a:lnTo>
                <a:lnTo>
                  <a:pt x="516107" y="121597"/>
                </a:lnTo>
                <a:lnTo>
                  <a:pt x="521788" y="118975"/>
                </a:lnTo>
                <a:lnTo>
                  <a:pt x="649614" y="126077"/>
                </a:lnTo>
                <a:close/>
              </a:path>
              <a:path w="1230630" h="909320">
                <a:moveTo>
                  <a:pt x="1049359" y="708610"/>
                </a:moveTo>
                <a:lnTo>
                  <a:pt x="972946" y="708610"/>
                </a:lnTo>
                <a:lnTo>
                  <a:pt x="1117050" y="189552"/>
                </a:lnTo>
                <a:lnTo>
                  <a:pt x="540908" y="157760"/>
                </a:lnTo>
                <a:lnTo>
                  <a:pt x="1154193" y="157760"/>
                </a:lnTo>
                <a:lnTo>
                  <a:pt x="1154687" y="158142"/>
                </a:lnTo>
                <a:lnTo>
                  <a:pt x="1156763" y="161092"/>
                </a:lnTo>
                <a:lnTo>
                  <a:pt x="1158511" y="163495"/>
                </a:lnTo>
                <a:lnTo>
                  <a:pt x="1159603" y="166281"/>
                </a:lnTo>
                <a:lnTo>
                  <a:pt x="1160040" y="169122"/>
                </a:lnTo>
                <a:lnTo>
                  <a:pt x="1199171" y="169122"/>
                </a:lnTo>
                <a:lnTo>
                  <a:pt x="1049359" y="708610"/>
                </a:lnTo>
                <a:close/>
              </a:path>
              <a:path w="1230630" h="909320">
                <a:moveTo>
                  <a:pt x="185237" y="873308"/>
                </a:moveTo>
                <a:lnTo>
                  <a:pt x="132673" y="868425"/>
                </a:lnTo>
                <a:lnTo>
                  <a:pt x="86254" y="855062"/>
                </a:lnTo>
                <a:lnTo>
                  <a:pt x="50646" y="836366"/>
                </a:lnTo>
                <a:lnTo>
                  <a:pt x="6018" y="784551"/>
                </a:lnTo>
                <a:lnTo>
                  <a:pt x="136" y="754059"/>
                </a:lnTo>
                <a:lnTo>
                  <a:pt x="42" y="753567"/>
                </a:lnTo>
                <a:lnTo>
                  <a:pt x="9509" y="715407"/>
                </a:lnTo>
                <a:lnTo>
                  <a:pt x="35750" y="682821"/>
                </a:lnTo>
                <a:lnTo>
                  <a:pt x="75880" y="657397"/>
                </a:lnTo>
                <a:lnTo>
                  <a:pt x="127057" y="640938"/>
                </a:lnTo>
                <a:lnTo>
                  <a:pt x="186439" y="635247"/>
                </a:lnTo>
                <a:lnTo>
                  <a:pt x="224869" y="637883"/>
                </a:lnTo>
                <a:lnTo>
                  <a:pt x="260805" y="645230"/>
                </a:lnTo>
                <a:lnTo>
                  <a:pt x="293331" y="656940"/>
                </a:lnTo>
                <a:lnTo>
                  <a:pt x="321529" y="672666"/>
                </a:lnTo>
                <a:lnTo>
                  <a:pt x="397938" y="672666"/>
                </a:lnTo>
                <a:lnTo>
                  <a:pt x="397878" y="672884"/>
                </a:lnTo>
                <a:lnTo>
                  <a:pt x="186220" y="672884"/>
                </a:lnTo>
                <a:lnTo>
                  <a:pt x="129158" y="679123"/>
                </a:lnTo>
                <a:lnTo>
                  <a:pt x="81898" y="696531"/>
                </a:lnTo>
                <a:lnTo>
                  <a:pt x="49653" y="722286"/>
                </a:lnTo>
                <a:lnTo>
                  <a:pt x="37721" y="753349"/>
                </a:lnTo>
                <a:lnTo>
                  <a:pt x="37637" y="753567"/>
                </a:lnTo>
                <a:lnTo>
                  <a:pt x="49334" y="784940"/>
                </a:lnTo>
                <a:lnTo>
                  <a:pt x="81311" y="811006"/>
                </a:lnTo>
                <a:lnTo>
                  <a:pt x="128405" y="828879"/>
                </a:lnTo>
                <a:lnTo>
                  <a:pt x="185455" y="835670"/>
                </a:lnTo>
                <a:lnTo>
                  <a:pt x="319613" y="835670"/>
                </a:lnTo>
                <a:lnTo>
                  <a:pt x="299248" y="849422"/>
                </a:lnTo>
                <a:lnTo>
                  <a:pt x="246409" y="867193"/>
                </a:lnTo>
                <a:lnTo>
                  <a:pt x="185237" y="873308"/>
                </a:lnTo>
                <a:close/>
              </a:path>
              <a:path w="1230630" h="909320">
                <a:moveTo>
                  <a:pt x="836654" y="909252"/>
                </a:moveTo>
                <a:lnTo>
                  <a:pt x="777355" y="903001"/>
                </a:lnTo>
                <a:lnTo>
                  <a:pt x="726353" y="886058"/>
                </a:lnTo>
                <a:lnTo>
                  <a:pt x="686477" y="860249"/>
                </a:lnTo>
                <a:lnTo>
                  <a:pt x="660555" y="827403"/>
                </a:lnTo>
                <a:lnTo>
                  <a:pt x="651456" y="789511"/>
                </a:lnTo>
                <a:lnTo>
                  <a:pt x="651416" y="789347"/>
                </a:lnTo>
                <a:lnTo>
                  <a:pt x="660905" y="751373"/>
                </a:lnTo>
                <a:lnTo>
                  <a:pt x="687143" y="718761"/>
                </a:lnTo>
                <a:lnTo>
                  <a:pt x="727281" y="693321"/>
                </a:lnTo>
                <a:lnTo>
                  <a:pt x="778469" y="676861"/>
                </a:lnTo>
                <a:lnTo>
                  <a:pt x="837855" y="671191"/>
                </a:lnTo>
                <a:lnTo>
                  <a:pt x="876278" y="673819"/>
                </a:lnTo>
                <a:lnTo>
                  <a:pt x="912201" y="681153"/>
                </a:lnTo>
                <a:lnTo>
                  <a:pt x="944724" y="692861"/>
                </a:lnTo>
                <a:lnTo>
                  <a:pt x="972946" y="708610"/>
                </a:lnTo>
                <a:lnTo>
                  <a:pt x="1049359" y="708610"/>
                </a:lnTo>
                <a:lnTo>
                  <a:pt x="1049298" y="708828"/>
                </a:lnTo>
                <a:lnTo>
                  <a:pt x="837637" y="708828"/>
                </a:lnTo>
                <a:lnTo>
                  <a:pt x="780575" y="715067"/>
                </a:lnTo>
                <a:lnTo>
                  <a:pt x="733314" y="732475"/>
                </a:lnTo>
                <a:lnTo>
                  <a:pt x="701070" y="758230"/>
                </a:lnTo>
                <a:lnTo>
                  <a:pt x="689117" y="789347"/>
                </a:lnTo>
                <a:lnTo>
                  <a:pt x="689054" y="789511"/>
                </a:lnTo>
                <a:lnTo>
                  <a:pt x="700702" y="820757"/>
                </a:lnTo>
                <a:lnTo>
                  <a:pt x="700758" y="820907"/>
                </a:lnTo>
                <a:lnTo>
                  <a:pt x="732748" y="846971"/>
                </a:lnTo>
                <a:lnTo>
                  <a:pt x="779845" y="864831"/>
                </a:lnTo>
                <a:lnTo>
                  <a:pt x="836872" y="871614"/>
                </a:lnTo>
                <a:lnTo>
                  <a:pt x="971052" y="871614"/>
                </a:lnTo>
                <a:lnTo>
                  <a:pt x="950556" y="885428"/>
                </a:lnTo>
                <a:lnTo>
                  <a:pt x="897755" y="903155"/>
                </a:lnTo>
                <a:lnTo>
                  <a:pt x="836654" y="909252"/>
                </a:lnTo>
                <a:close/>
              </a:path>
              <a:path w="1230630" h="909320">
                <a:moveTo>
                  <a:pt x="329668" y="725926"/>
                </a:moveTo>
                <a:lnTo>
                  <a:pt x="322621" y="723851"/>
                </a:lnTo>
                <a:lnTo>
                  <a:pt x="317954" y="718761"/>
                </a:lnTo>
                <a:lnTo>
                  <a:pt x="294242" y="699840"/>
                </a:lnTo>
                <a:lnTo>
                  <a:pt x="263106" y="685428"/>
                </a:lnTo>
                <a:lnTo>
                  <a:pt x="226481" y="676229"/>
                </a:lnTo>
                <a:lnTo>
                  <a:pt x="186220" y="672884"/>
                </a:lnTo>
                <a:lnTo>
                  <a:pt x="397878" y="672884"/>
                </a:lnTo>
                <a:lnTo>
                  <a:pt x="385319" y="718115"/>
                </a:lnTo>
                <a:lnTo>
                  <a:pt x="346275" y="718115"/>
                </a:lnTo>
                <a:lnTo>
                  <a:pt x="343707" y="721174"/>
                </a:lnTo>
                <a:lnTo>
                  <a:pt x="340266" y="723359"/>
                </a:lnTo>
                <a:lnTo>
                  <a:pt x="329668" y="725926"/>
                </a:lnTo>
                <a:close/>
              </a:path>
              <a:path w="1230630" h="909320">
                <a:moveTo>
                  <a:pt x="981030" y="761870"/>
                </a:moveTo>
                <a:lnTo>
                  <a:pt x="974093" y="759740"/>
                </a:lnTo>
                <a:lnTo>
                  <a:pt x="969395" y="754769"/>
                </a:lnTo>
                <a:lnTo>
                  <a:pt x="945612" y="735784"/>
                </a:lnTo>
                <a:lnTo>
                  <a:pt x="914496" y="721372"/>
                </a:lnTo>
                <a:lnTo>
                  <a:pt x="877889" y="712173"/>
                </a:lnTo>
                <a:lnTo>
                  <a:pt x="837637" y="708828"/>
                </a:lnTo>
                <a:lnTo>
                  <a:pt x="1049298" y="708828"/>
                </a:lnTo>
                <a:lnTo>
                  <a:pt x="1036738" y="754059"/>
                </a:lnTo>
                <a:lnTo>
                  <a:pt x="997691" y="754059"/>
                </a:lnTo>
                <a:lnTo>
                  <a:pt x="995124" y="757118"/>
                </a:lnTo>
                <a:lnTo>
                  <a:pt x="991628" y="759303"/>
                </a:lnTo>
                <a:lnTo>
                  <a:pt x="987695" y="760286"/>
                </a:lnTo>
                <a:lnTo>
                  <a:pt x="981030" y="761870"/>
                </a:lnTo>
                <a:close/>
              </a:path>
              <a:path w="1230630" h="909320">
                <a:moveTo>
                  <a:pt x="319613" y="835670"/>
                </a:moveTo>
                <a:lnTo>
                  <a:pt x="185455" y="835670"/>
                </a:lnTo>
                <a:lnTo>
                  <a:pt x="235809" y="830808"/>
                </a:lnTo>
                <a:lnTo>
                  <a:pt x="279583" y="816933"/>
                </a:lnTo>
                <a:lnTo>
                  <a:pt x="312797" y="795848"/>
                </a:lnTo>
                <a:lnTo>
                  <a:pt x="331471" y="769354"/>
                </a:lnTo>
                <a:lnTo>
                  <a:pt x="331853" y="768316"/>
                </a:lnTo>
                <a:lnTo>
                  <a:pt x="332290" y="767278"/>
                </a:lnTo>
                <a:lnTo>
                  <a:pt x="332837" y="766350"/>
                </a:lnTo>
                <a:lnTo>
                  <a:pt x="346275" y="718115"/>
                </a:lnTo>
                <a:lnTo>
                  <a:pt x="385319" y="718115"/>
                </a:lnTo>
                <a:lnTo>
                  <a:pt x="367907" y="780825"/>
                </a:lnTo>
                <a:lnTo>
                  <a:pt x="367415" y="782792"/>
                </a:lnTo>
                <a:lnTo>
                  <a:pt x="366535" y="784551"/>
                </a:lnTo>
                <a:lnTo>
                  <a:pt x="366273" y="784940"/>
                </a:lnTo>
                <a:lnTo>
                  <a:pt x="365284" y="786288"/>
                </a:lnTo>
                <a:lnTo>
                  <a:pt x="340094" y="821840"/>
                </a:lnTo>
                <a:lnTo>
                  <a:pt x="319613" y="835670"/>
                </a:lnTo>
                <a:close/>
              </a:path>
              <a:path w="1230630" h="909320">
                <a:moveTo>
                  <a:pt x="971052" y="871614"/>
                </a:moveTo>
                <a:lnTo>
                  <a:pt x="836872" y="871614"/>
                </a:lnTo>
                <a:lnTo>
                  <a:pt x="887218" y="866760"/>
                </a:lnTo>
                <a:lnTo>
                  <a:pt x="930979" y="852898"/>
                </a:lnTo>
                <a:lnTo>
                  <a:pt x="964190" y="831815"/>
                </a:lnTo>
                <a:lnTo>
                  <a:pt x="982888" y="805298"/>
                </a:lnTo>
                <a:lnTo>
                  <a:pt x="983270" y="804260"/>
                </a:lnTo>
                <a:lnTo>
                  <a:pt x="983707" y="803277"/>
                </a:lnTo>
                <a:lnTo>
                  <a:pt x="984253" y="802294"/>
                </a:lnTo>
                <a:lnTo>
                  <a:pt x="997691" y="754059"/>
                </a:lnTo>
                <a:lnTo>
                  <a:pt x="1036738" y="754059"/>
                </a:lnTo>
                <a:lnTo>
                  <a:pt x="1019323" y="816770"/>
                </a:lnTo>
                <a:lnTo>
                  <a:pt x="1018777" y="818845"/>
                </a:lnTo>
                <a:lnTo>
                  <a:pt x="1017848" y="820757"/>
                </a:lnTo>
                <a:lnTo>
                  <a:pt x="1016647" y="822396"/>
                </a:lnTo>
                <a:lnTo>
                  <a:pt x="991403" y="857899"/>
                </a:lnTo>
                <a:lnTo>
                  <a:pt x="971052" y="871614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0281550" y="1028754"/>
            <a:ext cx="21590" cy="46355"/>
          </a:xfrm>
          <a:custGeom>
            <a:avLst/>
            <a:gdLst/>
            <a:ahLst/>
            <a:cxnLst/>
            <a:rect l="l" t="t" r="r" b="b"/>
            <a:pathLst>
              <a:path w="21590" h="46355">
                <a:moveTo>
                  <a:pt x="21249" y="46159"/>
                </a:moveTo>
                <a:lnTo>
                  <a:pt x="0" y="0"/>
                </a:lnTo>
                <a:lnTo>
                  <a:pt x="19774" y="0"/>
                </a:lnTo>
                <a:lnTo>
                  <a:pt x="21249" y="46159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0578880" y="1028754"/>
            <a:ext cx="681990" cy="480695"/>
          </a:xfrm>
          <a:custGeom>
            <a:avLst/>
            <a:gdLst/>
            <a:ahLst/>
            <a:cxnLst/>
            <a:rect l="l" t="t" r="r" b="b"/>
            <a:pathLst>
              <a:path w="681990" h="480694">
                <a:moveTo>
                  <a:pt x="63420" y="324370"/>
                </a:moveTo>
                <a:lnTo>
                  <a:pt x="0" y="0"/>
                </a:lnTo>
                <a:lnTo>
                  <a:pt x="46869" y="0"/>
                </a:lnTo>
                <a:lnTo>
                  <a:pt x="101222" y="277937"/>
                </a:lnTo>
                <a:lnTo>
                  <a:pt x="104772" y="291211"/>
                </a:lnTo>
                <a:lnTo>
                  <a:pt x="120346" y="323605"/>
                </a:lnTo>
                <a:lnTo>
                  <a:pt x="67463" y="323605"/>
                </a:lnTo>
                <a:lnTo>
                  <a:pt x="63420" y="324370"/>
                </a:lnTo>
                <a:close/>
              </a:path>
              <a:path w="681990" h="480694">
                <a:moveTo>
                  <a:pt x="107504" y="223584"/>
                </a:moveTo>
                <a:lnTo>
                  <a:pt x="63803" y="0"/>
                </a:lnTo>
                <a:lnTo>
                  <a:pt x="110672" y="0"/>
                </a:lnTo>
                <a:lnTo>
                  <a:pt x="137546" y="137359"/>
                </a:lnTo>
                <a:lnTo>
                  <a:pt x="137657" y="137931"/>
                </a:lnTo>
                <a:lnTo>
                  <a:pt x="264445" y="137931"/>
                </a:lnTo>
                <a:lnTo>
                  <a:pt x="216347" y="150791"/>
                </a:lnTo>
                <a:lnTo>
                  <a:pt x="172828" y="170390"/>
                </a:lnTo>
                <a:lnTo>
                  <a:pt x="137821" y="195616"/>
                </a:lnTo>
                <a:lnTo>
                  <a:pt x="107504" y="223584"/>
                </a:lnTo>
                <a:close/>
              </a:path>
              <a:path w="681990" h="480694">
                <a:moveTo>
                  <a:pt x="264445" y="137931"/>
                </a:moveTo>
                <a:lnTo>
                  <a:pt x="137657" y="137931"/>
                </a:lnTo>
                <a:lnTo>
                  <a:pt x="142082" y="135145"/>
                </a:lnTo>
                <a:lnTo>
                  <a:pt x="186019" y="113173"/>
                </a:lnTo>
                <a:lnTo>
                  <a:pt x="235718" y="97111"/>
                </a:lnTo>
                <a:lnTo>
                  <a:pt x="289811" y="87256"/>
                </a:lnTo>
                <a:lnTo>
                  <a:pt x="346930" y="83905"/>
                </a:lnTo>
                <a:lnTo>
                  <a:pt x="353010" y="83905"/>
                </a:lnTo>
                <a:lnTo>
                  <a:pt x="440096" y="92539"/>
                </a:lnTo>
                <a:lnTo>
                  <a:pt x="492756" y="105439"/>
                </a:lnTo>
                <a:lnTo>
                  <a:pt x="540568" y="123394"/>
                </a:lnTo>
                <a:lnTo>
                  <a:pt x="554182" y="130634"/>
                </a:lnTo>
                <a:lnTo>
                  <a:pt x="321743" y="130634"/>
                </a:lnTo>
                <a:lnTo>
                  <a:pt x="266582" y="137359"/>
                </a:lnTo>
                <a:lnTo>
                  <a:pt x="264445" y="137931"/>
                </a:lnTo>
                <a:close/>
              </a:path>
              <a:path w="681990" h="480694">
                <a:moveTo>
                  <a:pt x="587686" y="434369"/>
                </a:moveTo>
                <a:lnTo>
                  <a:pt x="391849" y="434369"/>
                </a:lnTo>
                <a:lnTo>
                  <a:pt x="453997" y="429859"/>
                </a:lnTo>
                <a:lnTo>
                  <a:pt x="511260" y="416827"/>
                </a:lnTo>
                <a:lnTo>
                  <a:pt x="560368" y="396421"/>
                </a:lnTo>
                <a:lnTo>
                  <a:pt x="599052" y="369715"/>
                </a:lnTo>
                <a:lnTo>
                  <a:pt x="625041" y="337783"/>
                </a:lnTo>
                <a:lnTo>
                  <a:pt x="636066" y="301700"/>
                </a:lnTo>
                <a:lnTo>
                  <a:pt x="631355" y="267023"/>
                </a:lnTo>
                <a:lnTo>
                  <a:pt x="583375" y="203519"/>
                </a:lnTo>
                <a:lnTo>
                  <a:pt x="543453" y="176923"/>
                </a:lnTo>
                <a:lnTo>
                  <a:pt x="495140" y="155254"/>
                </a:lnTo>
                <a:lnTo>
                  <a:pt x="440109" y="139626"/>
                </a:lnTo>
                <a:lnTo>
                  <a:pt x="380034" y="131157"/>
                </a:lnTo>
                <a:lnTo>
                  <a:pt x="321743" y="130634"/>
                </a:lnTo>
                <a:lnTo>
                  <a:pt x="554182" y="130634"/>
                </a:lnTo>
                <a:lnTo>
                  <a:pt x="618526" y="172166"/>
                </a:lnTo>
                <a:lnTo>
                  <a:pt x="647113" y="201831"/>
                </a:lnTo>
                <a:lnTo>
                  <a:pt x="667733" y="234248"/>
                </a:lnTo>
                <a:lnTo>
                  <a:pt x="681952" y="305032"/>
                </a:lnTo>
                <a:lnTo>
                  <a:pt x="673944" y="341776"/>
                </a:lnTo>
                <a:lnTo>
                  <a:pt x="656123" y="375366"/>
                </a:lnTo>
                <a:lnTo>
                  <a:pt x="629375" y="405264"/>
                </a:lnTo>
                <a:lnTo>
                  <a:pt x="594585" y="430931"/>
                </a:lnTo>
                <a:lnTo>
                  <a:pt x="587686" y="434369"/>
                </a:lnTo>
                <a:close/>
              </a:path>
              <a:path w="681990" h="480694">
                <a:moveTo>
                  <a:pt x="394282" y="480454"/>
                </a:moveTo>
                <a:lnTo>
                  <a:pt x="383131" y="480454"/>
                </a:lnTo>
                <a:lnTo>
                  <a:pt x="373595" y="480184"/>
                </a:lnTo>
                <a:lnTo>
                  <a:pt x="298609" y="471865"/>
                </a:lnTo>
                <a:lnTo>
                  <a:pt x="245965" y="458831"/>
                </a:lnTo>
                <a:lnTo>
                  <a:pt x="197676" y="440569"/>
                </a:lnTo>
                <a:lnTo>
                  <a:pt x="154771" y="417625"/>
                </a:lnTo>
                <a:lnTo>
                  <a:pt x="118281" y="390547"/>
                </a:lnTo>
                <a:lnTo>
                  <a:pt x="89235" y="359880"/>
                </a:lnTo>
                <a:lnTo>
                  <a:pt x="68665" y="326172"/>
                </a:lnTo>
                <a:lnTo>
                  <a:pt x="67463" y="323605"/>
                </a:lnTo>
                <a:lnTo>
                  <a:pt x="120346" y="323605"/>
                </a:lnTo>
                <a:lnTo>
                  <a:pt x="121517" y="326041"/>
                </a:lnTo>
                <a:lnTo>
                  <a:pt x="151162" y="357932"/>
                </a:lnTo>
                <a:lnTo>
                  <a:pt x="191669" y="385742"/>
                </a:lnTo>
                <a:lnTo>
                  <a:pt x="240998" y="408326"/>
                </a:lnTo>
                <a:lnTo>
                  <a:pt x="297110" y="424540"/>
                </a:lnTo>
                <a:lnTo>
                  <a:pt x="357965" y="433239"/>
                </a:lnTo>
                <a:lnTo>
                  <a:pt x="382677" y="434369"/>
                </a:lnTo>
                <a:lnTo>
                  <a:pt x="587686" y="434369"/>
                </a:lnTo>
                <a:lnTo>
                  <a:pt x="552637" y="451831"/>
                </a:lnTo>
                <a:lnTo>
                  <a:pt x="504418" y="467425"/>
                </a:lnTo>
                <a:lnTo>
                  <a:pt x="450813" y="477176"/>
                </a:lnTo>
                <a:lnTo>
                  <a:pt x="394282" y="480454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3276746" y="5388673"/>
            <a:ext cx="884555" cy="1249680"/>
          </a:xfrm>
          <a:custGeom>
            <a:avLst/>
            <a:gdLst/>
            <a:ahLst/>
            <a:cxnLst/>
            <a:rect l="l" t="t" r="r" b="b"/>
            <a:pathLst>
              <a:path w="884555" h="1249679">
                <a:moveTo>
                  <a:pt x="479183" y="990498"/>
                </a:moveTo>
                <a:lnTo>
                  <a:pt x="439305" y="983818"/>
                </a:lnTo>
                <a:lnTo>
                  <a:pt x="439305" y="1018908"/>
                </a:lnTo>
                <a:lnTo>
                  <a:pt x="407403" y="1209611"/>
                </a:lnTo>
                <a:lnTo>
                  <a:pt x="194589" y="1173988"/>
                </a:lnTo>
                <a:lnTo>
                  <a:pt x="226542" y="983284"/>
                </a:lnTo>
                <a:lnTo>
                  <a:pt x="439305" y="1018908"/>
                </a:lnTo>
                <a:lnTo>
                  <a:pt x="439305" y="983818"/>
                </a:lnTo>
                <a:lnTo>
                  <a:pt x="436143" y="983284"/>
                </a:lnTo>
                <a:lnTo>
                  <a:pt x="198081" y="943406"/>
                </a:lnTo>
                <a:lnTo>
                  <a:pt x="154711" y="1202397"/>
                </a:lnTo>
                <a:lnTo>
                  <a:pt x="435813" y="1249426"/>
                </a:lnTo>
                <a:lnTo>
                  <a:pt x="442480" y="1209611"/>
                </a:lnTo>
                <a:lnTo>
                  <a:pt x="479183" y="990498"/>
                </a:lnTo>
                <a:close/>
              </a:path>
              <a:path w="884555" h="1249679">
                <a:moveTo>
                  <a:pt x="884135" y="392176"/>
                </a:moveTo>
                <a:lnTo>
                  <a:pt x="884110" y="391604"/>
                </a:lnTo>
                <a:lnTo>
                  <a:pt x="882027" y="341896"/>
                </a:lnTo>
                <a:lnTo>
                  <a:pt x="872629" y="293497"/>
                </a:lnTo>
                <a:lnTo>
                  <a:pt x="855954" y="247027"/>
                </a:lnTo>
                <a:lnTo>
                  <a:pt x="849477" y="235000"/>
                </a:lnTo>
                <a:lnTo>
                  <a:pt x="849477" y="391604"/>
                </a:lnTo>
                <a:lnTo>
                  <a:pt x="849414" y="392176"/>
                </a:lnTo>
                <a:lnTo>
                  <a:pt x="844804" y="438556"/>
                </a:lnTo>
                <a:lnTo>
                  <a:pt x="834555" y="481736"/>
                </a:lnTo>
                <a:lnTo>
                  <a:pt x="818769" y="522249"/>
                </a:lnTo>
                <a:lnTo>
                  <a:pt x="797445" y="560082"/>
                </a:lnTo>
                <a:lnTo>
                  <a:pt x="770636" y="595185"/>
                </a:lnTo>
                <a:lnTo>
                  <a:pt x="738339" y="627557"/>
                </a:lnTo>
                <a:lnTo>
                  <a:pt x="700595" y="657148"/>
                </a:lnTo>
                <a:lnTo>
                  <a:pt x="657428" y="683920"/>
                </a:lnTo>
                <a:lnTo>
                  <a:pt x="608863" y="707859"/>
                </a:lnTo>
                <a:lnTo>
                  <a:pt x="564489" y="728776"/>
                </a:lnTo>
                <a:lnTo>
                  <a:pt x="529386" y="748080"/>
                </a:lnTo>
                <a:lnTo>
                  <a:pt x="486067" y="782434"/>
                </a:lnTo>
                <a:lnTo>
                  <a:pt x="464934" y="822528"/>
                </a:lnTo>
                <a:lnTo>
                  <a:pt x="448373" y="885786"/>
                </a:lnTo>
                <a:lnTo>
                  <a:pt x="258711" y="854049"/>
                </a:lnTo>
                <a:lnTo>
                  <a:pt x="276910" y="757809"/>
                </a:lnTo>
                <a:lnTo>
                  <a:pt x="291465" y="703224"/>
                </a:lnTo>
                <a:lnTo>
                  <a:pt x="315417" y="651713"/>
                </a:lnTo>
                <a:lnTo>
                  <a:pt x="366471" y="611200"/>
                </a:lnTo>
                <a:lnTo>
                  <a:pt x="408178" y="586371"/>
                </a:lnTo>
                <a:lnTo>
                  <a:pt x="460502" y="558571"/>
                </a:lnTo>
                <a:lnTo>
                  <a:pt x="490855" y="542036"/>
                </a:lnTo>
                <a:lnTo>
                  <a:pt x="538480" y="508482"/>
                </a:lnTo>
                <a:lnTo>
                  <a:pt x="569582" y="472630"/>
                </a:lnTo>
                <a:lnTo>
                  <a:pt x="589788" y="426554"/>
                </a:lnTo>
                <a:lnTo>
                  <a:pt x="598639" y="365150"/>
                </a:lnTo>
                <a:lnTo>
                  <a:pt x="594995" y="333362"/>
                </a:lnTo>
                <a:lnTo>
                  <a:pt x="568553" y="278066"/>
                </a:lnTo>
                <a:lnTo>
                  <a:pt x="540270" y="250875"/>
                </a:lnTo>
                <a:lnTo>
                  <a:pt x="495782" y="226199"/>
                </a:lnTo>
                <a:lnTo>
                  <a:pt x="420992" y="215557"/>
                </a:lnTo>
                <a:lnTo>
                  <a:pt x="380860" y="222415"/>
                </a:lnTo>
                <a:lnTo>
                  <a:pt x="344766" y="238963"/>
                </a:lnTo>
                <a:lnTo>
                  <a:pt x="312750" y="265163"/>
                </a:lnTo>
                <a:lnTo>
                  <a:pt x="284873" y="300990"/>
                </a:lnTo>
                <a:lnTo>
                  <a:pt x="261150" y="346417"/>
                </a:lnTo>
                <a:lnTo>
                  <a:pt x="241617" y="401408"/>
                </a:lnTo>
                <a:lnTo>
                  <a:pt x="43484" y="338531"/>
                </a:lnTo>
                <a:lnTo>
                  <a:pt x="64630" y="283997"/>
                </a:lnTo>
                <a:lnTo>
                  <a:pt x="89382" y="234759"/>
                </a:lnTo>
                <a:lnTo>
                  <a:pt x="117729" y="190881"/>
                </a:lnTo>
                <a:lnTo>
                  <a:pt x="149593" y="152425"/>
                </a:lnTo>
                <a:lnTo>
                  <a:pt x="184950" y="119468"/>
                </a:lnTo>
                <a:lnTo>
                  <a:pt x="223748" y="92062"/>
                </a:lnTo>
                <a:lnTo>
                  <a:pt x="267233" y="69176"/>
                </a:lnTo>
                <a:lnTo>
                  <a:pt x="312737" y="52057"/>
                </a:lnTo>
                <a:lnTo>
                  <a:pt x="360184" y="40716"/>
                </a:lnTo>
                <a:lnTo>
                  <a:pt x="409511" y="35153"/>
                </a:lnTo>
                <a:lnTo>
                  <a:pt x="460629" y="35407"/>
                </a:lnTo>
                <a:lnTo>
                  <a:pt x="513486" y="41478"/>
                </a:lnTo>
                <a:lnTo>
                  <a:pt x="566521" y="53073"/>
                </a:lnTo>
                <a:lnTo>
                  <a:pt x="615823" y="69494"/>
                </a:lnTo>
                <a:lnTo>
                  <a:pt x="661327" y="90678"/>
                </a:lnTo>
                <a:lnTo>
                  <a:pt x="702970" y="116598"/>
                </a:lnTo>
                <a:lnTo>
                  <a:pt x="740676" y="147231"/>
                </a:lnTo>
                <a:lnTo>
                  <a:pt x="774382" y="182524"/>
                </a:lnTo>
                <a:lnTo>
                  <a:pt x="802487" y="220713"/>
                </a:lnTo>
                <a:lnTo>
                  <a:pt x="824052" y="260769"/>
                </a:lnTo>
                <a:lnTo>
                  <a:pt x="839089" y="302653"/>
                </a:lnTo>
                <a:lnTo>
                  <a:pt x="847572" y="346290"/>
                </a:lnTo>
                <a:lnTo>
                  <a:pt x="847572" y="346417"/>
                </a:lnTo>
                <a:lnTo>
                  <a:pt x="849477" y="391604"/>
                </a:lnTo>
                <a:lnTo>
                  <a:pt x="849477" y="235000"/>
                </a:lnTo>
                <a:lnTo>
                  <a:pt x="832040" y="202577"/>
                </a:lnTo>
                <a:lnTo>
                  <a:pt x="800874" y="160235"/>
                </a:lnTo>
                <a:lnTo>
                  <a:pt x="769785" y="127076"/>
                </a:lnTo>
                <a:lnTo>
                  <a:pt x="735571" y="97650"/>
                </a:lnTo>
                <a:lnTo>
                  <a:pt x="698271" y="71970"/>
                </a:lnTo>
                <a:lnTo>
                  <a:pt x="657948" y="50088"/>
                </a:lnTo>
                <a:lnTo>
                  <a:pt x="622198" y="35153"/>
                </a:lnTo>
                <a:lnTo>
                  <a:pt x="568388" y="17741"/>
                </a:lnTo>
                <a:lnTo>
                  <a:pt x="519226" y="7340"/>
                </a:lnTo>
                <a:lnTo>
                  <a:pt x="470230" y="1346"/>
                </a:lnTo>
                <a:lnTo>
                  <a:pt x="422567" y="0"/>
                </a:lnTo>
                <a:lnTo>
                  <a:pt x="376262" y="3276"/>
                </a:lnTo>
                <a:lnTo>
                  <a:pt x="331368" y="11188"/>
                </a:lnTo>
                <a:lnTo>
                  <a:pt x="287959" y="23698"/>
                </a:lnTo>
                <a:lnTo>
                  <a:pt x="246303" y="40716"/>
                </a:lnTo>
                <a:lnTo>
                  <a:pt x="205778" y="62509"/>
                </a:lnTo>
                <a:lnTo>
                  <a:pt x="167767" y="88900"/>
                </a:lnTo>
                <a:lnTo>
                  <a:pt x="132803" y="120002"/>
                </a:lnTo>
                <a:lnTo>
                  <a:pt x="100939" y="155765"/>
                </a:lnTo>
                <a:lnTo>
                  <a:pt x="72212" y="196164"/>
                </a:lnTo>
                <a:lnTo>
                  <a:pt x="46647" y="241122"/>
                </a:lnTo>
                <a:lnTo>
                  <a:pt x="24282" y="290614"/>
                </a:lnTo>
                <a:lnTo>
                  <a:pt x="5143" y="344601"/>
                </a:lnTo>
                <a:lnTo>
                  <a:pt x="0" y="361048"/>
                </a:lnTo>
                <a:lnTo>
                  <a:pt x="265709" y="445325"/>
                </a:lnTo>
                <a:lnTo>
                  <a:pt x="270294" y="427685"/>
                </a:lnTo>
                <a:lnTo>
                  <a:pt x="278803" y="401408"/>
                </a:lnTo>
                <a:lnTo>
                  <a:pt x="314071" y="319544"/>
                </a:lnTo>
                <a:lnTo>
                  <a:pt x="343039" y="284276"/>
                </a:lnTo>
                <a:lnTo>
                  <a:pt x="376872" y="261416"/>
                </a:lnTo>
                <a:lnTo>
                  <a:pt x="415645" y="250875"/>
                </a:lnTo>
                <a:lnTo>
                  <a:pt x="459460" y="252552"/>
                </a:lnTo>
                <a:lnTo>
                  <a:pt x="505739" y="268554"/>
                </a:lnTo>
                <a:lnTo>
                  <a:pt x="541401" y="299593"/>
                </a:lnTo>
                <a:lnTo>
                  <a:pt x="561467" y="341896"/>
                </a:lnTo>
                <a:lnTo>
                  <a:pt x="564070" y="366598"/>
                </a:lnTo>
                <a:lnTo>
                  <a:pt x="564007" y="367322"/>
                </a:lnTo>
                <a:lnTo>
                  <a:pt x="561721" y="393814"/>
                </a:lnTo>
                <a:lnTo>
                  <a:pt x="549719" y="436105"/>
                </a:lnTo>
                <a:lnTo>
                  <a:pt x="529551" y="468769"/>
                </a:lnTo>
                <a:lnTo>
                  <a:pt x="495630" y="497979"/>
                </a:lnTo>
                <a:lnTo>
                  <a:pt x="389153" y="557326"/>
                </a:lnTo>
                <a:lnTo>
                  <a:pt x="344805" y="584022"/>
                </a:lnTo>
                <a:lnTo>
                  <a:pt x="311531" y="607949"/>
                </a:lnTo>
                <a:lnTo>
                  <a:pt x="272173" y="657148"/>
                </a:lnTo>
                <a:lnTo>
                  <a:pt x="256260" y="700112"/>
                </a:lnTo>
                <a:lnTo>
                  <a:pt x="241300" y="758405"/>
                </a:lnTo>
                <a:lnTo>
                  <a:pt x="227190" y="832408"/>
                </a:lnTo>
                <a:lnTo>
                  <a:pt x="218833" y="882446"/>
                </a:lnTo>
                <a:lnTo>
                  <a:pt x="476618" y="925601"/>
                </a:lnTo>
                <a:lnTo>
                  <a:pt x="479463" y="908507"/>
                </a:lnTo>
                <a:lnTo>
                  <a:pt x="484060" y="885786"/>
                </a:lnTo>
                <a:lnTo>
                  <a:pt x="496874" y="835964"/>
                </a:lnTo>
                <a:lnTo>
                  <a:pt x="523608" y="793965"/>
                </a:lnTo>
                <a:lnTo>
                  <a:pt x="575729" y="761911"/>
                </a:lnTo>
                <a:lnTo>
                  <a:pt x="622795" y="739546"/>
                </a:lnTo>
                <a:lnTo>
                  <a:pt x="675411" y="713562"/>
                </a:lnTo>
                <a:lnTo>
                  <a:pt x="722198" y="684390"/>
                </a:lnTo>
                <a:lnTo>
                  <a:pt x="763117" y="652068"/>
                </a:lnTo>
                <a:lnTo>
                  <a:pt x="798169" y="616623"/>
                </a:lnTo>
                <a:lnTo>
                  <a:pt x="827303" y="578078"/>
                </a:lnTo>
                <a:lnTo>
                  <a:pt x="850493" y="536473"/>
                </a:lnTo>
                <a:lnTo>
                  <a:pt x="867714" y="491858"/>
                </a:lnTo>
                <a:lnTo>
                  <a:pt x="878941" y="444233"/>
                </a:lnTo>
                <a:lnTo>
                  <a:pt x="884135" y="39217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1614696" y="2540481"/>
            <a:ext cx="663575" cy="1268730"/>
          </a:xfrm>
          <a:custGeom>
            <a:avLst/>
            <a:gdLst/>
            <a:ahLst/>
            <a:cxnLst/>
            <a:rect l="l" t="t" r="r" b="b"/>
            <a:pathLst>
              <a:path w="663575" h="1268729">
                <a:moveTo>
                  <a:pt x="547687" y="902589"/>
                </a:moveTo>
                <a:lnTo>
                  <a:pt x="508406" y="699389"/>
                </a:lnTo>
                <a:lnTo>
                  <a:pt x="508406" y="878941"/>
                </a:lnTo>
                <a:lnTo>
                  <a:pt x="375881" y="919200"/>
                </a:lnTo>
                <a:lnTo>
                  <a:pt x="46101" y="135089"/>
                </a:lnTo>
                <a:lnTo>
                  <a:pt x="346925" y="43649"/>
                </a:lnTo>
                <a:lnTo>
                  <a:pt x="508406" y="878941"/>
                </a:lnTo>
                <a:lnTo>
                  <a:pt x="508406" y="699389"/>
                </a:lnTo>
                <a:lnTo>
                  <a:pt x="381647" y="43649"/>
                </a:lnTo>
                <a:lnTo>
                  <a:pt x="373202" y="0"/>
                </a:lnTo>
                <a:lnTo>
                  <a:pt x="0" y="113461"/>
                </a:lnTo>
                <a:lnTo>
                  <a:pt x="2019" y="118325"/>
                </a:lnTo>
                <a:lnTo>
                  <a:pt x="356374" y="960767"/>
                </a:lnTo>
                <a:lnTo>
                  <a:pt x="493077" y="919200"/>
                </a:lnTo>
                <a:lnTo>
                  <a:pt x="547687" y="902589"/>
                </a:lnTo>
                <a:close/>
              </a:path>
              <a:path w="663575" h="1268729">
                <a:moveTo>
                  <a:pt x="662990" y="1195654"/>
                </a:moveTo>
                <a:lnTo>
                  <a:pt x="620496" y="1055751"/>
                </a:lnTo>
                <a:lnTo>
                  <a:pt x="620496" y="1172933"/>
                </a:lnTo>
                <a:lnTo>
                  <a:pt x="445477" y="1226146"/>
                </a:lnTo>
                <a:lnTo>
                  <a:pt x="392264" y="1051115"/>
                </a:lnTo>
                <a:lnTo>
                  <a:pt x="567296" y="997915"/>
                </a:lnTo>
                <a:lnTo>
                  <a:pt x="620496" y="1172933"/>
                </a:lnTo>
                <a:lnTo>
                  <a:pt x="620496" y="1055751"/>
                </a:lnTo>
                <a:lnTo>
                  <a:pt x="602932" y="997915"/>
                </a:lnTo>
                <a:lnTo>
                  <a:pt x="590016" y="955408"/>
                </a:lnTo>
                <a:lnTo>
                  <a:pt x="349719" y="1028395"/>
                </a:lnTo>
                <a:lnTo>
                  <a:pt x="422744" y="1268691"/>
                </a:lnTo>
                <a:lnTo>
                  <a:pt x="562724" y="1226146"/>
                </a:lnTo>
                <a:lnTo>
                  <a:pt x="662990" y="1195654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5558757" y="5595124"/>
            <a:ext cx="2725420" cy="2033270"/>
          </a:xfrm>
          <a:custGeom>
            <a:avLst/>
            <a:gdLst/>
            <a:ahLst/>
            <a:cxnLst/>
            <a:rect l="l" t="t" r="r" b="b"/>
            <a:pathLst>
              <a:path w="2725419" h="2033270">
                <a:moveTo>
                  <a:pt x="2132990" y="979055"/>
                </a:moveTo>
                <a:lnTo>
                  <a:pt x="2126538" y="940955"/>
                </a:lnTo>
                <a:lnTo>
                  <a:pt x="2110930" y="902855"/>
                </a:lnTo>
                <a:lnTo>
                  <a:pt x="2097989" y="882357"/>
                </a:lnTo>
                <a:lnTo>
                  <a:pt x="2097989" y="979055"/>
                </a:lnTo>
                <a:lnTo>
                  <a:pt x="2095627" y="1017155"/>
                </a:lnTo>
                <a:lnTo>
                  <a:pt x="2073986" y="1118755"/>
                </a:lnTo>
                <a:lnTo>
                  <a:pt x="2061311" y="1156855"/>
                </a:lnTo>
                <a:lnTo>
                  <a:pt x="2039543" y="1194955"/>
                </a:lnTo>
                <a:lnTo>
                  <a:pt x="2009711" y="1220355"/>
                </a:lnTo>
                <a:lnTo>
                  <a:pt x="1972830" y="1233055"/>
                </a:lnTo>
                <a:lnTo>
                  <a:pt x="1929904" y="1258455"/>
                </a:lnTo>
                <a:lnTo>
                  <a:pt x="1881949" y="1258455"/>
                </a:lnTo>
                <a:lnTo>
                  <a:pt x="1829993" y="1271155"/>
                </a:lnTo>
                <a:lnTo>
                  <a:pt x="1775028" y="1258455"/>
                </a:lnTo>
                <a:lnTo>
                  <a:pt x="540867" y="1004455"/>
                </a:lnTo>
                <a:lnTo>
                  <a:pt x="417449" y="979055"/>
                </a:lnTo>
                <a:lnTo>
                  <a:pt x="400405" y="979055"/>
                </a:lnTo>
                <a:lnTo>
                  <a:pt x="186880" y="928255"/>
                </a:lnTo>
                <a:lnTo>
                  <a:pt x="195173" y="890155"/>
                </a:lnTo>
                <a:lnTo>
                  <a:pt x="1770380" y="1220355"/>
                </a:lnTo>
                <a:lnTo>
                  <a:pt x="1879460" y="1220355"/>
                </a:lnTo>
                <a:lnTo>
                  <a:pt x="1927606" y="1207655"/>
                </a:lnTo>
                <a:lnTo>
                  <a:pt x="1968461" y="1194955"/>
                </a:lnTo>
                <a:lnTo>
                  <a:pt x="1978888" y="1182255"/>
                </a:lnTo>
                <a:lnTo>
                  <a:pt x="1999754" y="1156855"/>
                </a:lnTo>
                <a:lnTo>
                  <a:pt x="2002917" y="1156855"/>
                </a:lnTo>
                <a:lnTo>
                  <a:pt x="2010422" y="1144155"/>
                </a:lnTo>
                <a:lnTo>
                  <a:pt x="2016544" y="1144155"/>
                </a:lnTo>
                <a:lnTo>
                  <a:pt x="2046185" y="1004455"/>
                </a:lnTo>
                <a:lnTo>
                  <a:pt x="2048179" y="979055"/>
                </a:lnTo>
                <a:lnTo>
                  <a:pt x="2046846" y="966355"/>
                </a:lnTo>
                <a:lnTo>
                  <a:pt x="2043950" y="953655"/>
                </a:lnTo>
                <a:lnTo>
                  <a:pt x="2042693" y="953655"/>
                </a:lnTo>
                <a:lnTo>
                  <a:pt x="2024595" y="915555"/>
                </a:lnTo>
                <a:lnTo>
                  <a:pt x="2012708" y="900404"/>
                </a:lnTo>
                <a:lnTo>
                  <a:pt x="2012708" y="979055"/>
                </a:lnTo>
                <a:lnTo>
                  <a:pt x="2012416" y="991755"/>
                </a:lnTo>
                <a:lnTo>
                  <a:pt x="2011387" y="991755"/>
                </a:lnTo>
                <a:lnTo>
                  <a:pt x="1987956" y="1106055"/>
                </a:lnTo>
                <a:lnTo>
                  <a:pt x="1986203" y="1118755"/>
                </a:lnTo>
                <a:lnTo>
                  <a:pt x="1983752" y="1118755"/>
                </a:lnTo>
                <a:lnTo>
                  <a:pt x="1980615" y="1131455"/>
                </a:lnTo>
                <a:lnTo>
                  <a:pt x="1975777" y="1144155"/>
                </a:lnTo>
                <a:lnTo>
                  <a:pt x="1975167" y="1144155"/>
                </a:lnTo>
                <a:lnTo>
                  <a:pt x="1941131" y="1169555"/>
                </a:lnTo>
                <a:lnTo>
                  <a:pt x="1893620" y="1182255"/>
                </a:lnTo>
                <a:lnTo>
                  <a:pt x="1773707" y="1182255"/>
                </a:lnTo>
                <a:lnTo>
                  <a:pt x="337794" y="890155"/>
                </a:lnTo>
                <a:lnTo>
                  <a:pt x="212928" y="864755"/>
                </a:lnTo>
                <a:lnTo>
                  <a:pt x="214134" y="852055"/>
                </a:lnTo>
                <a:lnTo>
                  <a:pt x="222402" y="839355"/>
                </a:lnTo>
                <a:lnTo>
                  <a:pt x="231902" y="826655"/>
                </a:lnTo>
                <a:lnTo>
                  <a:pt x="242087" y="813955"/>
                </a:lnTo>
                <a:lnTo>
                  <a:pt x="252374" y="788555"/>
                </a:lnTo>
                <a:lnTo>
                  <a:pt x="253580" y="788555"/>
                </a:lnTo>
                <a:lnTo>
                  <a:pt x="254774" y="775855"/>
                </a:lnTo>
                <a:lnTo>
                  <a:pt x="256413" y="775855"/>
                </a:lnTo>
                <a:lnTo>
                  <a:pt x="1814893" y="1093355"/>
                </a:lnTo>
                <a:lnTo>
                  <a:pt x="1833079" y="1093355"/>
                </a:lnTo>
                <a:lnTo>
                  <a:pt x="1835696" y="1080655"/>
                </a:lnTo>
                <a:lnTo>
                  <a:pt x="1833016" y="1067955"/>
                </a:lnTo>
                <a:lnTo>
                  <a:pt x="1821624" y="1067955"/>
                </a:lnTo>
                <a:lnTo>
                  <a:pt x="268274" y="750455"/>
                </a:lnTo>
                <a:lnTo>
                  <a:pt x="271513" y="737755"/>
                </a:lnTo>
                <a:lnTo>
                  <a:pt x="274053" y="725055"/>
                </a:lnTo>
                <a:lnTo>
                  <a:pt x="276415" y="712355"/>
                </a:lnTo>
                <a:lnTo>
                  <a:pt x="278599" y="712355"/>
                </a:lnTo>
                <a:lnTo>
                  <a:pt x="280670" y="699655"/>
                </a:lnTo>
                <a:lnTo>
                  <a:pt x="281266" y="699655"/>
                </a:lnTo>
                <a:lnTo>
                  <a:pt x="283083" y="686955"/>
                </a:lnTo>
                <a:lnTo>
                  <a:pt x="284162" y="674255"/>
                </a:lnTo>
                <a:lnTo>
                  <a:pt x="285089" y="674255"/>
                </a:lnTo>
                <a:lnTo>
                  <a:pt x="285965" y="661555"/>
                </a:lnTo>
                <a:lnTo>
                  <a:pt x="1839214" y="979055"/>
                </a:lnTo>
                <a:lnTo>
                  <a:pt x="1852523" y="979055"/>
                </a:lnTo>
                <a:lnTo>
                  <a:pt x="1857362" y="966355"/>
                </a:lnTo>
                <a:lnTo>
                  <a:pt x="1860080" y="966355"/>
                </a:lnTo>
                <a:lnTo>
                  <a:pt x="1860003" y="953655"/>
                </a:lnTo>
                <a:lnTo>
                  <a:pt x="1857324" y="953655"/>
                </a:lnTo>
                <a:lnTo>
                  <a:pt x="1852472" y="940955"/>
                </a:lnTo>
                <a:lnTo>
                  <a:pt x="1845932" y="940955"/>
                </a:lnTo>
                <a:lnTo>
                  <a:pt x="474459" y="661555"/>
                </a:lnTo>
                <a:lnTo>
                  <a:pt x="287439" y="623455"/>
                </a:lnTo>
                <a:lnTo>
                  <a:pt x="287388" y="610755"/>
                </a:lnTo>
                <a:lnTo>
                  <a:pt x="287223" y="598055"/>
                </a:lnTo>
                <a:lnTo>
                  <a:pt x="286118" y="585355"/>
                </a:lnTo>
                <a:lnTo>
                  <a:pt x="284746" y="559955"/>
                </a:lnTo>
                <a:lnTo>
                  <a:pt x="282917" y="547255"/>
                </a:lnTo>
                <a:lnTo>
                  <a:pt x="280619" y="534631"/>
                </a:lnTo>
                <a:lnTo>
                  <a:pt x="1902028" y="864755"/>
                </a:lnTo>
                <a:lnTo>
                  <a:pt x="1952523" y="890155"/>
                </a:lnTo>
                <a:lnTo>
                  <a:pt x="1989734" y="928255"/>
                </a:lnTo>
                <a:lnTo>
                  <a:pt x="2010410" y="966355"/>
                </a:lnTo>
                <a:lnTo>
                  <a:pt x="2011172" y="966355"/>
                </a:lnTo>
                <a:lnTo>
                  <a:pt x="2012289" y="979055"/>
                </a:lnTo>
                <a:lnTo>
                  <a:pt x="2012708" y="979055"/>
                </a:lnTo>
                <a:lnTo>
                  <a:pt x="2012708" y="900404"/>
                </a:lnTo>
                <a:lnTo>
                  <a:pt x="1994712" y="877455"/>
                </a:lnTo>
                <a:lnTo>
                  <a:pt x="1954898" y="852055"/>
                </a:lnTo>
                <a:lnTo>
                  <a:pt x="1907006" y="826655"/>
                </a:lnTo>
                <a:lnTo>
                  <a:pt x="1852917" y="813955"/>
                </a:lnTo>
                <a:lnTo>
                  <a:pt x="468668" y="534555"/>
                </a:lnTo>
                <a:lnTo>
                  <a:pt x="279908" y="496455"/>
                </a:lnTo>
                <a:lnTo>
                  <a:pt x="288213" y="445655"/>
                </a:lnTo>
                <a:lnTo>
                  <a:pt x="1857121" y="775855"/>
                </a:lnTo>
                <a:lnTo>
                  <a:pt x="1912899" y="788555"/>
                </a:lnTo>
                <a:lnTo>
                  <a:pt x="1963039" y="813955"/>
                </a:lnTo>
                <a:lnTo>
                  <a:pt x="2006638" y="839355"/>
                </a:lnTo>
                <a:lnTo>
                  <a:pt x="2042833" y="864755"/>
                </a:lnTo>
                <a:lnTo>
                  <a:pt x="2070709" y="902855"/>
                </a:lnTo>
                <a:lnTo>
                  <a:pt x="2089391" y="940955"/>
                </a:lnTo>
                <a:lnTo>
                  <a:pt x="2097989" y="979055"/>
                </a:lnTo>
                <a:lnTo>
                  <a:pt x="2097989" y="882357"/>
                </a:lnTo>
                <a:lnTo>
                  <a:pt x="2055063" y="826655"/>
                </a:lnTo>
                <a:lnTo>
                  <a:pt x="2016188" y="801255"/>
                </a:lnTo>
                <a:lnTo>
                  <a:pt x="1970938" y="775855"/>
                </a:lnTo>
                <a:lnTo>
                  <a:pt x="1920011" y="750455"/>
                </a:lnTo>
                <a:lnTo>
                  <a:pt x="1864118" y="737755"/>
                </a:lnTo>
                <a:lnTo>
                  <a:pt x="405028" y="445655"/>
                </a:lnTo>
                <a:lnTo>
                  <a:pt x="278155" y="420255"/>
                </a:lnTo>
                <a:lnTo>
                  <a:pt x="260413" y="420255"/>
                </a:lnTo>
                <a:lnTo>
                  <a:pt x="257721" y="432955"/>
                </a:lnTo>
                <a:lnTo>
                  <a:pt x="243738" y="496455"/>
                </a:lnTo>
                <a:lnTo>
                  <a:pt x="241223" y="496455"/>
                </a:lnTo>
                <a:lnTo>
                  <a:pt x="240461" y="509155"/>
                </a:lnTo>
                <a:lnTo>
                  <a:pt x="241503" y="509155"/>
                </a:lnTo>
                <a:lnTo>
                  <a:pt x="243865" y="521855"/>
                </a:lnTo>
                <a:lnTo>
                  <a:pt x="247103" y="547255"/>
                </a:lnTo>
                <a:lnTo>
                  <a:pt x="250278" y="572655"/>
                </a:lnTo>
                <a:lnTo>
                  <a:pt x="252425" y="598055"/>
                </a:lnTo>
                <a:lnTo>
                  <a:pt x="252641" y="610755"/>
                </a:lnTo>
                <a:lnTo>
                  <a:pt x="252615" y="636155"/>
                </a:lnTo>
                <a:lnTo>
                  <a:pt x="252425" y="636155"/>
                </a:lnTo>
                <a:lnTo>
                  <a:pt x="251764" y="648855"/>
                </a:lnTo>
                <a:lnTo>
                  <a:pt x="250774" y="661555"/>
                </a:lnTo>
                <a:lnTo>
                  <a:pt x="249402" y="674255"/>
                </a:lnTo>
                <a:lnTo>
                  <a:pt x="247675" y="686955"/>
                </a:lnTo>
                <a:lnTo>
                  <a:pt x="246634" y="686955"/>
                </a:lnTo>
                <a:lnTo>
                  <a:pt x="246087" y="699655"/>
                </a:lnTo>
                <a:lnTo>
                  <a:pt x="244779" y="699655"/>
                </a:lnTo>
                <a:lnTo>
                  <a:pt x="242252" y="712355"/>
                </a:lnTo>
                <a:lnTo>
                  <a:pt x="239369" y="725055"/>
                </a:lnTo>
                <a:lnTo>
                  <a:pt x="236143" y="737755"/>
                </a:lnTo>
                <a:lnTo>
                  <a:pt x="232600" y="737755"/>
                </a:lnTo>
                <a:lnTo>
                  <a:pt x="229489" y="750455"/>
                </a:lnTo>
                <a:lnTo>
                  <a:pt x="227355" y="750455"/>
                </a:lnTo>
                <a:lnTo>
                  <a:pt x="226314" y="763155"/>
                </a:lnTo>
                <a:lnTo>
                  <a:pt x="222656" y="763155"/>
                </a:lnTo>
                <a:lnTo>
                  <a:pt x="220853" y="775855"/>
                </a:lnTo>
                <a:lnTo>
                  <a:pt x="220357" y="775855"/>
                </a:lnTo>
                <a:lnTo>
                  <a:pt x="206349" y="801255"/>
                </a:lnTo>
                <a:lnTo>
                  <a:pt x="192836" y="826655"/>
                </a:lnTo>
                <a:lnTo>
                  <a:pt x="181571" y="839355"/>
                </a:lnTo>
                <a:lnTo>
                  <a:pt x="174307" y="852055"/>
                </a:lnTo>
                <a:lnTo>
                  <a:pt x="173824" y="852055"/>
                </a:lnTo>
                <a:lnTo>
                  <a:pt x="169291" y="864755"/>
                </a:lnTo>
                <a:lnTo>
                  <a:pt x="165138" y="864755"/>
                </a:lnTo>
                <a:lnTo>
                  <a:pt x="149453" y="940955"/>
                </a:lnTo>
                <a:lnTo>
                  <a:pt x="149440" y="953655"/>
                </a:lnTo>
                <a:lnTo>
                  <a:pt x="151980" y="953655"/>
                </a:lnTo>
                <a:lnTo>
                  <a:pt x="156629" y="966355"/>
                </a:lnTo>
                <a:lnTo>
                  <a:pt x="162953" y="966355"/>
                </a:lnTo>
                <a:lnTo>
                  <a:pt x="254177" y="979055"/>
                </a:lnTo>
                <a:lnTo>
                  <a:pt x="247675" y="979055"/>
                </a:lnTo>
                <a:lnTo>
                  <a:pt x="201701" y="1004455"/>
                </a:lnTo>
                <a:lnTo>
                  <a:pt x="160134" y="1017155"/>
                </a:lnTo>
                <a:lnTo>
                  <a:pt x="123418" y="1055255"/>
                </a:lnTo>
                <a:lnTo>
                  <a:pt x="91998" y="1080655"/>
                </a:lnTo>
                <a:lnTo>
                  <a:pt x="66344" y="1118755"/>
                </a:lnTo>
                <a:lnTo>
                  <a:pt x="46888" y="1156855"/>
                </a:lnTo>
                <a:lnTo>
                  <a:pt x="34086" y="1207655"/>
                </a:lnTo>
                <a:lnTo>
                  <a:pt x="5359" y="1347355"/>
                </a:lnTo>
                <a:lnTo>
                  <a:pt x="0" y="1385455"/>
                </a:lnTo>
                <a:lnTo>
                  <a:pt x="1689" y="1423555"/>
                </a:lnTo>
                <a:lnTo>
                  <a:pt x="10045" y="1474355"/>
                </a:lnTo>
                <a:lnTo>
                  <a:pt x="24676" y="1512455"/>
                </a:lnTo>
                <a:lnTo>
                  <a:pt x="45212" y="1550555"/>
                </a:lnTo>
                <a:lnTo>
                  <a:pt x="71259" y="1588655"/>
                </a:lnTo>
                <a:lnTo>
                  <a:pt x="102450" y="1614055"/>
                </a:lnTo>
                <a:lnTo>
                  <a:pt x="138404" y="1639455"/>
                </a:lnTo>
                <a:lnTo>
                  <a:pt x="178727" y="1664855"/>
                </a:lnTo>
                <a:lnTo>
                  <a:pt x="223062" y="1677555"/>
                </a:lnTo>
                <a:lnTo>
                  <a:pt x="271005" y="1690255"/>
                </a:lnTo>
                <a:lnTo>
                  <a:pt x="1929726" y="2033155"/>
                </a:lnTo>
                <a:lnTo>
                  <a:pt x="1947494" y="2033155"/>
                </a:lnTo>
                <a:lnTo>
                  <a:pt x="1950148" y="2020455"/>
                </a:lnTo>
                <a:lnTo>
                  <a:pt x="1955304" y="1995055"/>
                </a:lnTo>
                <a:lnTo>
                  <a:pt x="1968182" y="1931555"/>
                </a:lnTo>
                <a:lnTo>
                  <a:pt x="1971624" y="1931555"/>
                </a:lnTo>
                <a:lnTo>
                  <a:pt x="1971078" y="1918855"/>
                </a:lnTo>
                <a:lnTo>
                  <a:pt x="1969262" y="1906117"/>
                </a:lnTo>
                <a:lnTo>
                  <a:pt x="1967001" y="1880755"/>
                </a:lnTo>
                <a:lnTo>
                  <a:pt x="1965185" y="1842655"/>
                </a:lnTo>
                <a:lnTo>
                  <a:pt x="1964740" y="1804555"/>
                </a:lnTo>
                <a:lnTo>
                  <a:pt x="1964740" y="1791855"/>
                </a:lnTo>
                <a:lnTo>
                  <a:pt x="1965172" y="1779155"/>
                </a:lnTo>
                <a:lnTo>
                  <a:pt x="1965833" y="1766455"/>
                </a:lnTo>
                <a:lnTo>
                  <a:pt x="1966264" y="1753755"/>
                </a:lnTo>
                <a:lnTo>
                  <a:pt x="1966810" y="1753755"/>
                </a:lnTo>
                <a:lnTo>
                  <a:pt x="1967357" y="1741055"/>
                </a:lnTo>
                <a:lnTo>
                  <a:pt x="1968779" y="1728355"/>
                </a:lnTo>
                <a:lnTo>
                  <a:pt x="1970468" y="1715655"/>
                </a:lnTo>
                <a:lnTo>
                  <a:pt x="1972462" y="1702955"/>
                </a:lnTo>
                <a:lnTo>
                  <a:pt x="1974735" y="1690255"/>
                </a:lnTo>
                <a:lnTo>
                  <a:pt x="1976970" y="1677555"/>
                </a:lnTo>
                <a:lnTo>
                  <a:pt x="1977517" y="1664855"/>
                </a:lnTo>
                <a:lnTo>
                  <a:pt x="1978672" y="1664855"/>
                </a:lnTo>
                <a:lnTo>
                  <a:pt x="1981987" y="1652155"/>
                </a:lnTo>
                <a:lnTo>
                  <a:pt x="1985746" y="1639455"/>
                </a:lnTo>
                <a:lnTo>
                  <a:pt x="1989963" y="1626755"/>
                </a:lnTo>
                <a:lnTo>
                  <a:pt x="1994674" y="1601355"/>
                </a:lnTo>
                <a:lnTo>
                  <a:pt x="2007565" y="1575955"/>
                </a:lnTo>
                <a:lnTo>
                  <a:pt x="2025726" y="1525155"/>
                </a:lnTo>
                <a:lnTo>
                  <a:pt x="2043036" y="1487055"/>
                </a:lnTo>
                <a:lnTo>
                  <a:pt x="2057349" y="1461655"/>
                </a:lnTo>
                <a:lnTo>
                  <a:pt x="2066505" y="1448955"/>
                </a:lnTo>
                <a:lnTo>
                  <a:pt x="2069833" y="1448955"/>
                </a:lnTo>
                <a:lnTo>
                  <a:pt x="2071801" y="1436255"/>
                </a:lnTo>
                <a:lnTo>
                  <a:pt x="2077580" y="1410855"/>
                </a:lnTo>
                <a:lnTo>
                  <a:pt x="2092020" y="1347355"/>
                </a:lnTo>
                <a:lnTo>
                  <a:pt x="2092032" y="1334655"/>
                </a:lnTo>
                <a:lnTo>
                  <a:pt x="2089480" y="1334655"/>
                </a:lnTo>
                <a:lnTo>
                  <a:pt x="2084819" y="1321955"/>
                </a:lnTo>
                <a:lnTo>
                  <a:pt x="2078469" y="1321955"/>
                </a:lnTo>
                <a:lnTo>
                  <a:pt x="2054542" y="1317967"/>
                </a:lnTo>
                <a:lnTo>
                  <a:pt x="2054542" y="1347355"/>
                </a:lnTo>
                <a:lnTo>
                  <a:pt x="2042083" y="1410855"/>
                </a:lnTo>
                <a:lnTo>
                  <a:pt x="2027555" y="1407960"/>
                </a:lnTo>
                <a:lnTo>
                  <a:pt x="2027555" y="1448955"/>
                </a:lnTo>
                <a:lnTo>
                  <a:pt x="2026526" y="1448955"/>
                </a:lnTo>
                <a:lnTo>
                  <a:pt x="2015337" y="1474355"/>
                </a:lnTo>
                <a:lnTo>
                  <a:pt x="2002536" y="1499755"/>
                </a:lnTo>
                <a:lnTo>
                  <a:pt x="1988883" y="1525155"/>
                </a:lnTo>
                <a:lnTo>
                  <a:pt x="1975116" y="1563255"/>
                </a:lnTo>
                <a:lnTo>
                  <a:pt x="1970417" y="1575955"/>
                </a:lnTo>
                <a:lnTo>
                  <a:pt x="1959876" y="1573758"/>
                </a:lnTo>
                <a:lnTo>
                  <a:pt x="1959876" y="1601355"/>
                </a:lnTo>
                <a:lnTo>
                  <a:pt x="1955114" y="1614055"/>
                </a:lnTo>
                <a:lnTo>
                  <a:pt x="1951291" y="1626755"/>
                </a:lnTo>
                <a:lnTo>
                  <a:pt x="1947887" y="1639455"/>
                </a:lnTo>
                <a:lnTo>
                  <a:pt x="1944903" y="1652155"/>
                </a:lnTo>
                <a:lnTo>
                  <a:pt x="1944306" y="1664855"/>
                </a:lnTo>
                <a:lnTo>
                  <a:pt x="1943049" y="1664855"/>
                </a:lnTo>
                <a:lnTo>
                  <a:pt x="1940699" y="1677555"/>
                </a:lnTo>
                <a:lnTo>
                  <a:pt x="1938286" y="1690255"/>
                </a:lnTo>
                <a:lnTo>
                  <a:pt x="1936191" y="1702955"/>
                </a:lnTo>
                <a:lnTo>
                  <a:pt x="1934413" y="1728355"/>
                </a:lnTo>
                <a:lnTo>
                  <a:pt x="1932393" y="1741055"/>
                </a:lnTo>
                <a:lnTo>
                  <a:pt x="1932012" y="1753755"/>
                </a:lnTo>
                <a:lnTo>
                  <a:pt x="1931581" y="1753755"/>
                </a:lnTo>
                <a:lnTo>
                  <a:pt x="290550" y="1423555"/>
                </a:lnTo>
                <a:lnTo>
                  <a:pt x="271970" y="1423555"/>
                </a:lnTo>
                <a:lnTo>
                  <a:pt x="269252" y="1436255"/>
                </a:lnTo>
                <a:lnTo>
                  <a:pt x="269392" y="1436255"/>
                </a:lnTo>
                <a:lnTo>
                  <a:pt x="272199" y="1448955"/>
                </a:lnTo>
                <a:lnTo>
                  <a:pt x="283946" y="1448955"/>
                </a:lnTo>
                <a:lnTo>
                  <a:pt x="1930107" y="1791855"/>
                </a:lnTo>
                <a:lnTo>
                  <a:pt x="1930057" y="1804555"/>
                </a:lnTo>
                <a:lnTo>
                  <a:pt x="1930247" y="1829955"/>
                </a:lnTo>
                <a:lnTo>
                  <a:pt x="1931162" y="1855355"/>
                </a:lnTo>
                <a:lnTo>
                  <a:pt x="1932533" y="1880755"/>
                </a:lnTo>
                <a:lnTo>
                  <a:pt x="1934095" y="1906117"/>
                </a:lnTo>
                <a:lnTo>
                  <a:pt x="297383" y="1563255"/>
                </a:lnTo>
                <a:lnTo>
                  <a:pt x="264782" y="1563255"/>
                </a:lnTo>
                <a:lnTo>
                  <a:pt x="234327" y="1550555"/>
                </a:lnTo>
                <a:lnTo>
                  <a:pt x="206451" y="1525155"/>
                </a:lnTo>
                <a:lnTo>
                  <a:pt x="181521" y="1512455"/>
                </a:lnTo>
                <a:lnTo>
                  <a:pt x="176009" y="1512455"/>
                </a:lnTo>
                <a:lnTo>
                  <a:pt x="173990" y="1499755"/>
                </a:lnTo>
                <a:lnTo>
                  <a:pt x="166065" y="1499755"/>
                </a:lnTo>
                <a:lnTo>
                  <a:pt x="163118" y="1487055"/>
                </a:lnTo>
                <a:lnTo>
                  <a:pt x="156121" y="1487055"/>
                </a:lnTo>
                <a:lnTo>
                  <a:pt x="152514" y="1474355"/>
                </a:lnTo>
                <a:lnTo>
                  <a:pt x="137807" y="1448955"/>
                </a:lnTo>
                <a:lnTo>
                  <a:pt x="128663" y="1423555"/>
                </a:lnTo>
                <a:lnTo>
                  <a:pt x="125234" y="1398155"/>
                </a:lnTo>
                <a:lnTo>
                  <a:pt x="127660" y="1372755"/>
                </a:lnTo>
                <a:lnTo>
                  <a:pt x="158800" y="1220355"/>
                </a:lnTo>
                <a:lnTo>
                  <a:pt x="185547" y="1169555"/>
                </a:lnTo>
                <a:lnTo>
                  <a:pt x="238277" y="1131455"/>
                </a:lnTo>
                <a:lnTo>
                  <a:pt x="243522" y="1118755"/>
                </a:lnTo>
                <a:lnTo>
                  <a:pt x="262801" y="1118755"/>
                </a:lnTo>
                <a:lnTo>
                  <a:pt x="293116" y="1106055"/>
                </a:lnTo>
                <a:lnTo>
                  <a:pt x="391071" y="1106055"/>
                </a:lnTo>
                <a:lnTo>
                  <a:pt x="550087" y="1144155"/>
                </a:lnTo>
                <a:lnTo>
                  <a:pt x="523151" y="1271155"/>
                </a:lnTo>
                <a:lnTo>
                  <a:pt x="327152" y="1233055"/>
                </a:lnTo>
                <a:lnTo>
                  <a:pt x="313651" y="1233055"/>
                </a:lnTo>
                <a:lnTo>
                  <a:pt x="308800" y="1245755"/>
                </a:lnTo>
                <a:lnTo>
                  <a:pt x="306120" y="1245755"/>
                </a:lnTo>
                <a:lnTo>
                  <a:pt x="306222" y="1258455"/>
                </a:lnTo>
                <a:lnTo>
                  <a:pt x="313880" y="1258455"/>
                </a:lnTo>
                <a:lnTo>
                  <a:pt x="320497" y="1271155"/>
                </a:lnTo>
                <a:lnTo>
                  <a:pt x="516547" y="1309255"/>
                </a:lnTo>
                <a:lnTo>
                  <a:pt x="488137" y="1448955"/>
                </a:lnTo>
                <a:lnTo>
                  <a:pt x="647103" y="1410855"/>
                </a:lnTo>
                <a:lnTo>
                  <a:pt x="647700" y="1410855"/>
                </a:lnTo>
                <a:lnTo>
                  <a:pt x="783120" y="1499755"/>
                </a:lnTo>
                <a:lnTo>
                  <a:pt x="794461" y="1448955"/>
                </a:lnTo>
                <a:lnTo>
                  <a:pt x="811466" y="1372755"/>
                </a:lnTo>
                <a:lnTo>
                  <a:pt x="1959876" y="1601355"/>
                </a:lnTo>
                <a:lnTo>
                  <a:pt x="1959876" y="1573758"/>
                </a:lnTo>
                <a:lnTo>
                  <a:pt x="1000023" y="1372755"/>
                </a:lnTo>
                <a:lnTo>
                  <a:pt x="818083" y="1334655"/>
                </a:lnTo>
                <a:lnTo>
                  <a:pt x="845007" y="1207655"/>
                </a:lnTo>
                <a:lnTo>
                  <a:pt x="2027555" y="1448955"/>
                </a:lnTo>
                <a:lnTo>
                  <a:pt x="2027555" y="1407960"/>
                </a:lnTo>
                <a:lnTo>
                  <a:pt x="1026312" y="1207655"/>
                </a:lnTo>
                <a:lnTo>
                  <a:pt x="810920" y="1164577"/>
                </a:lnTo>
                <a:lnTo>
                  <a:pt x="810920" y="1194955"/>
                </a:lnTo>
                <a:lnTo>
                  <a:pt x="759409" y="1448955"/>
                </a:lnTo>
                <a:lnTo>
                  <a:pt x="696874" y="1410855"/>
                </a:lnTo>
                <a:lnTo>
                  <a:pt x="676033" y="1398155"/>
                </a:lnTo>
                <a:lnTo>
                  <a:pt x="655180" y="1385455"/>
                </a:lnTo>
                <a:lnTo>
                  <a:pt x="532333" y="1398155"/>
                </a:lnTo>
                <a:lnTo>
                  <a:pt x="558088" y="1271155"/>
                </a:lnTo>
                <a:lnTo>
                  <a:pt x="583844" y="1144155"/>
                </a:lnTo>
                <a:lnTo>
                  <a:pt x="810920" y="1194955"/>
                </a:lnTo>
                <a:lnTo>
                  <a:pt x="810920" y="1164577"/>
                </a:lnTo>
                <a:lnTo>
                  <a:pt x="708875" y="1144155"/>
                </a:lnTo>
                <a:lnTo>
                  <a:pt x="518426" y="1106055"/>
                </a:lnTo>
                <a:lnTo>
                  <a:pt x="391452" y="1080655"/>
                </a:lnTo>
                <a:lnTo>
                  <a:pt x="388391" y="1067955"/>
                </a:lnTo>
                <a:lnTo>
                  <a:pt x="314629" y="1067955"/>
                </a:lnTo>
                <a:lnTo>
                  <a:pt x="280454" y="1080655"/>
                </a:lnTo>
                <a:lnTo>
                  <a:pt x="242163" y="1080655"/>
                </a:lnTo>
                <a:lnTo>
                  <a:pt x="238874" y="1093355"/>
                </a:lnTo>
                <a:lnTo>
                  <a:pt x="195668" y="1106055"/>
                </a:lnTo>
                <a:lnTo>
                  <a:pt x="160934" y="1144155"/>
                </a:lnTo>
                <a:lnTo>
                  <a:pt x="135699" y="1182255"/>
                </a:lnTo>
                <a:lnTo>
                  <a:pt x="120992" y="1220355"/>
                </a:lnTo>
                <a:lnTo>
                  <a:pt x="92214" y="1360055"/>
                </a:lnTo>
                <a:lnTo>
                  <a:pt x="89179" y="1410855"/>
                </a:lnTo>
                <a:lnTo>
                  <a:pt x="97942" y="1448955"/>
                </a:lnTo>
                <a:lnTo>
                  <a:pt x="117995" y="1487055"/>
                </a:lnTo>
                <a:lnTo>
                  <a:pt x="148856" y="1525155"/>
                </a:lnTo>
                <a:lnTo>
                  <a:pt x="153555" y="1537855"/>
                </a:lnTo>
                <a:lnTo>
                  <a:pt x="164477" y="1537855"/>
                </a:lnTo>
                <a:lnTo>
                  <a:pt x="191414" y="1563255"/>
                </a:lnTo>
                <a:lnTo>
                  <a:pt x="221068" y="1575955"/>
                </a:lnTo>
                <a:lnTo>
                  <a:pt x="253022" y="1588655"/>
                </a:lnTo>
                <a:lnTo>
                  <a:pt x="286842" y="1601355"/>
                </a:lnTo>
                <a:lnTo>
                  <a:pt x="1932127" y="1931555"/>
                </a:lnTo>
                <a:lnTo>
                  <a:pt x="1919732" y="1995055"/>
                </a:lnTo>
                <a:lnTo>
                  <a:pt x="277939" y="1664855"/>
                </a:lnTo>
                <a:lnTo>
                  <a:pt x="230886" y="1652155"/>
                </a:lnTo>
                <a:lnTo>
                  <a:pt x="187769" y="1626755"/>
                </a:lnTo>
                <a:lnTo>
                  <a:pt x="149059" y="1601355"/>
                </a:lnTo>
                <a:lnTo>
                  <a:pt x="115189" y="1575955"/>
                </a:lnTo>
                <a:lnTo>
                  <a:pt x="86626" y="1550555"/>
                </a:lnTo>
                <a:lnTo>
                  <a:pt x="63817" y="1512455"/>
                </a:lnTo>
                <a:lnTo>
                  <a:pt x="47218" y="1474355"/>
                </a:lnTo>
                <a:lnTo>
                  <a:pt x="37299" y="1436255"/>
                </a:lnTo>
                <a:lnTo>
                  <a:pt x="34493" y="1385455"/>
                </a:lnTo>
                <a:lnTo>
                  <a:pt x="39281" y="1347355"/>
                </a:lnTo>
                <a:lnTo>
                  <a:pt x="68059" y="1207655"/>
                </a:lnTo>
                <a:lnTo>
                  <a:pt x="81483" y="1169555"/>
                </a:lnTo>
                <a:lnTo>
                  <a:pt x="102438" y="1131455"/>
                </a:lnTo>
                <a:lnTo>
                  <a:pt x="130187" y="1093355"/>
                </a:lnTo>
                <a:lnTo>
                  <a:pt x="163918" y="1067955"/>
                </a:lnTo>
                <a:lnTo>
                  <a:pt x="202857" y="1042555"/>
                </a:lnTo>
                <a:lnTo>
                  <a:pt x="246253" y="1017155"/>
                </a:lnTo>
                <a:lnTo>
                  <a:pt x="293281" y="1017155"/>
                </a:lnTo>
                <a:lnTo>
                  <a:pt x="343204" y="1004455"/>
                </a:lnTo>
                <a:lnTo>
                  <a:pt x="395224" y="1017155"/>
                </a:lnTo>
                <a:lnTo>
                  <a:pt x="1751101" y="1296555"/>
                </a:lnTo>
                <a:lnTo>
                  <a:pt x="1769668" y="1296555"/>
                </a:lnTo>
                <a:lnTo>
                  <a:pt x="2054542" y="1347355"/>
                </a:lnTo>
                <a:lnTo>
                  <a:pt x="2054542" y="1317967"/>
                </a:lnTo>
                <a:lnTo>
                  <a:pt x="1926450" y="1296555"/>
                </a:lnTo>
                <a:lnTo>
                  <a:pt x="1933168" y="1283855"/>
                </a:lnTo>
                <a:lnTo>
                  <a:pt x="1985949" y="1271155"/>
                </a:lnTo>
                <a:lnTo>
                  <a:pt x="2030831" y="1245755"/>
                </a:lnTo>
                <a:lnTo>
                  <a:pt x="2066798" y="1207655"/>
                </a:lnTo>
                <a:lnTo>
                  <a:pt x="2092833" y="1169555"/>
                </a:lnTo>
                <a:lnTo>
                  <a:pt x="2107908" y="1131455"/>
                </a:lnTo>
                <a:lnTo>
                  <a:pt x="2129599" y="1029855"/>
                </a:lnTo>
                <a:lnTo>
                  <a:pt x="2132990" y="979055"/>
                </a:lnTo>
                <a:close/>
              </a:path>
              <a:path w="2725419" h="2033270">
                <a:moveTo>
                  <a:pt x="2644495" y="874623"/>
                </a:moveTo>
                <a:lnTo>
                  <a:pt x="2642070" y="867054"/>
                </a:lnTo>
                <a:lnTo>
                  <a:pt x="2633421" y="861021"/>
                </a:lnTo>
                <a:lnTo>
                  <a:pt x="2605151" y="854265"/>
                </a:lnTo>
                <a:lnTo>
                  <a:pt x="2577300" y="856119"/>
                </a:lnTo>
                <a:lnTo>
                  <a:pt x="2567419" y="868095"/>
                </a:lnTo>
                <a:lnTo>
                  <a:pt x="2593048" y="891667"/>
                </a:lnTo>
                <a:lnTo>
                  <a:pt x="2599740" y="894867"/>
                </a:lnTo>
                <a:lnTo>
                  <a:pt x="2606992" y="896480"/>
                </a:lnTo>
                <a:lnTo>
                  <a:pt x="2614612" y="896175"/>
                </a:lnTo>
                <a:lnTo>
                  <a:pt x="2622385" y="893622"/>
                </a:lnTo>
                <a:lnTo>
                  <a:pt x="2638628" y="883539"/>
                </a:lnTo>
                <a:lnTo>
                  <a:pt x="2644495" y="874623"/>
                </a:lnTo>
                <a:close/>
              </a:path>
              <a:path w="2725419" h="2033270">
                <a:moveTo>
                  <a:pt x="2698318" y="402043"/>
                </a:moveTo>
                <a:lnTo>
                  <a:pt x="2693174" y="391502"/>
                </a:lnTo>
                <a:lnTo>
                  <a:pt x="2686786" y="389318"/>
                </a:lnTo>
                <a:lnTo>
                  <a:pt x="2681376" y="391883"/>
                </a:lnTo>
                <a:lnTo>
                  <a:pt x="2676029" y="394512"/>
                </a:lnTo>
                <a:lnTo>
                  <a:pt x="2673781" y="400900"/>
                </a:lnTo>
                <a:lnTo>
                  <a:pt x="2676296" y="406196"/>
                </a:lnTo>
                <a:lnTo>
                  <a:pt x="2678861" y="411492"/>
                </a:lnTo>
                <a:lnTo>
                  <a:pt x="2685313" y="413626"/>
                </a:lnTo>
                <a:lnTo>
                  <a:pt x="2690660" y="411060"/>
                </a:lnTo>
                <a:lnTo>
                  <a:pt x="2696019" y="408444"/>
                </a:lnTo>
                <a:lnTo>
                  <a:pt x="2698318" y="402043"/>
                </a:lnTo>
                <a:close/>
              </a:path>
              <a:path w="2725419" h="2033270">
                <a:moveTo>
                  <a:pt x="2722892" y="992289"/>
                </a:moveTo>
                <a:lnTo>
                  <a:pt x="2717762" y="981735"/>
                </a:lnTo>
                <a:lnTo>
                  <a:pt x="2711373" y="979551"/>
                </a:lnTo>
                <a:lnTo>
                  <a:pt x="2705963" y="982129"/>
                </a:lnTo>
                <a:lnTo>
                  <a:pt x="2700604" y="984694"/>
                </a:lnTo>
                <a:lnTo>
                  <a:pt x="2698318" y="991082"/>
                </a:lnTo>
                <a:lnTo>
                  <a:pt x="2703449" y="1001674"/>
                </a:lnTo>
                <a:lnTo>
                  <a:pt x="2709888" y="1003858"/>
                </a:lnTo>
                <a:lnTo>
                  <a:pt x="2715247" y="1001293"/>
                </a:lnTo>
                <a:lnTo>
                  <a:pt x="2720606" y="998677"/>
                </a:lnTo>
                <a:lnTo>
                  <a:pt x="2722892" y="992289"/>
                </a:lnTo>
                <a:close/>
              </a:path>
              <a:path w="2725419" h="2033270">
                <a:moveTo>
                  <a:pt x="2725077" y="216319"/>
                </a:moveTo>
                <a:lnTo>
                  <a:pt x="2708173" y="220687"/>
                </a:lnTo>
                <a:lnTo>
                  <a:pt x="2695244" y="229196"/>
                </a:lnTo>
                <a:lnTo>
                  <a:pt x="2689085" y="241871"/>
                </a:lnTo>
                <a:lnTo>
                  <a:pt x="2692527" y="258711"/>
                </a:lnTo>
                <a:lnTo>
                  <a:pt x="2698292" y="267550"/>
                </a:lnTo>
                <a:lnTo>
                  <a:pt x="2705951" y="274866"/>
                </a:lnTo>
                <a:lnTo>
                  <a:pt x="2715044" y="280606"/>
                </a:lnTo>
                <a:lnTo>
                  <a:pt x="2725077" y="284708"/>
                </a:lnTo>
                <a:lnTo>
                  <a:pt x="2725077" y="216319"/>
                </a:lnTo>
                <a:close/>
              </a:path>
              <a:path w="2725419" h="2033270">
                <a:moveTo>
                  <a:pt x="2725077" y="0"/>
                </a:moveTo>
                <a:lnTo>
                  <a:pt x="2683167" y="16027"/>
                </a:lnTo>
                <a:lnTo>
                  <a:pt x="2642311" y="35102"/>
                </a:lnTo>
                <a:lnTo>
                  <a:pt x="2602661" y="57226"/>
                </a:lnTo>
                <a:lnTo>
                  <a:pt x="2564371" y="82372"/>
                </a:lnTo>
                <a:lnTo>
                  <a:pt x="2530449" y="108762"/>
                </a:lnTo>
                <a:lnTo>
                  <a:pt x="2471013" y="87350"/>
                </a:lnTo>
                <a:lnTo>
                  <a:pt x="2471013" y="164261"/>
                </a:lnTo>
                <a:lnTo>
                  <a:pt x="2465603" y="169291"/>
                </a:lnTo>
                <a:lnTo>
                  <a:pt x="2441765" y="196786"/>
                </a:lnTo>
                <a:lnTo>
                  <a:pt x="2399246" y="255524"/>
                </a:lnTo>
                <a:lnTo>
                  <a:pt x="2378964" y="289572"/>
                </a:lnTo>
                <a:lnTo>
                  <a:pt x="2375471" y="295795"/>
                </a:lnTo>
                <a:lnTo>
                  <a:pt x="2347074" y="257098"/>
                </a:lnTo>
                <a:lnTo>
                  <a:pt x="2328646" y="223316"/>
                </a:lnTo>
                <a:lnTo>
                  <a:pt x="2320785" y="195821"/>
                </a:lnTo>
                <a:lnTo>
                  <a:pt x="2324074" y="175945"/>
                </a:lnTo>
                <a:lnTo>
                  <a:pt x="2341511" y="162458"/>
                </a:lnTo>
                <a:lnTo>
                  <a:pt x="2372893" y="155930"/>
                </a:lnTo>
                <a:lnTo>
                  <a:pt x="2416606" y="156489"/>
                </a:lnTo>
                <a:lnTo>
                  <a:pt x="2471013" y="164261"/>
                </a:lnTo>
                <a:lnTo>
                  <a:pt x="2471013" y="87350"/>
                </a:lnTo>
                <a:lnTo>
                  <a:pt x="2463546" y="84658"/>
                </a:lnTo>
                <a:lnTo>
                  <a:pt x="2414066" y="68160"/>
                </a:lnTo>
                <a:lnTo>
                  <a:pt x="2367038" y="53835"/>
                </a:lnTo>
                <a:lnTo>
                  <a:pt x="2365286" y="53365"/>
                </a:lnTo>
                <a:lnTo>
                  <a:pt x="2322652" y="41732"/>
                </a:lnTo>
                <a:lnTo>
                  <a:pt x="2250605" y="25577"/>
                </a:lnTo>
                <a:lnTo>
                  <a:pt x="2186902" y="16027"/>
                </a:lnTo>
                <a:lnTo>
                  <a:pt x="2186533" y="16027"/>
                </a:lnTo>
                <a:lnTo>
                  <a:pt x="2132190" y="13169"/>
                </a:lnTo>
                <a:lnTo>
                  <a:pt x="2085911" y="16929"/>
                </a:lnTo>
                <a:lnTo>
                  <a:pt x="2048344" y="27305"/>
                </a:lnTo>
                <a:lnTo>
                  <a:pt x="1999475" y="67957"/>
                </a:lnTo>
                <a:lnTo>
                  <a:pt x="1999411" y="68160"/>
                </a:lnTo>
                <a:lnTo>
                  <a:pt x="1988540" y="99364"/>
                </a:lnTo>
                <a:lnTo>
                  <a:pt x="1988629" y="108762"/>
                </a:lnTo>
                <a:lnTo>
                  <a:pt x="1988743" y="121158"/>
                </a:lnTo>
                <a:lnTo>
                  <a:pt x="1988870" y="134327"/>
                </a:lnTo>
                <a:lnTo>
                  <a:pt x="1998967" y="172059"/>
                </a:lnTo>
                <a:lnTo>
                  <a:pt x="2017318" y="211734"/>
                </a:lnTo>
                <a:lnTo>
                  <a:pt x="2042426" y="252539"/>
                </a:lnTo>
                <a:lnTo>
                  <a:pt x="2072779" y="293687"/>
                </a:lnTo>
                <a:lnTo>
                  <a:pt x="2106790" y="334251"/>
                </a:lnTo>
                <a:lnTo>
                  <a:pt x="2143188" y="373722"/>
                </a:lnTo>
                <a:lnTo>
                  <a:pt x="2180234" y="411010"/>
                </a:lnTo>
                <a:lnTo>
                  <a:pt x="2208758" y="438238"/>
                </a:lnTo>
                <a:lnTo>
                  <a:pt x="2239035" y="465963"/>
                </a:lnTo>
                <a:lnTo>
                  <a:pt x="2271115" y="494220"/>
                </a:lnTo>
                <a:lnTo>
                  <a:pt x="2304732" y="522770"/>
                </a:lnTo>
                <a:lnTo>
                  <a:pt x="2303310" y="536536"/>
                </a:lnTo>
                <a:lnTo>
                  <a:pt x="2301354" y="578904"/>
                </a:lnTo>
                <a:lnTo>
                  <a:pt x="2301265" y="589635"/>
                </a:lnTo>
                <a:lnTo>
                  <a:pt x="2301176" y="599008"/>
                </a:lnTo>
                <a:lnTo>
                  <a:pt x="2301087" y="608291"/>
                </a:lnTo>
                <a:lnTo>
                  <a:pt x="2301036" y="614845"/>
                </a:lnTo>
                <a:lnTo>
                  <a:pt x="2304897" y="666800"/>
                </a:lnTo>
                <a:lnTo>
                  <a:pt x="2313038" y="717918"/>
                </a:lnTo>
                <a:lnTo>
                  <a:pt x="2325420" y="768007"/>
                </a:lnTo>
                <a:lnTo>
                  <a:pt x="2341969" y="816914"/>
                </a:lnTo>
                <a:lnTo>
                  <a:pt x="2362670" y="864450"/>
                </a:lnTo>
                <a:lnTo>
                  <a:pt x="2387435" y="910463"/>
                </a:lnTo>
                <a:lnTo>
                  <a:pt x="2416225" y="954760"/>
                </a:lnTo>
                <a:lnTo>
                  <a:pt x="2446312" y="993736"/>
                </a:lnTo>
                <a:lnTo>
                  <a:pt x="2479217" y="1030058"/>
                </a:lnTo>
                <a:lnTo>
                  <a:pt x="2514765" y="1063586"/>
                </a:lnTo>
                <a:lnTo>
                  <a:pt x="2552725" y="1094193"/>
                </a:lnTo>
                <a:lnTo>
                  <a:pt x="2592933" y="1121740"/>
                </a:lnTo>
                <a:lnTo>
                  <a:pt x="2635199" y="1146111"/>
                </a:lnTo>
                <a:lnTo>
                  <a:pt x="2679306" y="1167168"/>
                </a:lnTo>
                <a:lnTo>
                  <a:pt x="2725077" y="1184783"/>
                </a:lnTo>
                <a:lnTo>
                  <a:pt x="2725077" y="1134198"/>
                </a:lnTo>
                <a:lnTo>
                  <a:pt x="2680551" y="1115555"/>
                </a:lnTo>
                <a:lnTo>
                  <a:pt x="2637574" y="1093190"/>
                </a:lnTo>
                <a:lnTo>
                  <a:pt x="2596400" y="1067130"/>
                </a:lnTo>
                <a:lnTo>
                  <a:pt x="2557310" y="1037450"/>
                </a:lnTo>
                <a:lnTo>
                  <a:pt x="2520543" y="1004189"/>
                </a:lnTo>
                <a:lnTo>
                  <a:pt x="2486393" y="967384"/>
                </a:lnTo>
                <a:lnTo>
                  <a:pt x="2455113" y="927112"/>
                </a:lnTo>
                <a:lnTo>
                  <a:pt x="2428506" y="886294"/>
                </a:lnTo>
                <a:lnTo>
                  <a:pt x="2405621" y="843864"/>
                </a:lnTo>
                <a:lnTo>
                  <a:pt x="2386507" y="799985"/>
                </a:lnTo>
                <a:lnTo>
                  <a:pt x="2371217" y="754824"/>
                </a:lnTo>
                <a:lnTo>
                  <a:pt x="2359774" y="708533"/>
                </a:lnTo>
                <a:lnTo>
                  <a:pt x="2352243" y="661276"/>
                </a:lnTo>
                <a:lnTo>
                  <a:pt x="2348788" y="614845"/>
                </a:lnTo>
                <a:lnTo>
                  <a:pt x="2348865" y="589635"/>
                </a:lnTo>
                <a:lnTo>
                  <a:pt x="2348966" y="578904"/>
                </a:lnTo>
                <a:lnTo>
                  <a:pt x="2349093" y="564502"/>
                </a:lnTo>
                <a:lnTo>
                  <a:pt x="2349195" y="562648"/>
                </a:lnTo>
                <a:lnTo>
                  <a:pt x="2349309" y="560793"/>
                </a:lnTo>
                <a:lnTo>
                  <a:pt x="2349411" y="558990"/>
                </a:lnTo>
                <a:lnTo>
                  <a:pt x="2386634" y="588200"/>
                </a:lnTo>
                <a:lnTo>
                  <a:pt x="2425192" y="617461"/>
                </a:lnTo>
                <a:lnTo>
                  <a:pt x="2464981" y="646696"/>
                </a:lnTo>
                <a:lnTo>
                  <a:pt x="2505938" y="675881"/>
                </a:lnTo>
                <a:lnTo>
                  <a:pt x="2547963" y="704938"/>
                </a:lnTo>
                <a:lnTo>
                  <a:pt x="2590977" y="733806"/>
                </a:lnTo>
                <a:lnTo>
                  <a:pt x="2634894" y="762444"/>
                </a:lnTo>
                <a:lnTo>
                  <a:pt x="2679623" y="790790"/>
                </a:lnTo>
                <a:lnTo>
                  <a:pt x="2725077" y="818794"/>
                </a:lnTo>
                <a:lnTo>
                  <a:pt x="2725077" y="771918"/>
                </a:lnTo>
                <a:lnTo>
                  <a:pt x="2679903" y="743737"/>
                </a:lnTo>
                <a:lnTo>
                  <a:pt x="2635504" y="715225"/>
                </a:lnTo>
                <a:lnTo>
                  <a:pt x="2591955" y="686447"/>
                </a:lnTo>
                <a:lnTo>
                  <a:pt x="2549360" y="657453"/>
                </a:lnTo>
                <a:lnTo>
                  <a:pt x="2507780" y="628294"/>
                </a:lnTo>
                <a:lnTo>
                  <a:pt x="2467318" y="599008"/>
                </a:lnTo>
                <a:lnTo>
                  <a:pt x="2428024" y="569671"/>
                </a:lnTo>
                <a:lnTo>
                  <a:pt x="2390013" y="540334"/>
                </a:lnTo>
                <a:lnTo>
                  <a:pt x="2353348" y="511022"/>
                </a:lnTo>
                <a:lnTo>
                  <a:pt x="2353018" y="510705"/>
                </a:lnTo>
                <a:lnTo>
                  <a:pt x="2352141" y="510044"/>
                </a:lnTo>
                <a:lnTo>
                  <a:pt x="2351824" y="509765"/>
                </a:lnTo>
                <a:lnTo>
                  <a:pt x="2351443" y="509549"/>
                </a:lnTo>
                <a:lnTo>
                  <a:pt x="2351113" y="509219"/>
                </a:lnTo>
                <a:lnTo>
                  <a:pt x="2314181" y="478637"/>
                </a:lnTo>
                <a:lnTo>
                  <a:pt x="2258580" y="429895"/>
                </a:lnTo>
                <a:lnTo>
                  <a:pt x="2207984" y="382435"/>
                </a:lnTo>
                <a:lnTo>
                  <a:pt x="2153399" y="326415"/>
                </a:lnTo>
                <a:lnTo>
                  <a:pt x="2108098" y="274002"/>
                </a:lnTo>
                <a:lnTo>
                  <a:pt x="2072474" y="225831"/>
                </a:lnTo>
                <a:lnTo>
                  <a:pt x="2046871" y="182511"/>
                </a:lnTo>
                <a:lnTo>
                  <a:pt x="2031682" y="144678"/>
                </a:lnTo>
                <a:lnTo>
                  <a:pt x="2027275" y="112941"/>
                </a:lnTo>
                <a:lnTo>
                  <a:pt x="2034006" y="87947"/>
                </a:lnTo>
                <a:lnTo>
                  <a:pt x="2052866" y="69583"/>
                </a:lnTo>
                <a:lnTo>
                  <a:pt x="2083727" y="58051"/>
                </a:lnTo>
                <a:lnTo>
                  <a:pt x="2125878" y="53365"/>
                </a:lnTo>
                <a:lnTo>
                  <a:pt x="2178583" y="55537"/>
                </a:lnTo>
                <a:lnTo>
                  <a:pt x="2241118" y="64579"/>
                </a:lnTo>
                <a:lnTo>
                  <a:pt x="2312759" y="80518"/>
                </a:lnTo>
                <a:lnTo>
                  <a:pt x="2374315" y="97650"/>
                </a:lnTo>
                <a:lnTo>
                  <a:pt x="2440419" y="118808"/>
                </a:lnTo>
                <a:lnTo>
                  <a:pt x="2386050" y="115303"/>
                </a:lnTo>
                <a:lnTo>
                  <a:pt x="2342692" y="120345"/>
                </a:lnTo>
                <a:lnTo>
                  <a:pt x="2310498" y="133896"/>
                </a:lnTo>
                <a:lnTo>
                  <a:pt x="2289568" y="155930"/>
                </a:lnTo>
                <a:lnTo>
                  <a:pt x="2289403" y="156489"/>
                </a:lnTo>
                <a:lnTo>
                  <a:pt x="2280539" y="189953"/>
                </a:lnTo>
                <a:lnTo>
                  <a:pt x="2288806" y="231368"/>
                </a:lnTo>
                <a:lnTo>
                  <a:pt x="2314283" y="280035"/>
                </a:lnTo>
                <a:lnTo>
                  <a:pt x="2356904" y="335788"/>
                </a:lnTo>
                <a:lnTo>
                  <a:pt x="2362695" y="342392"/>
                </a:lnTo>
                <a:lnTo>
                  <a:pt x="2369578" y="350126"/>
                </a:lnTo>
                <a:lnTo>
                  <a:pt x="2397849" y="379945"/>
                </a:lnTo>
                <a:lnTo>
                  <a:pt x="2453932" y="433006"/>
                </a:lnTo>
                <a:lnTo>
                  <a:pt x="2486939" y="461746"/>
                </a:lnTo>
                <a:lnTo>
                  <a:pt x="2522080" y="490791"/>
                </a:lnTo>
                <a:lnTo>
                  <a:pt x="2559202" y="520065"/>
                </a:lnTo>
                <a:lnTo>
                  <a:pt x="2598204" y="549465"/>
                </a:lnTo>
                <a:lnTo>
                  <a:pt x="2638933" y="578904"/>
                </a:lnTo>
                <a:lnTo>
                  <a:pt x="2681262" y="608291"/>
                </a:lnTo>
                <a:lnTo>
                  <a:pt x="2725077" y="637540"/>
                </a:lnTo>
                <a:lnTo>
                  <a:pt x="2725077" y="589635"/>
                </a:lnTo>
                <a:lnTo>
                  <a:pt x="2679674" y="558685"/>
                </a:lnTo>
                <a:lnTo>
                  <a:pt x="2636075" y="527685"/>
                </a:lnTo>
                <a:lnTo>
                  <a:pt x="2594432" y="496747"/>
                </a:lnTo>
                <a:lnTo>
                  <a:pt x="2554922" y="465963"/>
                </a:lnTo>
                <a:lnTo>
                  <a:pt x="2517698" y="435457"/>
                </a:lnTo>
                <a:lnTo>
                  <a:pt x="2482900" y="405333"/>
                </a:lnTo>
                <a:lnTo>
                  <a:pt x="2450693" y="375716"/>
                </a:lnTo>
                <a:lnTo>
                  <a:pt x="2418283" y="343636"/>
                </a:lnTo>
                <a:lnTo>
                  <a:pt x="2409342" y="334251"/>
                </a:lnTo>
                <a:lnTo>
                  <a:pt x="2409939" y="332943"/>
                </a:lnTo>
                <a:lnTo>
                  <a:pt x="2410650" y="331635"/>
                </a:lnTo>
                <a:lnTo>
                  <a:pt x="2411311" y="330327"/>
                </a:lnTo>
                <a:lnTo>
                  <a:pt x="2412504" y="328079"/>
                </a:lnTo>
                <a:lnTo>
                  <a:pt x="2415946" y="321144"/>
                </a:lnTo>
                <a:lnTo>
                  <a:pt x="2419121" y="315252"/>
                </a:lnTo>
                <a:lnTo>
                  <a:pt x="2439111" y="281635"/>
                </a:lnTo>
                <a:lnTo>
                  <a:pt x="2478100" y="227749"/>
                </a:lnTo>
                <a:lnTo>
                  <a:pt x="2549944" y="155930"/>
                </a:lnTo>
                <a:lnTo>
                  <a:pt x="2566505" y="140500"/>
                </a:lnTo>
                <a:lnTo>
                  <a:pt x="2595410" y="118808"/>
                </a:lnTo>
                <a:lnTo>
                  <a:pt x="2610650" y="108762"/>
                </a:lnTo>
                <a:lnTo>
                  <a:pt x="2623731" y="100126"/>
                </a:lnTo>
                <a:lnTo>
                  <a:pt x="2656624" y="81381"/>
                </a:lnTo>
                <a:lnTo>
                  <a:pt x="2690431" y="64897"/>
                </a:lnTo>
                <a:lnTo>
                  <a:pt x="2725077" y="50698"/>
                </a:lnTo>
                <a:lnTo>
                  <a:pt x="2725077" y="0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453533" y="5666244"/>
            <a:ext cx="1128395" cy="1242695"/>
          </a:xfrm>
          <a:custGeom>
            <a:avLst/>
            <a:gdLst/>
            <a:ahLst/>
            <a:cxnLst/>
            <a:rect l="l" t="t" r="r" b="b"/>
            <a:pathLst>
              <a:path w="1128395" h="1242695">
                <a:moveTo>
                  <a:pt x="742543" y="905103"/>
                </a:moveTo>
                <a:lnTo>
                  <a:pt x="739711" y="899312"/>
                </a:lnTo>
                <a:lnTo>
                  <a:pt x="254685" y="733412"/>
                </a:lnTo>
                <a:lnTo>
                  <a:pt x="248894" y="736257"/>
                </a:lnTo>
                <a:lnTo>
                  <a:pt x="240093" y="761923"/>
                </a:lnTo>
                <a:lnTo>
                  <a:pt x="242938" y="767778"/>
                </a:lnTo>
                <a:lnTo>
                  <a:pt x="248285" y="769581"/>
                </a:lnTo>
                <a:lnTo>
                  <a:pt x="727964" y="933678"/>
                </a:lnTo>
                <a:lnTo>
                  <a:pt x="733755" y="930833"/>
                </a:lnTo>
                <a:lnTo>
                  <a:pt x="742543" y="905103"/>
                </a:lnTo>
                <a:close/>
              </a:path>
              <a:path w="1128395" h="1242695">
                <a:moveTo>
                  <a:pt x="808151" y="713308"/>
                </a:moveTo>
                <a:lnTo>
                  <a:pt x="805319" y="707517"/>
                </a:lnTo>
                <a:lnTo>
                  <a:pt x="320294" y="541616"/>
                </a:lnTo>
                <a:lnTo>
                  <a:pt x="314502" y="544461"/>
                </a:lnTo>
                <a:lnTo>
                  <a:pt x="305701" y="570141"/>
                </a:lnTo>
                <a:lnTo>
                  <a:pt x="308546" y="575983"/>
                </a:lnTo>
                <a:lnTo>
                  <a:pt x="313893" y="577786"/>
                </a:lnTo>
                <a:lnTo>
                  <a:pt x="793572" y="741883"/>
                </a:lnTo>
                <a:lnTo>
                  <a:pt x="799363" y="738987"/>
                </a:lnTo>
                <a:lnTo>
                  <a:pt x="808151" y="713308"/>
                </a:lnTo>
                <a:close/>
              </a:path>
              <a:path w="1128395" h="1242695">
                <a:moveTo>
                  <a:pt x="873760" y="521512"/>
                </a:moveTo>
                <a:lnTo>
                  <a:pt x="870915" y="515670"/>
                </a:lnTo>
                <a:lnTo>
                  <a:pt x="865568" y="513867"/>
                </a:lnTo>
                <a:lnTo>
                  <a:pt x="385889" y="349770"/>
                </a:lnTo>
                <a:lnTo>
                  <a:pt x="380098" y="352666"/>
                </a:lnTo>
                <a:lnTo>
                  <a:pt x="371309" y="378345"/>
                </a:lnTo>
                <a:lnTo>
                  <a:pt x="374154" y="384187"/>
                </a:lnTo>
                <a:lnTo>
                  <a:pt x="859180" y="550087"/>
                </a:lnTo>
                <a:lnTo>
                  <a:pt x="864971" y="547192"/>
                </a:lnTo>
                <a:lnTo>
                  <a:pt x="873760" y="521512"/>
                </a:lnTo>
                <a:close/>
              </a:path>
              <a:path w="1128395" h="1242695">
                <a:moveTo>
                  <a:pt x="1127963" y="300380"/>
                </a:moveTo>
                <a:lnTo>
                  <a:pt x="1121257" y="275628"/>
                </a:lnTo>
                <a:lnTo>
                  <a:pt x="1105763" y="255168"/>
                </a:lnTo>
                <a:lnTo>
                  <a:pt x="1088898" y="245338"/>
                </a:lnTo>
                <a:lnTo>
                  <a:pt x="1088898" y="303161"/>
                </a:lnTo>
                <a:lnTo>
                  <a:pt x="1087462" y="314109"/>
                </a:lnTo>
                <a:lnTo>
                  <a:pt x="789749" y="1184402"/>
                </a:lnTo>
                <a:lnTo>
                  <a:pt x="784199" y="1193939"/>
                </a:lnTo>
                <a:lnTo>
                  <a:pt x="775716" y="1200378"/>
                </a:lnTo>
                <a:lnTo>
                  <a:pt x="765429" y="1203159"/>
                </a:lnTo>
                <a:lnTo>
                  <a:pt x="754507" y="1201724"/>
                </a:lnTo>
                <a:lnTo>
                  <a:pt x="57810" y="963383"/>
                </a:lnTo>
                <a:lnTo>
                  <a:pt x="48272" y="957846"/>
                </a:lnTo>
                <a:lnTo>
                  <a:pt x="41833" y="949350"/>
                </a:lnTo>
                <a:lnTo>
                  <a:pt x="39052" y="939050"/>
                </a:lnTo>
                <a:lnTo>
                  <a:pt x="40487" y="928103"/>
                </a:lnTo>
                <a:lnTo>
                  <a:pt x="338201" y="57797"/>
                </a:lnTo>
                <a:lnTo>
                  <a:pt x="343776" y="48285"/>
                </a:lnTo>
                <a:lnTo>
                  <a:pt x="352259" y="41846"/>
                </a:lnTo>
                <a:lnTo>
                  <a:pt x="362546" y="39052"/>
                </a:lnTo>
                <a:lnTo>
                  <a:pt x="373494" y="40474"/>
                </a:lnTo>
                <a:lnTo>
                  <a:pt x="513880" y="88493"/>
                </a:lnTo>
                <a:lnTo>
                  <a:pt x="496671" y="138696"/>
                </a:lnTo>
                <a:lnTo>
                  <a:pt x="489953" y="140385"/>
                </a:lnTo>
                <a:lnTo>
                  <a:pt x="478739" y="144805"/>
                </a:lnTo>
                <a:lnTo>
                  <a:pt x="469087" y="151739"/>
                </a:lnTo>
                <a:lnTo>
                  <a:pt x="461416" y="160845"/>
                </a:lnTo>
                <a:lnTo>
                  <a:pt x="456095" y="171805"/>
                </a:lnTo>
                <a:lnTo>
                  <a:pt x="453593" y="190919"/>
                </a:lnTo>
                <a:lnTo>
                  <a:pt x="453707" y="191350"/>
                </a:lnTo>
                <a:lnTo>
                  <a:pt x="458457" y="208915"/>
                </a:lnTo>
                <a:lnTo>
                  <a:pt x="469709" y="223786"/>
                </a:lnTo>
                <a:lnTo>
                  <a:pt x="486346" y="233527"/>
                </a:lnTo>
                <a:lnTo>
                  <a:pt x="505472" y="236029"/>
                </a:lnTo>
                <a:lnTo>
                  <a:pt x="523481" y="231165"/>
                </a:lnTo>
                <a:lnTo>
                  <a:pt x="538353" y="219913"/>
                </a:lnTo>
                <a:lnTo>
                  <a:pt x="548081" y="203263"/>
                </a:lnTo>
                <a:lnTo>
                  <a:pt x="548119" y="203098"/>
                </a:lnTo>
                <a:lnTo>
                  <a:pt x="550583" y="191350"/>
                </a:lnTo>
                <a:lnTo>
                  <a:pt x="550570" y="190919"/>
                </a:lnTo>
                <a:lnTo>
                  <a:pt x="550113" y="179438"/>
                </a:lnTo>
                <a:lnTo>
                  <a:pt x="546735" y="168059"/>
                </a:lnTo>
                <a:lnTo>
                  <a:pt x="540537" y="157708"/>
                </a:lnTo>
                <a:lnTo>
                  <a:pt x="536219" y="152247"/>
                </a:lnTo>
                <a:lnTo>
                  <a:pt x="553427" y="102044"/>
                </a:lnTo>
                <a:lnTo>
                  <a:pt x="702068" y="152895"/>
                </a:lnTo>
                <a:lnTo>
                  <a:pt x="684860" y="203098"/>
                </a:lnTo>
                <a:lnTo>
                  <a:pt x="678141" y="204800"/>
                </a:lnTo>
                <a:lnTo>
                  <a:pt x="666927" y="209181"/>
                </a:lnTo>
                <a:lnTo>
                  <a:pt x="643534" y="241782"/>
                </a:lnTo>
                <a:lnTo>
                  <a:pt x="641794" y="255168"/>
                </a:lnTo>
                <a:lnTo>
                  <a:pt x="641896" y="255714"/>
                </a:lnTo>
                <a:lnTo>
                  <a:pt x="646645" y="273265"/>
                </a:lnTo>
                <a:lnTo>
                  <a:pt x="657898" y="288137"/>
                </a:lnTo>
                <a:lnTo>
                  <a:pt x="674535" y="297878"/>
                </a:lnTo>
                <a:lnTo>
                  <a:pt x="693661" y="300380"/>
                </a:lnTo>
                <a:lnTo>
                  <a:pt x="711644" y="295503"/>
                </a:lnTo>
                <a:lnTo>
                  <a:pt x="726516" y="284264"/>
                </a:lnTo>
                <a:lnTo>
                  <a:pt x="736269" y="267614"/>
                </a:lnTo>
                <a:lnTo>
                  <a:pt x="736295" y="267449"/>
                </a:lnTo>
                <a:lnTo>
                  <a:pt x="738759" y="255714"/>
                </a:lnTo>
                <a:lnTo>
                  <a:pt x="738733" y="255168"/>
                </a:lnTo>
                <a:lnTo>
                  <a:pt x="738276" y="243814"/>
                </a:lnTo>
                <a:lnTo>
                  <a:pt x="734898" y="232422"/>
                </a:lnTo>
                <a:lnTo>
                  <a:pt x="728726" y="222059"/>
                </a:lnTo>
                <a:lnTo>
                  <a:pt x="724408" y="216598"/>
                </a:lnTo>
                <a:lnTo>
                  <a:pt x="741616" y="166395"/>
                </a:lnTo>
                <a:lnTo>
                  <a:pt x="890257" y="217246"/>
                </a:lnTo>
                <a:lnTo>
                  <a:pt x="873048" y="267449"/>
                </a:lnTo>
                <a:lnTo>
                  <a:pt x="866330" y="269151"/>
                </a:lnTo>
                <a:lnTo>
                  <a:pt x="855091" y="273532"/>
                </a:lnTo>
                <a:lnTo>
                  <a:pt x="829957" y="319646"/>
                </a:lnTo>
                <a:lnTo>
                  <a:pt x="830072" y="320065"/>
                </a:lnTo>
                <a:lnTo>
                  <a:pt x="834834" y="337654"/>
                </a:lnTo>
                <a:lnTo>
                  <a:pt x="846086" y="352513"/>
                </a:lnTo>
                <a:lnTo>
                  <a:pt x="862723" y="362229"/>
                </a:lnTo>
                <a:lnTo>
                  <a:pt x="881837" y="364731"/>
                </a:lnTo>
                <a:lnTo>
                  <a:pt x="899833" y="359879"/>
                </a:lnTo>
                <a:lnTo>
                  <a:pt x="914704" y="348627"/>
                </a:lnTo>
                <a:lnTo>
                  <a:pt x="924458" y="331965"/>
                </a:lnTo>
                <a:lnTo>
                  <a:pt x="926947" y="320065"/>
                </a:lnTo>
                <a:lnTo>
                  <a:pt x="926934" y="319646"/>
                </a:lnTo>
                <a:lnTo>
                  <a:pt x="926465" y="308165"/>
                </a:lnTo>
                <a:lnTo>
                  <a:pt x="923086" y="296786"/>
                </a:lnTo>
                <a:lnTo>
                  <a:pt x="916914" y="286461"/>
                </a:lnTo>
                <a:lnTo>
                  <a:pt x="912596" y="281000"/>
                </a:lnTo>
                <a:lnTo>
                  <a:pt x="929754" y="230797"/>
                </a:lnTo>
                <a:lnTo>
                  <a:pt x="1070190" y="278815"/>
                </a:lnTo>
                <a:lnTo>
                  <a:pt x="1088898" y="303161"/>
                </a:lnTo>
                <a:lnTo>
                  <a:pt x="1088898" y="245338"/>
                </a:lnTo>
                <a:lnTo>
                  <a:pt x="1082814" y="241782"/>
                </a:lnTo>
                <a:lnTo>
                  <a:pt x="1050747" y="230797"/>
                </a:lnTo>
                <a:lnTo>
                  <a:pt x="942428" y="193713"/>
                </a:lnTo>
                <a:lnTo>
                  <a:pt x="947039" y="180213"/>
                </a:lnTo>
                <a:lnTo>
                  <a:pt x="952804" y="163385"/>
                </a:lnTo>
                <a:lnTo>
                  <a:pt x="953897" y="155181"/>
                </a:lnTo>
                <a:lnTo>
                  <a:pt x="951814" y="147447"/>
                </a:lnTo>
                <a:lnTo>
                  <a:pt x="946975" y="141046"/>
                </a:lnTo>
                <a:lnTo>
                  <a:pt x="939800" y="136842"/>
                </a:lnTo>
                <a:lnTo>
                  <a:pt x="931595" y="135775"/>
                </a:lnTo>
                <a:lnTo>
                  <a:pt x="923861" y="137883"/>
                </a:lnTo>
                <a:lnTo>
                  <a:pt x="917460" y="142722"/>
                </a:lnTo>
                <a:lnTo>
                  <a:pt x="913257" y="149898"/>
                </a:lnTo>
                <a:lnTo>
                  <a:pt x="902881" y="180213"/>
                </a:lnTo>
                <a:lnTo>
                  <a:pt x="862482" y="166395"/>
                </a:lnTo>
                <a:lnTo>
                  <a:pt x="754240" y="129362"/>
                </a:lnTo>
                <a:lnTo>
                  <a:pt x="758875" y="115811"/>
                </a:lnTo>
                <a:lnTo>
                  <a:pt x="764616" y="99034"/>
                </a:lnTo>
                <a:lnTo>
                  <a:pt x="765708" y="90830"/>
                </a:lnTo>
                <a:lnTo>
                  <a:pt x="763625" y="83083"/>
                </a:lnTo>
                <a:lnTo>
                  <a:pt x="758786" y="76682"/>
                </a:lnTo>
                <a:lnTo>
                  <a:pt x="751611" y="72491"/>
                </a:lnTo>
                <a:lnTo>
                  <a:pt x="743407" y="71424"/>
                </a:lnTo>
                <a:lnTo>
                  <a:pt x="735672" y="73520"/>
                </a:lnTo>
                <a:lnTo>
                  <a:pt x="729272" y="78359"/>
                </a:lnTo>
                <a:lnTo>
                  <a:pt x="725068" y="85496"/>
                </a:lnTo>
                <a:lnTo>
                  <a:pt x="714743" y="115811"/>
                </a:lnTo>
                <a:lnTo>
                  <a:pt x="674471" y="102044"/>
                </a:lnTo>
                <a:lnTo>
                  <a:pt x="566102" y="65011"/>
                </a:lnTo>
                <a:lnTo>
                  <a:pt x="570738" y="51460"/>
                </a:lnTo>
                <a:lnTo>
                  <a:pt x="576491" y="34696"/>
                </a:lnTo>
                <a:lnTo>
                  <a:pt x="577545" y="26454"/>
                </a:lnTo>
                <a:lnTo>
                  <a:pt x="575449" y="18707"/>
                </a:lnTo>
                <a:lnTo>
                  <a:pt x="570598" y="12319"/>
                </a:lnTo>
                <a:lnTo>
                  <a:pt x="563435" y="8140"/>
                </a:lnTo>
                <a:lnTo>
                  <a:pt x="555231" y="7073"/>
                </a:lnTo>
                <a:lnTo>
                  <a:pt x="547497" y="9156"/>
                </a:lnTo>
                <a:lnTo>
                  <a:pt x="541108" y="13982"/>
                </a:lnTo>
                <a:lnTo>
                  <a:pt x="536930" y="21145"/>
                </a:lnTo>
                <a:lnTo>
                  <a:pt x="526554" y="51460"/>
                </a:lnTo>
                <a:lnTo>
                  <a:pt x="490283" y="39052"/>
                </a:lnTo>
                <a:lnTo>
                  <a:pt x="386168" y="3441"/>
                </a:lnTo>
                <a:lnTo>
                  <a:pt x="359816" y="0"/>
                </a:lnTo>
                <a:lnTo>
                  <a:pt x="335026" y="6705"/>
                </a:lnTo>
                <a:lnTo>
                  <a:pt x="314553" y="22199"/>
                </a:lnTo>
                <a:lnTo>
                  <a:pt x="301167" y="45123"/>
                </a:lnTo>
                <a:lnTo>
                  <a:pt x="3454" y="915479"/>
                </a:lnTo>
                <a:lnTo>
                  <a:pt x="0" y="941806"/>
                </a:lnTo>
                <a:lnTo>
                  <a:pt x="6705" y="966584"/>
                </a:lnTo>
                <a:lnTo>
                  <a:pt x="22186" y="987056"/>
                </a:lnTo>
                <a:lnTo>
                  <a:pt x="45135" y="1000480"/>
                </a:lnTo>
                <a:lnTo>
                  <a:pt x="741832" y="1238758"/>
                </a:lnTo>
                <a:lnTo>
                  <a:pt x="768159" y="1242212"/>
                </a:lnTo>
                <a:lnTo>
                  <a:pt x="792937" y="1235519"/>
                </a:lnTo>
                <a:lnTo>
                  <a:pt x="813422" y="1220025"/>
                </a:lnTo>
                <a:lnTo>
                  <a:pt x="823277" y="1203159"/>
                </a:lnTo>
                <a:lnTo>
                  <a:pt x="826833" y="1197076"/>
                </a:lnTo>
                <a:lnTo>
                  <a:pt x="1124546" y="326771"/>
                </a:lnTo>
                <a:lnTo>
                  <a:pt x="1127607" y="303161"/>
                </a:lnTo>
                <a:lnTo>
                  <a:pt x="1127963" y="300380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124690" y="1583016"/>
            <a:ext cx="1285240" cy="1280795"/>
          </a:xfrm>
          <a:custGeom>
            <a:avLst/>
            <a:gdLst/>
            <a:ahLst/>
            <a:cxnLst/>
            <a:rect l="l" t="t" r="r" b="b"/>
            <a:pathLst>
              <a:path w="1285240" h="1280795">
                <a:moveTo>
                  <a:pt x="431812" y="634682"/>
                </a:moveTo>
                <a:lnTo>
                  <a:pt x="389966" y="604672"/>
                </a:lnTo>
                <a:lnTo>
                  <a:pt x="389966" y="641565"/>
                </a:lnTo>
                <a:lnTo>
                  <a:pt x="310870" y="751852"/>
                </a:lnTo>
                <a:lnTo>
                  <a:pt x="200583" y="672757"/>
                </a:lnTo>
                <a:lnTo>
                  <a:pt x="279679" y="562470"/>
                </a:lnTo>
                <a:lnTo>
                  <a:pt x="389966" y="641565"/>
                </a:lnTo>
                <a:lnTo>
                  <a:pt x="389966" y="604672"/>
                </a:lnTo>
                <a:lnTo>
                  <a:pt x="331139" y="562470"/>
                </a:lnTo>
                <a:lnTo>
                  <a:pt x="272796" y="520623"/>
                </a:lnTo>
                <a:lnTo>
                  <a:pt x="158737" y="679640"/>
                </a:lnTo>
                <a:lnTo>
                  <a:pt x="317754" y="793699"/>
                </a:lnTo>
                <a:lnTo>
                  <a:pt x="347764" y="751852"/>
                </a:lnTo>
                <a:lnTo>
                  <a:pt x="431812" y="634682"/>
                </a:lnTo>
                <a:close/>
              </a:path>
              <a:path w="1285240" h="1280795">
                <a:moveTo>
                  <a:pt x="596836" y="404596"/>
                </a:moveTo>
                <a:lnTo>
                  <a:pt x="555002" y="374599"/>
                </a:lnTo>
                <a:lnTo>
                  <a:pt x="555002" y="411480"/>
                </a:lnTo>
                <a:lnTo>
                  <a:pt x="475894" y="521766"/>
                </a:lnTo>
                <a:lnTo>
                  <a:pt x="365607" y="442671"/>
                </a:lnTo>
                <a:lnTo>
                  <a:pt x="444703" y="332384"/>
                </a:lnTo>
                <a:lnTo>
                  <a:pt x="555002" y="411480"/>
                </a:lnTo>
                <a:lnTo>
                  <a:pt x="555002" y="374599"/>
                </a:lnTo>
                <a:lnTo>
                  <a:pt x="496163" y="332384"/>
                </a:lnTo>
                <a:lnTo>
                  <a:pt x="437819" y="290537"/>
                </a:lnTo>
                <a:lnTo>
                  <a:pt x="323761" y="449554"/>
                </a:lnTo>
                <a:lnTo>
                  <a:pt x="482777" y="563613"/>
                </a:lnTo>
                <a:lnTo>
                  <a:pt x="512800" y="521766"/>
                </a:lnTo>
                <a:lnTo>
                  <a:pt x="596836" y="404596"/>
                </a:lnTo>
                <a:close/>
              </a:path>
              <a:path w="1285240" h="1280795">
                <a:moveTo>
                  <a:pt x="661898" y="799706"/>
                </a:moveTo>
                <a:lnTo>
                  <a:pt x="620052" y="769696"/>
                </a:lnTo>
                <a:lnTo>
                  <a:pt x="620052" y="806589"/>
                </a:lnTo>
                <a:lnTo>
                  <a:pt x="540956" y="916876"/>
                </a:lnTo>
                <a:lnTo>
                  <a:pt x="430669" y="837780"/>
                </a:lnTo>
                <a:lnTo>
                  <a:pt x="509765" y="727494"/>
                </a:lnTo>
                <a:lnTo>
                  <a:pt x="620052" y="806589"/>
                </a:lnTo>
                <a:lnTo>
                  <a:pt x="620052" y="769696"/>
                </a:lnTo>
                <a:lnTo>
                  <a:pt x="561225" y="727494"/>
                </a:lnTo>
                <a:lnTo>
                  <a:pt x="502881" y="685647"/>
                </a:lnTo>
                <a:lnTo>
                  <a:pt x="388823" y="844664"/>
                </a:lnTo>
                <a:lnTo>
                  <a:pt x="547839" y="958723"/>
                </a:lnTo>
                <a:lnTo>
                  <a:pt x="577850" y="916876"/>
                </a:lnTo>
                <a:lnTo>
                  <a:pt x="661898" y="799706"/>
                </a:lnTo>
                <a:close/>
              </a:path>
              <a:path w="1285240" h="1280795">
                <a:moveTo>
                  <a:pt x="826871" y="569620"/>
                </a:moveTo>
                <a:lnTo>
                  <a:pt x="785075" y="539635"/>
                </a:lnTo>
                <a:lnTo>
                  <a:pt x="785075" y="576503"/>
                </a:lnTo>
                <a:lnTo>
                  <a:pt x="705980" y="686790"/>
                </a:lnTo>
                <a:lnTo>
                  <a:pt x="595642" y="607695"/>
                </a:lnTo>
                <a:lnTo>
                  <a:pt x="674789" y="497408"/>
                </a:lnTo>
                <a:lnTo>
                  <a:pt x="785075" y="576503"/>
                </a:lnTo>
                <a:lnTo>
                  <a:pt x="785075" y="539635"/>
                </a:lnTo>
                <a:lnTo>
                  <a:pt x="726224" y="497408"/>
                </a:lnTo>
                <a:lnTo>
                  <a:pt x="667905" y="455561"/>
                </a:lnTo>
                <a:lnTo>
                  <a:pt x="553847" y="614578"/>
                </a:lnTo>
                <a:lnTo>
                  <a:pt x="712863" y="728637"/>
                </a:lnTo>
                <a:lnTo>
                  <a:pt x="742861" y="686790"/>
                </a:lnTo>
                <a:lnTo>
                  <a:pt x="826871" y="569620"/>
                </a:lnTo>
                <a:close/>
              </a:path>
              <a:path w="1285240" h="1280795">
                <a:moveTo>
                  <a:pt x="891984" y="964679"/>
                </a:moveTo>
                <a:lnTo>
                  <a:pt x="850138" y="934681"/>
                </a:lnTo>
                <a:lnTo>
                  <a:pt x="850138" y="971562"/>
                </a:lnTo>
                <a:lnTo>
                  <a:pt x="771042" y="1081900"/>
                </a:lnTo>
                <a:lnTo>
                  <a:pt x="660755" y="1002804"/>
                </a:lnTo>
                <a:lnTo>
                  <a:pt x="739851" y="892467"/>
                </a:lnTo>
                <a:lnTo>
                  <a:pt x="850138" y="971562"/>
                </a:lnTo>
                <a:lnTo>
                  <a:pt x="850138" y="934681"/>
                </a:lnTo>
                <a:lnTo>
                  <a:pt x="791260" y="892467"/>
                </a:lnTo>
                <a:lnTo>
                  <a:pt x="732967" y="850671"/>
                </a:lnTo>
                <a:lnTo>
                  <a:pt x="618909" y="1009688"/>
                </a:lnTo>
                <a:lnTo>
                  <a:pt x="777925" y="1123696"/>
                </a:lnTo>
                <a:lnTo>
                  <a:pt x="807897" y="1081900"/>
                </a:lnTo>
                <a:lnTo>
                  <a:pt x="891984" y="964679"/>
                </a:lnTo>
                <a:close/>
              </a:path>
              <a:path w="1285240" h="1280795">
                <a:moveTo>
                  <a:pt x="1056957" y="734644"/>
                </a:moveTo>
                <a:lnTo>
                  <a:pt x="1015161" y="704659"/>
                </a:lnTo>
                <a:lnTo>
                  <a:pt x="1015161" y="741527"/>
                </a:lnTo>
                <a:lnTo>
                  <a:pt x="936015" y="851827"/>
                </a:lnTo>
                <a:lnTo>
                  <a:pt x="825728" y="772718"/>
                </a:lnTo>
                <a:lnTo>
                  <a:pt x="904875" y="662432"/>
                </a:lnTo>
                <a:lnTo>
                  <a:pt x="1015161" y="741527"/>
                </a:lnTo>
                <a:lnTo>
                  <a:pt x="1015161" y="704659"/>
                </a:lnTo>
                <a:lnTo>
                  <a:pt x="956310" y="662432"/>
                </a:lnTo>
                <a:lnTo>
                  <a:pt x="897991" y="620585"/>
                </a:lnTo>
                <a:lnTo>
                  <a:pt x="783932" y="779602"/>
                </a:lnTo>
                <a:lnTo>
                  <a:pt x="942949" y="893610"/>
                </a:lnTo>
                <a:lnTo>
                  <a:pt x="972921" y="851827"/>
                </a:lnTo>
                <a:lnTo>
                  <a:pt x="1056957" y="734644"/>
                </a:lnTo>
                <a:close/>
              </a:path>
              <a:path w="1285240" h="1280795">
                <a:moveTo>
                  <a:pt x="1285227" y="617626"/>
                </a:moveTo>
                <a:lnTo>
                  <a:pt x="1276731" y="594741"/>
                </a:lnTo>
                <a:lnTo>
                  <a:pt x="1259509" y="576237"/>
                </a:lnTo>
                <a:lnTo>
                  <a:pt x="1251699" y="570636"/>
                </a:lnTo>
                <a:lnTo>
                  <a:pt x="1251699" y="623189"/>
                </a:lnTo>
                <a:lnTo>
                  <a:pt x="1251623" y="626376"/>
                </a:lnTo>
                <a:lnTo>
                  <a:pt x="1251546" y="628777"/>
                </a:lnTo>
                <a:lnTo>
                  <a:pt x="1251394" y="634555"/>
                </a:lnTo>
                <a:lnTo>
                  <a:pt x="1246568" y="645274"/>
                </a:lnTo>
                <a:lnTo>
                  <a:pt x="823645" y="1234973"/>
                </a:lnTo>
                <a:lnTo>
                  <a:pt x="815009" y="1242999"/>
                </a:lnTo>
                <a:lnTo>
                  <a:pt x="804329" y="1246936"/>
                </a:lnTo>
                <a:lnTo>
                  <a:pt x="792949" y="1246593"/>
                </a:lnTo>
                <a:lnTo>
                  <a:pt x="782193" y="1241742"/>
                </a:lnTo>
                <a:lnTo>
                  <a:pt x="45504" y="713397"/>
                </a:lnTo>
                <a:lnTo>
                  <a:pt x="37490" y="704799"/>
                </a:lnTo>
                <a:lnTo>
                  <a:pt x="33540" y="694131"/>
                </a:lnTo>
                <a:lnTo>
                  <a:pt x="33858" y="682752"/>
                </a:lnTo>
                <a:lnTo>
                  <a:pt x="38671" y="671995"/>
                </a:lnTo>
                <a:lnTo>
                  <a:pt x="461645" y="82308"/>
                </a:lnTo>
                <a:lnTo>
                  <a:pt x="470242" y="74295"/>
                </a:lnTo>
                <a:lnTo>
                  <a:pt x="480898" y="70345"/>
                </a:lnTo>
                <a:lnTo>
                  <a:pt x="492264" y="70662"/>
                </a:lnTo>
                <a:lnTo>
                  <a:pt x="502996" y="75476"/>
                </a:lnTo>
                <a:lnTo>
                  <a:pt x="565315" y="120154"/>
                </a:lnTo>
                <a:lnTo>
                  <a:pt x="526859" y="173748"/>
                </a:lnTo>
                <a:lnTo>
                  <a:pt x="517245" y="195186"/>
                </a:lnTo>
                <a:lnTo>
                  <a:pt x="524510" y="239217"/>
                </a:lnTo>
                <a:lnTo>
                  <a:pt x="600938" y="299770"/>
                </a:lnTo>
                <a:lnTo>
                  <a:pt x="645083" y="310070"/>
                </a:lnTo>
                <a:lnTo>
                  <a:pt x="666381" y="302171"/>
                </a:lnTo>
                <a:lnTo>
                  <a:pt x="683590" y="286169"/>
                </a:lnTo>
                <a:lnTo>
                  <a:pt x="690486" y="276555"/>
                </a:lnTo>
                <a:lnTo>
                  <a:pt x="722045" y="232575"/>
                </a:lnTo>
                <a:lnTo>
                  <a:pt x="1020737" y="446773"/>
                </a:lnTo>
                <a:lnTo>
                  <a:pt x="982281" y="500354"/>
                </a:lnTo>
                <a:lnTo>
                  <a:pt x="972629" y="521792"/>
                </a:lnTo>
                <a:lnTo>
                  <a:pt x="979881" y="565823"/>
                </a:lnTo>
                <a:lnTo>
                  <a:pt x="1056297" y="626376"/>
                </a:lnTo>
                <a:lnTo>
                  <a:pt x="1100455" y="636663"/>
                </a:lnTo>
                <a:lnTo>
                  <a:pt x="1121778" y="628777"/>
                </a:lnTo>
                <a:lnTo>
                  <a:pt x="1138999" y="612775"/>
                </a:lnTo>
                <a:lnTo>
                  <a:pt x="1145895" y="603161"/>
                </a:lnTo>
                <a:lnTo>
                  <a:pt x="1177404" y="559193"/>
                </a:lnTo>
                <a:lnTo>
                  <a:pt x="1239685" y="603872"/>
                </a:lnTo>
                <a:lnTo>
                  <a:pt x="1247724" y="612508"/>
                </a:lnTo>
                <a:lnTo>
                  <a:pt x="1247825" y="612775"/>
                </a:lnTo>
                <a:lnTo>
                  <a:pt x="1251699" y="623189"/>
                </a:lnTo>
                <a:lnTo>
                  <a:pt x="1251699" y="570636"/>
                </a:lnTo>
                <a:lnTo>
                  <a:pt x="1235760" y="559193"/>
                </a:lnTo>
                <a:lnTo>
                  <a:pt x="1197241" y="531545"/>
                </a:lnTo>
                <a:lnTo>
                  <a:pt x="1246505" y="462876"/>
                </a:lnTo>
                <a:lnTo>
                  <a:pt x="1256131" y="441439"/>
                </a:lnTo>
                <a:lnTo>
                  <a:pt x="1256766" y="418719"/>
                </a:lnTo>
                <a:lnTo>
                  <a:pt x="1248854" y="397408"/>
                </a:lnTo>
                <a:lnTo>
                  <a:pt x="1232852" y="380174"/>
                </a:lnTo>
                <a:lnTo>
                  <a:pt x="1223264" y="373316"/>
                </a:lnTo>
                <a:lnTo>
                  <a:pt x="1223264" y="424243"/>
                </a:lnTo>
                <a:lnTo>
                  <a:pt x="1222984" y="433920"/>
                </a:lnTo>
                <a:lnTo>
                  <a:pt x="1218869" y="443052"/>
                </a:lnTo>
                <a:lnTo>
                  <a:pt x="1111364" y="592950"/>
                </a:lnTo>
                <a:lnTo>
                  <a:pt x="1104011" y="599795"/>
                </a:lnTo>
                <a:lnTo>
                  <a:pt x="1094930" y="603161"/>
                </a:lnTo>
                <a:lnTo>
                  <a:pt x="1085265" y="602869"/>
                </a:lnTo>
                <a:lnTo>
                  <a:pt x="1076134" y="598741"/>
                </a:lnTo>
                <a:lnTo>
                  <a:pt x="1015707" y="555421"/>
                </a:lnTo>
                <a:lnTo>
                  <a:pt x="1008875" y="548093"/>
                </a:lnTo>
                <a:lnTo>
                  <a:pt x="1005497" y="539013"/>
                </a:lnTo>
                <a:lnTo>
                  <a:pt x="1005776" y="529323"/>
                </a:lnTo>
                <a:lnTo>
                  <a:pt x="1082306" y="419176"/>
                </a:lnTo>
                <a:lnTo>
                  <a:pt x="1117371" y="370293"/>
                </a:lnTo>
                <a:lnTo>
                  <a:pt x="1133830" y="360108"/>
                </a:lnTo>
                <a:lnTo>
                  <a:pt x="1143520" y="360387"/>
                </a:lnTo>
                <a:lnTo>
                  <a:pt x="1152664" y="364502"/>
                </a:lnTo>
                <a:lnTo>
                  <a:pt x="1213078" y="407822"/>
                </a:lnTo>
                <a:lnTo>
                  <a:pt x="1219898" y="415163"/>
                </a:lnTo>
                <a:lnTo>
                  <a:pt x="1223264" y="424243"/>
                </a:lnTo>
                <a:lnTo>
                  <a:pt x="1223264" y="373316"/>
                </a:lnTo>
                <a:lnTo>
                  <a:pt x="1204849" y="360108"/>
                </a:lnTo>
                <a:lnTo>
                  <a:pt x="1172438" y="336854"/>
                </a:lnTo>
                <a:lnTo>
                  <a:pt x="1151001" y="327240"/>
                </a:lnTo>
                <a:lnTo>
                  <a:pt x="1128280" y="326593"/>
                </a:lnTo>
                <a:lnTo>
                  <a:pt x="1106982" y="334492"/>
                </a:lnTo>
                <a:lnTo>
                  <a:pt x="1089787" y="350456"/>
                </a:lnTo>
                <a:lnTo>
                  <a:pt x="1040511" y="419176"/>
                </a:lnTo>
                <a:lnTo>
                  <a:pt x="780338" y="232575"/>
                </a:lnTo>
                <a:lnTo>
                  <a:pt x="741870" y="204990"/>
                </a:lnTo>
                <a:lnTo>
                  <a:pt x="791095" y="136271"/>
                </a:lnTo>
                <a:lnTo>
                  <a:pt x="800747" y="114833"/>
                </a:lnTo>
                <a:lnTo>
                  <a:pt x="801395" y="92125"/>
                </a:lnTo>
                <a:lnTo>
                  <a:pt x="793496" y="70827"/>
                </a:lnTo>
                <a:lnTo>
                  <a:pt x="777494" y="53619"/>
                </a:lnTo>
                <a:lnTo>
                  <a:pt x="767880" y="46723"/>
                </a:lnTo>
                <a:lnTo>
                  <a:pt x="767880" y="97650"/>
                </a:lnTo>
                <a:lnTo>
                  <a:pt x="767600" y="107340"/>
                </a:lnTo>
                <a:lnTo>
                  <a:pt x="763498" y="116497"/>
                </a:lnTo>
                <a:lnTo>
                  <a:pt x="656005" y="266344"/>
                </a:lnTo>
                <a:lnTo>
                  <a:pt x="648639" y="273177"/>
                </a:lnTo>
                <a:lnTo>
                  <a:pt x="639546" y="276555"/>
                </a:lnTo>
                <a:lnTo>
                  <a:pt x="629856" y="276275"/>
                </a:lnTo>
                <a:lnTo>
                  <a:pt x="620712" y="272186"/>
                </a:lnTo>
                <a:lnTo>
                  <a:pt x="560298" y="228866"/>
                </a:lnTo>
                <a:lnTo>
                  <a:pt x="553478" y="221513"/>
                </a:lnTo>
                <a:lnTo>
                  <a:pt x="550113" y="212407"/>
                </a:lnTo>
                <a:lnTo>
                  <a:pt x="550379" y="202717"/>
                </a:lnTo>
                <a:lnTo>
                  <a:pt x="626948" y="92570"/>
                </a:lnTo>
                <a:lnTo>
                  <a:pt x="662012" y="43688"/>
                </a:lnTo>
                <a:lnTo>
                  <a:pt x="678434" y="33489"/>
                </a:lnTo>
                <a:lnTo>
                  <a:pt x="688111" y="33769"/>
                </a:lnTo>
                <a:lnTo>
                  <a:pt x="697242" y="37896"/>
                </a:lnTo>
                <a:lnTo>
                  <a:pt x="757656" y="81216"/>
                </a:lnTo>
                <a:lnTo>
                  <a:pt x="764501" y="88557"/>
                </a:lnTo>
                <a:lnTo>
                  <a:pt x="767880" y="97650"/>
                </a:lnTo>
                <a:lnTo>
                  <a:pt x="767880" y="46723"/>
                </a:lnTo>
                <a:lnTo>
                  <a:pt x="749452" y="33489"/>
                </a:lnTo>
                <a:lnTo>
                  <a:pt x="717067" y="10248"/>
                </a:lnTo>
                <a:lnTo>
                  <a:pt x="695629" y="635"/>
                </a:lnTo>
                <a:lnTo>
                  <a:pt x="672909" y="0"/>
                </a:lnTo>
                <a:lnTo>
                  <a:pt x="651598" y="7899"/>
                </a:lnTo>
                <a:lnTo>
                  <a:pt x="634365" y="23901"/>
                </a:lnTo>
                <a:lnTo>
                  <a:pt x="585152" y="92570"/>
                </a:lnTo>
                <a:lnTo>
                  <a:pt x="554151" y="70345"/>
                </a:lnTo>
                <a:lnTo>
                  <a:pt x="522820" y="47891"/>
                </a:lnTo>
                <a:lnTo>
                  <a:pt x="499795" y="37515"/>
                </a:lnTo>
                <a:lnTo>
                  <a:pt x="475399" y="36804"/>
                </a:lnTo>
                <a:lnTo>
                  <a:pt x="452513" y="45288"/>
                </a:lnTo>
                <a:lnTo>
                  <a:pt x="433997" y="62471"/>
                </a:lnTo>
                <a:lnTo>
                  <a:pt x="11087" y="652221"/>
                </a:lnTo>
                <a:lnTo>
                  <a:pt x="711" y="675246"/>
                </a:lnTo>
                <a:lnTo>
                  <a:pt x="0" y="699643"/>
                </a:lnTo>
                <a:lnTo>
                  <a:pt x="8483" y="722528"/>
                </a:lnTo>
                <a:lnTo>
                  <a:pt x="25666" y="741045"/>
                </a:lnTo>
                <a:lnTo>
                  <a:pt x="762406" y="1269377"/>
                </a:lnTo>
                <a:lnTo>
                  <a:pt x="785444" y="1279753"/>
                </a:lnTo>
                <a:lnTo>
                  <a:pt x="809853" y="1280464"/>
                </a:lnTo>
                <a:lnTo>
                  <a:pt x="832751" y="1271981"/>
                </a:lnTo>
                <a:lnTo>
                  <a:pt x="851230" y="1254798"/>
                </a:lnTo>
                <a:lnTo>
                  <a:pt x="856869" y="1246936"/>
                </a:lnTo>
                <a:lnTo>
                  <a:pt x="1274203" y="665048"/>
                </a:lnTo>
                <a:lnTo>
                  <a:pt x="1284541" y="642023"/>
                </a:lnTo>
                <a:lnTo>
                  <a:pt x="1285227" y="61762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5885859" y="1350669"/>
            <a:ext cx="822325" cy="1108710"/>
          </a:xfrm>
          <a:custGeom>
            <a:avLst/>
            <a:gdLst/>
            <a:ahLst/>
            <a:cxnLst/>
            <a:rect l="l" t="t" r="r" b="b"/>
            <a:pathLst>
              <a:path w="822325" h="1108710">
                <a:moveTo>
                  <a:pt x="560349" y="783183"/>
                </a:moveTo>
                <a:lnTo>
                  <a:pt x="516712" y="717727"/>
                </a:lnTo>
                <a:lnTo>
                  <a:pt x="516712" y="774433"/>
                </a:lnTo>
                <a:lnTo>
                  <a:pt x="502831" y="783666"/>
                </a:lnTo>
                <a:lnTo>
                  <a:pt x="134429" y="231013"/>
                </a:lnTo>
                <a:lnTo>
                  <a:pt x="148310" y="221843"/>
                </a:lnTo>
                <a:lnTo>
                  <a:pt x="516712" y="774433"/>
                </a:lnTo>
                <a:lnTo>
                  <a:pt x="516712" y="717727"/>
                </a:lnTo>
                <a:lnTo>
                  <a:pt x="186182" y="221843"/>
                </a:lnTo>
                <a:lnTo>
                  <a:pt x="157162" y="178308"/>
                </a:lnTo>
                <a:lnTo>
                  <a:pt x="90678" y="222161"/>
                </a:lnTo>
                <a:lnTo>
                  <a:pt x="494093" y="827316"/>
                </a:lnTo>
                <a:lnTo>
                  <a:pt x="496709" y="825627"/>
                </a:lnTo>
                <a:lnTo>
                  <a:pt x="559612" y="783666"/>
                </a:lnTo>
                <a:lnTo>
                  <a:pt x="560349" y="783183"/>
                </a:lnTo>
                <a:close/>
              </a:path>
              <a:path w="822325" h="1108710">
                <a:moveTo>
                  <a:pt x="688403" y="697903"/>
                </a:moveTo>
                <a:lnTo>
                  <a:pt x="644702" y="632358"/>
                </a:lnTo>
                <a:lnTo>
                  <a:pt x="644702" y="689165"/>
                </a:lnTo>
                <a:lnTo>
                  <a:pt x="630821" y="698398"/>
                </a:lnTo>
                <a:lnTo>
                  <a:pt x="262801" y="146342"/>
                </a:lnTo>
                <a:lnTo>
                  <a:pt x="276733" y="137172"/>
                </a:lnTo>
                <a:lnTo>
                  <a:pt x="644702" y="689165"/>
                </a:lnTo>
                <a:lnTo>
                  <a:pt x="644702" y="632358"/>
                </a:lnTo>
                <a:lnTo>
                  <a:pt x="314553" y="137172"/>
                </a:lnTo>
                <a:lnTo>
                  <a:pt x="285534" y="93637"/>
                </a:lnTo>
                <a:lnTo>
                  <a:pt x="219049" y="137439"/>
                </a:lnTo>
                <a:lnTo>
                  <a:pt x="220853" y="140068"/>
                </a:lnTo>
                <a:lnTo>
                  <a:pt x="622084" y="742048"/>
                </a:lnTo>
                <a:lnTo>
                  <a:pt x="624700" y="740346"/>
                </a:lnTo>
                <a:lnTo>
                  <a:pt x="687666" y="698398"/>
                </a:lnTo>
                <a:lnTo>
                  <a:pt x="688403" y="697903"/>
                </a:lnTo>
                <a:close/>
              </a:path>
              <a:path w="822325" h="1108710">
                <a:moveTo>
                  <a:pt x="821905" y="1108583"/>
                </a:moveTo>
                <a:lnTo>
                  <a:pt x="820483" y="1101217"/>
                </a:lnTo>
                <a:lnTo>
                  <a:pt x="813612" y="1067041"/>
                </a:lnTo>
                <a:lnTo>
                  <a:pt x="807948" y="1040904"/>
                </a:lnTo>
                <a:lnTo>
                  <a:pt x="806221" y="1032903"/>
                </a:lnTo>
                <a:lnTo>
                  <a:pt x="798537" y="998994"/>
                </a:lnTo>
                <a:lnTo>
                  <a:pt x="795274" y="984910"/>
                </a:lnTo>
                <a:lnTo>
                  <a:pt x="783653" y="934694"/>
                </a:lnTo>
                <a:lnTo>
                  <a:pt x="776833" y="904735"/>
                </a:lnTo>
                <a:lnTo>
                  <a:pt x="776833" y="1040904"/>
                </a:lnTo>
                <a:lnTo>
                  <a:pt x="732104" y="1011237"/>
                </a:lnTo>
                <a:lnTo>
                  <a:pt x="755853" y="992835"/>
                </a:lnTo>
                <a:lnTo>
                  <a:pt x="766076" y="984910"/>
                </a:lnTo>
                <a:lnTo>
                  <a:pt x="776833" y="1040904"/>
                </a:lnTo>
                <a:lnTo>
                  <a:pt x="776833" y="904735"/>
                </a:lnTo>
                <a:lnTo>
                  <a:pt x="776579" y="903617"/>
                </a:lnTo>
                <a:lnTo>
                  <a:pt x="769734" y="872363"/>
                </a:lnTo>
                <a:lnTo>
                  <a:pt x="763295" y="841082"/>
                </a:lnTo>
                <a:lnTo>
                  <a:pt x="760145" y="823976"/>
                </a:lnTo>
                <a:lnTo>
                  <a:pt x="759472" y="819772"/>
                </a:lnTo>
                <a:lnTo>
                  <a:pt x="759472" y="950277"/>
                </a:lnTo>
                <a:lnTo>
                  <a:pt x="704405" y="992835"/>
                </a:lnTo>
                <a:lnTo>
                  <a:pt x="505523" y="860907"/>
                </a:lnTo>
                <a:lnTo>
                  <a:pt x="458254" y="829551"/>
                </a:lnTo>
                <a:lnTo>
                  <a:pt x="43700" y="207632"/>
                </a:lnTo>
                <a:lnTo>
                  <a:pt x="289572" y="43700"/>
                </a:lnTo>
                <a:lnTo>
                  <a:pt x="291909" y="47205"/>
                </a:lnTo>
                <a:lnTo>
                  <a:pt x="292036" y="47205"/>
                </a:lnTo>
                <a:lnTo>
                  <a:pt x="705065" y="667042"/>
                </a:lnTo>
                <a:lnTo>
                  <a:pt x="759472" y="950277"/>
                </a:lnTo>
                <a:lnTo>
                  <a:pt x="759472" y="819772"/>
                </a:lnTo>
                <a:lnTo>
                  <a:pt x="757428" y="806958"/>
                </a:lnTo>
                <a:lnTo>
                  <a:pt x="755002" y="790092"/>
                </a:lnTo>
                <a:lnTo>
                  <a:pt x="752754" y="773455"/>
                </a:lnTo>
                <a:lnTo>
                  <a:pt x="746671" y="730910"/>
                </a:lnTo>
                <a:lnTo>
                  <a:pt x="738428" y="689711"/>
                </a:lnTo>
                <a:lnTo>
                  <a:pt x="725716" y="649986"/>
                </a:lnTo>
                <a:lnTo>
                  <a:pt x="706208" y="611873"/>
                </a:lnTo>
                <a:lnTo>
                  <a:pt x="682929" y="575754"/>
                </a:lnTo>
                <a:lnTo>
                  <a:pt x="659295" y="539965"/>
                </a:lnTo>
                <a:lnTo>
                  <a:pt x="635571" y="504596"/>
                </a:lnTo>
                <a:lnTo>
                  <a:pt x="588416" y="434873"/>
                </a:lnTo>
                <a:lnTo>
                  <a:pt x="563791" y="398170"/>
                </a:lnTo>
                <a:lnTo>
                  <a:pt x="559917" y="392442"/>
                </a:lnTo>
                <a:lnTo>
                  <a:pt x="533920" y="354584"/>
                </a:lnTo>
                <a:lnTo>
                  <a:pt x="531190" y="350647"/>
                </a:lnTo>
                <a:lnTo>
                  <a:pt x="470877" y="262801"/>
                </a:lnTo>
                <a:lnTo>
                  <a:pt x="396913" y="154127"/>
                </a:lnTo>
                <a:lnTo>
                  <a:pt x="362153" y="102374"/>
                </a:lnTo>
                <a:lnTo>
                  <a:pt x="332778" y="57873"/>
                </a:lnTo>
                <a:lnTo>
                  <a:pt x="311746" y="24790"/>
                </a:lnTo>
                <a:lnTo>
                  <a:pt x="301967" y="7264"/>
                </a:lnTo>
                <a:lnTo>
                  <a:pt x="306730" y="3225"/>
                </a:lnTo>
                <a:lnTo>
                  <a:pt x="300228" y="2895"/>
                </a:lnTo>
                <a:lnTo>
                  <a:pt x="298310" y="0"/>
                </a:lnTo>
                <a:lnTo>
                  <a:pt x="0" y="198945"/>
                </a:lnTo>
                <a:lnTo>
                  <a:pt x="424497" y="835672"/>
                </a:lnTo>
                <a:lnTo>
                  <a:pt x="417893" y="840041"/>
                </a:lnTo>
                <a:lnTo>
                  <a:pt x="435533" y="852220"/>
                </a:lnTo>
                <a:lnTo>
                  <a:pt x="443509" y="864247"/>
                </a:lnTo>
                <a:lnTo>
                  <a:pt x="448538" y="860907"/>
                </a:lnTo>
                <a:lnTo>
                  <a:pt x="821905" y="1108583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2184608" y="1028762"/>
            <a:ext cx="1012190" cy="278765"/>
          </a:xfrm>
          <a:custGeom>
            <a:avLst/>
            <a:gdLst/>
            <a:ahLst/>
            <a:cxnLst/>
            <a:rect l="l" t="t" r="r" b="b"/>
            <a:pathLst>
              <a:path w="1012190" h="278765">
                <a:moveTo>
                  <a:pt x="932091" y="31457"/>
                </a:moveTo>
                <a:lnTo>
                  <a:pt x="928268" y="0"/>
                </a:lnTo>
                <a:lnTo>
                  <a:pt x="902042" y="0"/>
                </a:lnTo>
                <a:lnTo>
                  <a:pt x="903135" y="8902"/>
                </a:lnTo>
                <a:lnTo>
                  <a:pt x="359219" y="78054"/>
                </a:lnTo>
                <a:lnTo>
                  <a:pt x="357479" y="64401"/>
                </a:lnTo>
                <a:lnTo>
                  <a:pt x="864400" y="0"/>
                </a:lnTo>
                <a:lnTo>
                  <a:pt x="658088" y="0"/>
                </a:lnTo>
                <a:lnTo>
                  <a:pt x="328409" y="41897"/>
                </a:lnTo>
                <a:lnTo>
                  <a:pt x="336664" y="107061"/>
                </a:lnTo>
                <a:lnTo>
                  <a:pt x="339280" y="106794"/>
                </a:lnTo>
                <a:lnTo>
                  <a:pt x="932091" y="31457"/>
                </a:lnTo>
                <a:close/>
              </a:path>
              <a:path w="1012190" h="278765">
                <a:moveTo>
                  <a:pt x="947496" y="157543"/>
                </a:moveTo>
                <a:lnTo>
                  <a:pt x="943076" y="121373"/>
                </a:lnTo>
                <a:lnTo>
                  <a:pt x="939520" y="92265"/>
                </a:lnTo>
                <a:lnTo>
                  <a:pt x="918540" y="94932"/>
                </a:lnTo>
                <a:lnTo>
                  <a:pt x="918540" y="134975"/>
                </a:lnTo>
                <a:lnTo>
                  <a:pt x="375170" y="204025"/>
                </a:lnTo>
                <a:lnTo>
                  <a:pt x="373430" y="190373"/>
                </a:lnTo>
                <a:lnTo>
                  <a:pt x="916851" y="121373"/>
                </a:lnTo>
                <a:lnTo>
                  <a:pt x="918540" y="134975"/>
                </a:lnTo>
                <a:lnTo>
                  <a:pt x="918540" y="94932"/>
                </a:lnTo>
                <a:lnTo>
                  <a:pt x="344360" y="167868"/>
                </a:lnTo>
                <a:lnTo>
                  <a:pt x="352666" y="233083"/>
                </a:lnTo>
                <a:lnTo>
                  <a:pt x="581482" y="204025"/>
                </a:lnTo>
                <a:lnTo>
                  <a:pt x="947496" y="157543"/>
                </a:lnTo>
                <a:close/>
              </a:path>
              <a:path w="1012190" h="278765">
                <a:moveTo>
                  <a:pt x="1011999" y="201409"/>
                </a:moveTo>
                <a:lnTo>
                  <a:pt x="986383" y="0"/>
                </a:lnTo>
                <a:lnTo>
                  <a:pt x="960170" y="0"/>
                </a:lnTo>
                <a:lnTo>
                  <a:pt x="982891" y="178841"/>
                </a:lnTo>
                <a:lnTo>
                  <a:pt x="369328" y="256794"/>
                </a:lnTo>
                <a:lnTo>
                  <a:pt x="139954" y="192824"/>
                </a:lnTo>
                <a:lnTo>
                  <a:pt x="138379" y="184962"/>
                </a:lnTo>
                <a:lnTo>
                  <a:pt x="131432" y="150164"/>
                </a:lnTo>
                <a:lnTo>
                  <a:pt x="128701" y="136448"/>
                </a:lnTo>
                <a:lnTo>
                  <a:pt x="339940" y="14579"/>
                </a:lnTo>
                <a:lnTo>
                  <a:pt x="454660" y="0"/>
                </a:lnTo>
                <a:lnTo>
                  <a:pt x="313169" y="0"/>
                </a:lnTo>
                <a:lnTo>
                  <a:pt x="111874" y="116192"/>
                </a:lnTo>
                <a:lnTo>
                  <a:pt x="111874" y="184962"/>
                </a:lnTo>
                <a:lnTo>
                  <a:pt x="66586" y="172339"/>
                </a:lnTo>
                <a:lnTo>
                  <a:pt x="104940" y="150164"/>
                </a:lnTo>
                <a:lnTo>
                  <a:pt x="111874" y="184962"/>
                </a:lnTo>
                <a:lnTo>
                  <a:pt x="111874" y="116192"/>
                </a:lnTo>
                <a:lnTo>
                  <a:pt x="0" y="180759"/>
                </a:lnTo>
                <a:lnTo>
                  <a:pt x="5956" y="182448"/>
                </a:lnTo>
                <a:lnTo>
                  <a:pt x="33731" y="189928"/>
                </a:lnTo>
                <a:lnTo>
                  <a:pt x="193763" y="229082"/>
                </a:lnTo>
                <a:lnTo>
                  <a:pt x="219265" y="235813"/>
                </a:lnTo>
                <a:lnTo>
                  <a:pt x="233057" y="239776"/>
                </a:lnTo>
                <a:lnTo>
                  <a:pt x="246634" y="244017"/>
                </a:lnTo>
                <a:lnTo>
                  <a:pt x="306819" y="264058"/>
                </a:lnTo>
                <a:lnTo>
                  <a:pt x="340309" y="273113"/>
                </a:lnTo>
                <a:lnTo>
                  <a:pt x="374345" y="278320"/>
                </a:lnTo>
                <a:lnTo>
                  <a:pt x="409702" y="277939"/>
                </a:lnTo>
                <a:lnTo>
                  <a:pt x="444957" y="273977"/>
                </a:lnTo>
                <a:lnTo>
                  <a:pt x="577138" y="256794"/>
                </a:lnTo>
                <a:lnTo>
                  <a:pt x="945032" y="206959"/>
                </a:lnTo>
                <a:lnTo>
                  <a:pt x="984986" y="202539"/>
                </a:lnTo>
                <a:lnTo>
                  <a:pt x="1005281" y="201409"/>
                </a:lnTo>
                <a:lnTo>
                  <a:pt x="1005370" y="201726"/>
                </a:lnTo>
                <a:lnTo>
                  <a:pt x="1006487" y="206425"/>
                </a:lnTo>
                <a:lnTo>
                  <a:pt x="1009103" y="201726"/>
                </a:lnTo>
                <a:lnTo>
                  <a:pt x="1009269" y="201726"/>
                </a:lnTo>
                <a:lnTo>
                  <a:pt x="1011999" y="201409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0153221" y="2009823"/>
            <a:ext cx="1266190" cy="1384300"/>
          </a:xfrm>
          <a:custGeom>
            <a:avLst/>
            <a:gdLst/>
            <a:ahLst/>
            <a:cxnLst/>
            <a:rect l="l" t="t" r="r" b="b"/>
            <a:pathLst>
              <a:path w="1266190" h="1384300">
                <a:moveTo>
                  <a:pt x="710580" y="88900"/>
                </a:moveTo>
                <a:lnTo>
                  <a:pt x="672733" y="88900"/>
                </a:lnTo>
                <a:lnTo>
                  <a:pt x="721842" y="12700"/>
                </a:lnTo>
                <a:lnTo>
                  <a:pt x="727971" y="0"/>
                </a:lnTo>
                <a:lnTo>
                  <a:pt x="782423" y="0"/>
                </a:lnTo>
                <a:lnTo>
                  <a:pt x="806829" y="25400"/>
                </a:lnTo>
                <a:lnTo>
                  <a:pt x="747680" y="25400"/>
                </a:lnTo>
                <a:lnTo>
                  <a:pt x="710580" y="88900"/>
                </a:lnTo>
                <a:close/>
              </a:path>
              <a:path w="1266190" h="1384300">
                <a:moveTo>
                  <a:pt x="873921" y="101600"/>
                </a:moveTo>
                <a:lnTo>
                  <a:pt x="832163" y="101600"/>
                </a:lnTo>
                <a:lnTo>
                  <a:pt x="820497" y="88900"/>
                </a:lnTo>
                <a:lnTo>
                  <a:pt x="765871" y="25400"/>
                </a:lnTo>
                <a:lnTo>
                  <a:pt x="806829" y="25400"/>
                </a:lnTo>
                <a:lnTo>
                  <a:pt x="843440" y="63500"/>
                </a:lnTo>
                <a:lnTo>
                  <a:pt x="847100" y="76200"/>
                </a:lnTo>
                <a:lnTo>
                  <a:pt x="908855" y="76200"/>
                </a:lnTo>
                <a:lnTo>
                  <a:pt x="873921" y="101600"/>
                </a:lnTo>
                <a:close/>
              </a:path>
              <a:path w="1266190" h="1384300">
                <a:moveTo>
                  <a:pt x="908855" y="76200"/>
                </a:moveTo>
                <a:lnTo>
                  <a:pt x="857861" y="76200"/>
                </a:lnTo>
                <a:lnTo>
                  <a:pt x="927728" y="25400"/>
                </a:lnTo>
                <a:lnTo>
                  <a:pt x="971737" y="25400"/>
                </a:lnTo>
                <a:lnTo>
                  <a:pt x="977609" y="38100"/>
                </a:lnTo>
                <a:lnTo>
                  <a:pt x="987708" y="38100"/>
                </a:lnTo>
                <a:lnTo>
                  <a:pt x="991224" y="50800"/>
                </a:lnTo>
                <a:lnTo>
                  <a:pt x="943788" y="50800"/>
                </a:lnTo>
                <a:lnTo>
                  <a:pt x="908855" y="76200"/>
                </a:lnTo>
                <a:close/>
              </a:path>
              <a:path w="1266190" h="1384300">
                <a:moveTo>
                  <a:pt x="693066" y="114300"/>
                </a:moveTo>
                <a:lnTo>
                  <a:pt x="651538" y="114300"/>
                </a:lnTo>
                <a:lnTo>
                  <a:pt x="575990" y="88900"/>
                </a:lnTo>
                <a:lnTo>
                  <a:pt x="571456" y="76200"/>
                </a:lnTo>
                <a:lnTo>
                  <a:pt x="536216" y="76200"/>
                </a:lnTo>
                <a:lnTo>
                  <a:pt x="542335" y="63500"/>
                </a:lnTo>
                <a:lnTo>
                  <a:pt x="550098" y="63500"/>
                </a:lnTo>
                <a:lnTo>
                  <a:pt x="557070" y="50800"/>
                </a:lnTo>
                <a:lnTo>
                  <a:pt x="578940" y="50800"/>
                </a:lnTo>
                <a:lnTo>
                  <a:pt x="672078" y="88900"/>
                </a:lnTo>
                <a:lnTo>
                  <a:pt x="710580" y="88900"/>
                </a:lnTo>
                <a:lnTo>
                  <a:pt x="703160" y="101600"/>
                </a:lnTo>
                <a:lnTo>
                  <a:pt x="693066" y="114300"/>
                </a:lnTo>
                <a:close/>
              </a:path>
              <a:path w="1266190" h="1384300">
                <a:moveTo>
                  <a:pt x="1152395" y="165100"/>
                </a:moveTo>
                <a:lnTo>
                  <a:pt x="1000381" y="165100"/>
                </a:lnTo>
                <a:lnTo>
                  <a:pt x="989993" y="152400"/>
                </a:lnTo>
                <a:lnTo>
                  <a:pt x="983447" y="139700"/>
                </a:lnTo>
                <a:lnTo>
                  <a:pt x="959357" y="50800"/>
                </a:lnTo>
                <a:lnTo>
                  <a:pt x="991224" y="50800"/>
                </a:lnTo>
                <a:lnTo>
                  <a:pt x="1015840" y="139700"/>
                </a:lnTo>
                <a:lnTo>
                  <a:pt x="1141917" y="139700"/>
                </a:lnTo>
                <a:lnTo>
                  <a:pt x="1146263" y="152400"/>
                </a:lnTo>
                <a:lnTo>
                  <a:pt x="1149770" y="152400"/>
                </a:lnTo>
                <a:lnTo>
                  <a:pt x="1152395" y="165100"/>
                </a:lnTo>
                <a:close/>
              </a:path>
              <a:path w="1266190" h="1384300">
                <a:moveTo>
                  <a:pt x="536871" y="203200"/>
                </a:moveTo>
                <a:lnTo>
                  <a:pt x="399076" y="203200"/>
                </a:lnTo>
                <a:lnTo>
                  <a:pt x="404416" y="190500"/>
                </a:lnTo>
                <a:lnTo>
                  <a:pt x="417520" y="190500"/>
                </a:lnTo>
                <a:lnTo>
                  <a:pt x="518087" y="177800"/>
                </a:lnTo>
                <a:lnTo>
                  <a:pt x="529667" y="88900"/>
                </a:lnTo>
                <a:lnTo>
                  <a:pt x="531930" y="76200"/>
                </a:lnTo>
                <a:lnTo>
                  <a:pt x="571456" y="76200"/>
                </a:lnTo>
                <a:lnTo>
                  <a:pt x="567742" y="88900"/>
                </a:lnTo>
                <a:lnTo>
                  <a:pt x="560258" y="88900"/>
                </a:lnTo>
                <a:lnTo>
                  <a:pt x="549934" y="177800"/>
                </a:lnTo>
                <a:lnTo>
                  <a:pt x="545546" y="190500"/>
                </a:lnTo>
                <a:lnTo>
                  <a:pt x="536871" y="203200"/>
                </a:lnTo>
                <a:close/>
              </a:path>
              <a:path w="1266190" h="1384300">
                <a:moveTo>
                  <a:pt x="1125488" y="139700"/>
                </a:moveTo>
                <a:lnTo>
                  <a:pt x="1017042" y="139700"/>
                </a:lnTo>
                <a:lnTo>
                  <a:pt x="1106629" y="127000"/>
                </a:lnTo>
                <a:lnTo>
                  <a:pt x="1116289" y="127000"/>
                </a:lnTo>
                <a:lnTo>
                  <a:pt x="1125488" y="139700"/>
                </a:lnTo>
                <a:close/>
              </a:path>
              <a:path w="1266190" h="1384300">
                <a:moveTo>
                  <a:pt x="1248711" y="330200"/>
                </a:moveTo>
                <a:lnTo>
                  <a:pt x="1212440" y="330200"/>
                </a:lnTo>
                <a:lnTo>
                  <a:pt x="1135635" y="304800"/>
                </a:lnTo>
                <a:lnTo>
                  <a:pt x="1122859" y="292100"/>
                </a:lnTo>
                <a:lnTo>
                  <a:pt x="1113648" y="279400"/>
                </a:lnTo>
                <a:lnTo>
                  <a:pt x="1108657" y="266700"/>
                </a:lnTo>
                <a:lnTo>
                  <a:pt x="1108541" y="254000"/>
                </a:lnTo>
                <a:lnTo>
                  <a:pt x="1122033" y="177800"/>
                </a:lnTo>
                <a:lnTo>
                  <a:pt x="1122798" y="165100"/>
                </a:lnTo>
                <a:lnTo>
                  <a:pt x="1154099" y="165100"/>
                </a:lnTo>
                <a:lnTo>
                  <a:pt x="1137438" y="266700"/>
                </a:lnTo>
                <a:lnTo>
                  <a:pt x="1138585" y="266700"/>
                </a:lnTo>
                <a:lnTo>
                  <a:pt x="1223092" y="304800"/>
                </a:lnTo>
                <a:lnTo>
                  <a:pt x="1231750" y="304800"/>
                </a:lnTo>
                <a:lnTo>
                  <a:pt x="1239056" y="317500"/>
                </a:lnTo>
                <a:lnTo>
                  <a:pt x="1244785" y="317500"/>
                </a:lnTo>
                <a:lnTo>
                  <a:pt x="1248711" y="330200"/>
                </a:lnTo>
                <a:close/>
              </a:path>
              <a:path w="1266190" h="1384300">
                <a:moveTo>
                  <a:pt x="510494" y="215900"/>
                </a:moveTo>
                <a:lnTo>
                  <a:pt x="389810" y="215900"/>
                </a:lnTo>
                <a:lnTo>
                  <a:pt x="394249" y="203200"/>
                </a:lnTo>
                <a:lnTo>
                  <a:pt x="524868" y="203200"/>
                </a:lnTo>
                <a:lnTo>
                  <a:pt x="510494" y="215900"/>
                </a:lnTo>
                <a:close/>
              </a:path>
              <a:path w="1266190" h="1384300">
                <a:moveTo>
                  <a:pt x="348855" y="406400"/>
                </a:moveTo>
                <a:lnTo>
                  <a:pt x="317936" y="406400"/>
                </a:lnTo>
                <a:lnTo>
                  <a:pt x="319962" y="393700"/>
                </a:lnTo>
                <a:lnTo>
                  <a:pt x="322819" y="381000"/>
                </a:lnTo>
                <a:lnTo>
                  <a:pt x="326689" y="381000"/>
                </a:lnTo>
                <a:lnTo>
                  <a:pt x="331648" y="368300"/>
                </a:lnTo>
                <a:lnTo>
                  <a:pt x="418175" y="330200"/>
                </a:lnTo>
                <a:lnTo>
                  <a:pt x="389387" y="241300"/>
                </a:lnTo>
                <a:lnTo>
                  <a:pt x="387343" y="228600"/>
                </a:lnTo>
                <a:lnTo>
                  <a:pt x="387496" y="215900"/>
                </a:lnTo>
                <a:lnTo>
                  <a:pt x="418831" y="215900"/>
                </a:lnTo>
                <a:lnTo>
                  <a:pt x="417138" y="228600"/>
                </a:lnTo>
                <a:lnTo>
                  <a:pt x="418667" y="228600"/>
                </a:lnTo>
                <a:lnTo>
                  <a:pt x="444505" y="304800"/>
                </a:lnTo>
                <a:lnTo>
                  <a:pt x="446633" y="317500"/>
                </a:lnTo>
                <a:lnTo>
                  <a:pt x="443747" y="330200"/>
                </a:lnTo>
                <a:lnTo>
                  <a:pt x="436324" y="342900"/>
                </a:lnTo>
                <a:lnTo>
                  <a:pt x="424840" y="355600"/>
                </a:lnTo>
                <a:lnTo>
                  <a:pt x="350002" y="393700"/>
                </a:lnTo>
                <a:lnTo>
                  <a:pt x="348855" y="406400"/>
                </a:lnTo>
                <a:close/>
              </a:path>
              <a:path w="1266190" h="1384300">
                <a:moveTo>
                  <a:pt x="1265591" y="546100"/>
                </a:moveTo>
                <a:lnTo>
                  <a:pt x="1233525" y="546100"/>
                </a:lnTo>
                <a:lnTo>
                  <a:pt x="1234672" y="533400"/>
                </a:lnTo>
                <a:lnTo>
                  <a:pt x="1231941" y="533400"/>
                </a:lnTo>
                <a:lnTo>
                  <a:pt x="1174911" y="469900"/>
                </a:lnTo>
                <a:lnTo>
                  <a:pt x="1166602" y="457200"/>
                </a:lnTo>
                <a:lnTo>
                  <a:pt x="1163051" y="444500"/>
                </a:lnTo>
                <a:lnTo>
                  <a:pt x="1164364" y="431800"/>
                </a:lnTo>
                <a:lnTo>
                  <a:pt x="1170651" y="419100"/>
                </a:lnTo>
                <a:lnTo>
                  <a:pt x="1217847" y="342900"/>
                </a:lnTo>
                <a:lnTo>
                  <a:pt x="1219377" y="342900"/>
                </a:lnTo>
                <a:lnTo>
                  <a:pt x="1218940" y="330200"/>
                </a:lnTo>
                <a:lnTo>
                  <a:pt x="1250522" y="330200"/>
                </a:lnTo>
                <a:lnTo>
                  <a:pt x="1250958" y="342900"/>
                </a:lnTo>
                <a:lnTo>
                  <a:pt x="1250298" y="355600"/>
                </a:lnTo>
                <a:lnTo>
                  <a:pt x="1248547" y="355600"/>
                </a:lnTo>
                <a:lnTo>
                  <a:pt x="1190425" y="444500"/>
                </a:lnTo>
                <a:lnTo>
                  <a:pt x="1191245" y="444500"/>
                </a:lnTo>
                <a:lnTo>
                  <a:pt x="1254010" y="508000"/>
                </a:lnTo>
                <a:lnTo>
                  <a:pt x="1259952" y="508000"/>
                </a:lnTo>
                <a:lnTo>
                  <a:pt x="1263938" y="520700"/>
                </a:lnTo>
                <a:lnTo>
                  <a:pt x="1265855" y="533400"/>
                </a:lnTo>
                <a:lnTo>
                  <a:pt x="1265591" y="546100"/>
                </a:lnTo>
                <a:close/>
              </a:path>
              <a:path w="1266190" h="1384300">
                <a:moveTo>
                  <a:pt x="365953" y="596900"/>
                </a:moveTo>
                <a:lnTo>
                  <a:pt x="333281" y="596900"/>
                </a:lnTo>
                <a:lnTo>
                  <a:pt x="335034" y="584200"/>
                </a:lnTo>
                <a:lnTo>
                  <a:pt x="392228" y="508000"/>
                </a:lnTo>
                <a:lnTo>
                  <a:pt x="391409" y="508000"/>
                </a:lnTo>
                <a:lnTo>
                  <a:pt x="330063" y="444500"/>
                </a:lnTo>
                <a:lnTo>
                  <a:pt x="323967" y="431800"/>
                </a:lnTo>
                <a:lnTo>
                  <a:pt x="319842" y="419100"/>
                </a:lnTo>
                <a:lnTo>
                  <a:pt x="317796" y="406400"/>
                </a:lnTo>
                <a:lnTo>
                  <a:pt x="348309" y="406400"/>
                </a:lnTo>
                <a:lnTo>
                  <a:pt x="348309" y="419100"/>
                </a:lnTo>
                <a:lnTo>
                  <a:pt x="352132" y="419100"/>
                </a:lnTo>
                <a:lnTo>
                  <a:pt x="406868" y="469900"/>
                </a:lnTo>
                <a:lnTo>
                  <a:pt x="415494" y="482600"/>
                </a:lnTo>
                <a:lnTo>
                  <a:pt x="419179" y="495300"/>
                </a:lnTo>
                <a:lnTo>
                  <a:pt x="417814" y="520700"/>
                </a:lnTo>
                <a:lnTo>
                  <a:pt x="411293" y="533400"/>
                </a:lnTo>
                <a:lnTo>
                  <a:pt x="365953" y="596900"/>
                </a:lnTo>
                <a:close/>
              </a:path>
              <a:path w="1266190" h="1384300">
                <a:moveTo>
                  <a:pt x="1192844" y="736600"/>
                </a:moveTo>
                <a:lnTo>
                  <a:pt x="1072160" y="736600"/>
                </a:lnTo>
                <a:lnTo>
                  <a:pt x="1153826" y="723900"/>
                </a:lnTo>
                <a:lnTo>
                  <a:pt x="1165516" y="723900"/>
                </a:lnTo>
                <a:lnTo>
                  <a:pt x="1163986" y="711200"/>
                </a:lnTo>
                <a:lnTo>
                  <a:pt x="1138148" y="635000"/>
                </a:lnTo>
                <a:lnTo>
                  <a:pt x="1136019" y="622300"/>
                </a:lnTo>
                <a:lnTo>
                  <a:pt x="1138899" y="609600"/>
                </a:lnTo>
                <a:lnTo>
                  <a:pt x="1146306" y="596900"/>
                </a:lnTo>
                <a:lnTo>
                  <a:pt x="1157759" y="584200"/>
                </a:lnTo>
                <a:lnTo>
                  <a:pt x="1229210" y="546100"/>
                </a:lnTo>
                <a:lnTo>
                  <a:pt x="1263844" y="546100"/>
                </a:lnTo>
                <a:lnTo>
                  <a:pt x="1261091" y="558800"/>
                </a:lnTo>
                <a:lnTo>
                  <a:pt x="1257324" y="558800"/>
                </a:lnTo>
                <a:lnTo>
                  <a:pt x="1252590" y="571500"/>
                </a:lnTo>
                <a:lnTo>
                  <a:pt x="1164532" y="622300"/>
                </a:lnTo>
                <a:lnTo>
                  <a:pt x="1193320" y="698500"/>
                </a:lnTo>
                <a:lnTo>
                  <a:pt x="1195333" y="711200"/>
                </a:lnTo>
                <a:lnTo>
                  <a:pt x="1195164" y="723900"/>
                </a:lnTo>
                <a:lnTo>
                  <a:pt x="1192844" y="736600"/>
                </a:lnTo>
                <a:close/>
              </a:path>
              <a:path w="1266190" h="1384300">
                <a:moveTo>
                  <a:pt x="364150" y="609600"/>
                </a:moveTo>
                <a:lnTo>
                  <a:pt x="332991" y="609600"/>
                </a:lnTo>
                <a:lnTo>
                  <a:pt x="332604" y="596900"/>
                </a:lnTo>
                <a:lnTo>
                  <a:pt x="363440" y="596900"/>
                </a:lnTo>
                <a:lnTo>
                  <a:pt x="364150" y="609600"/>
                </a:lnTo>
                <a:close/>
              </a:path>
              <a:path w="1266190" h="1384300">
                <a:moveTo>
                  <a:pt x="61958" y="876300"/>
                </a:moveTo>
                <a:lnTo>
                  <a:pt x="8042" y="876300"/>
                </a:lnTo>
                <a:lnTo>
                  <a:pt x="338093" y="622300"/>
                </a:lnTo>
                <a:lnTo>
                  <a:pt x="335581" y="622300"/>
                </a:lnTo>
                <a:lnTo>
                  <a:pt x="334980" y="609600"/>
                </a:lnTo>
                <a:lnTo>
                  <a:pt x="372016" y="609600"/>
                </a:lnTo>
                <a:lnTo>
                  <a:pt x="445762" y="635000"/>
                </a:lnTo>
                <a:lnTo>
                  <a:pt x="458770" y="647700"/>
                </a:lnTo>
                <a:lnTo>
                  <a:pt x="468220" y="660400"/>
                </a:lnTo>
                <a:lnTo>
                  <a:pt x="353006" y="660400"/>
                </a:lnTo>
                <a:lnTo>
                  <a:pt x="61958" y="876300"/>
                </a:lnTo>
                <a:close/>
              </a:path>
              <a:path w="1266190" h="1384300">
                <a:moveTo>
                  <a:pt x="465809" y="774700"/>
                </a:moveTo>
                <a:lnTo>
                  <a:pt x="428828" y="774700"/>
                </a:lnTo>
                <a:lnTo>
                  <a:pt x="440900" y="698500"/>
                </a:lnTo>
                <a:lnTo>
                  <a:pt x="438169" y="685800"/>
                </a:lnTo>
                <a:lnTo>
                  <a:pt x="424020" y="685800"/>
                </a:lnTo>
                <a:lnTo>
                  <a:pt x="353006" y="660400"/>
                </a:lnTo>
                <a:lnTo>
                  <a:pt x="468220" y="660400"/>
                </a:lnTo>
                <a:lnTo>
                  <a:pt x="473501" y="673100"/>
                </a:lnTo>
                <a:lnTo>
                  <a:pt x="474003" y="685800"/>
                </a:lnTo>
                <a:lnTo>
                  <a:pt x="475880" y="698500"/>
                </a:lnTo>
                <a:lnTo>
                  <a:pt x="476837" y="698500"/>
                </a:lnTo>
                <a:lnTo>
                  <a:pt x="476923" y="711200"/>
                </a:lnTo>
                <a:lnTo>
                  <a:pt x="476134" y="711200"/>
                </a:lnTo>
                <a:lnTo>
                  <a:pt x="465809" y="774700"/>
                </a:lnTo>
                <a:close/>
              </a:path>
              <a:path w="1266190" h="1384300">
                <a:moveTo>
                  <a:pt x="1183654" y="749300"/>
                </a:moveTo>
                <a:lnTo>
                  <a:pt x="1045789" y="749300"/>
                </a:lnTo>
                <a:lnTo>
                  <a:pt x="1057807" y="736600"/>
                </a:lnTo>
                <a:lnTo>
                  <a:pt x="1188186" y="736600"/>
                </a:lnTo>
                <a:lnTo>
                  <a:pt x="1183654" y="749300"/>
                </a:lnTo>
                <a:close/>
              </a:path>
              <a:path w="1266190" h="1384300">
                <a:moveTo>
                  <a:pt x="1050932" y="863600"/>
                </a:moveTo>
                <a:lnTo>
                  <a:pt x="1014256" y="863600"/>
                </a:lnTo>
                <a:lnTo>
                  <a:pt x="1019937" y="850900"/>
                </a:lnTo>
                <a:lnTo>
                  <a:pt x="1022559" y="850900"/>
                </a:lnTo>
                <a:lnTo>
                  <a:pt x="1032610" y="774700"/>
                </a:lnTo>
                <a:lnTo>
                  <a:pt x="1037069" y="749300"/>
                </a:lnTo>
                <a:lnTo>
                  <a:pt x="1172106" y="749300"/>
                </a:lnTo>
                <a:lnTo>
                  <a:pt x="1165133" y="762000"/>
                </a:lnTo>
                <a:lnTo>
                  <a:pt x="1064567" y="762000"/>
                </a:lnTo>
                <a:lnTo>
                  <a:pt x="1053259" y="850900"/>
                </a:lnTo>
                <a:lnTo>
                  <a:pt x="1050932" y="863600"/>
                </a:lnTo>
                <a:close/>
              </a:path>
              <a:path w="1266190" h="1384300">
                <a:moveTo>
                  <a:pt x="278977" y="1054100"/>
                </a:moveTo>
                <a:lnTo>
                  <a:pt x="224799" y="1054100"/>
                </a:lnTo>
                <a:lnTo>
                  <a:pt x="539063" y="812800"/>
                </a:lnTo>
                <a:lnTo>
                  <a:pt x="432363" y="812800"/>
                </a:lnTo>
                <a:lnTo>
                  <a:pt x="429743" y="800100"/>
                </a:lnTo>
                <a:lnTo>
                  <a:pt x="428577" y="800100"/>
                </a:lnTo>
                <a:lnTo>
                  <a:pt x="428937" y="787400"/>
                </a:lnTo>
                <a:lnTo>
                  <a:pt x="430521" y="774700"/>
                </a:lnTo>
                <a:lnTo>
                  <a:pt x="469087" y="774700"/>
                </a:lnTo>
                <a:lnTo>
                  <a:pt x="471928" y="787400"/>
                </a:lnTo>
                <a:lnTo>
                  <a:pt x="592748" y="787400"/>
                </a:lnTo>
                <a:lnTo>
                  <a:pt x="599534" y="800100"/>
                </a:lnTo>
                <a:lnTo>
                  <a:pt x="612520" y="850900"/>
                </a:lnTo>
                <a:lnTo>
                  <a:pt x="540702" y="850900"/>
                </a:lnTo>
                <a:lnTo>
                  <a:pt x="278977" y="1054100"/>
                </a:lnTo>
                <a:close/>
              </a:path>
              <a:path w="1266190" h="1384300">
                <a:moveTo>
                  <a:pt x="592748" y="787400"/>
                </a:moveTo>
                <a:lnTo>
                  <a:pt x="471928" y="787400"/>
                </a:lnTo>
                <a:lnTo>
                  <a:pt x="474987" y="774700"/>
                </a:lnTo>
                <a:lnTo>
                  <a:pt x="581992" y="774700"/>
                </a:lnTo>
                <a:lnTo>
                  <a:pt x="592748" y="787400"/>
                </a:lnTo>
                <a:close/>
              </a:path>
              <a:path w="1266190" h="1384300">
                <a:moveTo>
                  <a:pt x="460292" y="825500"/>
                </a:moveTo>
                <a:lnTo>
                  <a:pt x="447182" y="825500"/>
                </a:lnTo>
                <a:lnTo>
                  <a:pt x="441380" y="812800"/>
                </a:lnTo>
                <a:lnTo>
                  <a:pt x="539063" y="812800"/>
                </a:lnTo>
                <a:lnTo>
                  <a:pt x="460292" y="825500"/>
                </a:lnTo>
                <a:close/>
              </a:path>
              <a:path w="1266190" h="1384300">
                <a:moveTo>
                  <a:pt x="869906" y="914400"/>
                </a:moveTo>
                <a:lnTo>
                  <a:pt x="836011" y="914400"/>
                </a:lnTo>
                <a:lnTo>
                  <a:pt x="878728" y="850900"/>
                </a:lnTo>
                <a:lnTo>
                  <a:pt x="889221" y="838200"/>
                </a:lnTo>
                <a:lnTo>
                  <a:pt x="902525" y="825500"/>
                </a:lnTo>
                <a:lnTo>
                  <a:pt x="932262" y="825500"/>
                </a:lnTo>
                <a:lnTo>
                  <a:pt x="980624" y="850900"/>
                </a:lnTo>
                <a:lnTo>
                  <a:pt x="909920" y="850900"/>
                </a:lnTo>
                <a:lnTo>
                  <a:pt x="869906" y="914400"/>
                </a:lnTo>
                <a:close/>
              </a:path>
              <a:path w="1266190" h="1384300">
                <a:moveTo>
                  <a:pt x="754235" y="850900"/>
                </a:moveTo>
                <a:lnTo>
                  <a:pt x="707639" y="850900"/>
                </a:lnTo>
                <a:lnTo>
                  <a:pt x="719022" y="838200"/>
                </a:lnTo>
                <a:lnTo>
                  <a:pt x="742976" y="838200"/>
                </a:lnTo>
                <a:lnTo>
                  <a:pt x="754235" y="850900"/>
                </a:lnTo>
                <a:close/>
              </a:path>
              <a:path w="1266190" h="1384300">
                <a:moveTo>
                  <a:pt x="473949" y="1308100"/>
                </a:moveTo>
                <a:lnTo>
                  <a:pt x="448821" y="1308100"/>
                </a:lnTo>
                <a:lnTo>
                  <a:pt x="443727" y="1295400"/>
                </a:lnTo>
                <a:lnTo>
                  <a:pt x="440354" y="1295400"/>
                </a:lnTo>
                <a:lnTo>
                  <a:pt x="438865" y="1282700"/>
                </a:lnTo>
                <a:lnTo>
                  <a:pt x="439425" y="1282700"/>
                </a:lnTo>
                <a:lnTo>
                  <a:pt x="540702" y="850900"/>
                </a:lnTo>
                <a:lnTo>
                  <a:pt x="612520" y="850900"/>
                </a:lnTo>
                <a:lnTo>
                  <a:pt x="615766" y="863600"/>
                </a:lnTo>
                <a:lnTo>
                  <a:pt x="575499" y="863600"/>
                </a:lnTo>
                <a:lnTo>
                  <a:pt x="482197" y="1257300"/>
                </a:lnTo>
                <a:lnTo>
                  <a:pt x="536781" y="1257300"/>
                </a:lnTo>
                <a:lnTo>
                  <a:pt x="473949" y="1308100"/>
                </a:lnTo>
                <a:close/>
              </a:path>
              <a:path w="1266190" h="1384300">
                <a:moveTo>
                  <a:pt x="688283" y="889000"/>
                </a:moveTo>
                <a:lnTo>
                  <a:pt x="628377" y="889000"/>
                </a:lnTo>
                <a:lnTo>
                  <a:pt x="681528" y="850900"/>
                </a:lnTo>
                <a:lnTo>
                  <a:pt x="762976" y="850900"/>
                </a:lnTo>
                <a:lnTo>
                  <a:pt x="783996" y="876300"/>
                </a:lnTo>
                <a:lnTo>
                  <a:pt x="708896" y="876300"/>
                </a:lnTo>
                <a:lnTo>
                  <a:pt x="688283" y="889000"/>
                </a:lnTo>
                <a:close/>
              </a:path>
              <a:path w="1266190" h="1384300">
                <a:moveTo>
                  <a:pt x="1032665" y="889000"/>
                </a:moveTo>
                <a:lnTo>
                  <a:pt x="1002020" y="889000"/>
                </a:lnTo>
                <a:lnTo>
                  <a:pt x="910575" y="850900"/>
                </a:lnTo>
                <a:lnTo>
                  <a:pt x="980624" y="850900"/>
                </a:lnTo>
                <a:lnTo>
                  <a:pt x="1004806" y="863600"/>
                </a:lnTo>
                <a:lnTo>
                  <a:pt x="1050932" y="863600"/>
                </a:lnTo>
                <a:lnTo>
                  <a:pt x="1046608" y="876300"/>
                </a:lnTo>
                <a:lnTo>
                  <a:pt x="1040461" y="876300"/>
                </a:lnTo>
                <a:lnTo>
                  <a:pt x="1032665" y="889000"/>
                </a:lnTo>
                <a:close/>
              </a:path>
              <a:path w="1266190" h="1384300">
                <a:moveTo>
                  <a:pt x="647059" y="914400"/>
                </a:moveTo>
                <a:lnTo>
                  <a:pt x="589811" y="914400"/>
                </a:lnTo>
                <a:lnTo>
                  <a:pt x="575499" y="863600"/>
                </a:lnTo>
                <a:lnTo>
                  <a:pt x="615766" y="863600"/>
                </a:lnTo>
                <a:lnTo>
                  <a:pt x="622259" y="889000"/>
                </a:lnTo>
                <a:lnTo>
                  <a:pt x="688283" y="889000"/>
                </a:lnTo>
                <a:lnTo>
                  <a:pt x="647059" y="914400"/>
                </a:lnTo>
                <a:close/>
              </a:path>
              <a:path w="1266190" h="1384300">
                <a:moveTo>
                  <a:pt x="207692" y="1117600"/>
                </a:moveTo>
                <a:lnTo>
                  <a:pt x="195002" y="1117600"/>
                </a:lnTo>
                <a:lnTo>
                  <a:pt x="188964" y="1104900"/>
                </a:lnTo>
                <a:lnTo>
                  <a:pt x="180688" y="1104900"/>
                </a:lnTo>
                <a:lnTo>
                  <a:pt x="179178" y="1092200"/>
                </a:lnTo>
                <a:lnTo>
                  <a:pt x="179623" y="1092200"/>
                </a:lnTo>
                <a:lnTo>
                  <a:pt x="220046" y="914400"/>
                </a:lnTo>
                <a:lnTo>
                  <a:pt x="9265" y="914400"/>
                </a:lnTo>
                <a:lnTo>
                  <a:pt x="4421" y="901700"/>
                </a:lnTo>
                <a:lnTo>
                  <a:pt x="1159" y="901700"/>
                </a:lnTo>
                <a:lnTo>
                  <a:pt x="0" y="889000"/>
                </a:lnTo>
                <a:lnTo>
                  <a:pt x="852" y="889000"/>
                </a:lnTo>
                <a:lnTo>
                  <a:pt x="3579" y="876300"/>
                </a:lnTo>
                <a:lnTo>
                  <a:pt x="263747" y="876300"/>
                </a:lnTo>
                <a:lnTo>
                  <a:pt x="221576" y="1054100"/>
                </a:lnTo>
                <a:lnTo>
                  <a:pt x="278977" y="1054100"/>
                </a:lnTo>
                <a:lnTo>
                  <a:pt x="213546" y="1104900"/>
                </a:lnTo>
                <a:lnTo>
                  <a:pt x="207692" y="1117600"/>
                </a:lnTo>
                <a:close/>
              </a:path>
              <a:path w="1266190" h="1384300">
                <a:moveTo>
                  <a:pt x="839265" y="952500"/>
                </a:moveTo>
                <a:lnTo>
                  <a:pt x="788268" y="952500"/>
                </a:lnTo>
                <a:lnTo>
                  <a:pt x="734625" y="889000"/>
                </a:lnTo>
                <a:lnTo>
                  <a:pt x="731456" y="889000"/>
                </a:lnTo>
                <a:lnTo>
                  <a:pt x="723372" y="876300"/>
                </a:lnTo>
                <a:lnTo>
                  <a:pt x="783996" y="876300"/>
                </a:lnTo>
                <a:lnTo>
                  <a:pt x="815526" y="914400"/>
                </a:lnTo>
                <a:lnTo>
                  <a:pt x="869906" y="914400"/>
                </a:lnTo>
                <a:lnTo>
                  <a:pt x="861904" y="927100"/>
                </a:lnTo>
                <a:lnTo>
                  <a:pt x="855662" y="939800"/>
                </a:lnTo>
                <a:lnTo>
                  <a:pt x="848022" y="939800"/>
                </a:lnTo>
                <a:lnTo>
                  <a:pt x="839265" y="952500"/>
                </a:lnTo>
                <a:close/>
              </a:path>
              <a:path w="1266190" h="1384300">
                <a:moveTo>
                  <a:pt x="632528" y="927100"/>
                </a:moveTo>
                <a:lnTo>
                  <a:pt x="596243" y="927100"/>
                </a:lnTo>
                <a:lnTo>
                  <a:pt x="592387" y="914400"/>
                </a:lnTo>
                <a:lnTo>
                  <a:pt x="642088" y="914400"/>
                </a:lnTo>
                <a:lnTo>
                  <a:pt x="632528" y="927100"/>
                </a:lnTo>
                <a:close/>
              </a:path>
              <a:path w="1266190" h="1384300">
                <a:moveTo>
                  <a:pt x="738990" y="1320800"/>
                </a:moveTo>
                <a:lnTo>
                  <a:pt x="703269" y="1320800"/>
                </a:lnTo>
                <a:lnTo>
                  <a:pt x="790890" y="952500"/>
                </a:lnTo>
                <a:lnTo>
                  <a:pt x="827271" y="952500"/>
                </a:lnTo>
                <a:lnTo>
                  <a:pt x="738990" y="1320800"/>
                </a:lnTo>
                <a:close/>
              </a:path>
              <a:path w="1266190" h="1384300">
                <a:moveTo>
                  <a:pt x="536781" y="1257300"/>
                </a:moveTo>
                <a:lnTo>
                  <a:pt x="482197" y="1257300"/>
                </a:lnTo>
                <a:lnTo>
                  <a:pt x="630507" y="1130300"/>
                </a:lnTo>
                <a:lnTo>
                  <a:pt x="654761" y="1193800"/>
                </a:lnTo>
                <a:lnTo>
                  <a:pt x="615321" y="1193800"/>
                </a:lnTo>
                <a:lnTo>
                  <a:pt x="536781" y="1257300"/>
                </a:lnTo>
                <a:close/>
              </a:path>
              <a:path w="1266190" h="1384300">
                <a:moveTo>
                  <a:pt x="724737" y="1384300"/>
                </a:moveTo>
                <a:lnTo>
                  <a:pt x="689675" y="1384300"/>
                </a:lnTo>
                <a:lnTo>
                  <a:pt x="686281" y="1371600"/>
                </a:lnTo>
                <a:lnTo>
                  <a:pt x="615321" y="1193800"/>
                </a:lnTo>
                <a:lnTo>
                  <a:pt x="654761" y="1193800"/>
                </a:lnTo>
                <a:lnTo>
                  <a:pt x="703269" y="1320800"/>
                </a:lnTo>
                <a:lnTo>
                  <a:pt x="738990" y="1320800"/>
                </a:lnTo>
                <a:lnTo>
                  <a:pt x="726813" y="1371600"/>
                </a:lnTo>
                <a:lnTo>
                  <a:pt x="724737" y="1384300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2331967" y="4904231"/>
            <a:ext cx="429259" cy="426720"/>
          </a:xfrm>
          <a:custGeom>
            <a:avLst/>
            <a:gdLst/>
            <a:ahLst/>
            <a:cxnLst/>
            <a:rect l="l" t="t" r="r" b="b"/>
            <a:pathLst>
              <a:path w="429259" h="426720">
                <a:moveTo>
                  <a:pt x="260972" y="359041"/>
                </a:moveTo>
                <a:lnTo>
                  <a:pt x="208699" y="315925"/>
                </a:lnTo>
                <a:lnTo>
                  <a:pt x="208699" y="364058"/>
                </a:lnTo>
                <a:lnTo>
                  <a:pt x="196684" y="378599"/>
                </a:lnTo>
                <a:lnTo>
                  <a:pt x="187312" y="386207"/>
                </a:lnTo>
                <a:lnTo>
                  <a:pt x="176123" y="389521"/>
                </a:lnTo>
                <a:lnTo>
                  <a:pt x="164503" y="388416"/>
                </a:lnTo>
                <a:lnTo>
                  <a:pt x="153847" y="382739"/>
                </a:lnTo>
                <a:lnTo>
                  <a:pt x="47929" y="295338"/>
                </a:lnTo>
                <a:lnTo>
                  <a:pt x="40322" y="285953"/>
                </a:lnTo>
                <a:lnTo>
                  <a:pt x="37007" y="274764"/>
                </a:lnTo>
                <a:lnTo>
                  <a:pt x="38112" y="263169"/>
                </a:lnTo>
                <a:lnTo>
                  <a:pt x="43789" y="252514"/>
                </a:lnTo>
                <a:lnTo>
                  <a:pt x="55803" y="237985"/>
                </a:lnTo>
                <a:lnTo>
                  <a:pt x="208699" y="364058"/>
                </a:lnTo>
                <a:lnTo>
                  <a:pt x="208699" y="315925"/>
                </a:lnTo>
                <a:lnTo>
                  <a:pt x="114211" y="237985"/>
                </a:lnTo>
                <a:lnTo>
                  <a:pt x="50774" y="185661"/>
                </a:lnTo>
                <a:lnTo>
                  <a:pt x="15100" y="228866"/>
                </a:lnTo>
                <a:lnTo>
                  <a:pt x="2489" y="252514"/>
                </a:lnTo>
                <a:lnTo>
                  <a:pt x="0" y="278307"/>
                </a:lnTo>
                <a:lnTo>
                  <a:pt x="7340" y="303174"/>
                </a:lnTo>
                <a:lnTo>
                  <a:pt x="24218" y="324027"/>
                </a:lnTo>
                <a:lnTo>
                  <a:pt x="130200" y="411365"/>
                </a:lnTo>
                <a:lnTo>
                  <a:pt x="153873" y="423989"/>
                </a:lnTo>
                <a:lnTo>
                  <a:pt x="179679" y="426478"/>
                </a:lnTo>
                <a:lnTo>
                  <a:pt x="204533" y="419125"/>
                </a:lnTo>
                <a:lnTo>
                  <a:pt x="225361" y="402247"/>
                </a:lnTo>
                <a:lnTo>
                  <a:pt x="235851" y="389521"/>
                </a:lnTo>
                <a:lnTo>
                  <a:pt x="260972" y="359041"/>
                </a:lnTo>
                <a:close/>
              </a:path>
              <a:path w="429259" h="426720">
                <a:moveTo>
                  <a:pt x="364528" y="327672"/>
                </a:moveTo>
                <a:lnTo>
                  <a:pt x="360464" y="313728"/>
                </a:lnTo>
                <a:lnTo>
                  <a:pt x="351053" y="302069"/>
                </a:lnTo>
                <a:lnTo>
                  <a:pt x="327837" y="282930"/>
                </a:lnTo>
                <a:lnTo>
                  <a:pt x="327837" y="331673"/>
                </a:lnTo>
                <a:lnTo>
                  <a:pt x="327507" y="332105"/>
                </a:lnTo>
                <a:lnTo>
                  <a:pt x="318490" y="343027"/>
                </a:lnTo>
                <a:lnTo>
                  <a:pt x="317779" y="343027"/>
                </a:lnTo>
                <a:lnTo>
                  <a:pt x="59245" y="129768"/>
                </a:lnTo>
                <a:lnTo>
                  <a:pt x="58801" y="129451"/>
                </a:lnTo>
                <a:lnTo>
                  <a:pt x="58750" y="128841"/>
                </a:lnTo>
                <a:lnTo>
                  <a:pt x="59131" y="128409"/>
                </a:lnTo>
                <a:lnTo>
                  <a:pt x="67818" y="117919"/>
                </a:lnTo>
                <a:lnTo>
                  <a:pt x="68186" y="117424"/>
                </a:lnTo>
                <a:lnTo>
                  <a:pt x="68745" y="117424"/>
                </a:lnTo>
                <a:lnTo>
                  <a:pt x="327787" y="331063"/>
                </a:lnTo>
                <a:lnTo>
                  <a:pt x="327837" y="331673"/>
                </a:lnTo>
                <a:lnTo>
                  <a:pt x="327837" y="282930"/>
                </a:lnTo>
                <a:lnTo>
                  <a:pt x="127152" y="117424"/>
                </a:lnTo>
                <a:lnTo>
                  <a:pt x="92786" y="89077"/>
                </a:lnTo>
                <a:lnTo>
                  <a:pt x="79552" y="82042"/>
                </a:lnTo>
                <a:lnTo>
                  <a:pt x="39408" y="94488"/>
                </a:lnTo>
                <a:lnTo>
                  <a:pt x="22110" y="132867"/>
                </a:lnTo>
                <a:lnTo>
                  <a:pt x="26174" y="146812"/>
                </a:lnTo>
                <a:lnTo>
                  <a:pt x="35585" y="158445"/>
                </a:lnTo>
                <a:lnTo>
                  <a:pt x="293801" y="371436"/>
                </a:lnTo>
                <a:lnTo>
                  <a:pt x="307047" y="378472"/>
                </a:lnTo>
                <a:lnTo>
                  <a:pt x="321525" y="379793"/>
                </a:lnTo>
                <a:lnTo>
                  <a:pt x="335495" y="375589"/>
                </a:lnTo>
                <a:lnTo>
                  <a:pt x="347230" y="366026"/>
                </a:lnTo>
                <a:lnTo>
                  <a:pt x="355917" y="355536"/>
                </a:lnTo>
                <a:lnTo>
                  <a:pt x="362610" y="343027"/>
                </a:lnTo>
                <a:lnTo>
                  <a:pt x="363054" y="342188"/>
                </a:lnTo>
                <a:lnTo>
                  <a:pt x="364528" y="327672"/>
                </a:lnTo>
                <a:close/>
              </a:path>
              <a:path w="429259" h="426720">
                <a:moveTo>
                  <a:pt x="428853" y="249516"/>
                </a:moveTo>
                <a:lnTo>
                  <a:pt x="424713" y="235483"/>
                </a:lnTo>
                <a:lnTo>
                  <a:pt x="415188" y="223723"/>
                </a:lnTo>
                <a:lnTo>
                  <a:pt x="391972" y="204584"/>
                </a:lnTo>
                <a:lnTo>
                  <a:pt x="391972" y="253339"/>
                </a:lnTo>
                <a:lnTo>
                  <a:pt x="391642" y="253771"/>
                </a:lnTo>
                <a:lnTo>
                  <a:pt x="382828" y="264426"/>
                </a:lnTo>
                <a:lnTo>
                  <a:pt x="382625" y="264693"/>
                </a:lnTo>
                <a:lnTo>
                  <a:pt x="381952" y="264693"/>
                </a:lnTo>
                <a:lnTo>
                  <a:pt x="381584" y="264426"/>
                </a:lnTo>
                <a:lnTo>
                  <a:pt x="120688" y="49250"/>
                </a:lnTo>
                <a:lnTo>
                  <a:pt x="120256" y="48920"/>
                </a:lnTo>
                <a:lnTo>
                  <a:pt x="120205" y="48272"/>
                </a:lnTo>
                <a:lnTo>
                  <a:pt x="120535" y="47828"/>
                </a:lnTo>
                <a:lnTo>
                  <a:pt x="129209" y="37350"/>
                </a:lnTo>
                <a:lnTo>
                  <a:pt x="129641" y="36855"/>
                </a:lnTo>
                <a:lnTo>
                  <a:pt x="130200" y="36855"/>
                </a:lnTo>
                <a:lnTo>
                  <a:pt x="130632" y="37185"/>
                </a:lnTo>
                <a:lnTo>
                  <a:pt x="391909" y="252730"/>
                </a:lnTo>
                <a:lnTo>
                  <a:pt x="391972" y="253339"/>
                </a:lnTo>
                <a:lnTo>
                  <a:pt x="391972" y="204584"/>
                </a:lnTo>
                <a:lnTo>
                  <a:pt x="188607" y="36855"/>
                </a:lnTo>
                <a:lnTo>
                  <a:pt x="154228" y="8496"/>
                </a:lnTo>
                <a:lnTo>
                  <a:pt x="140881" y="1384"/>
                </a:lnTo>
                <a:lnTo>
                  <a:pt x="100596" y="13690"/>
                </a:lnTo>
                <a:lnTo>
                  <a:pt x="83350" y="52146"/>
                </a:lnTo>
                <a:lnTo>
                  <a:pt x="87503" y="66179"/>
                </a:lnTo>
                <a:lnTo>
                  <a:pt x="97040" y="77927"/>
                </a:lnTo>
                <a:lnTo>
                  <a:pt x="357936" y="293103"/>
                </a:lnTo>
                <a:lnTo>
                  <a:pt x="371284" y="300215"/>
                </a:lnTo>
                <a:lnTo>
                  <a:pt x="385851" y="301612"/>
                </a:lnTo>
                <a:lnTo>
                  <a:pt x="399872" y="297446"/>
                </a:lnTo>
                <a:lnTo>
                  <a:pt x="411632" y="287909"/>
                </a:lnTo>
                <a:lnTo>
                  <a:pt x="420319" y="277431"/>
                </a:lnTo>
                <a:lnTo>
                  <a:pt x="427113" y="264693"/>
                </a:lnTo>
                <a:lnTo>
                  <a:pt x="427443" y="264071"/>
                </a:lnTo>
                <a:lnTo>
                  <a:pt x="428853" y="24951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7" name="object 37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295712" y="3994291"/>
            <a:ext cx="166964" cy="193164"/>
          </a:xfrm>
          <a:prstGeom prst="rect">
            <a:avLst/>
          </a:prstGeom>
        </p:spPr>
      </p:pic>
      <p:sp>
        <p:nvSpPr>
          <p:cNvPr id="38" name="object 38" descr=""/>
          <p:cNvSpPr/>
          <p:nvPr/>
        </p:nvSpPr>
        <p:spPr>
          <a:xfrm>
            <a:off x="13485865" y="4478395"/>
            <a:ext cx="237490" cy="63500"/>
          </a:xfrm>
          <a:custGeom>
            <a:avLst/>
            <a:gdLst/>
            <a:ahLst/>
            <a:cxnLst/>
            <a:rect l="l" t="t" r="r" b="b"/>
            <a:pathLst>
              <a:path w="237490" h="63500">
                <a:moveTo>
                  <a:pt x="18682" y="63366"/>
                </a:moveTo>
                <a:lnTo>
                  <a:pt x="12946" y="61618"/>
                </a:lnTo>
                <a:lnTo>
                  <a:pt x="3933" y="54189"/>
                </a:lnTo>
                <a:lnTo>
                  <a:pt x="1092" y="48890"/>
                </a:lnTo>
                <a:lnTo>
                  <a:pt x="0" y="37200"/>
                </a:lnTo>
                <a:lnTo>
                  <a:pt x="1748" y="31519"/>
                </a:lnTo>
                <a:lnTo>
                  <a:pt x="9177" y="22451"/>
                </a:lnTo>
                <a:lnTo>
                  <a:pt x="14475" y="19665"/>
                </a:lnTo>
                <a:lnTo>
                  <a:pt x="218996" y="0"/>
                </a:lnTo>
                <a:lnTo>
                  <a:pt x="224677" y="1748"/>
                </a:lnTo>
                <a:lnTo>
                  <a:pt x="233745" y="9231"/>
                </a:lnTo>
                <a:lnTo>
                  <a:pt x="236531" y="14475"/>
                </a:lnTo>
                <a:lnTo>
                  <a:pt x="237132" y="20320"/>
                </a:lnTo>
                <a:lnTo>
                  <a:pt x="236216" y="28999"/>
                </a:lnTo>
                <a:lnTo>
                  <a:pt x="232181" y="36408"/>
                </a:lnTo>
                <a:lnTo>
                  <a:pt x="225678" y="41768"/>
                </a:lnTo>
                <a:lnTo>
                  <a:pt x="217357" y="44301"/>
                </a:lnTo>
                <a:lnTo>
                  <a:pt x="18682" y="6336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9" name="object 39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371123" y="4882499"/>
            <a:ext cx="193178" cy="166978"/>
          </a:xfrm>
          <a:prstGeom prst="rect">
            <a:avLst/>
          </a:prstGeom>
        </p:spPr>
      </p:pic>
      <p:sp>
        <p:nvSpPr>
          <p:cNvPr id="40" name="object 40" descr=""/>
          <p:cNvSpPr/>
          <p:nvPr/>
        </p:nvSpPr>
        <p:spPr>
          <a:xfrm>
            <a:off x="13017337" y="5072673"/>
            <a:ext cx="62865" cy="238125"/>
          </a:xfrm>
          <a:custGeom>
            <a:avLst/>
            <a:gdLst/>
            <a:ahLst/>
            <a:cxnLst/>
            <a:rect l="l" t="t" r="r" b="b"/>
            <a:pathLst>
              <a:path w="62865" h="238125">
                <a:moveTo>
                  <a:pt x="36654" y="237678"/>
                </a:moveTo>
                <a:lnTo>
                  <a:pt x="30973" y="235930"/>
                </a:lnTo>
                <a:lnTo>
                  <a:pt x="21905" y="228446"/>
                </a:lnTo>
                <a:lnTo>
                  <a:pt x="19119" y="223202"/>
                </a:lnTo>
                <a:lnTo>
                  <a:pt x="0" y="24472"/>
                </a:lnTo>
                <a:lnTo>
                  <a:pt x="916" y="15825"/>
                </a:lnTo>
                <a:lnTo>
                  <a:pt x="4957" y="8432"/>
                </a:lnTo>
                <a:lnTo>
                  <a:pt x="11476" y="3078"/>
                </a:lnTo>
                <a:lnTo>
                  <a:pt x="19829" y="546"/>
                </a:lnTo>
                <a:lnTo>
                  <a:pt x="25619" y="0"/>
                </a:lnTo>
                <a:lnTo>
                  <a:pt x="31355" y="1748"/>
                </a:lnTo>
                <a:lnTo>
                  <a:pt x="40423" y="9177"/>
                </a:lnTo>
                <a:lnTo>
                  <a:pt x="43209" y="14475"/>
                </a:lnTo>
                <a:lnTo>
                  <a:pt x="62820" y="218996"/>
                </a:lnTo>
                <a:lnTo>
                  <a:pt x="61126" y="224677"/>
                </a:lnTo>
                <a:lnTo>
                  <a:pt x="53642" y="233745"/>
                </a:lnTo>
                <a:lnTo>
                  <a:pt x="48344" y="236531"/>
                </a:lnTo>
                <a:lnTo>
                  <a:pt x="36654" y="237678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2248256" y="4603598"/>
            <a:ext cx="238125" cy="63500"/>
          </a:xfrm>
          <a:custGeom>
            <a:avLst/>
            <a:gdLst/>
            <a:ahLst/>
            <a:cxnLst/>
            <a:rect l="l" t="t" r="r" b="b"/>
            <a:pathLst>
              <a:path w="238125" h="63500">
                <a:moveTo>
                  <a:pt x="18682" y="63366"/>
                </a:moveTo>
                <a:lnTo>
                  <a:pt x="12946" y="61672"/>
                </a:lnTo>
                <a:lnTo>
                  <a:pt x="3933" y="54189"/>
                </a:lnTo>
                <a:lnTo>
                  <a:pt x="1092" y="48890"/>
                </a:lnTo>
                <a:lnTo>
                  <a:pt x="0" y="37200"/>
                </a:lnTo>
                <a:lnTo>
                  <a:pt x="1748" y="31519"/>
                </a:lnTo>
                <a:lnTo>
                  <a:pt x="9231" y="22451"/>
                </a:lnTo>
                <a:lnTo>
                  <a:pt x="14475" y="19665"/>
                </a:lnTo>
                <a:lnTo>
                  <a:pt x="218996" y="0"/>
                </a:lnTo>
                <a:lnTo>
                  <a:pt x="224677" y="1748"/>
                </a:lnTo>
                <a:lnTo>
                  <a:pt x="233745" y="9231"/>
                </a:lnTo>
                <a:lnTo>
                  <a:pt x="236531" y="14475"/>
                </a:lnTo>
                <a:lnTo>
                  <a:pt x="237678" y="26165"/>
                </a:lnTo>
                <a:lnTo>
                  <a:pt x="235930" y="31901"/>
                </a:lnTo>
                <a:lnTo>
                  <a:pt x="228446" y="40914"/>
                </a:lnTo>
                <a:lnTo>
                  <a:pt x="223202" y="43755"/>
                </a:lnTo>
                <a:lnTo>
                  <a:pt x="217357" y="44301"/>
                </a:lnTo>
                <a:lnTo>
                  <a:pt x="18682" y="6336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2" name="object 4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407463" y="4095903"/>
            <a:ext cx="193185" cy="166992"/>
          </a:xfrm>
          <a:prstGeom prst="rect">
            <a:avLst/>
          </a:prstGeom>
        </p:spPr>
      </p:pic>
      <p:sp>
        <p:nvSpPr>
          <p:cNvPr id="43" name="object 43" descr=""/>
          <p:cNvSpPr/>
          <p:nvPr/>
        </p:nvSpPr>
        <p:spPr>
          <a:xfrm>
            <a:off x="12892134" y="3835063"/>
            <a:ext cx="62865" cy="238125"/>
          </a:xfrm>
          <a:custGeom>
            <a:avLst/>
            <a:gdLst/>
            <a:ahLst/>
            <a:cxnLst/>
            <a:rect l="l" t="t" r="r" b="b"/>
            <a:pathLst>
              <a:path w="62865" h="238125">
                <a:moveTo>
                  <a:pt x="36654" y="237678"/>
                </a:moveTo>
                <a:lnTo>
                  <a:pt x="30972" y="235930"/>
                </a:lnTo>
                <a:lnTo>
                  <a:pt x="21904" y="228446"/>
                </a:lnTo>
                <a:lnTo>
                  <a:pt x="19119" y="223202"/>
                </a:lnTo>
                <a:lnTo>
                  <a:pt x="0" y="24527"/>
                </a:lnTo>
                <a:lnTo>
                  <a:pt x="915" y="15848"/>
                </a:lnTo>
                <a:lnTo>
                  <a:pt x="4950" y="8439"/>
                </a:lnTo>
                <a:lnTo>
                  <a:pt x="11453" y="3079"/>
                </a:lnTo>
                <a:lnTo>
                  <a:pt x="19774" y="546"/>
                </a:lnTo>
                <a:lnTo>
                  <a:pt x="25619" y="0"/>
                </a:lnTo>
                <a:lnTo>
                  <a:pt x="31355" y="1748"/>
                </a:lnTo>
                <a:lnTo>
                  <a:pt x="40368" y="9177"/>
                </a:lnTo>
                <a:lnTo>
                  <a:pt x="43209" y="14475"/>
                </a:lnTo>
                <a:lnTo>
                  <a:pt x="62273" y="213151"/>
                </a:lnTo>
                <a:lnTo>
                  <a:pt x="62819" y="218996"/>
                </a:lnTo>
                <a:lnTo>
                  <a:pt x="61071" y="224677"/>
                </a:lnTo>
                <a:lnTo>
                  <a:pt x="53642" y="233745"/>
                </a:lnTo>
                <a:lnTo>
                  <a:pt x="48344" y="236531"/>
                </a:lnTo>
                <a:lnTo>
                  <a:pt x="36654" y="237678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2480198" y="4140255"/>
            <a:ext cx="934719" cy="984250"/>
          </a:xfrm>
          <a:custGeom>
            <a:avLst/>
            <a:gdLst/>
            <a:ahLst/>
            <a:cxnLst/>
            <a:rect l="l" t="t" r="r" b="b"/>
            <a:pathLst>
              <a:path w="934719" h="984250">
                <a:moveTo>
                  <a:pt x="318907" y="983766"/>
                </a:moveTo>
                <a:lnTo>
                  <a:pt x="302037" y="983766"/>
                </a:lnTo>
                <a:lnTo>
                  <a:pt x="286209" y="980610"/>
                </a:lnTo>
                <a:lnTo>
                  <a:pt x="30262" y="777771"/>
                </a:lnTo>
                <a:lnTo>
                  <a:pt x="3092" y="737050"/>
                </a:lnTo>
                <a:lnTo>
                  <a:pt x="0" y="720741"/>
                </a:lnTo>
                <a:lnTo>
                  <a:pt x="104" y="704661"/>
                </a:lnTo>
                <a:lnTo>
                  <a:pt x="3297" y="689195"/>
                </a:lnTo>
                <a:lnTo>
                  <a:pt x="9471" y="674712"/>
                </a:lnTo>
                <a:lnTo>
                  <a:pt x="18518" y="661581"/>
                </a:lnTo>
                <a:lnTo>
                  <a:pt x="25291" y="653551"/>
                </a:lnTo>
                <a:lnTo>
                  <a:pt x="56224" y="611369"/>
                </a:lnTo>
                <a:lnTo>
                  <a:pt x="76797" y="575552"/>
                </a:lnTo>
                <a:lnTo>
                  <a:pt x="92730" y="537164"/>
                </a:lnTo>
                <a:lnTo>
                  <a:pt x="109743" y="487269"/>
                </a:lnTo>
                <a:lnTo>
                  <a:pt x="123288" y="434896"/>
                </a:lnTo>
                <a:lnTo>
                  <a:pt x="132425" y="371997"/>
                </a:lnTo>
                <a:lnTo>
                  <a:pt x="140559" y="324214"/>
                </a:lnTo>
                <a:lnTo>
                  <a:pt x="151669" y="275928"/>
                </a:lnTo>
                <a:lnTo>
                  <a:pt x="167004" y="228683"/>
                </a:lnTo>
                <a:lnTo>
                  <a:pt x="187810" y="184028"/>
                </a:lnTo>
                <a:lnTo>
                  <a:pt x="215336" y="143507"/>
                </a:lnTo>
                <a:lnTo>
                  <a:pt x="251503" y="105130"/>
                </a:lnTo>
                <a:lnTo>
                  <a:pt x="291940" y="72276"/>
                </a:lnTo>
                <a:lnTo>
                  <a:pt x="336155" y="45207"/>
                </a:lnTo>
                <a:lnTo>
                  <a:pt x="383657" y="24183"/>
                </a:lnTo>
                <a:lnTo>
                  <a:pt x="433954" y="9465"/>
                </a:lnTo>
                <a:lnTo>
                  <a:pt x="486554" y="1315"/>
                </a:lnTo>
                <a:lnTo>
                  <a:pt x="539621" y="0"/>
                </a:lnTo>
                <a:lnTo>
                  <a:pt x="591892" y="5448"/>
                </a:lnTo>
                <a:lnTo>
                  <a:pt x="642833" y="17498"/>
                </a:lnTo>
                <a:lnTo>
                  <a:pt x="691912" y="35984"/>
                </a:lnTo>
                <a:lnTo>
                  <a:pt x="696741" y="38545"/>
                </a:lnTo>
                <a:lnTo>
                  <a:pt x="538308" y="38545"/>
                </a:lnTo>
                <a:lnTo>
                  <a:pt x="489996" y="39717"/>
                </a:lnTo>
                <a:lnTo>
                  <a:pt x="442468" y="47094"/>
                </a:lnTo>
                <a:lnTo>
                  <a:pt x="397030" y="60384"/>
                </a:lnTo>
                <a:lnTo>
                  <a:pt x="354127" y="79355"/>
                </a:lnTo>
                <a:lnTo>
                  <a:pt x="314201" y="103775"/>
                </a:lnTo>
                <a:lnTo>
                  <a:pt x="277695" y="133412"/>
                </a:lnTo>
                <a:lnTo>
                  <a:pt x="245052" y="168034"/>
                </a:lnTo>
                <a:lnTo>
                  <a:pt x="216455" y="211962"/>
                </a:lnTo>
                <a:lnTo>
                  <a:pt x="196028" y="261515"/>
                </a:lnTo>
                <a:lnTo>
                  <a:pt x="181820" y="314581"/>
                </a:lnTo>
                <a:lnTo>
                  <a:pt x="171881" y="369049"/>
                </a:lnTo>
                <a:lnTo>
                  <a:pt x="164330" y="422371"/>
                </a:lnTo>
                <a:lnTo>
                  <a:pt x="161263" y="441824"/>
                </a:lnTo>
                <a:lnTo>
                  <a:pt x="152584" y="479249"/>
                </a:lnTo>
                <a:lnTo>
                  <a:pt x="128862" y="550672"/>
                </a:lnTo>
                <a:lnTo>
                  <a:pt x="111751" y="591776"/>
                </a:lnTo>
                <a:lnTo>
                  <a:pt x="89252" y="631210"/>
                </a:lnTo>
                <a:lnTo>
                  <a:pt x="55609" y="677368"/>
                </a:lnTo>
                <a:lnTo>
                  <a:pt x="47961" y="686491"/>
                </a:lnTo>
                <a:lnTo>
                  <a:pt x="43280" y="693279"/>
                </a:lnTo>
                <a:lnTo>
                  <a:pt x="40088" y="700810"/>
                </a:lnTo>
                <a:lnTo>
                  <a:pt x="38443" y="708883"/>
                </a:lnTo>
                <a:lnTo>
                  <a:pt x="38402" y="717300"/>
                </a:lnTo>
                <a:lnTo>
                  <a:pt x="40086" y="726045"/>
                </a:lnTo>
                <a:lnTo>
                  <a:pt x="281706" y="935204"/>
                </a:lnTo>
                <a:lnTo>
                  <a:pt x="306011" y="945419"/>
                </a:lnTo>
                <a:lnTo>
                  <a:pt x="380745" y="945419"/>
                </a:lnTo>
                <a:lnTo>
                  <a:pt x="380088" y="946129"/>
                </a:lnTo>
                <a:lnTo>
                  <a:pt x="373478" y="954323"/>
                </a:lnTo>
                <a:lnTo>
                  <a:pt x="362278" y="965714"/>
                </a:lnTo>
                <a:lnTo>
                  <a:pt x="349224" y="974534"/>
                </a:lnTo>
                <a:lnTo>
                  <a:pt x="334655" y="980610"/>
                </a:lnTo>
                <a:lnTo>
                  <a:pt x="318907" y="983766"/>
                </a:lnTo>
                <a:close/>
              </a:path>
              <a:path w="934719" h="984250">
                <a:moveTo>
                  <a:pt x="380745" y="945419"/>
                </a:moveTo>
                <a:lnTo>
                  <a:pt x="314974" y="945419"/>
                </a:lnTo>
                <a:lnTo>
                  <a:pt x="323606" y="943691"/>
                </a:lnTo>
                <a:lnTo>
                  <a:pt x="323411" y="943691"/>
                </a:lnTo>
                <a:lnTo>
                  <a:pt x="330843" y="940598"/>
                </a:lnTo>
                <a:lnTo>
                  <a:pt x="337635" y="936016"/>
                </a:lnTo>
                <a:lnTo>
                  <a:pt x="343434" y="930123"/>
                </a:lnTo>
                <a:lnTo>
                  <a:pt x="350863" y="920946"/>
                </a:lnTo>
                <a:lnTo>
                  <a:pt x="389789" y="879126"/>
                </a:lnTo>
                <a:lnTo>
                  <a:pt x="424233" y="849529"/>
                </a:lnTo>
                <a:lnTo>
                  <a:pt x="461350" y="824901"/>
                </a:lnTo>
                <a:lnTo>
                  <a:pt x="509989" y="796999"/>
                </a:lnTo>
                <a:lnTo>
                  <a:pt x="544376" y="779744"/>
                </a:lnTo>
                <a:lnTo>
                  <a:pt x="580074" y="765808"/>
                </a:lnTo>
                <a:lnTo>
                  <a:pt x="631660" y="748000"/>
                </a:lnTo>
                <a:lnTo>
                  <a:pt x="683013" y="727964"/>
                </a:lnTo>
                <a:lnTo>
                  <a:pt x="732411" y="703909"/>
                </a:lnTo>
                <a:lnTo>
                  <a:pt x="777173" y="674419"/>
                </a:lnTo>
                <a:lnTo>
                  <a:pt x="814858" y="637983"/>
                </a:lnTo>
                <a:lnTo>
                  <a:pt x="842652" y="599338"/>
                </a:lnTo>
                <a:lnTo>
                  <a:pt x="864810" y="557850"/>
                </a:lnTo>
                <a:lnTo>
                  <a:pt x="881187" y="514002"/>
                </a:lnTo>
                <a:lnTo>
                  <a:pt x="891518" y="468799"/>
                </a:lnTo>
                <a:lnTo>
                  <a:pt x="891638" y="468273"/>
                </a:lnTo>
                <a:lnTo>
                  <a:pt x="895856" y="422865"/>
                </a:lnTo>
                <a:lnTo>
                  <a:pt x="895902" y="422371"/>
                </a:lnTo>
                <a:lnTo>
                  <a:pt x="896015" y="421146"/>
                </a:lnTo>
                <a:lnTo>
                  <a:pt x="894175" y="373101"/>
                </a:lnTo>
                <a:lnTo>
                  <a:pt x="886149" y="325442"/>
                </a:lnTo>
                <a:lnTo>
                  <a:pt x="872175" y="279672"/>
                </a:lnTo>
                <a:lnTo>
                  <a:pt x="852495" y="236242"/>
                </a:lnTo>
                <a:lnTo>
                  <a:pt x="827353" y="195602"/>
                </a:lnTo>
                <a:lnTo>
                  <a:pt x="796991" y="158204"/>
                </a:lnTo>
                <a:lnTo>
                  <a:pt x="761652" y="124497"/>
                </a:lnTo>
                <a:lnTo>
                  <a:pt x="719419" y="94234"/>
                </a:lnTo>
                <a:lnTo>
                  <a:pt x="676963" y="71562"/>
                </a:lnTo>
                <a:lnTo>
                  <a:pt x="632283" y="54617"/>
                </a:lnTo>
                <a:lnTo>
                  <a:pt x="585901" y="43561"/>
                </a:lnTo>
                <a:lnTo>
                  <a:pt x="538308" y="38545"/>
                </a:lnTo>
                <a:lnTo>
                  <a:pt x="696741" y="38545"/>
                </a:lnTo>
                <a:lnTo>
                  <a:pt x="738597" y="60744"/>
                </a:lnTo>
                <a:lnTo>
                  <a:pt x="783611" y="92486"/>
                </a:lnTo>
                <a:lnTo>
                  <a:pt x="783885" y="92759"/>
                </a:lnTo>
                <a:lnTo>
                  <a:pt x="784431" y="93196"/>
                </a:lnTo>
                <a:lnTo>
                  <a:pt x="785032" y="93742"/>
                </a:lnTo>
                <a:lnTo>
                  <a:pt x="785687" y="94234"/>
                </a:lnTo>
                <a:lnTo>
                  <a:pt x="786507" y="94890"/>
                </a:lnTo>
                <a:lnTo>
                  <a:pt x="826267" y="133065"/>
                </a:lnTo>
                <a:lnTo>
                  <a:pt x="859447" y="174176"/>
                </a:lnTo>
                <a:lnTo>
                  <a:pt x="886930" y="218830"/>
                </a:lnTo>
                <a:lnTo>
                  <a:pt x="908454" y="266537"/>
                </a:lnTo>
                <a:lnTo>
                  <a:pt x="923758" y="316812"/>
                </a:lnTo>
                <a:lnTo>
                  <a:pt x="932557" y="369049"/>
                </a:lnTo>
                <a:lnTo>
                  <a:pt x="934533" y="421146"/>
                </a:lnTo>
                <a:lnTo>
                  <a:pt x="934533" y="422865"/>
                </a:lnTo>
                <a:lnTo>
                  <a:pt x="929708" y="474559"/>
                </a:lnTo>
                <a:lnTo>
                  <a:pt x="918121" y="525200"/>
                </a:lnTo>
                <a:lnTo>
                  <a:pt x="899975" y="573761"/>
                </a:lnTo>
                <a:lnTo>
                  <a:pt x="875426" y="619708"/>
                </a:lnTo>
                <a:lnTo>
                  <a:pt x="844629" y="662510"/>
                </a:lnTo>
                <a:lnTo>
                  <a:pt x="810094" y="697234"/>
                </a:lnTo>
                <a:lnTo>
                  <a:pt x="770356" y="726045"/>
                </a:lnTo>
                <a:lnTo>
                  <a:pt x="726739" y="750192"/>
                </a:lnTo>
                <a:lnTo>
                  <a:pt x="681442" y="770285"/>
                </a:lnTo>
                <a:lnTo>
                  <a:pt x="636082" y="787362"/>
                </a:lnTo>
                <a:lnTo>
                  <a:pt x="592420" y="802353"/>
                </a:lnTo>
                <a:lnTo>
                  <a:pt x="576094" y="808287"/>
                </a:lnTo>
                <a:lnTo>
                  <a:pt x="528890" y="830595"/>
                </a:lnTo>
                <a:lnTo>
                  <a:pt x="481396" y="857811"/>
                </a:lnTo>
                <a:lnTo>
                  <a:pt x="446787" y="880748"/>
                </a:lnTo>
                <a:lnTo>
                  <a:pt x="415578" y="907751"/>
                </a:lnTo>
                <a:lnTo>
                  <a:pt x="380745" y="945419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1522710" y="1028762"/>
            <a:ext cx="321310" cy="1064895"/>
          </a:xfrm>
          <a:custGeom>
            <a:avLst/>
            <a:gdLst/>
            <a:ahLst/>
            <a:cxnLst/>
            <a:rect l="l" t="t" r="r" b="b"/>
            <a:pathLst>
              <a:path w="321309" h="1064895">
                <a:moveTo>
                  <a:pt x="96354" y="99085"/>
                </a:moveTo>
                <a:lnTo>
                  <a:pt x="95427" y="88379"/>
                </a:lnTo>
                <a:lnTo>
                  <a:pt x="36436" y="93675"/>
                </a:lnTo>
                <a:lnTo>
                  <a:pt x="37414" y="104394"/>
                </a:lnTo>
                <a:lnTo>
                  <a:pt x="96354" y="99085"/>
                </a:lnTo>
                <a:close/>
              </a:path>
              <a:path w="321309" h="1064895">
                <a:moveTo>
                  <a:pt x="111594" y="267995"/>
                </a:moveTo>
                <a:lnTo>
                  <a:pt x="110667" y="257340"/>
                </a:lnTo>
                <a:lnTo>
                  <a:pt x="51612" y="262636"/>
                </a:lnTo>
                <a:lnTo>
                  <a:pt x="52603" y="273291"/>
                </a:lnTo>
                <a:lnTo>
                  <a:pt x="111594" y="267995"/>
                </a:lnTo>
                <a:close/>
              </a:path>
              <a:path w="321309" h="1064895">
                <a:moveTo>
                  <a:pt x="124548" y="12395"/>
                </a:moveTo>
                <a:lnTo>
                  <a:pt x="123609" y="1689"/>
                </a:lnTo>
                <a:lnTo>
                  <a:pt x="28943" y="10210"/>
                </a:lnTo>
                <a:lnTo>
                  <a:pt x="29870" y="20916"/>
                </a:lnTo>
                <a:lnTo>
                  <a:pt x="124548" y="12395"/>
                </a:lnTo>
                <a:close/>
              </a:path>
              <a:path w="321309" h="1064895">
                <a:moveTo>
                  <a:pt x="124980" y="435089"/>
                </a:moveTo>
                <a:lnTo>
                  <a:pt x="124053" y="424446"/>
                </a:lnTo>
                <a:lnTo>
                  <a:pt x="66687" y="429577"/>
                </a:lnTo>
                <a:lnTo>
                  <a:pt x="67627" y="440232"/>
                </a:lnTo>
                <a:lnTo>
                  <a:pt x="124980" y="435089"/>
                </a:lnTo>
                <a:close/>
              </a:path>
              <a:path w="321309" h="1064895">
                <a:moveTo>
                  <a:pt x="139788" y="181305"/>
                </a:moveTo>
                <a:lnTo>
                  <a:pt x="138798" y="170649"/>
                </a:lnTo>
                <a:lnTo>
                  <a:pt x="44132" y="179171"/>
                </a:lnTo>
                <a:lnTo>
                  <a:pt x="45059" y="189826"/>
                </a:lnTo>
                <a:lnTo>
                  <a:pt x="139788" y="181305"/>
                </a:lnTo>
                <a:close/>
              </a:path>
              <a:path w="321309" h="1064895">
                <a:moveTo>
                  <a:pt x="140004" y="602030"/>
                </a:moveTo>
                <a:lnTo>
                  <a:pt x="139077" y="591375"/>
                </a:lnTo>
                <a:lnTo>
                  <a:pt x="81711" y="596519"/>
                </a:lnTo>
                <a:lnTo>
                  <a:pt x="82638" y="607225"/>
                </a:lnTo>
                <a:lnTo>
                  <a:pt x="140004" y="602030"/>
                </a:lnTo>
                <a:close/>
              </a:path>
              <a:path w="321309" h="1064895">
                <a:moveTo>
                  <a:pt x="154800" y="348234"/>
                </a:moveTo>
                <a:lnTo>
                  <a:pt x="153873" y="337591"/>
                </a:lnTo>
                <a:lnTo>
                  <a:pt x="59156" y="346113"/>
                </a:lnTo>
                <a:lnTo>
                  <a:pt x="60083" y="356755"/>
                </a:lnTo>
                <a:lnTo>
                  <a:pt x="154800" y="348234"/>
                </a:lnTo>
                <a:close/>
              </a:path>
              <a:path w="321309" h="1064895">
                <a:moveTo>
                  <a:pt x="155028" y="768972"/>
                </a:moveTo>
                <a:lnTo>
                  <a:pt x="154101" y="758317"/>
                </a:lnTo>
                <a:lnTo>
                  <a:pt x="96735" y="763511"/>
                </a:lnTo>
                <a:lnTo>
                  <a:pt x="97663" y="774153"/>
                </a:lnTo>
                <a:lnTo>
                  <a:pt x="155028" y="768972"/>
                </a:lnTo>
                <a:close/>
              </a:path>
              <a:path w="321309" h="1064895">
                <a:moveTo>
                  <a:pt x="169824" y="515175"/>
                </a:moveTo>
                <a:lnTo>
                  <a:pt x="168897" y="504520"/>
                </a:lnTo>
                <a:lnTo>
                  <a:pt x="74180" y="513041"/>
                </a:lnTo>
                <a:lnTo>
                  <a:pt x="75158" y="523697"/>
                </a:lnTo>
                <a:lnTo>
                  <a:pt x="169824" y="515175"/>
                </a:lnTo>
                <a:close/>
              </a:path>
              <a:path w="321309" h="1064895">
                <a:moveTo>
                  <a:pt x="170103" y="935964"/>
                </a:moveTo>
                <a:lnTo>
                  <a:pt x="169113" y="925258"/>
                </a:lnTo>
                <a:lnTo>
                  <a:pt x="111760" y="930440"/>
                </a:lnTo>
                <a:lnTo>
                  <a:pt x="112687" y="941095"/>
                </a:lnTo>
                <a:lnTo>
                  <a:pt x="170103" y="935964"/>
                </a:lnTo>
                <a:close/>
              </a:path>
              <a:path w="321309" h="1064895">
                <a:moveTo>
                  <a:pt x="184848" y="682167"/>
                </a:moveTo>
                <a:lnTo>
                  <a:pt x="183921" y="671461"/>
                </a:lnTo>
                <a:lnTo>
                  <a:pt x="89204" y="679983"/>
                </a:lnTo>
                <a:lnTo>
                  <a:pt x="90182" y="690689"/>
                </a:lnTo>
                <a:lnTo>
                  <a:pt x="184848" y="682167"/>
                </a:lnTo>
                <a:close/>
              </a:path>
              <a:path w="321309" h="1064895">
                <a:moveTo>
                  <a:pt x="199872" y="849109"/>
                </a:moveTo>
                <a:lnTo>
                  <a:pt x="198945" y="838454"/>
                </a:lnTo>
                <a:lnTo>
                  <a:pt x="104216" y="846975"/>
                </a:lnTo>
                <a:lnTo>
                  <a:pt x="105206" y="857631"/>
                </a:lnTo>
                <a:lnTo>
                  <a:pt x="199872" y="849109"/>
                </a:lnTo>
                <a:close/>
              </a:path>
              <a:path w="321309" h="1064895">
                <a:moveTo>
                  <a:pt x="214896" y="1016038"/>
                </a:moveTo>
                <a:lnTo>
                  <a:pt x="213969" y="1005395"/>
                </a:lnTo>
                <a:lnTo>
                  <a:pt x="119240" y="1013917"/>
                </a:lnTo>
                <a:lnTo>
                  <a:pt x="120230" y="1024559"/>
                </a:lnTo>
                <a:lnTo>
                  <a:pt x="214896" y="1016038"/>
                </a:lnTo>
                <a:close/>
              </a:path>
              <a:path w="321309" h="1064895">
                <a:moveTo>
                  <a:pt x="321144" y="1026147"/>
                </a:moveTo>
                <a:lnTo>
                  <a:pt x="320484" y="1018717"/>
                </a:lnTo>
                <a:lnTo>
                  <a:pt x="228765" y="0"/>
                </a:lnTo>
                <a:lnTo>
                  <a:pt x="208775" y="0"/>
                </a:lnTo>
                <a:lnTo>
                  <a:pt x="300824" y="1022705"/>
                </a:lnTo>
                <a:lnTo>
                  <a:pt x="300164" y="1024839"/>
                </a:lnTo>
                <a:lnTo>
                  <a:pt x="297434" y="1028166"/>
                </a:lnTo>
                <a:lnTo>
                  <a:pt x="295579" y="1029208"/>
                </a:lnTo>
                <a:lnTo>
                  <a:pt x="117665" y="1045210"/>
                </a:lnTo>
                <a:lnTo>
                  <a:pt x="113779" y="1041831"/>
                </a:lnTo>
                <a:lnTo>
                  <a:pt x="19989" y="0"/>
                </a:lnTo>
                <a:lnTo>
                  <a:pt x="0" y="0"/>
                </a:lnTo>
                <a:lnTo>
                  <a:pt x="93510" y="1039152"/>
                </a:lnTo>
                <a:lnTo>
                  <a:pt x="123774" y="1064717"/>
                </a:lnTo>
                <a:lnTo>
                  <a:pt x="302729" y="1048600"/>
                </a:lnTo>
                <a:lnTo>
                  <a:pt x="309511" y="1044994"/>
                </a:lnTo>
                <a:lnTo>
                  <a:pt x="318960" y="1033360"/>
                </a:lnTo>
                <a:lnTo>
                  <a:pt x="321144" y="1026147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5999372" y="7733245"/>
            <a:ext cx="2284730" cy="728980"/>
          </a:xfrm>
          <a:custGeom>
            <a:avLst/>
            <a:gdLst/>
            <a:ahLst/>
            <a:cxnLst/>
            <a:rect l="l" t="t" r="r" b="b"/>
            <a:pathLst>
              <a:path w="2284730" h="728979">
                <a:moveTo>
                  <a:pt x="130721" y="46431"/>
                </a:moveTo>
                <a:lnTo>
                  <a:pt x="127330" y="41897"/>
                </a:lnTo>
                <a:lnTo>
                  <a:pt x="117551" y="40373"/>
                </a:lnTo>
                <a:lnTo>
                  <a:pt x="112966" y="43586"/>
                </a:lnTo>
                <a:lnTo>
                  <a:pt x="89865" y="189230"/>
                </a:lnTo>
                <a:lnTo>
                  <a:pt x="93243" y="193700"/>
                </a:lnTo>
                <a:lnTo>
                  <a:pt x="103022" y="195287"/>
                </a:lnTo>
                <a:lnTo>
                  <a:pt x="107619" y="192011"/>
                </a:lnTo>
                <a:lnTo>
                  <a:pt x="108381" y="187261"/>
                </a:lnTo>
                <a:lnTo>
                  <a:pt x="130721" y="46431"/>
                </a:lnTo>
                <a:close/>
              </a:path>
              <a:path w="2284730" h="728979">
                <a:moveTo>
                  <a:pt x="174752" y="53365"/>
                </a:moveTo>
                <a:lnTo>
                  <a:pt x="171361" y="48895"/>
                </a:lnTo>
                <a:lnTo>
                  <a:pt x="161531" y="47307"/>
                </a:lnTo>
                <a:lnTo>
                  <a:pt x="156946" y="50584"/>
                </a:lnTo>
                <a:lnTo>
                  <a:pt x="144653" y="128155"/>
                </a:lnTo>
                <a:lnTo>
                  <a:pt x="148043" y="132689"/>
                </a:lnTo>
                <a:lnTo>
                  <a:pt x="157810" y="134213"/>
                </a:lnTo>
                <a:lnTo>
                  <a:pt x="162407" y="130987"/>
                </a:lnTo>
                <a:lnTo>
                  <a:pt x="163169" y="126187"/>
                </a:lnTo>
                <a:lnTo>
                  <a:pt x="174752" y="53365"/>
                </a:lnTo>
                <a:close/>
              </a:path>
              <a:path w="2284730" h="728979">
                <a:moveTo>
                  <a:pt x="218719" y="60363"/>
                </a:moveTo>
                <a:lnTo>
                  <a:pt x="215341" y="55880"/>
                </a:lnTo>
                <a:lnTo>
                  <a:pt x="205562" y="54292"/>
                </a:lnTo>
                <a:lnTo>
                  <a:pt x="200914" y="57581"/>
                </a:lnTo>
                <a:lnTo>
                  <a:pt x="188620" y="135140"/>
                </a:lnTo>
                <a:lnTo>
                  <a:pt x="192011" y="139623"/>
                </a:lnTo>
                <a:lnTo>
                  <a:pt x="201841" y="141211"/>
                </a:lnTo>
                <a:lnTo>
                  <a:pt x="206438" y="137934"/>
                </a:lnTo>
                <a:lnTo>
                  <a:pt x="207200" y="133184"/>
                </a:lnTo>
                <a:lnTo>
                  <a:pt x="218719" y="60363"/>
                </a:lnTo>
                <a:close/>
              </a:path>
              <a:path w="2284730" h="728979">
                <a:moveTo>
                  <a:pt x="262699" y="67348"/>
                </a:moveTo>
                <a:lnTo>
                  <a:pt x="259372" y="62814"/>
                </a:lnTo>
                <a:lnTo>
                  <a:pt x="249529" y="61290"/>
                </a:lnTo>
                <a:lnTo>
                  <a:pt x="244944" y="64516"/>
                </a:lnTo>
                <a:lnTo>
                  <a:pt x="232651" y="142087"/>
                </a:lnTo>
                <a:lnTo>
                  <a:pt x="235991" y="146621"/>
                </a:lnTo>
                <a:lnTo>
                  <a:pt x="245821" y="148145"/>
                </a:lnTo>
                <a:lnTo>
                  <a:pt x="250405" y="144919"/>
                </a:lnTo>
                <a:lnTo>
                  <a:pt x="261937" y="72110"/>
                </a:lnTo>
                <a:lnTo>
                  <a:pt x="262699" y="67348"/>
                </a:lnTo>
                <a:close/>
              </a:path>
              <a:path w="2284730" h="728979">
                <a:moveTo>
                  <a:pt x="306730" y="74345"/>
                </a:moveTo>
                <a:lnTo>
                  <a:pt x="303339" y="69811"/>
                </a:lnTo>
                <a:lnTo>
                  <a:pt x="293509" y="68287"/>
                </a:lnTo>
                <a:lnTo>
                  <a:pt x="288912" y="71501"/>
                </a:lnTo>
                <a:lnTo>
                  <a:pt x="288150" y="76263"/>
                </a:lnTo>
                <a:lnTo>
                  <a:pt x="276631" y="149072"/>
                </a:lnTo>
                <a:lnTo>
                  <a:pt x="280009" y="153606"/>
                </a:lnTo>
                <a:lnTo>
                  <a:pt x="289788" y="155143"/>
                </a:lnTo>
                <a:lnTo>
                  <a:pt x="294436" y="151917"/>
                </a:lnTo>
                <a:lnTo>
                  <a:pt x="306730" y="74345"/>
                </a:lnTo>
                <a:close/>
              </a:path>
              <a:path w="2284730" h="728979">
                <a:moveTo>
                  <a:pt x="350697" y="81280"/>
                </a:moveTo>
                <a:lnTo>
                  <a:pt x="347370" y="76809"/>
                </a:lnTo>
                <a:lnTo>
                  <a:pt x="337540" y="75222"/>
                </a:lnTo>
                <a:lnTo>
                  <a:pt x="332943" y="78498"/>
                </a:lnTo>
                <a:lnTo>
                  <a:pt x="309841" y="224078"/>
                </a:lnTo>
                <a:lnTo>
                  <a:pt x="313232" y="228612"/>
                </a:lnTo>
                <a:lnTo>
                  <a:pt x="322999" y="230136"/>
                </a:lnTo>
                <a:lnTo>
                  <a:pt x="327596" y="226910"/>
                </a:lnTo>
                <a:lnTo>
                  <a:pt x="328358" y="222161"/>
                </a:lnTo>
                <a:lnTo>
                  <a:pt x="350697" y="81280"/>
                </a:lnTo>
                <a:close/>
              </a:path>
              <a:path w="2284730" h="728979">
                <a:moveTo>
                  <a:pt x="394728" y="88277"/>
                </a:moveTo>
                <a:lnTo>
                  <a:pt x="391337" y="83794"/>
                </a:lnTo>
                <a:lnTo>
                  <a:pt x="381508" y="82207"/>
                </a:lnTo>
                <a:lnTo>
                  <a:pt x="376923" y="85496"/>
                </a:lnTo>
                <a:lnTo>
                  <a:pt x="364629" y="163055"/>
                </a:lnTo>
                <a:lnTo>
                  <a:pt x="367957" y="167538"/>
                </a:lnTo>
                <a:lnTo>
                  <a:pt x="372884" y="168363"/>
                </a:lnTo>
                <a:lnTo>
                  <a:pt x="377799" y="169125"/>
                </a:lnTo>
                <a:lnTo>
                  <a:pt x="382384" y="165849"/>
                </a:lnTo>
                <a:lnTo>
                  <a:pt x="394728" y="88277"/>
                </a:lnTo>
                <a:close/>
              </a:path>
              <a:path w="2284730" h="728979">
                <a:moveTo>
                  <a:pt x="438708" y="95262"/>
                </a:moveTo>
                <a:lnTo>
                  <a:pt x="435317" y="90728"/>
                </a:lnTo>
                <a:lnTo>
                  <a:pt x="425538" y="89204"/>
                </a:lnTo>
                <a:lnTo>
                  <a:pt x="420954" y="92430"/>
                </a:lnTo>
                <a:lnTo>
                  <a:pt x="408609" y="170053"/>
                </a:lnTo>
                <a:lnTo>
                  <a:pt x="411988" y="174536"/>
                </a:lnTo>
                <a:lnTo>
                  <a:pt x="421767" y="176060"/>
                </a:lnTo>
                <a:lnTo>
                  <a:pt x="426415" y="172834"/>
                </a:lnTo>
                <a:lnTo>
                  <a:pt x="427177" y="168084"/>
                </a:lnTo>
                <a:lnTo>
                  <a:pt x="438708" y="95262"/>
                </a:lnTo>
                <a:close/>
              </a:path>
              <a:path w="2284730" h="728979">
                <a:moveTo>
                  <a:pt x="482676" y="102260"/>
                </a:moveTo>
                <a:lnTo>
                  <a:pt x="479348" y="97726"/>
                </a:lnTo>
                <a:lnTo>
                  <a:pt x="474433" y="96964"/>
                </a:lnTo>
                <a:lnTo>
                  <a:pt x="469506" y="96202"/>
                </a:lnTo>
                <a:lnTo>
                  <a:pt x="464921" y="99415"/>
                </a:lnTo>
                <a:lnTo>
                  <a:pt x="452577" y="176987"/>
                </a:lnTo>
                <a:lnTo>
                  <a:pt x="455968" y="181521"/>
                </a:lnTo>
                <a:lnTo>
                  <a:pt x="465797" y="183057"/>
                </a:lnTo>
                <a:lnTo>
                  <a:pt x="470382" y="179832"/>
                </a:lnTo>
                <a:lnTo>
                  <a:pt x="482676" y="102260"/>
                </a:lnTo>
                <a:close/>
              </a:path>
              <a:path w="2284730" h="728979">
                <a:moveTo>
                  <a:pt x="526707" y="109194"/>
                </a:moveTo>
                <a:lnTo>
                  <a:pt x="523316" y="104724"/>
                </a:lnTo>
                <a:lnTo>
                  <a:pt x="513537" y="103187"/>
                </a:lnTo>
                <a:lnTo>
                  <a:pt x="508901" y="106413"/>
                </a:lnTo>
                <a:lnTo>
                  <a:pt x="496557" y="184251"/>
                </a:lnTo>
                <a:lnTo>
                  <a:pt x="499935" y="188785"/>
                </a:lnTo>
                <a:lnTo>
                  <a:pt x="504850" y="189547"/>
                </a:lnTo>
                <a:lnTo>
                  <a:pt x="509714" y="190322"/>
                </a:lnTo>
                <a:lnTo>
                  <a:pt x="514311" y="187096"/>
                </a:lnTo>
                <a:lnTo>
                  <a:pt x="526707" y="109194"/>
                </a:lnTo>
                <a:close/>
              </a:path>
              <a:path w="2284730" h="728979">
                <a:moveTo>
                  <a:pt x="570674" y="116192"/>
                </a:moveTo>
                <a:lnTo>
                  <a:pt x="567296" y="111709"/>
                </a:lnTo>
                <a:lnTo>
                  <a:pt x="557517" y="110121"/>
                </a:lnTo>
                <a:lnTo>
                  <a:pt x="552932" y="113347"/>
                </a:lnTo>
                <a:lnTo>
                  <a:pt x="529818" y="258978"/>
                </a:lnTo>
                <a:lnTo>
                  <a:pt x="533209" y="263512"/>
                </a:lnTo>
                <a:lnTo>
                  <a:pt x="538073" y="264287"/>
                </a:lnTo>
                <a:lnTo>
                  <a:pt x="542988" y="265049"/>
                </a:lnTo>
                <a:lnTo>
                  <a:pt x="547573" y="261823"/>
                </a:lnTo>
                <a:lnTo>
                  <a:pt x="570674" y="116192"/>
                </a:lnTo>
                <a:close/>
              </a:path>
              <a:path w="2284730" h="728979">
                <a:moveTo>
                  <a:pt x="614654" y="123177"/>
                </a:moveTo>
                <a:lnTo>
                  <a:pt x="611327" y="118706"/>
                </a:lnTo>
                <a:lnTo>
                  <a:pt x="601484" y="117119"/>
                </a:lnTo>
                <a:lnTo>
                  <a:pt x="596900" y="120345"/>
                </a:lnTo>
                <a:lnTo>
                  <a:pt x="584555" y="198234"/>
                </a:lnTo>
                <a:lnTo>
                  <a:pt x="587946" y="202717"/>
                </a:lnTo>
                <a:lnTo>
                  <a:pt x="592797" y="203542"/>
                </a:lnTo>
                <a:lnTo>
                  <a:pt x="597725" y="204304"/>
                </a:lnTo>
                <a:lnTo>
                  <a:pt x="602310" y="201079"/>
                </a:lnTo>
                <a:lnTo>
                  <a:pt x="614654" y="123177"/>
                </a:lnTo>
                <a:close/>
              </a:path>
              <a:path w="2284730" h="728979">
                <a:moveTo>
                  <a:pt x="658685" y="130175"/>
                </a:moveTo>
                <a:lnTo>
                  <a:pt x="655294" y="125641"/>
                </a:lnTo>
                <a:lnTo>
                  <a:pt x="645515" y="124104"/>
                </a:lnTo>
                <a:lnTo>
                  <a:pt x="640880" y="127330"/>
                </a:lnTo>
                <a:lnTo>
                  <a:pt x="628586" y="204901"/>
                </a:lnTo>
                <a:lnTo>
                  <a:pt x="631964" y="209435"/>
                </a:lnTo>
                <a:lnTo>
                  <a:pt x="636892" y="210197"/>
                </a:lnTo>
                <a:lnTo>
                  <a:pt x="641743" y="210972"/>
                </a:lnTo>
                <a:lnTo>
                  <a:pt x="646391" y="207746"/>
                </a:lnTo>
                <a:lnTo>
                  <a:pt x="658685" y="130175"/>
                </a:lnTo>
                <a:close/>
              </a:path>
              <a:path w="2284730" h="728979">
                <a:moveTo>
                  <a:pt x="702652" y="137109"/>
                </a:moveTo>
                <a:lnTo>
                  <a:pt x="699325" y="132626"/>
                </a:lnTo>
                <a:lnTo>
                  <a:pt x="689495" y="131102"/>
                </a:lnTo>
                <a:lnTo>
                  <a:pt x="684898" y="134327"/>
                </a:lnTo>
                <a:lnTo>
                  <a:pt x="672553" y="212166"/>
                </a:lnTo>
                <a:lnTo>
                  <a:pt x="675944" y="216700"/>
                </a:lnTo>
                <a:lnTo>
                  <a:pt x="680808" y="217462"/>
                </a:lnTo>
                <a:lnTo>
                  <a:pt x="685723" y="218236"/>
                </a:lnTo>
                <a:lnTo>
                  <a:pt x="690308" y="215011"/>
                </a:lnTo>
                <a:lnTo>
                  <a:pt x="702652" y="137109"/>
                </a:lnTo>
                <a:close/>
              </a:path>
              <a:path w="2284730" h="728979">
                <a:moveTo>
                  <a:pt x="746683" y="144106"/>
                </a:moveTo>
                <a:lnTo>
                  <a:pt x="743292" y="139623"/>
                </a:lnTo>
                <a:lnTo>
                  <a:pt x="733463" y="138036"/>
                </a:lnTo>
                <a:lnTo>
                  <a:pt x="728878" y="141312"/>
                </a:lnTo>
                <a:lnTo>
                  <a:pt x="716534" y="219163"/>
                </a:lnTo>
                <a:lnTo>
                  <a:pt x="719924" y="223697"/>
                </a:lnTo>
                <a:lnTo>
                  <a:pt x="729691" y="225221"/>
                </a:lnTo>
                <a:lnTo>
                  <a:pt x="734339" y="221996"/>
                </a:lnTo>
                <a:lnTo>
                  <a:pt x="735050" y="217246"/>
                </a:lnTo>
                <a:lnTo>
                  <a:pt x="746683" y="144106"/>
                </a:lnTo>
                <a:close/>
              </a:path>
              <a:path w="2284730" h="728979">
                <a:moveTo>
                  <a:pt x="790663" y="151091"/>
                </a:moveTo>
                <a:lnTo>
                  <a:pt x="787273" y="146558"/>
                </a:lnTo>
                <a:lnTo>
                  <a:pt x="777494" y="145034"/>
                </a:lnTo>
                <a:lnTo>
                  <a:pt x="772909" y="148259"/>
                </a:lnTo>
                <a:lnTo>
                  <a:pt x="749795" y="293890"/>
                </a:lnTo>
                <a:lnTo>
                  <a:pt x="753135" y="298424"/>
                </a:lnTo>
                <a:lnTo>
                  <a:pt x="758050" y="299186"/>
                </a:lnTo>
                <a:lnTo>
                  <a:pt x="762965" y="299948"/>
                </a:lnTo>
                <a:lnTo>
                  <a:pt x="767549" y="296735"/>
                </a:lnTo>
                <a:lnTo>
                  <a:pt x="790663" y="151091"/>
                </a:lnTo>
                <a:close/>
              </a:path>
              <a:path w="2284730" h="728979">
                <a:moveTo>
                  <a:pt x="834631" y="158089"/>
                </a:moveTo>
                <a:lnTo>
                  <a:pt x="831303" y="153555"/>
                </a:lnTo>
                <a:lnTo>
                  <a:pt x="821474" y="152019"/>
                </a:lnTo>
                <a:lnTo>
                  <a:pt x="816876" y="155244"/>
                </a:lnTo>
                <a:lnTo>
                  <a:pt x="804913" y="230632"/>
                </a:lnTo>
                <a:lnTo>
                  <a:pt x="805459" y="232930"/>
                </a:lnTo>
                <a:lnTo>
                  <a:pt x="808253" y="236753"/>
                </a:lnTo>
                <a:lnTo>
                  <a:pt x="810374" y="238010"/>
                </a:lnTo>
                <a:lnTo>
                  <a:pt x="812787" y="238391"/>
                </a:lnTo>
                <a:lnTo>
                  <a:pt x="817702" y="239153"/>
                </a:lnTo>
                <a:lnTo>
                  <a:pt x="822286" y="235927"/>
                </a:lnTo>
                <a:lnTo>
                  <a:pt x="834631" y="158089"/>
                </a:lnTo>
                <a:close/>
              </a:path>
              <a:path w="2284730" h="728979">
                <a:moveTo>
                  <a:pt x="878662" y="165074"/>
                </a:moveTo>
                <a:lnTo>
                  <a:pt x="875271" y="160540"/>
                </a:lnTo>
                <a:lnTo>
                  <a:pt x="865492" y="159016"/>
                </a:lnTo>
                <a:lnTo>
                  <a:pt x="860856" y="162242"/>
                </a:lnTo>
                <a:lnTo>
                  <a:pt x="848512" y="240080"/>
                </a:lnTo>
                <a:lnTo>
                  <a:pt x="851890" y="244614"/>
                </a:lnTo>
                <a:lnTo>
                  <a:pt x="856818" y="245376"/>
                </a:lnTo>
                <a:lnTo>
                  <a:pt x="861669" y="246151"/>
                </a:lnTo>
                <a:lnTo>
                  <a:pt x="866317" y="242925"/>
                </a:lnTo>
                <a:lnTo>
                  <a:pt x="878662" y="165074"/>
                </a:lnTo>
                <a:close/>
              </a:path>
              <a:path w="2284730" h="728979">
                <a:moveTo>
                  <a:pt x="922642" y="172021"/>
                </a:moveTo>
                <a:lnTo>
                  <a:pt x="919251" y="167538"/>
                </a:lnTo>
                <a:lnTo>
                  <a:pt x="909472" y="165950"/>
                </a:lnTo>
                <a:lnTo>
                  <a:pt x="904887" y="169227"/>
                </a:lnTo>
                <a:lnTo>
                  <a:pt x="892543" y="247078"/>
                </a:lnTo>
                <a:lnTo>
                  <a:pt x="895870" y="251612"/>
                </a:lnTo>
                <a:lnTo>
                  <a:pt x="900785" y="252374"/>
                </a:lnTo>
                <a:lnTo>
                  <a:pt x="905700" y="253136"/>
                </a:lnTo>
                <a:lnTo>
                  <a:pt x="910285" y="249910"/>
                </a:lnTo>
                <a:lnTo>
                  <a:pt x="922642" y="172021"/>
                </a:lnTo>
                <a:close/>
              </a:path>
              <a:path w="2284730" h="728979">
                <a:moveTo>
                  <a:pt x="966609" y="179006"/>
                </a:moveTo>
                <a:lnTo>
                  <a:pt x="963282" y="174536"/>
                </a:lnTo>
                <a:lnTo>
                  <a:pt x="953439" y="172948"/>
                </a:lnTo>
                <a:lnTo>
                  <a:pt x="948855" y="176174"/>
                </a:lnTo>
                <a:lnTo>
                  <a:pt x="936891" y="251548"/>
                </a:lnTo>
                <a:lnTo>
                  <a:pt x="937437" y="253847"/>
                </a:lnTo>
                <a:lnTo>
                  <a:pt x="940231" y="257670"/>
                </a:lnTo>
                <a:lnTo>
                  <a:pt x="942352" y="258978"/>
                </a:lnTo>
                <a:lnTo>
                  <a:pt x="947216" y="259753"/>
                </a:lnTo>
                <a:lnTo>
                  <a:pt x="949617" y="259143"/>
                </a:lnTo>
                <a:lnTo>
                  <a:pt x="951585" y="257721"/>
                </a:lnTo>
                <a:lnTo>
                  <a:pt x="953439" y="256362"/>
                </a:lnTo>
                <a:lnTo>
                  <a:pt x="954697" y="254393"/>
                </a:lnTo>
                <a:lnTo>
                  <a:pt x="966609" y="179006"/>
                </a:lnTo>
                <a:close/>
              </a:path>
              <a:path w="2284730" h="728979">
                <a:moveTo>
                  <a:pt x="1010640" y="186004"/>
                </a:moveTo>
                <a:lnTo>
                  <a:pt x="1007249" y="181470"/>
                </a:lnTo>
                <a:lnTo>
                  <a:pt x="997470" y="179933"/>
                </a:lnTo>
                <a:lnTo>
                  <a:pt x="992835" y="183159"/>
                </a:lnTo>
                <a:lnTo>
                  <a:pt x="969784" y="328790"/>
                </a:lnTo>
                <a:lnTo>
                  <a:pt x="973112" y="333273"/>
                </a:lnTo>
                <a:lnTo>
                  <a:pt x="978027" y="334098"/>
                </a:lnTo>
                <a:lnTo>
                  <a:pt x="982941" y="334860"/>
                </a:lnTo>
                <a:lnTo>
                  <a:pt x="987526" y="331635"/>
                </a:lnTo>
                <a:lnTo>
                  <a:pt x="1010640" y="186004"/>
                </a:lnTo>
                <a:close/>
              </a:path>
              <a:path w="2284730" h="728979">
                <a:moveTo>
                  <a:pt x="1054608" y="192989"/>
                </a:moveTo>
                <a:lnTo>
                  <a:pt x="1051280" y="188455"/>
                </a:lnTo>
                <a:lnTo>
                  <a:pt x="1041450" y="186931"/>
                </a:lnTo>
                <a:lnTo>
                  <a:pt x="1036853" y="190157"/>
                </a:lnTo>
                <a:lnTo>
                  <a:pt x="1024572" y="267728"/>
                </a:lnTo>
                <a:lnTo>
                  <a:pt x="1027899" y="272262"/>
                </a:lnTo>
                <a:lnTo>
                  <a:pt x="1032814" y="273024"/>
                </a:lnTo>
                <a:lnTo>
                  <a:pt x="1037729" y="273786"/>
                </a:lnTo>
                <a:lnTo>
                  <a:pt x="1042327" y="270560"/>
                </a:lnTo>
                <a:lnTo>
                  <a:pt x="1054608" y="192989"/>
                </a:lnTo>
                <a:close/>
              </a:path>
              <a:path w="2284730" h="728979">
                <a:moveTo>
                  <a:pt x="1098638" y="199936"/>
                </a:moveTo>
                <a:lnTo>
                  <a:pt x="1095260" y="195453"/>
                </a:lnTo>
                <a:lnTo>
                  <a:pt x="1085418" y="193929"/>
                </a:lnTo>
                <a:lnTo>
                  <a:pt x="1080833" y="197142"/>
                </a:lnTo>
                <a:lnTo>
                  <a:pt x="1068539" y="274713"/>
                </a:lnTo>
                <a:lnTo>
                  <a:pt x="1071930" y="279196"/>
                </a:lnTo>
                <a:lnTo>
                  <a:pt x="1081709" y="280784"/>
                </a:lnTo>
                <a:lnTo>
                  <a:pt x="1086294" y="277558"/>
                </a:lnTo>
                <a:lnTo>
                  <a:pt x="1087056" y="272745"/>
                </a:lnTo>
                <a:lnTo>
                  <a:pt x="1098638" y="199936"/>
                </a:lnTo>
                <a:close/>
              </a:path>
              <a:path w="2284730" h="728979">
                <a:moveTo>
                  <a:pt x="1142619" y="206921"/>
                </a:moveTo>
                <a:lnTo>
                  <a:pt x="1139228" y="202450"/>
                </a:lnTo>
                <a:lnTo>
                  <a:pt x="1129449" y="200863"/>
                </a:lnTo>
                <a:lnTo>
                  <a:pt x="1124864" y="204139"/>
                </a:lnTo>
                <a:lnTo>
                  <a:pt x="1112520" y="281711"/>
                </a:lnTo>
                <a:lnTo>
                  <a:pt x="1115898" y="286181"/>
                </a:lnTo>
                <a:lnTo>
                  <a:pt x="1120825" y="286956"/>
                </a:lnTo>
                <a:lnTo>
                  <a:pt x="1125677" y="287769"/>
                </a:lnTo>
                <a:lnTo>
                  <a:pt x="1130325" y="284492"/>
                </a:lnTo>
                <a:lnTo>
                  <a:pt x="1142619" y="206921"/>
                </a:lnTo>
                <a:close/>
              </a:path>
              <a:path w="2284730" h="728979">
                <a:moveTo>
                  <a:pt x="1186586" y="213918"/>
                </a:moveTo>
                <a:lnTo>
                  <a:pt x="1183259" y="209384"/>
                </a:lnTo>
                <a:lnTo>
                  <a:pt x="1173429" y="207848"/>
                </a:lnTo>
                <a:lnTo>
                  <a:pt x="1168831" y="211074"/>
                </a:lnTo>
                <a:lnTo>
                  <a:pt x="1156550" y="288645"/>
                </a:lnTo>
                <a:lnTo>
                  <a:pt x="1159878" y="293179"/>
                </a:lnTo>
                <a:lnTo>
                  <a:pt x="1164793" y="293941"/>
                </a:lnTo>
                <a:lnTo>
                  <a:pt x="1169708" y="294767"/>
                </a:lnTo>
                <a:lnTo>
                  <a:pt x="1174292" y="291490"/>
                </a:lnTo>
                <a:lnTo>
                  <a:pt x="1186586" y="213918"/>
                </a:lnTo>
                <a:close/>
              </a:path>
              <a:path w="2284730" h="728979">
                <a:moveTo>
                  <a:pt x="1230617" y="220903"/>
                </a:moveTo>
                <a:lnTo>
                  <a:pt x="1227226" y="216369"/>
                </a:lnTo>
                <a:lnTo>
                  <a:pt x="1217447" y="214845"/>
                </a:lnTo>
                <a:lnTo>
                  <a:pt x="1212811" y="218071"/>
                </a:lnTo>
                <a:lnTo>
                  <a:pt x="1189697" y="363702"/>
                </a:lnTo>
                <a:lnTo>
                  <a:pt x="1193088" y="368185"/>
                </a:lnTo>
                <a:lnTo>
                  <a:pt x="1198003" y="368998"/>
                </a:lnTo>
                <a:lnTo>
                  <a:pt x="1202918" y="369760"/>
                </a:lnTo>
                <a:lnTo>
                  <a:pt x="1207516" y="366483"/>
                </a:lnTo>
                <a:lnTo>
                  <a:pt x="1230617" y="220903"/>
                </a:lnTo>
                <a:close/>
              </a:path>
              <a:path w="2284730" h="728979">
                <a:moveTo>
                  <a:pt x="1274597" y="227850"/>
                </a:moveTo>
                <a:lnTo>
                  <a:pt x="1271206" y="223367"/>
                </a:lnTo>
                <a:lnTo>
                  <a:pt x="1261427" y="221780"/>
                </a:lnTo>
                <a:lnTo>
                  <a:pt x="1256842" y="225056"/>
                </a:lnTo>
                <a:lnTo>
                  <a:pt x="1244498" y="302628"/>
                </a:lnTo>
                <a:lnTo>
                  <a:pt x="1247876" y="307162"/>
                </a:lnTo>
                <a:lnTo>
                  <a:pt x="1252791" y="307924"/>
                </a:lnTo>
                <a:lnTo>
                  <a:pt x="1257719" y="308686"/>
                </a:lnTo>
                <a:lnTo>
                  <a:pt x="1262303" y="305473"/>
                </a:lnTo>
                <a:lnTo>
                  <a:pt x="1274597" y="227850"/>
                </a:lnTo>
                <a:close/>
              </a:path>
              <a:path w="2284730" h="728979">
                <a:moveTo>
                  <a:pt x="1318615" y="234835"/>
                </a:moveTo>
                <a:lnTo>
                  <a:pt x="1315237" y="230352"/>
                </a:lnTo>
                <a:lnTo>
                  <a:pt x="1305407" y="228777"/>
                </a:lnTo>
                <a:lnTo>
                  <a:pt x="1300810" y="232054"/>
                </a:lnTo>
                <a:lnTo>
                  <a:pt x="1288516" y="309626"/>
                </a:lnTo>
                <a:lnTo>
                  <a:pt x="1291907" y="314096"/>
                </a:lnTo>
                <a:lnTo>
                  <a:pt x="1296771" y="314871"/>
                </a:lnTo>
                <a:lnTo>
                  <a:pt x="1301686" y="315683"/>
                </a:lnTo>
                <a:lnTo>
                  <a:pt x="1306271" y="312407"/>
                </a:lnTo>
                <a:lnTo>
                  <a:pt x="1318615" y="234835"/>
                </a:lnTo>
                <a:close/>
              </a:path>
              <a:path w="2284730" h="728979">
                <a:moveTo>
                  <a:pt x="1362595" y="241833"/>
                </a:moveTo>
                <a:lnTo>
                  <a:pt x="1359204" y="237299"/>
                </a:lnTo>
                <a:lnTo>
                  <a:pt x="1349425" y="235762"/>
                </a:lnTo>
                <a:lnTo>
                  <a:pt x="1344841" y="238988"/>
                </a:lnTo>
                <a:lnTo>
                  <a:pt x="1332496" y="316560"/>
                </a:lnTo>
                <a:lnTo>
                  <a:pt x="1335887" y="321094"/>
                </a:lnTo>
                <a:lnTo>
                  <a:pt x="1340802" y="321856"/>
                </a:lnTo>
                <a:lnTo>
                  <a:pt x="1345666" y="322681"/>
                </a:lnTo>
                <a:lnTo>
                  <a:pt x="1350302" y="319405"/>
                </a:lnTo>
                <a:lnTo>
                  <a:pt x="1362595" y="241833"/>
                </a:lnTo>
                <a:close/>
              </a:path>
              <a:path w="2284730" h="728979">
                <a:moveTo>
                  <a:pt x="1406563" y="248818"/>
                </a:moveTo>
                <a:lnTo>
                  <a:pt x="1403235" y="244284"/>
                </a:lnTo>
                <a:lnTo>
                  <a:pt x="1393405" y="242760"/>
                </a:lnTo>
                <a:lnTo>
                  <a:pt x="1388821" y="245986"/>
                </a:lnTo>
                <a:lnTo>
                  <a:pt x="1376476" y="323824"/>
                </a:lnTo>
                <a:lnTo>
                  <a:pt x="1379855" y="328358"/>
                </a:lnTo>
                <a:lnTo>
                  <a:pt x="1384719" y="329120"/>
                </a:lnTo>
                <a:lnTo>
                  <a:pt x="1389634" y="329882"/>
                </a:lnTo>
                <a:lnTo>
                  <a:pt x="1394218" y="326669"/>
                </a:lnTo>
                <a:lnTo>
                  <a:pt x="1406563" y="248818"/>
                </a:lnTo>
                <a:close/>
              </a:path>
              <a:path w="2284730" h="728979">
                <a:moveTo>
                  <a:pt x="1450594" y="255816"/>
                </a:moveTo>
                <a:lnTo>
                  <a:pt x="1447215" y="251282"/>
                </a:lnTo>
                <a:lnTo>
                  <a:pt x="1437373" y="249694"/>
                </a:lnTo>
                <a:lnTo>
                  <a:pt x="1432788" y="252971"/>
                </a:lnTo>
                <a:lnTo>
                  <a:pt x="1409687" y="398602"/>
                </a:lnTo>
                <a:lnTo>
                  <a:pt x="1413065" y="403085"/>
                </a:lnTo>
                <a:lnTo>
                  <a:pt x="1422844" y="404672"/>
                </a:lnTo>
                <a:lnTo>
                  <a:pt x="1427492" y="401396"/>
                </a:lnTo>
                <a:lnTo>
                  <a:pt x="1428254" y="396646"/>
                </a:lnTo>
                <a:lnTo>
                  <a:pt x="1450594" y="255816"/>
                </a:lnTo>
                <a:close/>
              </a:path>
              <a:path w="2284730" h="728979">
                <a:moveTo>
                  <a:pt x="1494574" y="262750"/>
                </a:moveTo>
                <a:lnTo>
                  <a:pt x="1491183" y="258267"/>
                </a:lnTo>
                <a:lnTo>
                  <a:pt x="1481404" y="256692"/>
                </a:lnTo>
                <a:lnTo>
                  <a:pt x="1476819" y="259969"/>
                </a:lnTo>
                <a:lnTo>
                  <a:pt x="1464856" y="335292"/>
                </a:lnTo>
                <a:lnTo>
                  <a:pt x="1465402" y="337591"/>
                </a:lnTo>
                <a:lnTo>
                  <a:pt x="1468183" y="341414"/>
                </a:lnTo>
                <a:lnTo>
                  <a:pt x="1470317" y="342722"/>
                </a:lnTo>
                <a:lnTo>
                  <a:pt x="1475130" y="343484"/>
                </a:lnTo>
                <a:lnTo>
                  <a:pt x="1477530" y="342887"/>
                </a:lnTo>
                <a:lnTo>
                  <a:pt x="1479499" y="341464"/>
                </a:lnTo>
                <a:lnTo>
                  <a:pt x="1481404" y="340156"/>
                </a:lnTo>
                <a:lnTo>
                  <a:pt x="1482610" y="338137"/>
                </a:lnTo>
                <a:lnTo>
                  <a:pt x="1494574" y="262750"/>
                </a:lnTo>
                <a:close/>
              </a:path>
              <a:path w="2284730" h="728979">
                <a:moveTo>
                  <a:pt x="1538541" y="269748"/>
                </a:moveTo>
                <a:lnTo>
                  <a:pt x="1535214" y="265264"/>
                </a:lnTo>
                <a:lnTo>
                  <a:pt x="1525384" y="263677"/>
                </a:lnTo>
                <a:lnTo>
                  <a:pt x="1520786" y="266903"/>
                </a:lnTo>
                <a:lnTo>
                  <a:pt x="1508506" y="344525"/>
                </a:lnTo>
                <a:lnTo>
                  <a:pt x="1511833" y="349008"/>
                </a:lnTo>
                <a:lnTo>
                  <a:pt x="1516748" y="349770"/>
                </a:lnTo>
                <a:lnTo>
                  <a:pt x="1521663" y="350532"/>
                </a:lnTo>
                <a:lnTo>
                  <a:pt x="1526260" y="347306"/>
                </a:lnTo>
                <a:lnTo>
                  <a:pt x="1538541" y="269748"/>
                </a:lnTo>
                <a:close/>
              </a:path>
              <a:path w="2284730" h="728979">
                <a:moveTo>
                  <a:pt x="1582572" y="276733"/>
                </a:moveTo>
                <a:lnTo>
                  <a:pt x="1579194" y="272199"/>
                </a:lnTo>
                <a:lnTo>
                  <a:pt x="1569415" y="270675"/>
                </a:lnTo>
                <a:lnTo>
                  <a:pt x="1564767" y="273900"/>
                </a:lnTo>
                <a:lnTo>
                  <a:pt x="1552422" y="351790"/>
                </a:lnTo>
                <a:lnTo>
                  <a:pt x="1555813" y="356273"/>
                </a:lnTo>
                <a:lnTo>
                  <a:pt x="1560728" y="357085"/>
                </a:lnTo>
                <a:lnTo>
                  <a:pt x="1565579" y="357860"/>
                </a:lnTo>
                <a:lnTo>
                  <a:pt x="1570228" y="354584"/>
                </a:lnTo>
                <a:lnTo>
                  <a:pt x="1582572" y="276733"/>
                </a:lnTo>
                <a:close/>
              </a:path>
              <a:path w="2284730" h="728979">
                <a:moveTo>
                  <a:pt x="1626552" y="283730"/>
                </a:moveTo>
                <a:lnTo>
                  <a:pt x="1623161" y="279196"/>
                </a:lnTo>
                <a:lnTo>
                  <a:pt x="1613382" y="277660"/>
                </a:lnTo>
                <a:lnTo>
                  <a:pt x="1608797" y="280885"/>
                </a:lnTo>
                <a:lnTo>
                  <a:pt x="1596834" y="356273"/>
                </a:lnTo>
                <a:lnTo>
                  <a:pt x="1597380" y="358508"/>
                </a:lnTo>
                <a:lnTo>
                  <a:pt x="1600161" y="362394"/>
                </a:lnTo>
                <a:lnTo>
                  <a:pt x="1602295" y="363651"/>
                </a:lnTo>
                <a:lnTo>
                  <a:pt x="1604695" y="364032"/>
                </a:lnTo>
                <a:lnTo>
                  <a:pt x="1609610" y="364794"/>
                </a:lnTo>
                <a:lnTo>
                  <a:pt x="1614208" y="361569"/>
                </a:lnTo>
                <a:lnTo>
                  <a:pt x="1626552" y="283730"/>
                </a:lnTo>
                <a:close/>
              </a:path>
              <a:path w="2284730" h="728979">
                <a:moveTo>
                  <a:pt x="1670583" y="290664"/>
                </a:moveTo>
                <a:lnTo>
                  <a:pt x="1667192" y="286181"/>
                </a:lnTo>
                <a:lnTo>
                  <a:pt x="1657362" y="284607"/>
                </a:lnTo>
                <a:lnTo>
                  <a:pt x="1652765" y="287883"/>
                </a:lnTo>
                <a:lnTo>
                  <a:pt x="1629664" y="433463"/>
                </a:lnTo>
                <a:lnTo>
                  <a:pt x="1633054" y="437997"/>
                </a:lnTo>
                <a:lnTo>
                  <a:pt x="1642821" y="439521"/>
                </a:lnTo>
                <a:lnTo>
                  <a:pt x="1647469" y="436295"/>
                </a:lnTo>
                <a:lnTo>
                  <a:pt x="1648180" y="431546"/>
                </a:lnTo>
                <a:lnTo>
                  <a:pt x="1670583" y="290664"/>
                </a:lnTo>
                <a:close/>
              </a:path>
              <a:path w="2284730" h="728979">
                <a:moveTo>
                  <a:pt x="1714550" y="297662"/>
                </a:moveTo>
                <a:lnTo>
                  <a:pt x="1711159" y="293179"/>
                </a:lnTo>
                <a:lnTo>
                  <a:pt x="1701380" y="291592"/>
                </a:lnTo>
                <a:lnTo>
                  <a:pt x="1696796" y="294868"/>
                </a:lnTo>
                <a:lnTo>
                  <a:pt x="1684401" y="372719"/>
                </a:lnTo>
                <a:lnTo>
                  <a:pt x="1687779" y="377190"/>
                </a:lnTo>
                <a:lnTo>
                  <a:pt x="1692706" y="378015"/>
                </a:lnTo>
                <a:lnTo>
                  <a:pt x="1697621" y="378777"/>
                </a:lnTo>
                <a:lnTo>
                  <a:pt x="1702206" y="375500"/>
                </a:lnTo>
                <a:lnTo>
                  <a:pt x="1714550" y="297662"/>
                </a:lnTo>
                <a:close/>
              </a:path>
              <a:path w="2284730" h="728979">
                <a:moveTo>
                  <a:pt x="1758530" y="304647"/>
                </a:moveTo>
                <a:lnTo>
                  <a:pt x="1755190" y="300113"/>
                </a:lnTo>
                <a:lnTo>
                  <a:pt x="1745361" y="298589"/>
                </a:lnTo>
                <a:lnTo>
                  <a:pt x="1740776" y="301815"/>
                </a:lnTo>
                <a:lnTo>
                  <a:pt x="1728431" y="379704"/>
                </a:lnTo>
                <a:lnTo>
                  <a:pt x="1731810" y="384187"/>
                </a:lnTo>
                <a:lnTo>
                  <a:pt x="1741589" y="385775"/>
                </a:lnTo>
                <a:lnTo>
                  <a:pt x="1746186" y="382498"/>
                </a:lnTo>
                <a:lnTo>
                  <a:pt x="1746948" y="377736"/>
                </a:lnTo>
                <a:lnTo>
                  <a:pt x="1758530" y="304647"/>
                </a:lnTo>
                <a:close/>
              </a:path>
              <a:path w="2284730" h="728979">
                <a:moveTo>
                  <a:pt x="1802549" y="311645"/>
                </a:moveTo>
                <a:lnTo>
                  <a:pt x="1799170" y="307111"/>
                </a:lnTo>
                <a:lnTo>
                  <a:pt x="1789328" y="305574"/>
                </a:lnTo>
                <a:lnTo>
                  <a:pt x="1784743" y="308800"/>
                </a:lnTo>
                <a:lnTo>
                  <a:pt x="1772780" y="384187"/>
                </a:lnTo>
                <a:lnTo>
                  <a:pt x="1773389" y="386422"/>
                </a:lnTo>
                <a:lnTo>
                  <a:pt x="1776171" y="390309"/>
                </a:lnTo>
                <a:lnTo>
                  <a:pt x="1778241" y="391566"/>
                </a:lnTo>
                <a:lnTo>
                  <a:pt x="1783105" y="392328"/>
                </a:lnTo>
                <a:lnTo>
                  <a:pt x="1785505" y="391782"/>
                </a:lnTo>
                <a:lnTo>
                  <a:pt x="1787474" y="390359"/>
                </a:lnTo>
                <a:lnTo>
                  <a:pt x="1789328" y="388988"/>
                </a:lnTo>
                <a:lnTo>
                  <a:pt x="1790585" y="386969"/>
                </a:lnTo>
                <a:lnTo>
                  <a:pt x="1802549" y="311645"/>
                </a:lnTo>
                <a:close/>
              </a:path>
              <a:path w="2284730" h="728979">
                <a:moveTo>
                  <a:pt x="1846529" y="318579"/>
                </a:moveTo>
                <a:lnTo>
                  <a:pt x="1843138" y="314096"/>
                </a:lnTo>
                <a:lnTo>
                  <a:pt x="1833359" y="312521"/>
                </a:lnTo>
                <a:lnTo>
                  <a:pt x="1828774" y="315798"/>
                </a:lnTo>
                <a:lnTo>
                  <a:pt x="1816430" y="393636"/>
                </a:lnTo>
                <a:lnTo>
                  <a:pt x="1819757" y="398170"/>
                </a:lnTo>
                <a:lnTo>
                  <a:pt x="1827085" y="399313"/>
                </a:lnTo>
                <a:lnTo>
                  <a:pt x="1829485" y="398767"/>
                </a:lnTo>
                <a:lnTo>
                  <a:pt x="1831454" y="397344"/>
                </a:lnTo>
                <a:lnTo>
                  <a:pt x="1833359" y="395986"/>
                </a:lnTo>
                <a:lnTo>
                  <a:pt x="1834565" y="393966"/>
                </a:lnTo>
                <a:lnTo>
                  <a:pt x="1846529" y="318579"/>
                </a:lnTo>
                <a:close/>
              </a:path>
              <a:path w="2284730" h="728979">
                <a:moveTo>
                  <a:pt x="1890496" y="325577"/>
                </a:moveTo>
                <a:lnTo>
                  <a:pt x="1887169" y="321094"/>
                </a:lnTo>
                <a:lnTo>
                  <a:pt x="1877339" y="319506"/>
                </a:lnTo>
                <a:lnTo>
                  <a:pt x="1872754" y="322783"/>
                </a:lnTo>
                <a:lnTo>
                  <a:pt x="1849640" y="468363"/>
                </a:lnTo>
                <a:lnTo>
                  <a:pt x="1853031" y="472897"/>
                </a:lnTo>
                <a:lnTo>
                  <a:pt x="1862810" y="474433"/>
                </a:lnTo>
                <a:lnTo>
                  <a:pt x="1867395" y="471208"/>
                </a:lnTo>
                <a:lnTo>
                  <a:pt x="1868220" y="466394"/>
                </a:lnTo>
                <a:lnTo>
                  <a:pt x="1890496" y="325577"/>
                </a:lnTo>
                <a:close/>
              </a:path>
              <a:path w="2284730" h="728979">
                <a:moveTo>
                  <a:pt x="1934527" y="332562"/>
                </a:moveTo>
                <a:lnTo>
                  <a:pt x="1931149" y="328028"/>
                </a:lnTo>
                <a:lnTo>
                  <a:pt x="1921370" y="326504"/>
                </a:lnTo>
                <a:lnTo>
                  <a:pt x="1916722" y="329717"/>
                </a:lnTo>
                <a:lnTo>
                  <a:pt x="1904428" y="407289"/>
                </a:lnTo>
                <a:lnTo>
                  <a:pt x="1907819" y="411822"/>
                </a:lnTo>
                <a:lnTo>
                  <a:pt x="1912734" y="412597"/>
                </a:lnTo>
                <a:lnTo>
                  <a:pt x="1917598" y="413359"/>
                </a:lnTo>
                <a:lnTo>
                  <a:pt x="1922183" y="410133"/>
                </a:lnTo>
                <a:lnTo>
                  <a:pt x="1934527" y="332562"/>
                </a:lnTo>
                <a:close/>
              </a:path>
              <a:path w="2284730" h="728979">
                <a:moveTo>
                  <a:pt x="1978507" y="339559"/>
                </a:moveTo>
                <a:lnTo>
                  <a:pt x="1975116" y="335026"/>
                </a:lnTo>
                <a:lnTo>
                  <a:pt x="1965337" y="333489"/>
                </a:lnTo>
                <a:lnTo>
                  <a:pt x="1960753" y="336715"/>
                </a:lnTo>
                <a:lnTo>
                  <a:pt x="1948408" y="414286"/>
                </a:lnTo>
                <a:lnTo>
                  <a:pt x="1951786" y="418820"/>
                </a:lnTo>
                <a:lnTo>
                  <a:pt x="1961629" y="420344"/>
                </a:lnTo>
                <a:lnTo>
                  <a:pt x="1966214" y="417131"/>
                </a:lnTo>
                <a:lnTo>
                  <a:pt x="1966976" y="412318"/>
                </a:lnTo>
                <a:lnTo>
                  <a:pt x="1978507" y="339559"/>
                </a:lnTo>
                <a:close/>
              </a:path>
              <a:path w="2284730" h="728979">
                <a:moveTo>
                  <a:pt x="2022538" y="346544"/>
                </a:moveTo>
                <a:lnTo>
                  <a:pt x="2019147" y="342011"/>
                </a:lnTo>
                <a:lnTo>
                  <a:pt x="2009317" y="340436"/>
                </a:lnTo>
                <a:lnTo>
                  <a:pt x="2004720" y="343712"/>
                </a:lnTo>
                <a:lnTo>
                  <a:pt x="1992439" y="421271"/>
                </a:lnTo>
                <a:lnTo>
                  <a:pt x="1995817" y="425805"/>
                </a:lnTo>
                <a:lnTo>
                  <a:pt x="2005596" y="427342"/>
                </a:lnTo>
                <a:lnTo>
                  <a:pt x="2010194" y="424116"/>
                </a:lnTo>
                <a:lnTo>
                  <a:pt x="2010956" y="419315"/>
                </a:lnTo>
                <a:lnTo>
                  <a:pt x="2022538" y="346544"/>
                </a:lnTo>
                <a:close/>
              </a:path>
              <a:path w="2284730" h="728979">
                <a:moveTo>
                  <a:pt x="2066505" y="353491"/>
                </a:moveTo>
                <a:lnTo>
                  <a:pt x="2063115" y="349008"/>
                </a:lnTo>
                <a:lnTo>
                  <a:pt x="2053348" y="347421"/>
                </a:lnTo>
                <a:lnTo>
                  <a:pt x="2048751" y="350697"/>
                </a:lnTo>
                <a:lnTo>
                  <a:pt x="2036356" y="428536"/>
                </a:lnTo>
                <a:lnTo>
                  <a:pt x="2039747" y="433019"/>
                </a:lnTo>
                <a:lnTo>
                  <a:pt x="2049576" y="434606"/>
                </a:lnTo>
                <a:lnTo>
                  <a:pt x="2054161" y="431330"/>
                </a:lnTo>
                <a:lnTo>
                  <a:pt x="2054923" y="426580"/>
                </a:lnTo>
                <a:lnTo>
                  <a:pt x="2066505" y="353491"/>
                </a:lnTo>
                <a:close/>
              </a:path>
              <a:path w="2284730" h="728979">
                <a:moveTo>
                  <a:pt x="2110486" y="360476"/>
                </a:moveTo>
                <a:lnTo>
                  <a:pt x="2107146" y="355993"/>
                </a:lnTo>
                <a:lnTo>
                  <a:pt x="2097316" y="354418"/>
                </a:lnTo>
                <a:lnTo>
                  <a:pt x="2092731" y="357632"/>
                </a:lnTo>
                <a:lnTo>
                  <a:pt x="2069617" y="503275"/>
                </a:lnTo>
                <a:lnTo>
                  <a:pt x="2073008" y="507746"/>
                </a:lnTo>
                <a:lnTo>
                  <a:pt x="2082787" y="509333"/>
                </a:lnTo>
                <a:lnTo>
                  <a:pt x="2087372" y="506107"/>
                </a:lnTo>
                <a:lnTo>
                  <a:pt x="2088134" y="501307"/>
                </a:lnTo>
                <a:lnTo>
                  <a:pt x="2110486" y="360476"/>
                </a:lnTo>
                <a:close/>
              </a:path>
              <a:path w="2284730" h="728979">
                <a:moveTo>
                  <a:pt x="2154517" y="367474"/>
                </a:moveTo>
                <a:lnTo>
                  <a:pt x="2151126" y="362940"/>
                </a:lnTo>
                <a:lnTo>
                  <a:pt x="2141296" y="361403"/>
                </a:lnTo>
                <a:lnTo>
                  <a:pt x="2136698" y="364629"/>
                </a:lnTo>
                <a:lnTo>
                  <a:pt x="2125116" y="437718"/>
                </a:lnTo>
                <a:lnTo>
                  <a:pt x="2124354" y="442468"/>
                </a:lnTo>
                <a:lnTo>
                  <a:pt x="2127745" y="447001"/>
                </a:lnTo>
                <a:lnTo>
                  <a:pt x="2135060" y="448157"/>
                </a:lnTo>
                <a:lnTo>
                  <a:pt x="2137473" y="447611"/>
                </a:lnTo>
                <a:lnTo>
                  <a:pt x="2141296" y="444817"/>
                </a:lnTo>
                <a:lnTo>
                  <a:pt x="2142553" y="442798"/>
                </a:lnTo>
                <a:lnTo>
                  <a:pt x="2154517" y="367474"/>
                </a:lnTo>
                <a:close/>
              </a:path>
              <a:path w="2284730" h="728979">
                <a:moveTo>
                  <a:pt x="2198484" y="374408"/>
                </a:moveTo>
                <a:lnTo>
                  <a:pt x="2195093" y="369925"/>
                </a:lnTo>
                <a:lnTo>
                  <a:pt x="2185314" y="368401"/>
                </a:lnTo>
                <a:lnTo>
                  <a:pt x="2180729" y="371627"/>
                </a:lnTo>
                <a:lnTo>
                  <a:pt x="2179967" y="376377"/>
                </a:lnTo>
                <a:lnTo>
                  <a:pt x="2168385" y="449186"/>
                </a:lnTo>
                <a:lnTo>
                  <a:pt x="2171776" y="453669"/>
                </a:lnTo>
                <a:lnTo>
                  <a:pt x="2181606" y="455256"/>
                </a:lnTo>
                <a:lnTo>
                  <a:pt x="2186190" y="452031"/>
                </a:lnTo>
                <a:lnTo>
                  <a:pt x="2198484" y="374408"/>
                </a:lnTo>
                <a:close/>
              </a:path>
              <a:path w="2284730" h="728979">
                <a:moveTo>
                  <a:pt x="2242464" y="381393"/>
                </a:moveTo>
                <a:lnTo>
                  <a:pt x="2239124" y="376923"/>
                </a:lnTo>
                <a:lnTo>
                  <a:pt x="2229294" y="375335"/>
                </a:lnTo>
                <a:lnTo>
                  <a:pt x="2224709" y="378612"/>
                </a:lnTo>
                <a:lnTo>
                  <a:pt x="2223935" y="383362"/>
                </a:lnTo>
                <a:lnTo>
                  <a:pt x="2212365" y="456450"/>
                </a:lnTo>
                <a:lnTo>
                  <a:pt x="2215743" y="460984"/>
                </a:lnTo>
                <a:lnTo>
                  <a:pt x="2225522" y="462521"/>
                </a:lnTo>
                <a:lnTo>
                  <a:pt x="2230107" y="459295"/>
                </a:lnTo>
                <a:lnTo>
                  <a:pt x="2242464" y="381393"/>
                </a:lnTo>
                <a:close/>
              </a:path>
              <a:path w="2284730" h="728979">
                <a:moveTo>
                  <a:pt x="2284463" y="387350"/>
                </a:moveTo>
                <a:lnTo>
                  <a:pt x="2283104" y="385229"/>
                </a:lnTo>
                <a:lnTo>
                  <a:pt x="2280970" y="383527"/>
                </a:lnTo>
                <a:lnTo>
                  <a:pt x="2273325" y="382333"/>
                </a:lnTo>
                <a:lnTo>
                  <a:pt x="2268677" y="385610"/>
                </a:lnTo>
                <a:lnTo>
                  <a:pt x="2256764" y="460933"/>
                </a:lnTo>
                <a:lnTo>
                  <a:pt x="2257310" y="463232"/>
                </a:lnTo>
                <a:lnTo>
                  <a:pt x="2260104" y="467055"/>
                </a:lnTo>
                <a:lnTo>
                  <a:pt x="2262238" y="468363"/>
                </a:lnTo>
                <a:lnTo>
                  <a:pt x="2267039" y="469125"/>
                </a:lnTo>
                <a:lnTo>
                  <a:pt x="2269439" y="468528"/>
                </a:lnTo>
                <a:lnTo>
                  <a:pt x="2273262" y="465747"/>
                </a:lnTo>
                <a:lnTo>
                  <a:pt x="2274519" y="463778"/>
                </a:lnTo>
                <a:lnTo>
                  <a:pt x="2274913" y="461479"/>
                </a:lnTo>
                <a:lnTo>
                  <a:pt x="2284463" y="401231"/>
                </a:lnTo>
                <a:lnTo>
                  <a:pt x="2284463" y="387350"/>
                </a:lnTo>
                <a:close/>
              </a:path>
              <a:path w="2284730" h="728979">
                <a:moveTo>
                  <a:pt x="2284463" y="347421"/>
                </a:moveTo>
                <a:lnTo>
                  <a:pt x="94335" y="0"/>
                </a:lnTo>
                <a:lnTo>
                  <a:pt x="77533" y="660"/>
                </a:lnTo>
                <a:lnTo>
                  <a:pt x="62826" y="7391"/>
                </a:lnTo>
                <a:lnTo>
                  <a:pt x="51777" y="19075"/>
                </a:lnTo>
                <a:lnTo>
                  <a:pt x="45935" y="34582"/>
                </a:lnTo>
                <a:lnTo>
                  <a:pt x="0" y="324091"/>
                </a:lnTo>
                <a:lnTo>
                  <a:pt x="749" y="340652"/>
                </a:lnTo>
                <a:lnTo>
                  <a:pt x="7645" y="355168"/>
                </a:lnTo>
                <a:lnTo>
                  <a:pt x="19545" y="366128"/>
                </a:lnTo>
                <a:lnTo>
                  <a:pt x="35293" y="371944"/>
                </a:lnTo>
                <a:lnTo>
                  <a:pt x="2284463" y="728713"/>
                </a:lnTo>
                <a:lnTo>
                  <a:pt x="2284463" y="698881"/>
                </a:lnTo>
                <a:lnTo>
                  <a:pt x="32943" y="341680"/>
                </a:lnTo>
                <a:lnTo>
                  <a:pt x="28079" y="335356"/>
                </a:lnTo>
                <a:lnTo>
                  <a:pt x="76149" y="32499"/>
                </a:lnTo>
                <a:lnTo>
                  <a:pt x="82702" y="28028"/>
                </a:lnTo>
                <a:lnTo>
                  <a:pt x="2284463" y="377304"/>
                </a:lnTo>
                <a:lnTo>
                  <a:pt x="2284463" y="347421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5193734" y="1028762"/>
            <a:ext cx="357505" cy="686435"/>
          </a:xfrm>
          <a:custGeom>
            <a:avLst/>
            <a:gdLst/>
            <a:ahLst/>
            <a:cxnLst/>
            <a:rect l="l" t="t" r="r" b="b"/>
            <a:pathLst>
              <a:path w="357505" h="686435">
                <a:moveTo>
                  <a:pt x="201422" y="0"/>
                </a:moveTo>
                <a:lnTo>
                  <a:pt x="178638" y="0"/>
                </a:lnTo>
                <a:lnTo>
                  <a:pt x="154990" y="454926"/>
                </a:lnTo>
                <a:lnTo>
                  <a:pt x="177596" y="456120"/>
                </a:lnTo>
                <a:lnTo>
                  <a:pt x="201422" y="0"/>
                </a:lnTo>
                <a:close/>
              </a:path>
              <a:path w="357505" h="686435">
                <a:moveTo>
                  <a:pt x="286740" y="0"/>
                </a:moveTo>
                <a:lnTo>
                  <a:pt x="263906" y="0"/>
                </a:lnTo>
                <a:lnTo>
                  <a:pt x="240042" y="459346"/>
                </a:lnTo>
                <a:lnTo>
                  <a:pt x="262712" y="460552"/>
                </a:lnTo>
                <a:lnTo>
                  <a:pt x="286740" y="0"/>
                </a:lnTo>
                <a:close/>
              </a:path>
              <a:path w="357505" h="686435">
                <a:moveTo>
                  <a:pt x="356882" y="0"/>
                </a:moveTo>
                <a:lnTo>
                  <a:pt x="324599" y="0"/>
                </a:lnTo>
                <a:lnTo>
                  <a:pt x="296468" y="540029"/>
                </a:lnTo>
                <a:lnTo>
                  <a:pt x="295325" y="542277"/>
                </a:lnTo>
                <a:lnTo>
                  <a:pt x="290677" y="546417"/>
                </a:lnTo>
                <a:lnTo>
                  <a:pt x="287997" y="547458"/>
                </a:lnTo>
                <a:lnTo>
                  <a:pt x="287235" y="547458"/>
                </a:lnTo>
                <a:lnTo>
                  <a:pt x="285216" y="547243"/>
                </a:lnTo>
                <a:lnTo>
                  <a:pt x="240042" y="544868"/>
                </a:lnTo>
                <a:lnTo>
                  <a:pt x="240042" y="577126"/>
                </a:lnTo>
                <a:lnTo>
                  <a:pt x="239915" y="579361"/>
                </a:lnTo>
                <a:lnTo>
                  <a:pt x="237020" y="633818"/>
                </a:lnTo>
                <a:lnTo>
                  <a:pt x="236321" y="647268"/>
                </a:lnTo>
                <a:lnTo>
                  <a:pt x="228130" y="654583"/>
                </a:lnTo>
                <a:lnTo>
                  <a:pt x="169570" y="651522"/>
                </a:lnTo>
                <a:lnTo>
                  <a:pt x="162191" y="643382"/>
                </a:lnTo>
                <a:lnTo>
                  <a:pt x="165900" y="573252"/>
                </a:lnTo>
                <a:lnTo>
                  <a:pt x="240042" y="577126"/>
                </a:lnTo>
                <a:lnTo>
                  <a:pt x="240042" y="544868"/>
                </a:lnTo>
                <a:lnTo>
                  <a:pt x="119100" y="538505"/>
                </a:lnTo>
                <a:lnTo>
                  <a:pt x="113474" y="532765"/>
                </a:lnTo>
                <a:lnTo>
                  <a:pt x="115785" y="488353"/>
                </a:lnTo>
                <a:lnTo>
                  <a:pt x="115887" y="486448"/>
                </a:lnTo>
                <a:lnTo>
                  <a:pt x="116014" y="484009"/>
                </a:lnTo>
                <a:lnTo>
                  <a:pt x="119240" y="421881"/>
                </a:lnTo>
                <a:lnTo>
                  <a:pt x="119303" y="420839"/>
                </a:lnTo>
                <a:lnTo>
                  <a:pt x="141224" y="0"/>
                </a:lnTo>
                <a:lnTo>
                  <a:pt x="108991" y="0"/>
                </a:lnTo>
                <a:lnTo>
                  <a:pt x="86982" y="421881"/>
                </a:lnTo>
                <a:lnTo>
                  <a:pt x="66929" y="420839"/>
                </a:lnTo>
                <a:lnTo>
                  <a:pt x="88836" y="0"/>
                </a:lnTo>
                <a:lnTo>
                  <a:pt x="56553" y="0"/>
                </a:lnTo>
                <a:lnTo>
                  <a:pt x="33058" y="451319"/>
                </a:lnTo>
                <a:lnTo>
                  <a:pt x="85280" y="454050"/>
                </a:lnTo>
                <a:lnTo>
                  <a:pt x="85191" y="455803"/>
                </a:lnTo>
                <a:lnTo>
                  <a:pt x="85102" y="457492"/>
                </a:lnTo>
                <a:lnTo>
                  <a:pt x="83540" y="488353"/>
                </a:lnTo>
                <a:lnTo>
                  <a:pt x="45351" y="486448"/>
                </a:lnTo>
                <a:lnTo>
                  <a:pt x="40284" y="484009"/>
                </a:lnTo>
                <a:lnTo>
                  <a:pt x="35852" y="477786"/>
                </a:lnTo>
                <a:lnTo>
                  <a:pt x="32842" y="468655"/>
                </a:lnTo>
                <a:lnTo>
                  <a:pt x="32080" y="457492"/>
                </a:lnTo>
                <a:lnTo>
                  <a:pt x="32169" y="455803"/>
                </a:lnTo>
                <a:lnTo>
                  <a:pt x="32258" y="454050"/>
                </a:lnTo>
                <a:lnTo>
                  <a:pt x="55943" y="0"/>
                </a:lnTo>
                <a:lnTo>
                  <a:pt x="23660" y="0"/>
                </a:lnTo>
                <a:lnTo>
                  <a:pt x="0" y="454050"/>
                </a:lnTo>
                <a:lnTo>
                  <a:pt x="76" y="457492"/>
                </a:lnTo>
                <a:lnTo>
                  <a:pt x="11252" y="499402"/>
                </a:lnTo>
                <a:lnTo>
                  <a:pt x="81838" y="520534"/>
                </a:lnTo>
                <a:lnTo>
                  <a:pt x="81572" y="525995"/>
                </a:lnTo>
                <a:lnTo>
                  <a:pt x="106527" y="566610"/>
                </a:lnTo>
                <a:lnTo>
                  <a:pt x="133731" y="571601"/>
                </a:lnTo>
                <a:lnTo>
                  <a:pt x="133654" y="573227"/>
                </a:lnTo>
                <a:lnTo>
                  <a:pt x="130517" y="632129"/>
                </a:lnTo>
                <a:lnTo>
                  <a:pt x="133400" y="651522"/>
                </a:lnTo>
                <a:lnTo>
                  <a:pt x="135216" y="654583"/>
                </a:lnTo>
                <a:lnTo>
                  <a:pt x="143217" y="667880"/>
                </a:lnTo>
                <a:lnTo>
                  <a:pt x="158407" y="679323"/>
                </a:lnTo>
                <a:lnTo>
                  <a:pt x="177431" y="684250"/>
                </a:lnTo>
                <a:lnTo>
                  <a:pt x="216928" y="686269"/>
                </a:lnTo>
                <a:lnTo>
                  <a:pt x="236385" y="683387"/>
                </a:lnTo>
                <a:lnTo>
                  <a:pt x="252666" y="673608"/>
                </a:lnTo>
                <a:lnTo>
                  <a:pt x="264096" y="658444"/>
                </a:lnTo>
                <a:lnTo>
                  <a:pt x="265087" y="654583"/>
                </a:lnTo>
                <a:lnTo>
                  <a:pt x="268986" y="639394"/>
                </a:lnTo>
                <a:lnTo>
                  <a:pt x="269074" y="637705"/>
                </a:lnTo>
                <a:lnTo>
                  <a:pt x="272211" y="578815"/>
                </a:lnTo>
                <a:lnTo>
                  <a:pt x="283083" y="579361"/>
                </a:lnTo>
                <a:lnTo>
                  <a:pt x="291655" y="578954"/>
                </a:lnTo>
                <a:lnTo>
                  <a:pt x="292188" y="578815"/>
                </a:lnTo>
                <a:lnTo>
                  <a:pt x="299999" y="576872"/>
                </a:lnTo>
                <a:lnTo>
                  <a:pt x="307809" y="573227"/>
                </a:lnTo>
                <a:lnTo>
                  <a:pt x="328803" y="539432"/>
                </a:lnTo>
                <a:lnTo>
                  <a:pt x="328891" y="537743"/>
                </a:lnTo>
                <a:lnTo>
                  <a:pt x="356882" y="0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2881973" y="6250904"/>
            <a:ext cx="551180" cy="1769745"/>
          </a:xfrm>
          <a:custGeom>
            <a:avLst/>
            <a:gdLst/>
            <a:ahLst/>
            <a:cxnLst/>
            <a:rect l="l" t="t" r="r" b="b"/>
            <a:pathLst>
              <a:path w="551180" h="1769745">
                <a:moveTo>
                  <a:pt x="444875" y="1769122"/>
                </a:moveTo>
                <a:lnTo>
                  <a:pt x="383816" y="1755718"/>
                </a:lnTo>
                <a:lnTo>
                  <a:pt x="0" y="363154"/>
                </a:lnTo>
                <a:lnTo>
                  <a:pt x="9504" y="0"/>
                </a:lnTo>
                <a:lnTo>
                  <a:pt x="56410" y="78497"/>
                </a:lnTo>
                <a:lnTo>
                  <a:pt x="30099" y="78497"/>
                </a:lnTo>
                <a:lnTo>
                  <a:pt x="29769" y="98600"/>
                </a:lnTo>
                <a:lnTo>
                  <a:pt x="29716" y="101823"/>
                </a:lnTo>
                <a:lnTo>
                  <a:pt x="70348" y="101823"/>
                </a:lnTo>
                <a:lnTo>
                  <a:pt x="79161" y="116572"/>
                </a:lnTo>
                <a:lnTo>
                  <a:pt x="52932" y="116572"/>
                </a:lnTo>
                <a:lnTo>
                  <a:pt x="29225" y="122745"/>
                </a:lnTo>
                <a:lnTo>
                  <a:pt x="22342" y="347695"/>
                </a:lnTo>
                <a:lnTo>
                  <a:pt x="102820" y="347695"/>
                </a:lnTo>
                <a:lnTo>
                  <a:pt x="24254" y="368180"/>
                </a:lnTo>
                <a:lnTo>
                  <a:pt x="26111" y="375172"/>
                </a:lnTo>
                <a:lnTo>
                  <a:pt x="106715" y="375172"/>
                </a:lnTo>
                <a:lnTo>
                  <a:pt x="83796" y="381071"/>
                </a:lnTo>
                <a:lnTo>
                  <a:pt x="85343" y="387026"/>
                </a:lnTo>
                <a:lnTo>
                  <a:pt x="61290" y="387026"/>
                </a:lnTo>
                <a:lnTo>
                  <a:pt x="31191" y="394783"/>
                </a:lnTo>
                <a:lnTo>
                  <a:pt x="365667" y="1682594"/>
                </a:lnTo>
                <a:lnTo>
                  <a:pt x="446229" y="1682594"/>
                </a:lnTo>
                <a:lnTo>
                  <a:pt x="370802" y="1702314"/>
                </a:lnTo>
                <a:lnTo>
                  <a:pt x="372659" y="1709525"/>
                </a:lnTo>
                <a:lnTo>
                  <a:pt x="452950" y="1709525"/>
                </a:lnTo>
                <a:lnTo>
                  <a:pt x="383311" y="1727770"/>
                </a:lnTo>
                <a:lnTo>
                  <a:pt x="393130" y="1737141"/>
                </a:lnTo>
                <a:lnTo>
                  <a:pt x="406022" y="1745462"/>
                </a:lnTo>
                <a:lnTo>
                  <a:pt x="421720" y="1750331"/>
                </a:lnTo>
                <a:lnTo>
                  <a:pt x="503335" y="1750331"/>
                </a:lnTo>
                <a:lnTo>
                  <a:pt x="492017" y="1756886"/>
                </a:lnTo>
                <a:lnTo>
                  <a:pt x="444875" y="1769122"/>
                </a:lnTo>
                <a:close/>
              </a:path>
              <a:path w="551180" h="1769745">
                <a:moveTo>
                  <a:pt x="70348" y="101823"/>
                </a:moveTo>
                <a:lnTo>
                  <a:pt x="29716" y="101823"/>
                </a:lnTo>
                <a:lnTo>
                  <a:pt x="42171" y="98600"/>
                </a:lnTo>
                <a:lnTo>
                  <a:pt x="30099" y="78497"/>
                </a:lnTo>
                <a:lnTo>
                  <a:pt x="56410" y="78497"/>
                </a:lnTo>
                <a:lnTo>
                  <a:pt x="70348" y="101823"/>
                </a:lnTo>
                <a:close/>
              </a:path>
              <a:path w="551180" h="1769745">
                <a:moveTo>
                  <a:pt x="102820" y="347695"/>
                </a:moveTo>
                <a:lnTo>
                  <a:pt x="22342" y="347695"/>
                </a:lnTo>
                <a:lnTo>
                  <a:pt x="168576" y="309457"/>
                </a:lnTo>
                <a:lnTo>
                  <a:pt x="52932" y="116572"/>
                </a:lnTo>
                <a:lnTo>
                  <a:pt x="79161" y="116572"/>
                </a:lnTo>
                <a:lnTo>
                  <a:pt x="195397" y="311095"/>
                </a:lnTo>
                <a:lnTo>
                  <a:pt x="195561" y="311423"/>
                </a:lnTo>
                <a:lnTo>
                  <a:pt x="199959" y="328357"/>
                </a:lnTo>
                <a:lnTo>
                  <a:pt x="176988" y="328357"/>
                </a:lnTo>
                <a:lnTo>
                  <a:pt x="102820" y="347695"/>
                </a:lnTo>
                <a:close/>
              </a:path>
              <a:path w="551180" h="1769745">
                <a:moveTo>
                  <a:pt x="106715" y="375172"/>
                </a:moveTo>
                <a:lnTo>
                  <a:pt x="26111" y="375172"/>
                </a:lnTo>
                <a:lnTo>
                  <a:pt x="178791" y="335349"/>
                </a:lnTo>
                <a:lnTo>
                  <a:pt x="176988" y="328357"/>
                </a:lnTo>
                <a:lnTo>
                  <a:pt x="199959" y="328357"/>
                </a:lnTo>
                <a:lnTo>
                  <a:pt x="206911" y="355124"/>
                </a:lnTo>
                <a:lnTo>
                  <a:pt x="184193" y="355124"/>
                </a:lnTo>
                <a:lnTo>
                  <a:pt x="152953" y="363154"/>
                </a:lnTo>
                <a:lnTo>
                  <a:pt x="154528" y="369218"/>
                </a:lnTo>
                <a:lnTo>
                  <a:pt x="129846" y="369218"/>
                </a:lnTo>
                <a:lnTo>
                  <a:pt x="106715" y="375172"/>
                </a:lnTo>
                <a:close/>
              </a:path>
              <a:path w="551180" h="1769745">
                <a:moveTo>
                  <a:pt x="543431" y="1650802"/>
                </a:moveTo>
                <a:lnTo>
                  <a:pt x="487429" y="1650802"/>
                </a:lnTo>
                <a:lnTo>
                  <a:pt x="518402" y="1642662"/>
                </a:lnTo>
                <a:lnTo>
                  <a:pt x="183966" y="355124"/>
                </a:lnTo>
                <a:lnTo>
                  <a:pt x="206911" y="355124"/>
                </a:lnTo>
                <a:lnTo>
                  <a:pt x="543431" y="1650802"/>
                </a:lnTo>
                <a:close/>
              </a:path>
              <a:path w="551180" h="1769745">
                <a:moveTo>
                  <a:pt x="498672" y="1668883"/>
                </a:moveTo>
                <a:lnTo>
                  <a:pt x="418327" y="1668883"/>
                </a:lnTo>
                <a:lnTo>
                  <a:pt x="464267" y="1656756"/>
                </a:lnTo>
                <a:lnTo>
                  <a:pt x="129846" y="369218"/>
                </a:lnTo>
                <a:lnTo>
                  <a:pt x="154528" y="369218"/>
                </a:lnTo>
                <a:lnTo>
                  <a:pt x="487429" y="1650802"/>
                </a:lnTo>
                <a:lnTo>
                  <a:pt x="543431" y="1650802"/>
                </a:lnTo>
                <a:lnTo>
                  <a:pt x="546439" y="1662382"/>
                </a:lnTo>
                <a:lnTo>
                  <a:pt x="523536" y="1662382"/>
                </a:lnTo>
                <a:lnTo>
                  <a:pt x="498672" y="1668883"/>
                </a:lnTo>
                <a:close/>
              </a:path>
              <a:path w="551180" h="1769745">
                <a:moveTo>
                  <a:pt x="446229" y="1682594"/>
                </a:moveTo>
                <a:lnTo>
                  <a:pt x="365667" y="1682594"/>
                </a:lnTo>
                <a:lnTo>
                  <a:pt x="395766" y="1674673"/>
                </a:lnTo>
                <a:lnTo>
                  <a:pt x="61290" y="387026"/>
                </a:lnTo>
                <a:lnTo>
                  <a:pt x="85343" y="387026"/>
                </a:lnTo>
                <a:lnTo>
                  <a:pt x="418327" y="1668883"/>
                </a:lnTo>
                <a:lnTo>
                  <a:pt x="498672" y="1668883"/>
                </a:lnTo>
                <a:lnTo>
                  <a:pt x="446229" y="1682594"/>
                </a:lnTo>
                <a:close/>
              </a:path>
              <a:path w="551180" h="1769745">
                <a:moveTo>
                  <a:pt x="452950" y="1709525"/>
                </a:moveTo>
                <a:lnTo>
                  <a:pt x="372659" y="1709525"/>
                </a:lnTo>
                <a:lnTo>
                  <a:pt x="525339" y="1669429"/>
                </a:lnTo>
                <a:lnTo>
                  <a:pt x="523536" y="1662382"/>
                </a:lnTo>
                <a:lnTo>
                  <a:pt x="546439" y="1662382"/>
                </a:lnTo>
                <a:lnTo>
                  <a:pt x="551177" y="1680627"/>
                </a:lnTo>
                <a:lnTo>
                  <a:pt x="551177" y="1681720"/>
                </a:lnTo>
                <a:lnTo>
                  <a:pt x="549182" y="1690187"/>
                </a:lnTo>
                <a:lnTo>
                  <a:pt x="526759" y="1690187"/>
                </a:lnTo>
                <a:lnTo>
                  <a:pt x="452950" y="1709525"/>
                </a:lnTo>
                <a:close/>
              </a:path>
              <a:path w="551180" h="1769745">
                <a:moveTo>
                  <a:pt x="503335" y="1750331"/>
                </a:moveTo>
                <a:lnTo>
                  <a:pt x="421720" y="1750331"/>
                </a:lnTo>
                <a:lnTo>
                  <a:pt x="439958" y="1749347"/>
                </a:lnTo>
                <a:lnTo>
                  <a:pt x="486771" y="1737141"/>
                </a:lnTo>
                <a:lnTo>
                  <a:pt x="504605" y="1728757"/>
                </a:lnTo>
                <a:lnTo>
                  <a:pt x="516408" y="1716647"/>
                </a:lnTo>
                <a:lnTo>
                  <a:pt x="523376" y="1703051"/>
                </a:lnTo>
                <a:lnTo>
                  <a:pt x="526759" y="1690187"/>
                </a:lnTo>
                <a:lnTo>
                  <a:pt x="549182" y="1690187"/>
                </a:lnTo>
                <a:lnTo>
                  <a:pt x="548793" y="1691836"/>
                </a:lnTo>
                <a:lnTo>
                  <a:pt x="539931" y="1714509"/>
                </a:lnTo>
                <a:lnTo>
                  <a:pt x="521902" y="1739579"/>
                </a:lnTo>
                <a:lnTo>
                  <a:pt x="503335" y="1750331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277236" y="2136812"/>
            <a:ext cx="1242060" cy="1125855"/>
          </a:xfrm>
          <a:custGeom>
            <a:avLst/>
            <a:gdLst/>
            <a:ahLst/>
            <a:cxnLst/>
            <a:rect l="l" t="t" r="r" b="b"/>
            <a:pathLst>
              <a:path w="1242059" h="1125854">
                <a:moveTo>
                  <a:pt x="719239" y="387908"/>
                </a:moveTo>
                <a:lnTo>
                  <a:pt x="717384" y="362483"/>
                </a:lnTo>
                <a:lnTo>
                  <a:pt x="707783" y="312585"/>
                </a:lnTo>
                <a:lnTo>
                  <a:pt x="690727" y="265442"/>
                </a:lnTo>
                <a:lnTo>
                  <a:pt x="684771" y="254685"/>
                </a:lnTo>
                <a:lnTo>
                  <a:pt x="684771" y="394728"/>
                </a:lnTo>
                <a:lnTo>
                  <a:pt x="684631" y="408825"/>
                </a:lnTo>
                <a:lnTo>
                  <a:pt x="683793" y="422846"/>
                </a:lnTo>
                <a:lnTo>
                  <a:pt x="677214" y="464185"/>
                </a:lnTo>
                <a:lnTo>
                  <a:pt x="677100" y="464527"/>
                </a:lnTo>
                <a:lnTo>
                  <a:pt x="664629" y="504012"/>
                </a:lnTo>
                <a:lnTo>
                  <a:pt x="646214" y="541782"/>
                </a:lnTo>
                <a:lnTo>
                  <a:pt x="622109" y="576948"/>
                </a:lnTo>
                <a:lnTo>
                  <a:pt x="591121" y="610146"/>
                </a:lnTo>
                <a:lnTo>
                  <a:pt x="555828" y="637705"/>
                </a:lnTo>
                <a:lnTo>
                  <a:pt x="516864" y="659257"/>
                </a:lnTo>
                <a:lnTo>
                  <a:pt x="474827" y="674497"/>
                </a:lnTo>
                <a:lnTo>
                  <a:pt x="430326" y="683082"/>
                </a:lnTo>
                <a:lnTo>
                  <a:pt x="400227" y="684885"/>
                </a:lnTo>
                <a:lnTo>
                  <a:pt x="370395" y="683564"/>
                </a:lnTo>
                <a:lnTo>
                  <a:pt x="311899" y="671499"/>
                </a:lnTo>
                <a:lnTo>
                  <a:pt x="267601" y="653249"/>
                </a:lnTo>
                <a:lnTo>
                  <a:pt x="227609" y="628345"/>
                </a:lnTo>
                <a:lnTo>
                  <a:pt x="192532" y="597547"/>
                </a:lnTo>
                <a:lnTo>
                  <a:pt x="162979" y="561606"/>
                </a:lnTo>
                <a:lnTo>
                  <a:pt x="139560" y="521258"/>
                </a:lnTo>
                <a:lnTo>
                  <a:pt x="122897" y="477266"/>
                </a:lnTo>
                <a:lnTo>
                  <a:pt x="113601" y="430390"/>
                </a:lnTo>
                <a:lnTo>
                  <a:pt x="112052" y="385076"/>
                </a:lnTo>
                <a:lnTo>
                  <a:pt x="117551" y="340702"/>
                </a:lnTo>
                <a:lnTo>
                  <a:pt x="129921" y="297916"/>
                </a:lnTo>
                <a:lnTo>
                  <a:pt x="148945" y="257403"/>
                </a:lnTo>
                <a:lnTo>
                  <a:pt x="174459" y="219798"/>
                </a:lnTo>
                <a:lnTo>
                  <a:pt x="205447" y="186563"/>
                </a:lnTo>
                <a:lnTo>
                  <a:pt x="240715" y="159004"/>
                </a:lnTo>
                <a:lnTo>
                  <a:pt x="279679" y="137439"/>
                </a:lnTo>
                <a:lnTo>
                  <a:pt x="321729" y="122224"/>
                </a:lnTo>
                <a:lnTo>
                  <a:pt x="366242" y="113665"/>
                </a:lnTo>
                <a:lnTo>
                  <a:pt x="411556" y="112128"/>
                </a:lnTo>
                <a:lnTo>
                  <a:pt x="455930" y="117640"/>
                </a:lnTo>
                <a:lnTo>
                  <a:pt x="498690" y="129984"/>
                </a:lnTo>
                <a:lnTo>
                  <a:pt x="539229" y="149009"/>
                </a:lnTo>
                <a:lnTo>
                  <a:pt x="576834" y="174510"/>
                </a:lnTo>
                <a:lnTo>
                  <a:pt x="610057" y="205536"/>
                </a:lnTo>
                <a:lnTo>
                  <a:pt x="637628" y="240830"/>
                </a:lnTo>
                <a:lnTo>
                  <a:pt x="659180" y="279793"/>
                </a:lnTo>
                <a:lnTo>
                  <a:pt x="674408" y="321843"/>
                </a:lnTo>
                <a:lnTo>
                  <a:pt x="682967" y="366356"/>
                </a:lnTo>
                <a:lnTo>
                  <a:pt x="684390" y="385076"/>
                </a:lnTo>
                <a:lnTo>
                  <a:pt x="684504" y="387908"/>
                </a:lnTo>
                <a:lnTo>
                  <a:pt x="684771" y="394728"/>
                </a:lnTo>
                <a:lnTo>
                  <a:pt x="684771" y="254685"/>
                </a:lnTo>
                <a:lnTo>
                  <a:pt x="635698" y="182194"/>
                </a:lnTo>
                <a:lnTo>
                  <a:pt x="598462" y="147421"/>
                </a:lnTo>
                <a:lnTo>
                  <a:pt x="549198" y="114922"/>
                </a:lnTo>
                <a:lnTo>
                  <a:pt x="495223" y="92087"/>
                </a:lnTo>
                <a:lnTo>
                  <a:pt x="429691" y="78663"/>
                </a:lnTo>
                <a:lnTo>
                  <a:pt x="396201" y="77203"/>
                </a:lnTo>
                <a:lnTo>
                  <a:pt x="362369" y="79248"/>
                </a:lnTo>
                <a:lnTo>
                  <a:pt x="312470" y="88836"/>
                </a:lnTo>
                <a:lnTo>
                  <a:pt x="265341" y="105905"/>
                </a:lnTo>
                <a:lnTo>
                  <a:pt x="221792" y="129984"/>
                </a:lnTo>
                <a:lnTo>
                  <a:pt x="182105" y="160934"/>
                </a:lnTo>
                <a:lnTo>
                  <a:pt x="147358" y="198170"/>
                </a:lnTo>
                <a:lnTo>
                  <a:pt x="118783" y="240322"/>
                </a:lnTo>
                <a:lnTo>
                  <a:pt x="97459" y="285750"/>
                </a:lnTo>
                <a:lnTo>
                  <a:pt x="83604" y="333705"/>
                </a:lnTo>
                <a:lnTo>
                  <a:pt x="77419" y="383451"/>
                </a:lnTo>
                <a:lnTo>
                  <a:pt x="77470" y="385076"/>
                </a:lnTo>
                <a:lnTo>
                  <a:pt x="77571" y="387908"/>
                </a:lnTo>
                <a:lnTo>
                  <a:pt x="79133" y="434263"/>
                </a:lnTo>
                <a:lnTo>
                  <a:pt x="84213" y="465074"/>
                </a:lnTo>
                <a:lnTo>
                  <a:pt x="84264" y="465620"/>
                </a:lnTo>
                <a:lnTo>
                  <a:pt x="91694" y="493750"/>
                </a:lnTo>
                <a:lnTo>
                  <a:pt x="92354" y="496150"/>
                </a:lnTo>
                <a:lnTo>
                  <a:pt x="94856" y="503567"/>
                </a:lnTo>
                <a:lnTo>
                  <a:pt x="97104" y="509765"/>
                </a:lnTo>
                <a:lnTo>
                  <a:pt x="99479" y="515886"/>
                </a:lnTo>
                <a:lnTo>
                  <a:pt x="101968" y="521931"/>
                </a:lnTo>
                <a:lnTo>
                  <a:pt x="102679" y="523735"/>
                </a:lnTo>
                <a:lnTo>
                  <a:pt x="116116" y="551484"/>
                </a:lnTo>
                <a:lnTo>
                  <a:pt x="117208" y="553669"/>
                </a:lnTo>
                <a:lnTo>
                  <a:pt x="122288" y="562686"/>
                </a:lnTo>
                <a:lnTo>
                  <a:pt x="126492" y="569353"/>
                </a:lnTo>
                <a:lnTo>
                  <a:pt x="132283" y="578040"/>
                </a:lnTo>
                <a:lnTo>
                  <a:pt x="133705" y="580275"/>
                </a:lnTo>
                <a:lnTo>
                  <a:pt x="151231" y="603275"/>
                </a:lnTo>
                <a:lnTo>
                  <a:pt x="152552" y="604913"/>
                </a:lnTo>
                <a:lnTo>
                  <a:pt x="173088" y="626986"/>
                </a:lnTo>
                <a:lnTo>
                  <a:pt x="173964" y="627964"/>
                </a:lnTo>
                <a:lnTo>
                  <a:pt x="180327" y="633996"/>
                </a:lnTo>
                <a:lnTo>
                  <a:pt x="185813" y="638937"/>
                </a:lnTo>
                <a:lnTo>
                  <a:pt x="191477" y="643801"/>
                </a:lnTo>
                <a:lnTo>
                  <a:pt x="197231" y="648500"/>
                </a:lnTo>
                <a:lnTo>
                  <a:pt x="197777" y="649058"/>
                </a:lnTo>
                <a:lnTo>
                  <a:pt x="243928" y="679907"/>
                </a:lnTo>
                <a:lnTo>
                  <a:pt x="293509" y="701979"/>
                </a:lnTo>
                <a:lnTo>
                  <a:pt x="345897" y="715264"/>
                </a:lnTo>
                <a:lnTo>
                  <a:pt x="400164" y="719467"/>
                </a:lnTo>
                <a:lnTo>
                  <a:pt x="406184" y="719467"/>
                </a:lnTo>
                <a:lnTo>
                  <a:pt x="410819" y="719251"/>
                </a:lnTo>
                <a:lnTo>
                  <a:pt x="416394" y="718921"/>
                </a:lnTo>
                <a:lnTo>
                  <a:pt x="417868" y="718921"/>
                </a:lnTo>
                <a:lnTo>
                  <a:pt x="457885" y="713943"/>
                </a:lnTo>
                <a:lnTo>
                  <a:pt x="518287" y="696341"/>
                </a:lnTo>
                <a:lnTo>
                  <a:pt x="567004" y="671703"/>
                </a:lnTo>
                <a:lnTo>
                  <a:pt x="610933" y="638937"/>
                </a:lnTo>
                <a:lnTo>
                  <a:pt x="649211" y="598525"/>
                </a:lnTo>
                <a:lnTo>
                  <a:pt x="671322" y="567207"/>
                </a:lnTo>
                <a:lnTo>
                  <a:pt x="703237" y="499033"/>
                </a:lnTo>
                <a:lnTo>
                  <a:pt x="716953" y="438175"/>
                </a:lnTo>
                <a:lnTo>
                  <a:pt x="719188" y="394728"/>
                </a:lnTo>
                <a:lnTo>
                  <a:pt x="719239" y="387908"/>
                </a:lnTo>
                <a:close/>
              </a:path>
              <a:path w="1242059" h="1125854">
                <a:moveTo>
                  <a:pt x="1241526" y="1012532"/>
                </a:moveTo>
                <a:lnTo>
                  <a:pt x="1226870" y="974648"/>
                </a:lnTo>
                <a:lnTo>
                  <a:pt x="1206944" y="955751"/>
                </a:lnTo>
                <a:lnTo>
                  <a:pt x="1206944" y="1015161"/>
                </a:lnTo>
                <a:lnTo>
                  <a:pt x="1206792" y="1022159"/>
                </a:lnTo>
                <a:lnTo>
                  <a:pt x="1165974" y="1078738"/>
                </a:lnTo>
                <a:lnTo>
                  <a:pt x="1141666" y="1090980"/>
                </a:lnTo>
                <a:lnTo>
                  <a:pt x="1134668" y="1090790"/>
                </a:lnTo>
                <a:lnTo>
                  <a:pt x="1127937" y="1089279"/>
                </a:lnTo>
                <a:lnTo>
                  <a:pt x="1121651" y="1086510"/>
                </a:lnTo>
                <a:lnTo>
                  <a:pt x="1115936" y="1082509"/>
                </a:lnTo>
                <a:lnTo>
                  <a:pt x="744258" y="762723"/>
                </a:lnTo>
                <a:lnTo>
                  <a:pt x="761466" y="742784"/>
                </a:lnTo>
                <a:lnTo>
                  <a:pt x="711631" y="699909"/>
                </a:lnTo>
                <a:lnTo>
                  <a:pt x="657783" y="653592"/>
                </a:lnTo>
                <a:lnTo>
                  <a:pt x="646430" y="664184"/>
                </a:lnTo>
                <a:lnTo>
                  <a:pt x="610311" y="693889"/>
                </a:lnTo>
                <a:lnTo>
                  <a:pt x="571131" y="718477"/>
                </a:lnTo>
                <a:lnTo>
                  <a:pt x="529247" y="737755"/>
                </a:lnTo>
                <a:lnTo>
                  <a:pt x="485051" y="751560"/>
                </a:lnTo>
                <a:lnTo>
                  <a:pt x="438899" y="759726"/>
                </a:lnTo>
                <a:lnTo>
                  <a:pt x="400519" y="762063"/>
                </a:lnTo>
                <a:lnTo>
                  <a:pt x="362521" y="760399"/>
                </a:lnTo>
                <a:lnTo>
                  <a:pt x="288188" y="745134"/>
                </a:lnTo>
                <a:lnTo>
                  <a:pt x="227164" y="719366"/>
                </a:lnTo>
                <a:lnTo>
                  <a:pt x="171500" y="682650"/>
                </a:lnTo>
                <a:lnTo>
                  <a:pt x="135928" y="650265"/>
                </a:lnTo>
                <a:lnTo>
                  <a:pt x="105283" y="614006"/>
                </a:lnTo>
                <a:lnTo>
                  <a:pt x="79806" y="574306"/>
                </a:lnTo>
                <a:lnTo>
                  <a:pt x="59753" y="531622"/>
                </a:lnTo>
                <a:lnTo>
                  <a:pt x="45377" y="486371"/>
                </a:lnTo>
                <a:lnTo>
                  <a:pt x="36906" y="439013"/>
                </a:lnTo>
                <a:lnTo>
                  <a:pt x="34632" y="390956"/>
                </a:lnTo>
                <a:lnTo>
                  <a:pt x="34696" y="390245"/>
                </a:lnTo>
                <a:lnTo>
                  <a:pt x="38608" y="343649"/>
                </a:lnTo>
                <a:lnTo>
                  <a:pt x="48679" y="297573"/>
                </a:lnTo>
                <a:lnTo>
                  <a:pt x="64693" y="253199"/>
                </a:lnTo>
                <a:lnTo>
                  <a:pt x="86537" y="211035"/>
                </a:lnTo>
                <a:lnTo>
                  <a:pt x="114033" y="171564"/>
                </a:lnTo>
                <a:lnTo>
                  <a:pt x="146392" y="135991"/>
                </a:lnTo>
                <a:lnTo>
                  <a:pt x="182638" y="105346"/>
                </a:lnTo>
                <a:lnTo>
                  <a:pt x="222326" y="79870"/>
                </a:lnTo>
                <a:lnTo>
                  <a:pt x="265010" y="59842"/>
                </a:lnTo>
                <a:lnTo>
                  <a:pt x="310261" y="45466"/>
                </a:lnTo>
                <a:lnTo>
                  <a:pt x="357619" y="37020"/>
                </a:lnTo>
                <a:lnTo>
                  <a:pt x="405688" y="34734"/>
                </a:lnTo>
                <a:lnTo>
                  <a:pt x="453021" y="38684"/>
                </a:lnTo>
                <a:lnTo>
                  <a:pt x="499110" y="48742"/>
                </a:lnTo>
                <a:lnTo>
                  <a:pt x="543471" y="64757"/>
                </a:lnTo>
                <a:lnTo>
                  <a:pt x="585609" y="86601"/>
                </a:lnTo>
                <a:lnTo>
                  <a:pt x="625068" y="114096"/>
                </a:lnTo>
                <a:lnTo>
                  <a:pt x="660641" y="146481"/>
                </a:lnTo>
                <a:lnTo>
                  <a:pt x="691286" y="182740"/>
                </a:lnTo>
                <a:lnTo>
                  <a:pt x="716762" y="222440"/>
                </a:lnTo>
                <a:lnTo>
                  <a:pt x="736815" y="265125"/>
                </a:lnTo>
                <a:lnTo>
                  <a:pt x="751192" y="310375"/>
                </a:lnTo>
                <a:lnTo>
                  <a:pt x="759663" y="357733"/>
                </a:lnTo>
                <a:lnTo>
                  <a:pt x="761936" y="405904"/>
                </a:lnTo>
                <a:lnTo>
                  <a:pt x="757948" y="453313"/>
                </a:lnTo>
                <a:lnTo>
                  <a:pt x="747763" y="499579"/>
                </a:lnTo>
                <a:lnTo>
                  <a:pt x="731481" y="544245"/>
                </a:lnTo>
                <a:lnTo>
                  <a:pt x="709193" y="586943"/>
                </a:lnTo>
                <a:lnTo>
                  <a:pt x="701598" y="599503"/>
                </a:lnTo>
                <a:lnTo>
                  <a:pt x="702576" y="600379"/>
                </a:lnTo>
                <a:lnTo>
                  <a:pt x="806805" y="690016"/>
                </a:lnTo>
                <a:lnTo>
                  <a:pt x="823036" y="671182"/>
                </a:lnTo>
                <a:lnTo>
                  <a:pt x="1194701" y="990904"/>
                </a:lnTo>
                <a:lnTo>
                  <a:pt x="1199565" y="995972"/>
                </a:lnTo>
                <a:lnTo>
                  <a:pt x="1203261" y="1001801"/>
                </a:lnTo>
                <a:lnTo>
                  <a:pt x="1205750" y="1008253"/>
                </a:lnTo>
                <a:lnTo>
                  <a:pt x="1206944" y="1015161"/>
                </a:lnTo>
                <a:lnTo>
                  <a:pt x="1206944" y="955751"/>
                </a:lnTo>
                <a:lnTo>
                  <a:pt x="876134" y="671182"/>
                </a:lnTo>
                <a:lnTo>
                  <a:pt x="841273" y="641184"/>
                </a:lnTo>
                <a:lnTo>
                  <a:pt x="819365" y="622338"/>
                </a:lnTo>
                <a:lnTo>
                  <a:pt x="803148" y="641184"/>
                </a:lnTo>
                <a:lnTo>
                  <a:pt x="746226" y="592239"/>
                </a:lnTo>
                <a:lnTo>
                  <a:pt x="767727" y="547497"/>
                </a:lnTo>
                <a:lnTo>
                  <a:pt x="783336" y="500875"/>
                </a:lnTo>
                <a:lnTo>
                  <a:pt x="792988" y="452780"/>
                </a:lnTo>
                <a:lnTo>
                  <a:pt x="796594" y="403631"/>
                </a:lnTo>
                <a:lnTo>
                  <a:pt x="794080" y="353847"/>
                </a:lnTo>
                <a:lnTo>
                  <a:pt x="784821" y="301993"/>
                </a:lnTo>
                <a:lnTo>
                  <a:pt x="769073" y="252437"/>
                </a:lnTo>
                <a:lnTo>
                  <a:pt x="747115" y="205676"/>
                </a:lnTo>
                <a:lnTo>
                  <a:pt x="719226" y="162191"/>
                </a:lnTo>
                <a:lnTo>
                  <a:pt x="685660" y="122478"/>
                </a:lnTo>
                <a:lnTo>
                  <a:pt x="646696" y="87007"/>
                </a:lnTo>
                <a:lnTo>
                  <a:pt x="585698" y="46774"/>
                </a:lnTo>
                <a:lnTo>
                  <a:pt x="518871" y="18554"/>
                </a:lnTo>
                <a:lnTo>
                  <a:pt x="478523" y="8026"/>
                </a:lnTo>
                <a:lnTo>
                  <a:pt x="437451" y="1828"/>
                </a:lnTo>
                <a:lnTo>
                  <a:pt x="395808" y="0"/>
                </a:lnTo>
                <a:lnTo>
                  <a:pt x="353733" y="2552"/>
                </a:lnTo>
                <a:lnTo>
                  <a:pt x="301879" y="11836"/>
                </a:lnTo>
                <a:lnTo>
                  <a:pt x="252323" y="27584"/>
                </a:lnTo>
                <a:lnTo>
                  <a:pt x="205574" y="49542"/>
                </a:lnTo>
                <a:lnTo>
                  <a:pt x="162090" y="77431"/>
                </a:lnTo>
                <a:lnTo>
                  <a:pt x="122389" y="111010"/>
                </a:lnTo>
                <a:lnTo>
                  <a:pt x="86944" y="149987"/>
                </a:lnTo>
                <a:lnTo>
                  <a:pt x="56819" y="193205"/>
                </a:lnTo>
                <a:lnTo>
                  <a:pt x="32905" y="239382"/>
                </a:lnTo>
                <a:lnTo>
                  <a:pt x="15367" y="287959"/>
                </a:lnTo>
                <a:lnTo>
                  <a:pt x="4343" y="338429"/>
                </a:lnTo>
                <a:lnTo>
                  <a:pt x="0" y="390245"/>
                </a:lnTo>
                <a:lnTo>
                  <a:pt x="38" y="390956"/>
                </a:lnTo>
                <a:lnTo>
                  <a:pt x="2489" y="442899"/>
                </a:lnTo>
                <a:lnTo>
                  <a:pt x="11772" y="494753"/>
                </a:lnTo>
                <a:lnTo>
                  <a:pt x="27495" y="544245"/>
                </a:lnTo>
                <a:lnTo>
                  <a:pt x="49466" y="591058"/>
                </a:lnTo>
                <a:lnTo>
                  <a:pt x="77355" y="634530"/>
                </a:lnTo>
                <a:lnTo>
                  <a:pt x="110909" y="674243"/>
                </a:lnTo>
                <a:lnTo>
                  <a:pt x="149872" y="709688"/>
                </a:lnTo>
                <a:lnTo>
                  <a:pt x="193116" y="739813"/>
                </a:lnTo>
                <a:lnTo>
                  <a:pt x="239293" y="763727"/>
                </a:lnTo>
                <a:lnTo>
                  <a:pt x="287883" y="781265"/>
                </a:lnTo>
                <a:lnTo>
                  <a:pt x="338353" y="792289"/>
                </a:lnTo>
                <a:lnTo>
                  <a:pt x="390156" y="796632"/>
                </a:lnTo>
                <a:lnTo>
                  <a:pt x="442772" y="794143"/>
                </a:lnTo>
                <a:lnTo>
                  <a:pt x="490258" y="785939"/>
                </a:lnTo>
                <a:lnTo>
                  <a:pt x="535952" y="772248"/>
                </a:lnTo>
                <a:lnTo>
                  <a:pt x="559257" y="762063"/>
                </a:lnTo>
                <a:lnTo>
                  <a:pt x="579475" y="753237"/>
                </a:lnTo>
                <a:lnTo>
                  <a:pt x="620458" y="729068"/>
                </a:lnTo>
                <a:lnTo>
                  <a:pt x="658495" y="699909"/>
                </a:lnTo>
                <a:lnTo>
                  <a:pt x="712571" y="746455"/>
                </a:lnTo>
                <a:lnTo>
                  <a:pt x="695363" y="766445"/>
                </a:lnTo>
                <a:lnTo>
                  <a:pt x="696569" y="767422"/>
                </a:lnTo>
                <a:lnTo>
                  <a:pt x="1093381" y="1108735"/>
                </a:lnTo>
                <a:lnTo>
                  <a:pt x="1104671" y="1116685"/>
                </a:lnTo>
                <a:lnTo>
                  <a:pt x="1117130" y="1122197"/>
                </a:lnTo>
                <a:lnTo>
                  <a:pt x="1130439" y="1125169"/>
                </a:lnTo>
                <a:lnTo>
                  <a:pt x="1144282" y="1125499"/>
                </a:lnTo>
                <a:lnTo>
                  <a:pt x="1157960" y="1123124"/>
                </a:lnTo>
                <a:lnTo>
                  <a:pt x="1192250" y="1101305"/>
                </a:lnTo>
                <a:lnTo>
                  <a:pt x="1224749" y="1063498"/>
                </a:lnTo>
                <a:lnTo>
                  <a:pt x="1241183" y="1026388"/>
                </a:lnTo>
                <a:lnTo>
                  <a:pt x="1241285" y="1022159"/>
                </a:lnTo>
                <a:lnTo>
                  <a:pt x="1241526" y="1012532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16550392" y="1028754"/>
            <a:ext cx="548640" cy="502284"/>
            <a:chOff x="16550392" y="1028754"/>
            <a:chExt cx="548640" cy="502284"/>
          </a:xfrm>
        </p:grpSpPr>
        <p:sp>
          <p:nvSpPr>
            <p:cNvPr id="51" name="object 51" descr=""/>
            <p:cNvSpPr/>
            <p:nvPr/>
          </p:nvSpPr>
          <p:spPr>
            <a:xfrm>
              <a:off x="16550392" y="1028754"/>
              <a:ext cx="548640" cy="502284"/>
            </a:xfrm>
            <a:custGeom>
              <a:avLst/>
              <a:gdLst/>
              <a:ahLst/>
              <a:cxnLst/>
              <a:rect l="l" t="t" r="r" b="b"/>
              <a:pathLst>
                <a:path w="548640" h="502284">
                  <a:moveTo>
                    <a:pt x="208890" y="502178"/>
                  </a:moveTo>
                  <a:lnTo>
                    <a:pt x="0" y="0"/>
                  </a:lnTo>
                  <a:lnTo>
                    <a:pt x="35944" y="0"/>
                  </a:lnTo>
                  <a:lnTo>
                    <a:pt x="215882" y="432639"/>
                  </a:lnTo>
                  <a:lnTo>
                    <a:pt x="308637" y="295472"/>
                  </a:lnTo>
                  <a:lnTo>
                    <a:pt x="254284" y="258709"/>
                  </a:lnTo>
                  <a:lnTo>
                    <a:pt x="269580" y="236148"/>
                  </a:lnTo>
                  <a:lnTo>
                    <a:pt x="323933" y="272857"/>
                  </a:lnTo>
                  <a:lnTo>
                    <a:pt x="376865" y="194632"/>
                  </a:lnTo>
                  <a:lnTo>
                    <a:pt x="323059" y="158251"/>
                  </a:lnTo>
                  <a:lnTo>
                    <a:pt x="338354" y="135636"/>
                  </a:lnTo>
                  <a:lnTo>
                    <a:pt x="392161" y="172017"/>
                  </a:lnTo>
                  <a:lnTo>
                    <a:pt x="445039" y="93793"/>
                  </a:lnTo>
                  <a:lnTo>
                    <a:pt x="390740" y="57029"/>
                  </a:lnTo>
                  <a:lnTo>
                    <a:pt x="406036" y="34414"/>
                  </a:lnTo>
                  <a:lnTo>
                    <a:pt x="460334" y="71177"/>
                  </a:lnTo>
                  <a:lnTo>
                    <a:pt x="508514" y="0"/>
                  </a:lnTo>
                  <a:lnTo>
                    <a:pt x="548555" y="0"/>
                  </a:lnTo>
                  <a:lnTo>
                    <a:pt x="208890" y="502178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756988" y="1028754"/>
              <a:ext cx="85599" cy="77132"/>
            </a:xfrm>
            <a:prstGeom prst="rect">
              <a:avLst/>
            </a:prstGeom>
          </p:spPr>
        </p:pic>
      </p:grpSp>
      <p:sp>
        <p:nvSpPr>
          <p:cNvPr id="53" name="object 53" descr=""/>
          <p:cNvSpPr/>
          <p:nvPr/>
        </p:nvSpPr>
        <p:spPr>
          <a:xfrm>
            <a:off x="14090358" y="9191593"/>
            <a:ext cx="461009" cy="161925"/>
          </a:xfrm>
          <a:custGeom>
            <a:avLst/>
            <a:gdLst/>
            <a:ahLst/>
            <a:cxnLst/>
            <a:rect l="l" t="t" r="r" b="b"/>
            <a:pathLst>
              <a:path w="461009" h="161925">
                <a:moveTo>
                  <a:pt x="460880" y="161693"/>
                </a:moveTo>
                <a:lnTo>
                  <a:pt x="421222" y="161693"/>
                </a:lnTo>
                <a:lnTo>
                  <a:pt x="413028" y="151860"/>
                </a:lnTo>
                <a:lnTo>
                  <a:pt x="408548" y="147217"/>
                </a:lnTo>
                <a:lnTo>
                  <a:pt x="376409" y="119522"/>
                </a:lnTo>
                <a:lnTo>
                  <a:pt x="339692" y="97937"/>
                </a:lnTo>
                <a:lnTo>
                  <a:pt x="299329" y="82897"/>
                </a:lnTo>
                <a:lnTo>
                  <a:pt x="256251" y="74837"/>
                </a:lnTo>
                <a:lnTo>
                  <a:pt x="248057" y="74018"/>
                </a:lnTo>
                <a:lnTo>
                  <a:pt x="240628" y="69976"/>
                </a:lnTo>
                <a:lnTo>
                  <a:pt x="235493" y="63639"/>
                </a:lnTo>
                <a:lnTo>
                  <a:pt x="230467" y="69429"/>
                </a:lnTo>
                <a:lnTo>
                  <a:pt x="223311" y="73089"/>
                </a:lnTo>
                <a:lnTo>
                  <a:pt x="176514" y="79168"/>
                </a:lnTo>
                <a:lnTo>
                  <a:pt x="111463" y="102668"/>
                </a:lnTo>
                <a:lnTo>
                  <a:pt x="70415" y="130236"/>
                </a:lnTo>
                <a:lnTo>
                  <a:pt x="39603" y="161693"/>
                </a:lnTo>
                <a:lnTo>
                  <a:pt x="0" y="161693"/>
                </a:lnTo>
                <a:lnTo>
                  <a:pt x="28221" y="126029"/>
                </a:lnTo>
                <a:lnTo>
                  <a:pt x="63366" y="95158"/>
                </a:lnTo>
                <a:lnTo>
                  <a:pt x="96364" y="74468"/>
                </a:lnTo>
                <a:lnTo>
                  <a:pt x="132010" y="58647"/>
                </a:lnTo>
                <a:lnTo>
                  <a:pt x="169797" y="47877"/>
                </a:lnTo>
                <a:lnTo>
                  <a:pt x="211184" y="42171"/>
                </a:lnTo>
                <a:lnTo>
                  <a:pt x="212277" y="17698"/>
                </a:lnTo>
                <a:lnTo>
                  <a:pt x="214735" y="11963"/>
                </a:lnTo>
                <a:lnTo>
                  <a:pt x="220689" y="5899"/>
                </a:lnTo>
                <a:lnTo>
                  <a:pt x="227353" y="1365"/>
                </a:lnTo>
                <a:lnTo>
                  <a:pt x="231997" y="0"/>
                </a:lnTo>
                <a:lnTo>
                  <a:pt x="242430" y="655"/>
                </a:lnTo>
                <a:lnTo>
                  <a:pt x="261550" y="27039"/>
                </a:lnTo>
                <a:lnTo>
                  <a:pt x="260730" y="43154"/>
                </a:lnTo>
                <a:lnTo>
                  <a:pt x="308975" y="52383"/>
                </a:lnTo>
                <a:lnTo>
                  <a:pt x="354209" y="69423"/>
                </a:lnTo>
                <a:lnTo>
                  <a:pt x="395407" y="93785"/>
                </a:lnTo>
                <a:lnTo>
                  <a:pt x="431546" y="124984"/>
                </a:lnTo>
                <a:lnTo>
                  <a:pt x="454284" y="152109"/>
                </a:lnTo>
                <a:lnTo>
                  <a:pt x="460880" y="161693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191809" y="8557930"/>
            <a:ext cx="497840" cy="795655"/>
          </a:xfrm>
          <a:custGeom>
            <a:avLst/>
            <a:gdLst/>
            <a:ahLst/>
            <a:cxnLst/>
            <a:rect l="l" t="t" r="r" b="b"/>
            <a:pathLst>
              <a:path w="497840" h="795654">
                <a:moveTo>
                  <a:pt x="109516" y="795356"/>
                </a:moveTo>
                <a:lnTo>
                  <a:pt x="89741" y="795356"/>
                </a:lnTo>
                <a:lnTo>
                  <a:pt x="63575" y="738381"/>
                </a:lnTo>
                <a:lnTo>
                  <a:pt x="57679" y="723079"/>
                </a:lnTo>
                <a:lnTo>
                  <a:pt x="46436" y="682826"/>
                </a:lnTo>
                <a:lnTo>
                  <a:pt x="38532" y="624260"/>
                </a:lnTo>
                <a:lnTo>
                  <a:pt x="42653" y="554018"/>
                </a:lnTo>
                <a:lnTo>
                  <a:pt x="42872" y="552871"/>
                </a:lnTo>
                <a:lnTo>
                  <a:pt x="25555" y="515233"/>
                </a:lnTo>
                <a:lnTo>
                  <a:pt x="9386" y="464481"/>
                </a:lnTo>
                <a:lnTo>
                  <a:pt x="0" y="390173"/>
                </a:lnTo>
                <a:lnTo>
                  <a:pt x="2299" y="345786"/>
                </a:lnTo>
                <a:lnTo>
                  <a:pt x="12184" y="298757"/>
                </a:lnTo>
                <a:lnTo>
                  <a:pt x="31845" y="250724"/>
                </a:lnTo>
                <a:lnTo>
                  <a:pt x="63475" y="203321"/>
                </a:lnTo>
                <a:lnTo>
                  <a:pt x="109265" y="158186"/>
                </a:lnTo>
                <a:lnTo>
                  <a:pt x="171407" y="116954"/>
                </a:lnTo>
                <a:lnTo>
                  <a:pt x="180268" y="112908"/>
                </a:lnTo>
                <a:lnTo>
                  <a:pt x="195886" y="104629"/>
                </a:lnTo>
                <a:lnTo>
                  <a:pt x="217989" y="90277"/>
                </a:lnTo>
                <a:lnTo>
                  <a:pt x="243404" y="69375"/>
                </a:lnTo>
                <a:lnTo>
                  <a:pt x="244879" y="68009"/>
                </a:lnTo>
                <a:lnTo>
                  <a:pt x="235647" y="20867"/>
                </a:lnTo>
                <a:lnTo>
                  <a:pt x="342278" y="0"/>
                </a:lnTo>
                <a:lnTo>
                  <a:pt x="352838" y="54025"/>
                </a:lnTo>
                <a:lnTo>
                  <a:pt x="305951" y="54025"/>
                </a:lnTo>
                <a:lnTo>
                  <a:pt x="289618" y="57193"/>
                </a:lnTo>
                <a:lnTo>
                  <a:pt x="255675" y="119483"/>
                </a:lnTo>
                <a:lnTo>
                  <a:pt x="204984" y="152032"/>
                </a:lnTo>
                <a:lnTo>
                  <a:pt x="192493" y="157869"/>
                </a:lnTo>
                <a:lnTo>
                  <a:pt x="144981" y="188691"/>
                </a:lnTo>
                <a:lnTo>
                  <a:pt x="106637" y="223879"/>
                </a:lnTo>
                <a:lnTo>
                  <a:pt x="77501" y="263354"/>
                </a:lnTo>
                <a:lnTo>
                  <a:pt x="57616" y="307038"/>
                </a:lnTo>
                <a:lnTo>
                  <a:pt x="47023" y="354851"/>
                </a:lnTo>
                <a:lnTo>
                  <a:pt x="44565" y="375390"/>
                </a:lnTo>
                <a:lnTo>
                  <a:pt x="97889" y="375390"/>
                </a:lnTo>
                <a:lnTo>
                  <a:pt x="84884" y="401461"/>
                </a:lnTo>
                <a:lnTo>
                  <a:pt x="71605" y="456619"/>
                </a:lnTo>
                <a:lnTo>
                  <a:pt x="69475" y="473554"/>
                </a:lnTo>
                <a:lnTo>
                  <a:pt x="125031" y="473554"/>
                </a:lnTo>
                <a:lnTo>
                  <a:pt x="115777" y="486042"/>
                </a:lnTo>
                <a:lnTo>
                  <a:pt x="95849" y="529506"/>
                </a:lnTo>
                <a:lnTo>
                  <a:pt x="85152" y="577070"/>
                </a:lnTo>
                <a:lnTo>
                  <a:pt x="82585" y="597883"/>
                </a:lnTo>
                <a:lnTo>
                  <a:pt x="135637" y="597883"/>
                </a:lnTo>
                <a:lnTo>
                  <a:pt x="126570" y="614439"/>
                </a:lnTo>
                <a:lnTo>
                  <a:pt x="111567" y="666408"/>
                </a:lnTo>
                <a:lnTo>
                  <a:pt x="107440" y="728057"/>
                </a:lnTo>
                <a:lnTo>
                  <a:pt x="109516" y="795356"/>
                </a:lnTo>
                <a:close/>
              </a:path>
              <a:path w="497840" h="795654">
                <a:moveTo>
                  <a:pt x="497744" y="795356"/>
                </a:moveTo>
                <a:lnTo>
                  <a:pt x="450874" y="795356"/>
                </a:lnTo>
                <a:lnTo>
                  <a:pt x="305951" y="54025"/>
                </a:lnTo>
                <a:lnTo>
                  <a:pt x="352838" y="54025"/>
                </a:lnTo>
                <a:lnTo>
                  <a:pt x="497744" y="795356"/>
                </a:lnTo>
                <a:close/>
              </a:path>
              <a:path w="497840" h="795654">
                <a:moveTo>
                  <a:pt x="97889" y="375390"/>
                </a:moveTo>
                <a:lnTo>
                  <a:pt x="44565" y="375390"/>
                </a:lnTo>
                <a:lnTo>
                  <a:pt x="53852" y="356927"/>
                </a:lnTo>
                <a:lnTo>
                  <a:pt x="88258" y="304483"/>
                </a:lnTo>
                <a:lnTo>
                  <a:pt x="126618" y="266730"/>
                </a:lnTo>
                <a:lnTo>
                  <a:pt x="174999" y="232482"/>
                </a:lnTo>
                <a:lnTo>
                  <a:pt x="219429" y="210274"/>
                </a:lnTo>
                <a:lnTo>
                  <a:pt x="259299" y="195495"/>
                </a:lnTo>
                <a:lnTo>
                  <a:pt x="313927" y="181358"/>
                </a:lnTo>
                <a:lnTo>
                  <a:pt x="324933" y="237732"/>
                </a:lnTo>
                <a:lnTo>
                  <a:pt x="278037" y="237732"/>
                </a:lnTo>
                <a:lnTo>
                  <a:pt x="274213" y="238934"/>
                </a:lnTo>
                <a:lnTo>
                  <a:pt x="207429" y="266730"/>
                </a:lnTo>
                <a:lnTo>
                  <a:pt x="171542" y="289237"/>
                </a:lnTo>
                <a:lnTo>
                  <a:pt x="137434" y="318625"/>
                </a:lnTo>
                <a:lnTo>
                  <a:pt x="107687" y="355747"/>
                </a:lnTo>
                <a:lnTo>
                  <a:pt x="97889" y="375390"/>
                </a:lnTo>
                <a:close/>
              </a:path>
              <a:path w="497840" h="795654">
                <a:moveTo>
                  <a:pt x="125031" y="473554"/>
                </a:moveTo>
                <a:lnTo>
                  <a:pt x="69475" y="473554"/>
                </a:lnTo>
                <a:lnTo>
                  <a:pt x="78324" y="458968"/>
                </a:lnTo>
                <a:lnTo>
                  <a:pt x="102733" y="424970"/>
                </a:lnTo>
                <a:lnTo>
                  <a:pt x="132786" y="393758"/>
                </a:lnTo>
                <a:lnTo>
                  <a:pt x="168370" y="365435"/>
                </a:lnTo>
                <a:lnTo>
                  <a:pt x="209372" y="340102"/>
                </a:lnTo>
                <a:lnTo>
                  <a:pt x="219384" y="335586"/>
                </a:lnTo>
                <a:lnTo>
                  <a:pt x="236289" y="326520"/>
                </a:lnTo>
                <a:lnTo>
                  <a:pt x="259688" y="310890"/>
                </a:lnTo>
                <a:lnTo>
                  <a:pt x="286231" y="288043"/>
                </a:lnTo>
                <a:lnTo>
                  <a:pt x="287651" y="286677"/>
                </a:lnTo>
                <a:lnTo>
                  <a:pt x="278037" y="237732"/>
                </a:lnTo>
                <a:lnTo>
                  <a:pt x="324933" y="237732"/>
                </a:lnTo>
                <a:lnTo>
                  <a:pt x="337252" y="300826"/>
                </a:lnTo>
                <a:lnTo>
                  <a:pt x="329495" y="309347"/>
                </a:lnTo>
                <a:lnTo>
                  <a:pt x="297512" y="339597"/>
                </a:lnTo>
                <a:lnTo>
                  <a:pt x="267583" y="361160"/>
                </a:lnTo>
                <a:lnTo>
                  <a:pt x="243851" y="374735"/>
                </a:lnTo>
                <a:lnTo>
                  <a:pt x="230458" y="381017"/>
                </a:lnTo>
                <a:lnTo>
                  <a:pt x="183131" y="411722"/>
                </a:lnTo>
                <a:lnTo>
                  <a:pt x="144888" y="446755"/>
                </a:lnTo>
                <a:lnTo>
                  <a:pt x="125031" y="473554"/>
                </a:lnTo>
                <a:close/>
              </a:path>
              <a:path w="497840" h="795654">
                <a:moveTo>
                  <a:pt x="135637" y="597883"/>
                </a:moveTo>
                <a:lnTo>
                  <a:pt x="82585" y="597883"/>
                </a:lnTo>
                <a:lnTo>
                  <a:pt x="91981" y="579146"/>
                </a:lnTo>
                <a:lnTo>
                  <a:pt x="127047" y="526014"/>
                </a:lnTo>
                <a:lnTo>
                  <a:pt x="169665" y="484653"/>
                </a:lnTo>
                <a:lnTo>
                  <a:pt x="215770" y="453649"/>
                </a:lnTo>
                <a:lnTo>
                  <a:pt x="261297" y="431591"/>
                </a:lnTo>
                <a:lnTo>
                  <a:pt x="302181" y="417064"/>
                </a:lnTo>
                <a:lnTo>
                  <a:pt x="357354" y="403632"/>
                </a:lnTo>
                <a:lnTo>
                  <a:pt x="368173" y="458968"/>
                </a:lnTo>
                <a:lnTo>
                  <a:pt x="368237" y="459296"/>
                </a:lnTo>
                <a:lnTo>
                  <a:pt x="321356" y="459296"/>
                </a:lnTo>
                <a:lnTo>
                  <a:pt x="317532" y="460389"/>
                </a:lnTo>
                <a:lnTo>
                  <a:pt x="249822" y="487109"/>
                </a:lnTo>
                <a:lnTo>
                  <a:pt x="214074" y="508486"/>
                </a:lnTo>
                <a:lnTo>
                  <a:pt x="180099" y="536292"/>
                </a:lnTo>
                <a:lnTo>
                  <a:pt x="150173" y="571338"/>
                </a:lnTo>
                <a:lnTo>
                  <a:pt x="135637" y="597883"/>
                </a:lnTo>
                <a:close/>
              </a:path>
              <a:path w="497840" h="795654">
                <a:moveTo>
                  <a:pt x="433940" y="795356"/>
                </a:moveTo>
                <a:lnTo>
                  <a:pt x="387071" y="795356"/>
                </a:lnTo>
                <a:lnTo>
                  <a:pt x="321356" y="459296"/>
                </a:lnTo>
                <a:lnTo>
                  <a:pt x="368237" y="459296"/>
                </a:lnTo>
                <a:lnTo>
                  <a:pt x="433940" y="79535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497778" y="9260979"/>
            <a:ext cx="673735" cy="92710"/>
          </a:xfrm>
          <a:custGeom>
            <a:avLst/>
            <a:gdLst/>
            <a:ahLst/>
            <a:cxnLst/>
            <a:rect l="l" t="t" r="r" b="b"/>
            <a:pathLst>
              <a:path w="673734" h="92709">
                <a:moveTo>
                  <a:pt x="615099" y="92316"/>
                </a:moveTo>
                <a:lnTo>
                  <a:pt x="610946" y="58496"/>
                </a:lnTo>
                <a:lnTo>
                  <a:pt x="608380" y="58826"/>
                </a:lnTo>
                <a:lnTo>
                  <a:pt x="344919" y="92316"/>
                </a:lnTo>
                <a:lnTo>
                  <a:pt x="551230" y="92316"/>
                </a:lnTo>
                <a:lnTo>
                  <a:pt x="588327" y="87566"/>
                </a:lnTo>
                <a:lnTo>
                  <a:pt x="588873" y="92316"/>
                </a:lnTo>
                <a:lnTo>
                  <a:pt x="615099" y="92316"/>
                </a:lnTo>
                <a:close/>
              </a:path>
              <a:path w="673734" h="92709">
                <a:moveTo>
                  <a:pt x="673214" y="92316"/>
                </a:moveTo>
                <a:lnTo>
                  <a:pt x="661466" y="0"/>
                </a:lnTo>
                <a:lnTo>
                  <a:pt x="34632" y="79641"/>
                </a:lnTo>
                <a:lnTo>
                  <a:pt x="33870" y="73139"/>
                </a:lnTo>
                <a:lnTo>
                  <a:pt x="18415" y="81711"/>
                </a:lnTo>
                <a:lnTo>
                  <a:pt x="6553" y="83185"/>
                </a:lnTo>
                <a:lnTo>
                  <a:pt x="7162" y="88163"/>
                </a:lnTo>
                <a:lnTo>
                  <a:pt x="0" y="92316"/>
                </a:lnTo>
                <a:lnTo>
                  <a:pt x="141490" y="92316"/>
                </a:lnTo>
                <a:lnTo>
                  <a:pt x="638962" y="29108"/>
                </a:lnTo>
                <a:lnTo>
                  <a:pt x="647001" y="92316"/>
                </a:lnTo>
                <a:lnTo>
                  <a:pt x="673214" y="92316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1461966" y="8640152"/>
            <a:ext cx="289560" cy="713740"/>
          </a:xfrm>
          <a:custGeom>
            <a:avLst/>
            <a:gdLst/>
            <a:ahLst/>
            <a:cxnLst/>
            <a:rect l="l" t="t" r="r" b="b"/>
            <a:pathLst>
              <a:path w="289559" h="713740">
                <a:moveTo>
                  <a:pt x="95377" y="144538"/>
                </a:moveTo>
                <a:lnTo>
                  <a:pt x="94437" y="133883"/>
                </a:lnTo>
                <a:lnTo>
                  <a:pt x="37084" y="139014"/>
                </a:lnTo>
                <a:lnTo>
                  <a:pt x="38011" y="149720"/>
                </a:lnTo>
                <a:lnTo>
                  <a:pt x="95377" y="144538"/>
                </a:lnTo>
                <a:close/>
              </a:path>
              <a:path w="289559" h="713740">
                <a:moveTo>
                  <a:pt x="110451" y="311480"/>
                </a:moveTo>
                <a:lnTo>
                  <a:pt x="109461" y="300824"/>
                </a:lnTo>
                <a:lnTo>
                  <a:pt x="52108" y="305955"/>
                </a:lnTo>
                <a:lnTo>
                  <a:pt x="53035" y="316661"/>
                </a:lnTo>
                <a:lnTo>
                  <a:pt x="110451" y="311480"/>
                </a:lnTo>
                <a:close/>
              </a:path>
              <a:path w="289559" h="713740">
                <a:moveTo>
                  <a:pt x="125196" y="57683"/>
                </a:moveTo>
                <a:lnTo>
                  <a:pt x="124269" y="47028"/>
                </a:lnTo>
                <a:lnTo>
                  <a:pt x="29552" y="55549"/>
                </a:lnTo>
                <a:lnTo>
                  <a:pt x="30530" y="66255"/>
                </a:lnTo>
                <a:lnTo>
                  <a:pt x="125196" y="57683"/>
                </a:lnTo>
                <a:close/>
              </a:path>
              <a:path w="289559" h="713740">
                <a:moveTo>
                  <a:pt x="125476" y="478409"/>
                </a:moveTo>
                <a:lnTo>
                  <a:pt x="124485" y="467753"/>
                </a:lnTo>
                <a:lnTo>
                  <a:pt x="67132" y="472948"/>
                </a:lnTo>
                <a:lnTo>
                  <a:pt x="68059" y="483603"/>
                </a:lnTo>
                <a:lnTo>
                  <a:pt x="125476" y="478409"/>
                </a:lnTo>
                <a:close/>
              </a:path>
              <a:path w="289559" h="713740">
                <a:moveTo>
                  <a:pt x="140220" y="224675"/>
                </a:moveTo>
                <a:lnTo>
                  <a:pt x="139293" y="213969"/>
                </a:lnTo>
                <a:lnTo>
                  <a:pt x="44564" y="222491"/>
                </a:lnTo>
                <a:lnTo>
                  <a:pt x="45554" y="233197"/>
                </a:lnTo>
                <a:lnTo>
                  <a:pt x="140220" y="224675"/>
                </a:lnTo>
                <a:close/>
              </a:path>
              <a:path w="289559" h="713740">
                <a:moveTo>
                  <a:pt x="142074" y="645236"/>
                </a:moveTo>
                <a:lnTo>
                  <a:pt x="141147" y="634593"/>
                </a:lnTo>
                <a:lnTo>
                  <a:pt x="82156" y="639889"/>
                </a:lnTo>
                <a:lnTo>
                  <a:pt x="83083" y="650544"/>
                </a:lnTo>
                <a:lnTo>
                  <a:pt x="142074" y="645236"/>
                </a:lnTo>
                <a:close/>
              </a:path>
              <a:path w="289559" h="713740">
                <a:moveTo>
                  <a:pt x="155244" y="391617"/>
                </a:moveTo>
                <a:lnTo>
                  <a:pt x="154317" y="380961"/>
                </a:lnTo>
                <a:lnTo>
                  <a:pt x="59651" y="389483"/>
                </a:lnTo>
                <a:lnTo>
                  <a:pt x="60579" y="400138"/>
                </a:lnTo>
                <a:lnTo>
                  <a:pt x="155244" y="391617"/>
                </a:lnTo>
                <a:close/>
              </a:path>
              <a:path w="289559" h="713740">
                <a:moveTo>
                  <a:pt x="170268" y="558546"/>
                </a:moveTo>
                <a:lnTo>
                  <a:pt x="169341" y="547890"/>
                </a:lnTo>
                <a:lnTo>
                  <a:pt x="74612" y="556412"/>
                </a:lnTo>
                <a:lnTo>
                  <a:pt x="75603" y="567067"/>
                </a:lnTo>
                <a:lnTo>
                  <a:pt x="170268" y="558546"/>
                </a:lnTo>
                <a:close/>
              </a:path>
              <a:path w="289559" h="713740">
                <a:moveTo>
                  <a:pt x="289509" y="713143"/>
                </a:moveTo>
                <a:lnTo>
                  <a:pt x="227672" y="25565"/>
                </a:lnTo>
                <a:lnTo>
                  <a:pt x="197472" y="0"/>
                </a:lnTo>
                <a:lnTo>
                  <a:pt x="18453" y="16116"/>
                </a:lnTo>
                <a:lnTo>
                  <a:pt x="11684" y="19710"/>
                </a:lnTo>
                <a:lnTo>
                  <a:pt x="2235" y="31292"/>
                </a:lnTo>
                <a:lnTo>
                  <a:pt x="0" y="38557"/>
                </a:lnTo>
                <a:lnTo>
                  <a:pt x="711" y="45986"/>
                </a:lnTo>
                <a:lnTo>
                  <a:pt x="60744" y="713143"/>
                </a:lnTo>
                <a:lnTo>
                  <a:pt x="80733" y="713143"/>
                </a:lnTo>
                <a:lnTo>
                  <a:pt x="20154" y="39712"/>
                </a:lnTo>
                <a:lnTo>
                  <a:pt x="23317" y="35661"/>
                </a:lnTo>
                <a:lnTo>
                  <a:pt x="203530" y="19494"/>
                </a:lnTo>
                <a:lnTo>
                  <a:pt x="207416" y="22834"/>
                </a:lnTo>
                <a:lnTo>
                  <a:pt x="269519" y="713143"/>
                </a:lnTo>
                <a:lnTo>
                  <a:pt x="289509" y="713143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7" name="object 57" descr=""/>
          <p:cNvGrpSpPr/>
          <p:nvPr/>
        </p:nvGrpSpPr>
        <p:grpSpPr>
          <a:xfrm>
            <a:off x="15217404" y="7737992"/>
            <a:ext cx="394970" cy="1615440"/>
            <a:chOff x="15217404" y="7737992"/>
            <a:chExt cx="394970" cy="1615440"/>
          </a:xfrm>
        </p:grpSpPr>
        <p:pic>
          <p:nvPicPr>
            <p:cNvPr id="58" name="object 5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17404" y="9131450"/>
              <a:ext cx="74236" cy="221836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15302725" y="7737995"/>
              <a:ext cx="309880" cy="1615440"/>
            </a:xfrm>
            <a:custGeom>
              <a:avLst/>
              <a:gdLst/>
              <a:ahLst/>
              <a:cxnLst/>
              <a:rect l="l" t="t" r="r" b="b"/>
              <a:pathLst>
                <a:path w="309880" h="1615440">
                  <a:moveTo>
                    <a:pt x="149123" y="527685"/>
                  </a:moveTo>
                  <a:lnTo>
                    <a:pt x="126403" y="526542"/>
                  </a:lnTo>
                  <a:lnTo>
                    <a:pt x="69646" y="1615300"/>
                  </a:lnTo>
                  <a:lnTo>
                    <a:pt x="92430" y="1615300"/>
                  </a:lnTo>
                  <a:lnTo>
                    <a:pt x="149123" y="527685"/>
                  </a:lnTo>
                  <a:close/>
                </a:path>
                <a:path w="309880" h="1615440">
                  <a:moveTo>
                    <a:pt x="234289" y="532117"/>
                  </a:moveTo>
                  <a:lnTo>
                    <a:pt x="211239" y="530910"/>
                  </a:lnTo>
                  <a:lnTo>
                    <a:pt x="154914" y="1615300"/>
                  </a:lnTo>
                  <a:lnTo>
                    <a:pt x="177749" y="1615300"/>
                  </a:lnTo>
                  <a:lnTo>
                    <a:pt x="234289" y="532117"/>
                  </a:lnTo>
                  <a:close/>
                </a:path>
                <a:path w="309880" h="1615440">
                  <a:moveTo>
                    <a:pt x="309397" y="432701"/>
                  </a:moveTo>
                  <a:lnTo>
                    <a:pt x="309346" y="430288"/>
                  </a:lnTo>
                  <a:lnTo>
                    <a:pt x="306336" y="415213"/>
                  </a:lnTo>
                  <a:lnTo>
                    <a:pt x="273507" y="250837"/>
                  </a:lnTo>
                  <a:lnTo>
                    <a:pt x="273507" y="415213"/>
                  </a:lnTo>
                  <a:lnTo>
                    <a:pt x="99860" y="406146"/>
                  </a:lnTo>
                  <a:lnTo>
                    <a:pt x="193649" y="104825"/>
                  </a:lnTo>
                  <a:lnTo>
                    <a:pt x="211569" y="105752"/>
                  </a:lnTo>
                  <a:lnTo>
                    <a:pt x="273507" y="415213"/>
                  </a:lnTo>
                  <a:lnTo>
                    <a:pt x="273507" y="250837"/>
                  </a:lnTo>
                  <a:lnTo>
                    <a:pt x="244348" y="104825"/>
                  </a:lnTo>
                  <a:lnTo>
                    <a:pt x="226809" y="16992"/>
                  </a:lnTo>
                  <a:lnTo>
                    <a:pt x="225005" y="7594"/>
                  </a:lnTo>
                  <a:lnTo>
                    <a:pt x="218122" y="927"/>
                  </a:lnTo>
                  <a:lnTo>
                    <a:pt x="209219" y="0"/>
                  </a:lnTo>
                  <a:lnTo>
                    <a:pt x="202819" y="508"/>
                  </a:lnTo>
                  <a:lnTo>
                    <a:pt x="196875" y="3149"/>
                  </a:lnTo>
                  <a:lnTo>
                    <a:pt x="62928" y="416369"/>
                  </a:lnTo>
                  <a:lnTo>
                    <a:pt x="0" y="1615300"/>
                  </a:lnTo>
                  <a:lnTo>
                    <a:pt x="32232" y="1615300"/>
                  </a:lnTo>
                  <a:lnTo>
                    <a:pt x="93573" y="438099"/>
                  </a:lnTo>
                  <a:lnTo>
                    <a:pt x="276466" y="447611"/>
                  </a:lnTo>
                  <a:lnTo>
                    <a:pt x="215607" y="1615300"/>
                  </a:lnTo>
                  <a:lnTo>
                    <a:pt x="247891" y="1615300"/>
                  </a:lnTo>
                  <a:lnTo>
                    <a:pt x="309118" y="438099"/>
                  </a:lnTo>
                  <a:lnTo>
                    <a:pt x="309397" y="432701"/>
                  </a:lnTo>
                  <a:close/>
                </a:path>
              </a:pathLst>
            </a:custGeom>
            <a:solidFill>
              <a:srgbClr val="5079BE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 descr=""/>
          <p:cNvSpPr/>
          <p:nvPr/>
        </p:nvSpPr>
        <p:spPr>
          <a:xfrm>
            <a:off x="16250704" y="8632825"/>
            <a:ext cx="1324610" cy="720725"/>
          </a:xfrm>
          <a:custGeom>
            <a:avLst/>
            <a:gdLst/>
            <a:ahLst/>
            <a:cxnLst/>
            <a:rect l="l" t="t" r="r" b="b"/>
            <a:pathLst>
              <a:path w="1324609" h="720725">
                <a:moveTo>
                  <a:pt x="941108" y="204089"/>
                </a:moveTo>
                <a:lnTo>
                  <a:pt x="274447" y="185623"/>
                </a:lnTo>
                <a:lnTo>
                  <a:pt x="506272" y="720471"/>
                </a:lnTo>
                <a:lnTo>
                  <a:pt x="542442" y="720471"/>
                </a:lnTo>
                <a:lnTo>
                  <a:pt x="325577" y="220256"/>
                </a:lnTo>
                <a:lnTo>
                  <a:pt x="879754" y="235610"/>
                </a:lnTo>
                <a:lnTo>
                  <a:pt x="551776" y="720471"/>
                </a:lnTo>
                <a:lnTo>
                  <a:pt x="591870" y="720471"/>
                </a:lnTo>
                <a:lnTo>
                  <a:pt x="941108" y="204089"/>
                </a:lnTo>
                <a:close/>
              </a:path>
              <a:path w="1324609" h="720725">
                <a:moveTo>
                  <a:pt x="1324025" y="16992"/>
                </a:moveTo>
                <a:lnTo>
                  <a:pt x="0" y="0"/>
                </a:lnTo>
                <a:lnTo>
                  <a:pt x="1854" y="4432"/>
                </a:lnTo>
                <a:lnTo>
                  <a:pt x="299681" y="720471"/>
                </a:lnTo>
                <a:lnTo>
                  <a:pt x="335622" y="720471"/>
                </a:lnTo>
                <a:lnTo>
                  <a:pt x="49987" y="33820"/>
                </a:lnTo>
                <a:lnTo>
                  <a:pt x="1262087" y="49390"/>
                </a:lnTo>
                <a:lnTo>
                  <a:pt x="1169327" y="186550"/>
                </a:lnTo>
                <a:lnTo>
                  <a:pt x="1113663" y="148920"/>
                </a:lnTo>
                <a:lnTo>
                  <a:pt x="1098372" y="171526"/>
                </a:lnTo>
                <a:lnTo>
                  <a:pt x="1154036" y="209169"/>
                </a:lnTo>
                <a:lnTo>
                  <a:pt x="1101102" y="287388"/>
                </a:lnTo>
                <a:lnTo>
                  <a:pt x="1047292" y="251015"/>
                </a:lnTo>
                <a:lnTo>
                  <a:pt x="1032002" y="273621"/>
                </a:lnTo>
                <a:lnTo>
                  <a:pt x="1085811" y="310007"/>
                </a:lnTo>
                <a:lnTo>
                  <a:pt x="1032878" y="388226"/>
                </a:lnTo>
                <a:lnTo>
                  <a:pt x="978573" y="351472"/>
                </a:lnTo>
                <a:lnTo>
                  <a:pt x="963282" y="374078"/>
                </a:lnTo>
                <a:lnTo>
                  <a:pt x="1017574" y="410845"/>
                </a:lnTo>
                <a:lnTo>
                  <a:pt x="964704" y="489077"/>
                </a:lnTo>
                <a:lnTo>
                  <a:pt x="910894" y="452691"/>
                </a:lnTo>
                <a:lnTo>
                  <a:pt x="895604" y="475310"/>
                </a:lnTo>
                <a:lnTo>
                  <a:pt x="949401" y="511683"/>
                </a:lnTo>
                <a:lnTo>
                  <a:pt x="896467" y="589915"/>
                </a:lnTo>
                <a:lnTo>
                  <a:pt x="842124" y="553199"/>
                </a:lnTo>
                <a:lnTo>
                  <a:pt x="826820" y="575767"/>
                </a:lnTo>
                <a:lnTo>
                  <a:pt x="881176" y="612521"/>
                </a:lnTo>
                <a:lnTo>
                  <a:pt x="828243" y="690753"/>
                </a:lnTo>
                <a:lnTo>
                  <a:pt x="774433" y="654367"/>
                </a:lnTo>
                <a:lnTo>
                  <a:pt x="759193" y="676986"/>
                </a:lnTo>
                <a:lnTo>
                  <a:pt x="812952" y="713371"/>
                </a:lnTo>
                <a:lnTo>
                  <a:pt x="808202" y="720471"/>
                </a:lnTo>
                <a:lnTo>
                  <a:pt x="848233" y="720471"/>
                </a:lnTo>
                <a:lnTo>
                  <a:pt x="1324025" y="16992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1" name="object 61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310613" y="3417822"/>
            <a:ext cx="3702175" cy="2552959"/>
          </a:xfrm>
          <a:prstGeom prst="rect">
            <a:avLst/>
          </a:prstGeom>
        </p:spPr>
      </p:pic>
      <p:sp>
        <p:nvSpPr>
          <p:cNvPr id="62" name="object 62" descr=""/>
          <p:cNvSpPr/>
          <p:nvPr/>
        </p:nvSpPr>
        <p:spPr>
          <a:xfrm>
            <a:off x="13994866" y="6194208"/>
            <a:ext cx="1348740" cy="1551940"/>
          </a:xfrm>
          <a:custGeom>
            <a:avLst/>
            <a:gdLst/>
            <a:ahLst/>
            <a:cxnLst/>
            <a:rect l="l" t="t" r="r" b="b"/>
            <a:pathLst>
              <a:path w="1348740" h="1551940">
                <a:moveTo>
                  <a:pt x="963663" y="721067"/>
                </a:moveTo>
                <a:lnTo>
                  <a:pt x="483273" y="585216"/>
                </a:lnTo>
                <a:lnTo>
                  <a:pt x="475742" y="611873"/>
                </a:lnTo>
                <a:lnTo>
                  <a:pt x="956119" y="747661"/>
                </a:lnTo>
                <a:lnTo>
                  <a:pt x="963663" y="721067"/>
                </a:lnTo>
                <a:close/>
              </a:path>
              <a:path w="1348740" h="1551940">
                <a:moveTo>
                  <a:pt x="991743" y="630059"/>
                </a:moveTo>
                <a:lnTo>
                  <a:pt x="511352" y="494258"/>
                </a:lnTo>
                <a:lnTo>
                  <a:pt x="503872" y="520915"/>
                </a:lnTo>
                <a:lnTo>
                  <a:pt x="984199" y="656717"/>
                </a:lnTo>
                <a:lnTo>
                  <a:pt x="991743" y="630059"/>
                </a:lnTo>
                <a:close/>
              </a:path>
              <a:path w="1348740" h="1551940">
                <a:moveTo>
                  <a:pt x="1019810" y="539102"/>
                </a:moveTo>
                <a:lnTo>
                  <a:pt x="539432" y="403301"/>
                </a:lnTo>
                <a:lnTo>
                  <a:pt x="531952" y="429907"/>
                </a:lnTo>
                <a:lnTo>
                  <a:pt x="1012278" y="565708"/>
                </a:lnTo>
                <a:lnTo>
                  <a:pt x="1019810" y="539102"/>
                </a:lnTo>
                <a:close/>
              </a:path>
              <a:path w="1348740" h="1551940">
                <a:moveTo>
                  <a:pt x="1348714" y="282092"/>
                </a:moveTo>
                <a:lnTo>
                  <a:pt x="1276388" y="250063"/>
                </a:lnTo>
                <a:lnTo>
                  <a:pt x="1276388" y="317055"/>
                </a:lnTo>
                <a:lnTo>
                  <a:pt x="1275524" y="320052"/>
                </a:lnTo>
                <a:lnTo>
                  <a:pt x="939241" y="1509433"/>
                </a:lnTo>
                <a:lnTo>
                  <a:pt x="34353" y="1253617"/>
                </a:lnTo>
                <a:lnTo>
                  <a:pt x="371513" y="61239"/>
                </a:lnTo>
                <a:lnTo>
                  <a:pt x="374573" y="62052"/>
                </a:lnTo>
                <a:lnTo>
                  <a:pt x="1276388" y="317055"/>
                </a:lnTo>
                <a:lnTo>
                  <a:pt x="1276388" y="250063"/>
                </a:lnTo>
                <a:lnTo>
                  <a:pt x="608520" y="61239"/>
                </a:lnTo>
                <a:lnTo>
                  <a:pt x="391883" y="0"/>
                </a:lnTo>
                <a:lnTo>
                  <a:pt x="386702" y="1092"/>
                </a:lnTo>
                <a:lnTo>
                  <a:pt x="351294" y="30924"/>
                </a:lnTo>
                <a:lnTo>
                  <a:pt x="350431" y="31623"/>
                </a:lnTo>
                <a:lnTo>
                  <a:pt x="347065" y="36982"/>
                </a:lnTo>
                <a:lnTo>
                  <a:pt x="343649" y="36982"/>
                </a:lnTo>
                <a:lnTo>
                  <a:pt x="346659" y="37909"/>
                </a:lnTo>
                <a:lnTo>
                  <a:pt x="0" y="1263827"/>
                </a:lnTo>
                <a:lnTo>
                  <a:pt x="495" y="1267929"/>
                </a:lnTo>
                <a:lnTo>
                  <a:pt x="4368" y="1274978"/>
                </a:lnTo>
                <a:lnTo>
                  <a:pt x="7696" y="1277493"/>
                </a:lnTo>
                <a:lnTo>
                  <a:pt x="11582" y="1278636"/>
                </a:lnTo>
                <a:lnTo>
                  <a:pt x="978128" y="1551927"/>
                </a:lnTo>
                <a:lnTo>
                  <a:pt x="982230" y="1551432"/>
                </a:lnTo>
                <a:lnTo>
                  <a:pt x="989279" y="1547507"/>
                </a:lnTo>
                <a:lnTo>
                  <a:pt x="991844" y="1544281"/>
                </a:lnTo>
                <a:lnTo>
                  <a:pt x="992936" y="1540344"/>
                </a:lnTo>
                <a:lnTo>
                  <a:pt x="1001687" y="1509433"/>
                </a:lnTo>
                <a:lnTo>
                  <a:pt x="1348714" y="282092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9959302" y="8080666"/>
            <a:ext cx="113030" cy="384810"/>
          </a:xfrm>
          <a:custGeom>
            <a:avLst/>
            <a:gdLst/>
            <a:ahLst/>
            <a:cxnLst/>
            <a:rect l="l" t="t" r="r" b="b"/>
            <a:pathLst>
              <a:path w="113029" h="384809">
                <a:moveTo>
                  <a:pt x="1638" y="43649"/>
                </a:moveTo>
                <a:lnTo>
                  <a:pt x="1041" y="41681"/>
                </a:lnTo>
                <a:lnTo>
                  <a:pt x="0" y="39928"/>
                </a:lnTo>
                <a:lnTo>
                  <a:pt x="0" y="53809"/>
                </a:lnTo>
                <a:lnTo>
                  <a:pt x="1638" y="43649"/>
                </a:lnTo>
                <a:close/>
              </a:path>
              <a:path w="113029" h="384809">
                <a:moveTo>
                  <a:pt x="46050" y="47967"/>
                </a:moveTo>
                <a:lnTo>
                  <a:pt x="42672" y="43434"/>
                </a:lnTo>
                <a:lnTo>
                  <a:pt x="32893" y="41897"/>
                </a:lnTo>
                <a:lnTo>
                  <a:pt x="28244" y="45123"/>
                </a:lnTo>
                <a:lnTo>
                  <a:pt x="5143" y="190754"/>
                </a:lnTo>
                <a:lnTo>
                  <a:pt x="8521" y="195237"/>
                </a:lnTo>
                <a:lnTo>
                  <a:pt x="18351" y="196824"/>
                </a:lnTo>
                <a:lnTo>
                  <a:pt x="22948" y="193535"/>
                </a:lnTo>
                <a:lnTo>
                  <a:pt x="23710" y="188785"/>
                </a:lnTo>
                <a:lnTo>
                  <a:pt x="46050" y="47967"/>
                </a:lnTo>
                <a:close/>
              </a:path>
              <a:path w="113029" h="384809">
                <a:moveTo>
                  <a:pt x="112585" y="60083"/>
                </a:moveTo>
                <a:lnTo>
                  <a:pt x="93014" y="18059"/>
                </a:lnTo>
                <a:lnTo>
                  <a:pt x="0" y="0"/>
                </a:lnTo>
                <a:lnTo>
                  <a:pt x="0" y="29883"/>
                </a:lnTo>
                <a:lnTo>
                  <a:pt x="79641" y="42494"/>
                </a:lnTo>
                <a:lnTo>
                  <a:pt x="84505" y="48831"/>
                </a:lnTo>
                <a:lnTo>
                  <a:pt x="36436" y="351688"/>
                </a:lnTo>
                <a:lnTo>
                  <a:pt x="29883" y="356222"/>
                </a:lnTo>
                <a:lnTo>
                  <a:pt x="0" y="351459"/>
                </a:lnTo>
                <a:lnTo>
                  <a:pt x="0" y="381292"/>
                </a:lnTo>
                <a:lnTo>
                  <a:pt x="18249" y="384187"/>
                </a:lnTo>
                <a:lnTo>
                  <a:pt x="35026" y="383552"/>
                </a:lnTo>
                <a:lnTo>
                  <a:pt x="49745" y="376834"/>
                </a:lnTo>
                <a:lnTo>
                  <a:pt x="60807" y="365163"/>
                </a:lnTo>
                <a:lnTo>
                  <a:pt x="66649" y="349669"/>
                </a:lnTo>
                <a:lnTo>
                  <a:pt x="112585" y="60083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0432313" y="7039926"/>
            <a:ext cx="1492885" cy="1628139"/>
          </a:xfrm>
          <a:custGeom>
            <a:avLst/>
            <a:gdLst/>
            <a:ahLst/>
            <a:cxnLst/>
            <a:rect l="l" t="t" r="r" b="b"/>
            <a:pathLst>
              <a:path w="1492884" h="1628140">
                <a:moveTo>
                  <a:pt x="618045" y="852335"/>
                </a:moveTo>
                <a:lnTo>
                  <a:pt x="571931" y="801154"/>
                </a:lnTo>
                <a:lnTo>
                  <a:pt x="508457" y="730694"/>
                </a:lnTo>
                <a:lnTo>
                  <a:pt x="508457" y="779360"/>
                </a:lnTo>
                <a:lnTo>
                  <a:pt x="434987" y="810768"/>
                </a:lnTo>
                <a:lnTo>
                  <a:pt x="428701" y="730021"/>
                </a:lnTo>
                <a:lnTo>
                  <a:pt x="427342" y="717435"/>
                </a:lnTo>
                <a:lnTo>
                  <a:pt x="425754" y="705002"/>
                </a:lnTo>
                <a:lnTo>
                  <a:pt x="423976" y="692721"/>
                </a:lnTo>
                <a:lnTo>
                  <a:pt x="422097" y="680593"/>
                </a:lnTo>
                <a:lnTo>
                  <a:pt x="422808" y="680313"/>
                </a:lnTo>
                <a:lnTo>
                  <a:pt x="454545" y="719378"/>
                </a:lnTo>
                <a:lnTo>
                  <a:pt x="508457" y="779360"/>
                </a:lnTo>
                <a:lnTo>
                  <a:pt x="508457" y="730694"/>
                </a:lnTo>
                <a:lnTo>
                  <a:pt x="463080" y="680313"/>
                </a:lnTo>
                <a:lnTo>
                  <a:pt x="430453" y="644105"/>
                </a:lnTo>
                <a:lnTo>
                  <a:pt x="392493" y="660323"/>
                </a:lnTo>
                <a:lnTo>
                  <a:pt x="413956" y="939622"/>
                </a:lnTo>
                <a:lnTo>
                  <a:pt x="446570" y="925703"/>
                </a:lnTo>
                <a:lnTo>
                  <a:pt x="439026" y="838187"/>
                </a:lnTo>
                <a:lnTo>
                  <a:pt x="503059" y="810768"/>
                </a:lnTo>
                <a:lnTo>
                  <a:pt x="525500" y="801154"/>
                </a:lnTo>
                <a:lnTo>
                  <a:pt x="584390" y="866698"/>
                </a:lnTo>
                <a:lnTo>
                  <a:pt x="618045" y="852335"/>
                </a:lnTo>
                <a:close/>
              </a:path>
              <a:path w="1492884" h="1628140">
                <a:moveTo>
                  <a:pt x="784186" y="731901"/>
                </a:moveTo>
                <a:lnTo>
                  <a:pt x="782815" y="717105"/>
                </a:lnTo>
                <a:lnTo>
                  <a:pt x="777989" y="701675"/>
                </a:lnTo>
                <a:lnTo>
                  <a:pt x="768426" y="687514"/>
                </a:lnTo>
                <a:lnTo>
                  <a:pt x="765187" y="682726"/>
                </a:lnTo>
                <a:lnTo>
                  <a:pt x="763104" y="679627"/>
                </a:lnTo>
                <a:lnTo>
                  <a:pt x="748919" y="670267"/>
                </a:lnTo>
                <a:lnTo>
                  <a:pt x="748919" y="740143"/>
                </a:lnTo>
                <a:lnTo>
                  <a:pt x="741286" y="760717"/>
                </a:lnTo>
                <a:lnTo>
                  <a:pt x="702221" y="789736"/>
                </a:lnTo>
                <a:lnTo>
                  <a:pt x="675233" y="799566"/>
                </a:lnTo>
                <a:lnTo>
                  <a:pt x="635406" y="706589"/>
                </a:lnTo>
                <a:lnTo>
                  <a:pt x="661466" y="695452"/>
                </a:lnTo>
                <a:lnTo>
                  <a:pt x="686943" y="687717"/>
                </a:lnTo>
                <a:lnTo>
                  <a:pt x="710552" y="687514"/>
                </a:lnTo>
                <a:lnTo>
                  <a:pt x="730389" y="696315"/>
                </a:lnTo>
                <a:lnTo>
                  <a:pt x="744550" y="715556"/>
                </a:lnTo>
                <a:lnTo>
                  <a:pt x="748919" y="740143"/>
                </a:lnTo>
                <a:lnTo>
                  <a:pt x="748919" y="670267"/>
                </a:lnTo>
                <a:lnTo>
                  <a:pt x="743559" y="666724"/>
                </a:lnTo>
                <a:lnTo>
                  <a:pt x="724623" y="662012"/>
                </a:lnTo>
                <a:lnTo>
                  <a:pt x="722096" y="661390"/>
                </a:lnTo>
                <a:lnTo>
                  <a:pt x="701509" y="662012"/>
                </a:lnTo>
                <a:lnTo>
                  <a:pt x="701230" y="661301"/>
                </a:lnTo>
                <a:lnTo>
                  <a:pt x="714629" y="644893"/>
                </a:lnTo>
                <a:lnTo>
                  <a:pt x="722261" y="626884"/>
                </a:lnTo>
                <a:lnTo>
                  <a:pt x="723963" y="608291"/>
                </a:lnTo>
                <a:lnTo>
                  <a:pt x="719531" y="590130"/>
                </a:lnTo>
                <a:lnTo>
                  <a:pt x="715441" y="582752"/>
                </a:lnTo>
                <a:lnTo>
                  <a:pt x="712381" y="577227"/>
                </a:lnTo>
                <a:lnTo>
                  <a:pt x="703376" y="567258"/>
                </a:lnTo>
                <a:lnTo>
                  <a:pt x="692785" y="560120"/>
                </a:lnTo>
                <a:lnTo>
                  <a:pt x="692505" y="560019"/>
                </a:lnTo>
                <a:lnTo>
                  <a:pt x="692505" y="624827"/>
                </a:lnTo>
                <a:lnTo>
                  <a:pt x="687679" y="642213"/>
                </a:lnTo>
                <a:lnTo>
                  <a:pt x="674738" y="657860"/>
                </a:lnTo>
                <a:lnTo>
                  <a:pt x="653770" y="670483"/>
                </a:lnTo>
                <a:lnTo>
                  <a:pt x="625195" y="682726"/>
                </a:lnTo>
                <a:lnTo>
                  <a:pt x="591604" y="604227"/>
                </a:lnTo>
                <a:lnTo>
                  <a:pt x="641248" y="583006"/>
                </a:lnTo>
                <a:lnTo>
                  <a:pt x="661149" y="582752"/>
                </a:lnTo>
                <a:lnTo>
                  <a:pt x="677392" y="590410"/>
                </a:lnTo>
                <a:lnTo>
                  <a:pt x="689102" y="607009"/>
                </a:lnTo>
                <a:lnTo>
                  <a:pt x="692505" y="624827"/>
                </a:lnTo>
                <a:lnTo>
                  <a:pt x="692505" y="560019"/>
                </a:lnTo>
                <a:lnTo>
                  <a:pt x="680859" y="555764"/>
                </a:lnTo>
                <a:lnTo>
                  <a:pt x="664997" y="553110"/>
                </a:lnTo>
                <a:lnTo>
                  <a:pt x="647725" y="553986"/>
                </a:lnTo>
                <a:lnTo>
                  <a:pt x="606348" y="566699"/>
                </a:lnTo>
                <a:lnTo>
                  <a:pt x="561784" y="589330"/>
                </a:lnTo>
                <a:lnTo>
                  <a:pt x="550964" y="596353"/>
                </a:lnTo>
                <a:lnTo>
                  <a:pt x="653656" y="836218"/>
                </a:lnTo>
                <a:lnTo>
                  <a:pt x="703745" y="818197"/>
                </a:lnTo>
                <a:lnTo>
                  <a:pt x="738949" y="799566"/>
                </a:lnTo>
                <a:lnTo>
                  <a:pt x="778256" y="759307"/>
                </a:lnTo>
                <a:lnTo>
                  <a:pt x="782523" y="745998"/>
                </a:lnTo>
                <a:lnTo>
                  <a:pt x="784186" y="731901"/>
                </a:lnTo>
                <a:close/>
              </a:path>
              <a:path w="1492884" h="1628140">
                <a:moveTo>
                  <a:pt x="1017143" y="672071"/>
                </a:moveTo>
                <a:lnTo>
                  <a:pt x="999934" y="649897"/>
                </a:lnTo>
                <a:lnTo>
                  <a:pt x="991031" y="658647"/>
                </a:lnTo>
                <a:lnTo>
                  <a:pt x="979830" y="667219"/>
                </a:lnTo>
                <a:lnTo>
                  <a:pt x="966927" y="675170"/>
                </a:lnTo>
                <a:lnTo>
                  <a:pt x="952893" y="682015"/>
                </a:lnTo>
                <a:lnTo>
                  <a:pt x="910259" y="692061"/>
                </a:lnTo>
                <a:lnTo>
                  <a:pt x="872388" y="684949"/>
                </a:lnTo>
                <a:lnTo>
                  <a:pt x="840854" y="661873"/>
                </a:lnTo>
                <a:lnTo>
                  <a:pt x="817206" y="624052"/>
                </a:lnTo>
                <a:lnTo>
                  <a:pt x="805764" y="578408"/>
                </a:lnTo>
                <a:lnTo>
                  <a:pt x="811568" y="538594"/>
                </a:lnTo>
                <a:lnTo>
                  <a:pt x="833221" y="506183"/>
                </a:lnTo>
                <a:lnTo>
                  <a:pt x="869315" y="482790"/>
                </a:lnTo>
                <a:lnTo>
                  <a:pt x="911250" y="472046"/>
                </a:lnTo>
                <a:lnTo>
                  <a:pt x="922858" y="471868"/>
                </a:lnTo>
                <a:lnTo>
                  <a:pt x="919467" y="442912"/>
                </a:lnTo>
                <a:lnTo>
                  <a:pt x="878103" y="449072"/>
                </a:lnTo>
                <a:lnTo>
                  <a:pt x="817206" y="480923"/>
                </a:lnTo>
                <a:lnTo>
                  <a:pt x="789317" y="513092"/>
                </a:lnTo>
                <a:lnTo>
                  <a:pt x="774039" y="551484"/>
                </a:lnTo>
                <a:lnTo>
                  <a:pt x="772147" y="594220"/>
                </a:lnTo>
                <a:lnTo>
                  <a:pt x="784428" y="639406"/>
                </a:lnTo>
                <a:lnTo>
                  <a:pt x="808990" y="680402"/>
                </a:lnTo>
                <a:lnTo>
                  <a:pt x="840409" y="707694"/>
                </a:lnTo>
                <a:lnTo>
                  <a:pt x="876871" y="721677"/>
                </a:lnTo>
                <a:lnTo>
                  <a:pt x="916584" y="722731"/>
                </a:lnTo>
                <a:lnTo>
                  <a:pt x="957707" y="711238"/>
                </a:lnTo>
                <a:lnTo>
                  <a:pt x="978217" y="701255"/>
                </a:lnTo>
                <a:lnTo>
                  <a:pt x="995121" y="690918"/>
                </a:lnTo>
                <a:lnTo>
                  <a:pt x="1008176" y="680935"/>
                </a:lnTo>
                <a:lnTo>
                  <a:pt x="1017143" y="672071"/>
                </a:lnTo>
                <a:close/>
              </a:path>
              <a:path w="1492884" h="1628140">
                <a:moveTo>
                  <a:pt x="1492656" y="1195603"/>
                </a:moveTo>
                <a:lnTo>
                  <a:pt x="1492491" y="1191348"/>
                </a:lnTo>
                <a:lnTo>
                  <a:pt x="1415415" y="1028255"/>
                </a:lnTo>
                <a:lnTo>
                  <a:pt x="1415415" y="1168844"/>
                </a:lnTo>
                <a:lnTo>
                  <a:pt x="565213" y="1570609"/>
                </a:lnTo>
                <a:lnTo>
                  <a:pt x="37096" y="453123"/>
                </a:lnTo>
                <a:lnTo>
                  <a:pt x="35775" y="450291"/>
                </a:lnTo>
                <a:lnTo>
                  <a:pt x="885977" y="48514"/>
                </a:lnTo>
                <a:lnTo>
                  <a:pt x="1414056" y="1165999"/>
                </a:lnTo>
                <a:lnTo>
                  <a:pt x="1415415" y="1168844"/>
                </a:lnTo>
                <a:lnTo>
                  <a:pt x="1415415" y="1028255"/>
                </a:lnTo>
                <a:lnTo>
                  <a:pt x="952423" y="48514"/>
                </a:lnTo>
                <a:lnTo>
                  <a:pt x="932091" y="5461"/>
                </a:lnTo>
                <a:lnTo>
                  <a:pt x="929030" y="2730"/>
                </a:lnTo>
                <a:lnTo>
                  <a:pt x="921372" y="0"/>
                </a:lnTo>
                <a:lnTo>
                  <a:pt x="917282" y="165"/>
                </a:lnTo>
                <a:lnTo>
                  <a:pt x="9118" y="429361"/>
                </a:lnTo>
                <a:lnTo>
                  <a:pt x="5511" y="431114"/>
                </a:lnTo>
                <a:lnTo>
                  <a:pt x="2679" y="434174"/>
                </a:lnTo>
                <a:lnTo>
                  <a:pt x="1358" y="437946"/>
                </a:lnTo>
                <a:lnTo>
                  <a:pt x="0" y="441769"/>
                </a:lnTo>
                <a:lnTo>
                  <a:pt x="165" y="445858"/>
                </a:lnTo>
                <a:lnTo>
                  <a:pt x="1905" y="449516"/>
                </a:lnTo>
                <a:lnTo>
                  <a:pt x="544563" y="1597710"/>
                </a:lnTo>
                <a:lnTo>
                  <a:pt x="541731" y="1599133"/>
                </a:lnTo>
                <a:lnTo>
                  <a:pt x="545058" y="1598523"/>
                </a:lnTo>
                <a:lnTo>
                  <a:pt x="545553" y="1599349"/>
                </a:lnTo>
                <a:lnTo>
                  <a:pt x="590130" y="1627365"/>
                </a:lnTo>
                <a:lnTo>
                  <a:pt x="595426" y="1627593"/>
                </a:lnTo>
                <a:lnTo>
                  <a:pt x="656932" y="1598523"/>
                </a:lnTo>
                <a:lnTo>
                  <a:pt x="716000" y="1570609"/>
                </a:lnTo>
                <a:lnTo>
                  <a:pt x="1487195" y="1206207"/>
                </a:lnTo>
                <a:lnTo>
                  <a:pt x="1489976" y="1203147"/>
                </a:lnTo>
                <a:lnTo>
                  <a:pt x="1492656" y="1195603"/>
                </a:lnTo>
                <a:close/>
              </a:path>
            </a:pathLst>
          </a:custGeom>
          <a:solidFill>
            <a:srgbClr val="5079BE">
              <a:alpha val="15998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5" name="object 6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31620" y="1731246"/>
            <a:ext cx="208016" cy="208016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05267" y="1555971"/>
            <a:ext cx="126264" cy="126256"/>
          </a:xfrm>
          <a:prstGeom prst="rect">
            <a:avLst/>
          </a:prstGeom>
        </p:spPr>
      </p:pic>
      <p:sp>
        <p:nvSpPr>
          <p:cNvPr id="67" name="object 67" descr=""/>
          <p:cNvSpPr/>
          <p:nvPr/>
        </p:nvSpPr>
        <p:spPr>
          <a:xfrm>
            <a:off x="1596250" y="1489744"/>
            <a:ext cx="27305" cy="104139"/>
          </a:xfrm>
          <a:custGeom>
            <a:avLst/>
            <a:gdLst/>
            <a:ahLst/>
            <a:cxnLst/>
            <a:rect l="l" t="t" r="r" b="b"/>
            <a:pathLst>
              <a:path w="27305" h="104140">
                <a:moveTo>
                  <a:pt x="27224" y="104117"/>
                </a:moveTo>
                <a:lnTo>
                  <a:pt x="14120" y="92220"/>
                </a:lnTo>
                <a:lnTo>
                  <a:pt x="4827" y="77275"/>
                </a:lnTo>
                <a:lnTo>
                  <a:pt x="0" y="60169"/>
                </a:lnTo>
                <a:lnTo>
                  <a:pt x="293" y="41788"/>
                </a:lnTo>
                <a:lnTo>
                  <a:pt x="3802" y="29083"/>
                </a:lnTo>
                <a:lnTo>
                  <a:pt x="9682" y="17739"/>
                </a:lnTo>
                <a:lnTo>
                  <a:pt x="17600" y="7973"/>
                </a:lnTo>
                <a:lnTo>
                  <a:pt x="27224" y="0"/>
                </a:lnTo>
                <a:lnTo>
                  <a:pt x="27224" y="104117"/>
                </a:lnTo>
                <a:close/>
              </a:path>
            </a:pathLst>
          </a:custGeom>
          <a:solidFill>
            <a:srgbClr val="5079BE">
              <a:alpha val="17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8" name="object 68" descr=""/>
          <p:cNvGrpSpPr/>
          <p:nvPr/>
        </p:nvGrpSpPr>
        <p:grpSpPr>
          <a:xfrm>
            <a:off x="593771" y="1220546"/>
            <a:ext cx="1029969" cy="1228090"/>
            <a:chOff x="593771" y="1220546"/>
            <a:chExt cx="1029969" cy="1228090"/>
          </a:xfrm>
        </p:grpSpPr>
        <p:pic>
          <p:nvPicPr>
            <p:cNvPr id="69" name="object 69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79807" y="2186828"/>
              <a:ext cx="124602" cy="124602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593771" y="1220546"/>
              <a:ext cx="1029969" cy="1228090"/>
            </a:xfrm>
            <a:custGeom>
              <a:avLst/>
              <a:gdLst/>
              <a:ahLst/>
              <a:cxnLst/>
              <a:rect l="l" t="t" r="r" b="b"/>
              <a:pathLst>
                <a:path w="1029969" h="1228089">
                  <a:moveTo>
                    <a:pt x="285858" y="392430"/>
                  </a:moveTo>
                  <a:lnTo>
                    <a:pt x="283345" y="392430"/>
                  </a:lnTo>
                  <a:lnTo>
                    <a:pt x="283127" y="389890"/>
                  </a:lnTo>
                  <a:lnTo>
                    <a:pt x="282277" y="382270"/>
                  </a:lnTo>
                  <a:lnTo>
                    <a:pt x="280874" y="374650"/>
                  </a:lnTo>
                  <a:lnTo>
                    <a:pt x="278917" y="367030"/>
                  </a:lnTo>
                  <a:lnTo>
                    <a:pt x="276408" y="359410"/>
                  </a:lnTo>
                  <a:lnTo>
                    <a:pt x="275315" y="356870"/>
                  </a:lnTo>
                  <a:lnTo>
                    <a:pt x="286815" y="355600"/>
                  </a:lnTo>
                  <a:lnTo>
                    <a:pt x="304277" y="353060"/>
                  </a:lnTo>
                  <a:lnTo>
                    <a:pt x="319289" y="351790"/>
                  </a:lnTo>
                  <a:lnTo>
                    <a:pt x="318634" y="345440"/>
                  </a:lnTo>
                  <a:lnTo>
                    <a:pt x="316229" y="321310"/>
                  </a:lnTo>
                  <a:lnTo>
                    <a:pt x="314428" y="298450"/>
                  </a:lnTo>
                  <a:lnTo>
                    <a:pt x="313241" y="275590"/>
                  </a:lnTo>
                  <a:lnTo>
                    <a:pt x="312878" y="261620"/>
                  </a:lnTo>
                  <a:lnTo>
                    <a:pt x="312845" y="260350"/>
                  </a:lnTo>
                  <a:lnTo>
                    <a:pt x="312746" y="256540"/>
                  </a:lnTo>
                  <a:lnTo>
                    <a:pt x="312680" y="254000"/>
                  </a:lnTo>
                  <a:lnTo>
                    <a:pt x="314925" y="191770"/>
                  </a:lnTo>
                  <a:lnTo>
                    <a:pt x="323198" y="135890"/>
                  </a:lnTo>
                  <a:lnTo>
                    <a:pt x="337179" y="88900"/>
                  </a:lnTo>
                  <a:lnTo>
                    <a:pt x="356733" y="50800"/>
                  </a:lnTo>
                  <a:lnTo>
                    <a:pt x="411826" y="6350"/>
                  </a:lnTo>
                  <a:lnTo>
                    <a:pt x="446063" y="0"/>
                  </a:lnTo>
                  <a:lnTo>
                    <a:pt x="483093" y="3810"/>
                  </a:lnTo>
                  <a:lnTo>
                    <a:pt x="522478" y="19050"/>
                  </a:lnTo>
                  <a:lnTo>
                    <a:pt x="549324" y="35560"/>
                  </a:lnTo>
                  <a:lnTo>
                    <a:pt x="444212" y="35560"/>
                  </a:lnTo>
                  <a:lnTo>
                    <a:pt x="434207" y="38100"/>
                  </a:lnTo>
                  <a:lnTo>
                    <a:pt x="397819" y="58420"/>
                  </a:lnTo>
                  <a:lnTo>
                    <a:pt x="376477" y="90170"/>
                  </a:lnTo>
                  <a:lnTo>
                    <a:pt x="361029" y="133350"/>
                  </a:lnTo>
                  <a:lnTo>
                    <a:pt x="351814" y="187960"/>
                  </a:lnTo>
                  <a:lnTo>
                    <a:pt x="349170" y="254000"/>
                  </a:lnTo>
                  <a:lnTo>
                    <a:pt x="349723" y="275590"/>
                  </a:lnTo>
                  <a:lnTo>
                    <a:pt x="350891" y="297180"/>
                  </a:lnTo>
                  <a:lnTo>
                    <a:pt x="352673" y="320040"/>
                  </a:lnTo>
                  <a:lnTo>
                    <a:pt x="355069" y="342900"/>
                  </a:lnTo>
                  <a:lnTo>
                    <a:pt x="355550" y="347980"/>
                  </a:lnTo>
                  <a:lnTo>
                    <a:pt x="355670" y="349250"/>
                  </a:lnTo>
                  <a:lnTo>
                    <a:pt x="493087" y="349250"/>
                  </a:lnTo>
                  <a:lnTo>
                    <a:pt x="538996" y="351790"/>
                  </a:lnTo>
                  <a:lnTo>
                    <a:pt x="593918" y="351790"/>
                  </a:lnTo>
                  <a:lnTo>
                    <a:pt x="588705" y="356870"/>
                  </a:lnTo>
                  <a:lnTo>
                    <a:pt x="601379" y="358140"/>
                  </a:lnTo>
                  <a:lnTo>
                    <a:pt x="681188" y="368300"/>
                  </a:lnTo>
                  <a:lnTo>
                    <a:pt x="719863" y="375920"/>
                  </a:lnTo>
                  <a:lnTo>
                    <a:pt x="762307" y="383540"/>
                  </a:lnTo>
                  <a:lnTo>
                    <a:pt x="399013" y="383540"/>
                  </a:lnTo>
                  <a:lnTo>
                    <a:pt x="367415" y="384810"/>
                  </a:lnTo>
                  <a:lnTo>
                    <a:pt x="360641" y="384810"/>
                  </a:lnTo>
                  <a:lnTo>
                    <a:pt x="360987" y="387350"/>
                  </a:lnTo>
                  <a:lnTo>
                    <a:pt x="324206" y="387350"/>
                  </a:lnTo>
                  <a:lnTo>
                    <a:pt x="318525" y="388620"/>
                  </a:lnTo>
                  <a:lnTo>
                    <a:pt x="310417" y="388620"/>
                  </a:lnTo>
                  <a:lnTo>
                    <a:pt x="285858" y="392430"/>
                  </a:lnTo>
                  <a:close/>
                </a:path>
                <a:path w="1029969" h="1228089">
                  <a:moveTo>
                    <a:pt x="593918" y="351790"/>
                  </a:moveTo>
                  <a:lnTo>
                    <a:pt x="541836" y="351790"/>
                  </a:lnTo>
                  <a:lnTo>
                    <a:pt x="543857" y="350520"/>
                  </a:lnTo>
                  <a:lnTo>
                    <a:pt x="576614" y="317500"/>
                  </a:lnTo>
                  <a:lnTo>
                    <a:pt x="609668" y="285750"/>
                  </a:lnTo>
                  <a:lnTo>
                    <a:pt x="642907" y="256540"/>
                  </a:lnTo>
                  <a:lnTo>
                    <a:pt x="676217" y="228600"/>
                  </a:lnTo>
                  <a:lnTo>
                    <a:pt x="680641" y="226060"/>
                  </a:lnTo>
                  <a:lnTo>
                    <a:pt x="677418" y="220980"/>
                  </a:lnTo>
                  <a:lnTo>
                    <a:pt x="636367" y="166370"/>
                  </a:lnTo>
                  <a:lnTo>
                    <a:pt x="580307" y="105410"/>
                  </a:lnTo>
                  <a:lnTo>
                    <a:pt x="539583" y="71120"/>
                  </a:lnTo>
                  <a:lnTo>
                    <a:pt x="501174" y="48260"/>
                  </a:lnTo>
                  <a:lnTo>
                    <a:pt x="454700" y="35560"/>
                  </a:lnTo>
                  <a:lnTo>
                    <a:pt x="549324" y="35560"/>
                  </a:lnTo>
                  <a:lnTo>
                    <a:pt x="606559" y="80010"/>
                  </a:lnTo>
                  <a:lnTo>
                    <a:pt x="650378" y="127000"/>
                  </a:lnTo>
                  <a:lnTo>
                    <a:pt x="678135" y="160020"/>
                  </a:lnTo>
                  <a:lnTo>
                    <a:pt x="706097" y="198120"/>
                  </a:lnTo>
                  <a:lnTo>
                    <a:pt x="709648" y="203200"/>
                  </a:lnTo>
                  <a:lnTo>
                    <a:pt x="774132" y="203200"/>
                  </a:lnTo>
                  <a:lnTo>
                    <a:pt x="772283" y="204470"/>
                  </a:lnTo>
                  <a:lnTo>
                    <a:pt x="734557" y="229870"/>
                  </a:lnTo>
                  <a:lnTo>
                    <a:pt x="729969" y="233680"/>
                  </a:lnTo>
                  <a:lnTo>
                    <a:pt x="733028" y="238760"/>
                  </a:lnTo>
                  <a:lnTo>
                    <a:pt x="743889" y="256540"/>
                  </a:lnTo>
                  <a:lnTo>
                    <a:pt x="700962" y="256540"/>
                  </a:lnTo>
                  <a:lnTo>
                    <a:pt x="695663" y="260350"/>
                  </a:lnTo>
                  <a:lnTo>
                    <a:pt x="670951" y="280670"/>
                  </a:lnTo>
                  <a:lnTo>
                    <a:pt x="621957" y="323850"/>
                  </a:lnTo>
                  <a:lnTo>
                    <a:pt x="597828" y="347980"/>
                  </a:lnTo>
                  <a:lnTo>
                    <a:pt x="593918" y="351790"/>
                  </a:lnTo>
                  <a:close/>
                </a:path>
                <a:path w="1029969" h="1228089">
                  <a:moveTo>
                    <a:pt x="774132" y="203200"/>
                  </a:moveTo>
                  <a:lnTo>
                    <a:pt x="709648" y="203200"/>
                  </a:lnTo>
                  <a:lnTo>
                    <a:pt x="714619" y="199390"/>
                  </a:lnTo>
                  <a:lnTo>
                    <a:pt x="734293" y="185420"/>
                  </a:lnTo>
                  <a:lnTo>
                    <a:pt x="753526" y="172720"/>
                  </a:lnTo>
                  <a:lnTo>
                    <a:pt x="772248" y="161290"/>
                  </a:lnTo>
                  <a:lnTo>
                    <a:pt x="790385" y="149860"/>
                  </a:lnTo>
                  <a:lnTo>
                    <a:pt x="848364" y="119380"/>
                  </a:lnTo>
                  <a:lnTo>
                    <a:pt x="901802" y="99060"/>
                  </a:lnTo>
                  <a:lnTo>
                    <a:pt x="950182" y="87630"/>
                  </a:lnTo>
                  <a:lnTo>
                    <a:pt x="992988" y="87630"/>
                  </a:lnTo>
                  <a:lnTo>
                    <a:pt x="1029702" y="96520"/>
                  </a:lnTo>
                  <a:lnTo>
                    <a:pt x="1029702" y="123190"/>
                  </a:lnTo>
                  <a:lnTo>
                    <a:pt x="956824" y="123190"/>
                  </a:lnTo>
                  <a:lnTo>
                    <a:pt x="913076" y="133350"/>
                  </a:lnTo>
                  <a:lnTo>
                    <a:pt x="863550" y="152400"/>
                  </a:lnTo>
                  <a:lnTo>
                    <a:pt x="808903" y="181610"/>
                  </a:lnTo>
                  <a:lnTo>
                    <a:pt x="790765" y="191770"/>
                  </a:lnTo>
                  <a:lnTo>
                    <a:pt x="774132" y="203200"/>
                  </a:lnTo>
                  <a:close/>
                </a:path>
                <a:path w="1029969" h="1228089">
                  <a:moveTo>
                    <a:pt x="1029702" y="138430"/>
                  </a:moveTo>
                  <a:lnTo>
                    <a:pt x="994141" y="124460"/>
                  </a:lnTo>
                  <a:lnTo>
                    <a:pt x="956824" y="123190"/>
                  </a:lnTo>
                  <a:lnTo>
                    <a:pt x="1029702" y="123190"/>
                  </a:lnTo>
                  <a:lnTo>
                    <a:pt x="1029702" y="138430"/>
                  </a:lnTo>
                  <a:close/>
                </a:path>
                <a:path w="1029969" h="1228089">
                  <a:moveTo>
                    <a:pt x="437683" y="529590"/>
                  </a:moveTo>
                  <a:lnTo>
                    <a:pt x="391232" y="529590"/>
                  </a:lnTo>
                  <a:lnTo>
                    <a:pt x="398825" y="519430"/>
                  </a:lnTo>
                  <a:lnTo>
                    <a:pt x="411322" y="502920"/>
                  </a:lnTo>
                  <a:lnTo>
                    <a:pt x="423946" y="487680"/>
                  </a:lnTo>
                  <a:lnTo>
                    <a:pt x="436642" y="471170"/>
                  </a:lnTo>
                  <a:lnTo>
                    <a:pt x="449354" y="455930"/>
                  </a:lnTo>
                  <a:lnTo>
                    <a:pt x="461638" y="440690"/>
                  </a:lnTo>
                  <a:lnTo>
                    <a:pt x="474373" y="425450"/>
                  </a:lnTo>
                  <a:lnTo>
                    <a:pt x="487517" y="411480"/>
                  </a:lnTo>
                  <a:lnTo>
                    <a:pt x="501031" y="396240"/>
                  </a:lnTo>
                  <a:lnTo>
                    <a:pt x="509607" y="386080"/>
                  </a:lnTo>
                  <a:lnTo>
                    <a:pt x="774653" y="386080"/>
                  </a:lnTo>
                  <a:lnTo>
                    <a:pt x="753347" y="345440"/>
                  </a:lnTo>
                  <a:lnTo>
                    <a:pt x="721121" y="288290"/>
                  </a:lnTo>
                  <a:lnTo>
                    <a:pt x="700962" y="256540"/>
                  </a:lnTo>
                  <a:lnTo>
                    <a:pt x="743889" y="256540"/>
                  </a:lnTo>
                  <a:lnTo>
                    <a:pt x="755525" y="275590"/>
                  </a:lnTo>
                  <a:lnTo>
                    <a:pt x="777398" y="313690"/>
                  </a:lnTo>
                  <a:lnTo>
                    <a:pt x="798554" y="353060"/>
                  </a:lnTo>
                  <a:lnTo>
                    <a:pt x="816980" y="389890"/>
                  </a:lnTo>
                  <a:lnTo>
                    <a:pt x="556148" y="389890"/>
                  </a:lnTo>
                  <a:lnTo>
                    <a:pt x="554127" y="392430"/>
                  </a:lnTo>
                  <a:lnTo>
                    <a:pt x="515179" y="434340"/>
                  </a:lnTo>
                  <a:lnTo>
                    <a:pt x="458881" y="501650"/>
                  </a:lnTo>
                  <a:lnTo>
                    <a:pt x="440641" y="525780"/>
                  </a:lnTo>
                  <a:lnTo>
                    <a:pt x="437683" y="529590"/>
                  </a:lnTo>
                  <a:close/>
                </a:path>
                <a:path w="1029969" h="1228089">
                  <a:moveTo>
                    <a:pt x="493087" y="349250"/>
                  </a:moveTo>
                  <a:lnTo>
                    <a:pt x="361352" y="349250"/>
                  </a:lnTo>
                  <a:lnTo>
                    <a:pt x="404096" y="347980"/>
                  </a:lnTo>
                  <a:lnTo>
                    <a:pt x="448064" y="347980"/>
                  </a:lnTo>
                  <a:lnTo>
                    <a:pt x="493087" y="349250"/>
                  </a:lnTo>
                  <a:close/>
                </a:path>
                <a:path w="1029969" h="1228089">
                  <a:moveTo>
                    <a:pt x="774653" y="386080"/>
                  </a:moveTo>
                  <a:lnTo>
                    <a:pt x="496879" y="386080"/>
                  </a:lnTo>
                  <a:lnTo>
                    <a:pt x="431205" y="383540"/>
                  </a:lnTo>
                  <a:lnTo>
                    <a:pt x="762307" y="383540"/>
                  </a:lnTo>
                  <a:lnTo>
                    <a:pt x="774653" y="386080"/>
                  </a:lnTo>
                  <a:close/>
                </a:path>
                <a:path w="1029969" h="1228089">
                  <a:moveTo>
                    <a:pt x="307533" y="730250"/>
                  </a:moveTo>
                  <a:lnTo>
                    <a:pt x="266357" y="730250"/>
                  </a:lnTo>
                  <a:lnTo>
                    <a:pt x="268979" y="725170"/>
                  </a:lnTo>
                  <a:lnTo>
                    <a:pt x="289674" y="687070"/>
                  </a:lnTo>
                  <a:lnTo>
                    <a:pt x="312208" y="647700"/>
                  </a:lnTo>
                  <a:lnTo>
                    <a:pt x="336494" y="609600"/>
                  </a:lnTo>
                  <a:lnTo>
                    <a:pt x="362444" y="570230"/>
                  </a:lnTo>
                  <a:lnTo>
                    <a:pt x="364083" y="567690"/>
                  </a:lnTo>
                  <a:lnTo>
                    <a:pt x="351444" y="521970"/>
                  </a:lnTo>
                  <a:lnTo>
                    <a:pt x="341085" y="477520"/>
                  </a:lnTo>
                  <a:lnTo>
                    <a:pt x="332284" y="435610"/>
                  </a:lnTo>
                  <a:lnTo>
                    <a:pt x="325080" y="393700"/>
                  </a:lnTo>
                  <a:lnTo>
                    <a:pt x="324206" y="387350"/>
                  </a:lnTo>
                  <a:lnTo>
                    <a:pt x="360987" y="387350"/>
                  </a:lnTo>
                  <a:lnTo>
                    <a:pt x="361679" y="392430"/>
                  </a:lnTo>
                  <a:lnTo>
                    <a:pt x="367032" y="422910"/>
                  </a:lnTo>
                  <a:lnTo>
                    <a:pt x="373239" y="454660"/>
                  </a:lnTo>
                  <a:lnTo>
                    <a:pt x="380277" y="486410"/>
                  </a:lnTo>
                  <a:lnTo>
                    <a:pt x="388118" y="518160"/>
                  </a:lnTo>
                  <a:lnTo>
                    <a:pt x="391232" y="529590"/>
                  </a:lnTo>
                  <a:lnTo>
                    <a:pt x="437683" y="529590"/>
                  </a:lnTo>
                  <a:lnTo>
                    <a:pt x="422893" y="548640"/>
                  </a:lnTo>
                  <a:lnTo>
                    <a:pt x="405708" y="572770"/>
                  </a:lnTo>
                  <a:lnTo>
                    <a:pt x="404015" y="575310"/>
                  </a:lnTo>
                  <a:lnTo>
                    <a:pt x="404834" y="577850"/>
                  </a:lnTo>
                  <a:lnTo>
                    <a:pt x="413431" y="605790"/>
                  </a:lnTo>
                  <a:lnTo>
                    <a:pt x="415943" y="613410"/>
                  </a:lnTo>
                  <a:lnTo>
                    <a:pt x="377575" y="613410"/>
                  </a:lnTo>
                  <a:lnTo>
                    <a:pt x="370692" y="623570"/>
                  </a:lnTo>
                  <a:lnTo>
                    <a:pt x="352288" y="652780"/>
                  </a:lnTo>
                  <a:lnTo>
                    <a:pt x="334892" y="680720"/>
                  </a:lnTo>
                  <a:lnTo>
                    <a:pt x="318571" y="709930"/>
                  </a:lnTo>
                  <a:lnTo>
                    <a:pt x="307533" y="730250"/>
                  </a:lnTo>
                  <a:close/>
                </a:path>
                <a:path w="1029969" h="1228089">
                  <a:moveTo>
                    <a:pt x="776502" y="839470"/>
                  </a:moveTo>
                  <a:lnTo>
                    <a:pt x="726254" y="839470"/>
                  </a:lnTo>
                  <a:lnTo>
                    <a:pt x="728275" y="838200"/>
                  </a:lnTo>
                  <a:lnTo>
                    <a:pt x="748174" y="816610"/>
                  </a:lnTo>
                  <a:lnTo>
                    <a:pt x="767831" y="793750"/>
                  </a:lnTo>
                  <a:lnTo>
                    <a:pt x="787172" y="772160"/>
                  </a:lnTo>
                  <a:lnTo>
                    <a:pt x="806117" y="749300"/>
                  </a:lnTo>
                  <a:lnTo>
                    <a:pt x="824832" y="726440"/>
                  </a:lnTo>
                  <a:lnTo>
                    <a:pt x="843086" y="702310"/>
                  </a:lnTo>
                  <a:lnTo>
                    <a:pt x="860827" y="679450"/>
                  </a:lnTo>
                  <a:lnTo>
                    <a:pt x="878006" y="655320"/>
                  </a:lnTo>
                  <a:lnTo>
                    <a:pt x="879754" y="652780"/>
                  </a:lnTo>
                  <a:lnTo>
                    <a:pt x="870167" y="622300"/>
                  </a:lnTo>
                  <a:lnTo>
                    <a:pt x="851164" y="566420"/>
                  </a:lnTo>
                  <a:lnTo>
                    <a:pt x="819323" y="483870"/>
                  </a:lnTo>
                  <a:lnTo>
                    <a:pt x="795848" y="430530"/>
                  </a:lnTo>
                  <a:lnTo>
                    <a:pt x="733711" y="415290"/>
                  </a:lnTo>
                  <a:lnTo>
                    <a:pt x="704538" y="408940"/>
                  </a:lnTo>
                  <a:lnTo>
                    <a:pt x="675397" y="405130"/>
                  </a:lnTo>
                  <a:lnTo>
                    <a:pt x="646470" y="400050"/>
                  </a:lnTo>
                  <a:lnTo>
                    <a:pt x="588186" y="392430"/>
                  </a:lnTo>
                  <a:lnTo>
                    <a:pt x="556148" y="389890"/>
                  </a:lnTo>
                  <a:lnTo>
                    <a:pt x="816980" y="389890"/>
                  </a:lnTo>
                  <a:lnTo>
                    <a:pt x="820156" y="396240"/>
                  </a:lnTo>
                  <a:lnTo>
                    <a:pt x="822942" y="397510"/>
                  </a:lnTo>
                  <a:lnTo>
                    <a:pt x="867922" y="408940"/>
                  </a:lnTo>
                  <a:lnTo>
                    <a:pt x="911478" y="422910"/>
                  </a:lnTo>
                  <a:lnTo>
                    <a:pt x="953456" y="435610"/>
                  </a:lnTo>
                  <a:lnTo>
                    <a:pt x="963518" y="439420"/>
                  </a:lnTo>
                  <a:lnTo>
                    <a:pt x="839603" y="439420"/>
                  </a:lnTo>
                  <a:lnTo>
                    <a:pt x="844629" y="450850"/>
                  </a:lnTo>
                  <a:lnTo>
                    <a:pt x="852725" y="469900"/>
                  </a:lnTo>
                  <a:lnTo>
                    <a:pt x="860518" y="488950"/>
                  </a:lnTo>
                  <a:lnTo>
                    <a:pt x="867974" y="508000"/>
                  </a:lnTo>
                  <a:lnTo>
                    <a:pt x="875056" y="525780"/>
                  </a:lnTo>
                  <a:lnTo>
                    <a:pt x="882148" y="544830"/>
                  </a:lnTo>
                  <a:lnTo>
                    <a:pt x="889060" y="563880"/>
                  </a:lnTo>
                  <a:lnTo>
                    <a:pt x="895758" y="584200"/>
                  </a:lnTo>
                  <a:lnTo>
                    <a:pt x="906083" y="614680"/>
                  </a:lnTo>
                  <a:lnTo>
                    <a:pt x="949561" y="614680"/>
                  </a:lnTo>
                  <a:lnTo>
                    <a:pt x="947147" y="618490"/>
                  </a:lnTo>
                  <a:lnTo>
                    <a:pt x="921269" y="657860"/>
                  </a:lnTo>
                  <a:lnTo>
                    <a:pt x="919631" y="660400"/>
                  </a:lnTo>
                  <a:lnTo>
                    <a:pt x="920450" y="662940"/>
                  </a:lnTo>
                  <a:lnTo>
                    <a:pt x="930056" y="698500"/>
                  </a:lnTo>
                  <a:lnTo>
                    <a:pt x="892481" y="698500"/>
                  </a:lnTo>
                  <a:lnTo>
                    <a:pt x="884888" y="708660"/>
                  </a:lnTo>
                  <a:lnTo>
                    <a:pt x="872337" y="725170"/>
                  </a:lnTo>
                  <a:lnTo>
                    <a:pt x="859699" y="740410"/>
                  </a:lnTo>
                  <a:lnTo>
                    <a:pt x="847009" y="756920"/>
                  </a:lnTo>
                  <a:lnTo>
                    <a:pt x="834305" y="772160"/>
                  </a:lnTo>
                  <a:lnTo>
                    <a:pt x="821709" y="787400"/>
                  </a:lnTo>
                  <a:lnTo>
                    <a:pt x="808760" y="802640"/>
                  </a:lnTo>
                  <a:lnTo>
                    <a:pt x="795350" y="817880"/>
                  </a:lnTo>
                  <a:lnTo>
                    <a:pt x="781372" y="834390"/>
                  </a:lnTo>
                  <a:lnTo>
                    <a:pt x="776502" y="839470"/>
                  </a:lnTo>
                  <a:close/>
                </a:path>
                <a:path w="1029969" h="1228089">
                  <a:moveTo>
                    <a:pt x="1029702" y="453390"/>
                  </a:moveTo>
                  <a:lnTo>
                    <a:pt x="999057" y="453390"/>
                  </a:lnTo>
                  <a:lnTo>
                    <a:pt x="1004830" y="440690"/>
                  </a:lnTo>
                  <a:lnTo>
                    <a:pt x="1008070" y="433070"/>
                  </a:lnTo>
                  <a:lnTo>
                    <a:pt x="1011146" y="426720"/>
                  </a:lnTo>
                  <a:lnTo>
                    <a:pt x="1014079" y="419100"/>
                  </a:lnTo>
                  <a:lnTo>
                    <a:pt x="1015062" y="417830"/>
                  </a:lnTo>
                  <a:lnTo>
                    <a:pt x="1017302" y="417830"/>
                  </a:lnTo>
                  <a:lnTo>
                    <a:pt x="1021345" y="420370"/>
                  </a:lnTo>
                  <a:lnTo>
                    <a:pt x="1029702" y="422910"/>
                  </a:lnTo>
                  <a:lnTo>
                    <a:pt x="1029702" y="453390"/>
                  </a:lnTo>
                  <a:close/>
                </a:path>
                <a:path w="1029969" h="1228089">
                  <a:moveTo>
                    <a:pt x="295359" y="1140460"/>
                  </a:moveTo>
                  <a:lnTo>
                    <a:pt x="228664" y="1116330"/>
                  </a:lnTo>
                  <a:lnTo>
                    <a:pt x="191043" y="1055370"/>
                  </a:lnTo>
                  <a:lnTo>
                    <a:pt x="184533" y="1013460"/>
                  </a:lnTo>
                  <a:lnTo>
                    <a:pt x="186168" y="967740"/>
                  </a:lnTo>
                  <a:lnTo>
                    <a:pt x="186258" y="965200"/>
                  </a:lnTo>
                  <a:lnTo>
                    <a:pt x="196244" y="909320"/>
                  </a:lnTo>
                  <a:lnTo>
                    <a:pt x="214516" y="848360"/>
                  </a:lnTo>
                  <a:lnTo>
                    <a:pt x="229627" y="808990"/>
                  </a:lnTo>
                  <a:lnTo>
                    <a:pt x="247729" y="768350"/>
                  </a:lnTo>
                  <a:lnTo>
                    <a:pt x="250351" y="763270"/>
                  </a:lnTo>
                  <a:lnTo>
                    <a:pt x="244670" y="760730"/>
                  </a:lnTo>
                  <a:lnTo>
                    <a:pt x="223459" y="750570"/>
                  </a:lnTo>
                  <a:lnTo>
                    <a:pt x="203216" y="740410"/>
                  </a:lnTo>
                  <a:lnTo>
                    <a:pt x="184007" y="731520"/>
                  </a:lnTo>
                  <a:lnTo>
                    <a:pt x="111833" y="687070"/>
                  </a:lnTo>
                  <a:lnTo>
                    <a:pt x="67934" y="652780"/>
                  </a:lnTo>
                  <a:lnTo>
                    <a:pt x="34503" y="617220"/>
                  </a:lnTo>
                  <a:lnTo>
                    <a:pt x="11837" y="581660"/>
                  </a:lnTo>
                  <a:lnTo>
                    <a:pt x="118" y="529590"/>
                  </a:lnTo>
                  <a:lnTo>
                    <a:pt x="0" y="511810"/>
                  </a:lnTo>
                  <a:lnTo>
                    <a:pt x="7189" y="486410"/>
                  </a:lnTo>
                  <a:lnTo>
                    <a:pt x="20519" y="463550"/>
                  </a:lnTo>
                  <a:lnTo>
                    <a:pt x="39922" y="441960"/>
                  </a:lnTo>
                  <a:lnTo>
                    <a:pt x="65332" y="422910"/>
                  </a:lnTo>
                  <a:lnTo>
                    <a:pt x="68173" y="420370"/>
                  </a:lnTo>
                  <a:lnTo>
                    <a:pt x="81939" y="454660"/>
                  </a:lnTo>
                  <a:lnTo>
                    <a:pt x="80191" y="455930"/>
                  </a:lnTo>
                  <a:lnTo>
                    <a:pt x="62939" y="469900"/>
                  </a:lnTo>
                  <a:lnTo>
                    <a:pt x="49805" y="485140"/>
                  </a:lnTo>
                  <a:lnTo>
                    <a:pt x="40829" y="501650"/>
                  </a:lnTo>
                  <a:lnTo>
                    <a:pt x="36053" y="518160"/>
                  </a:lnTo>
                  <a:lnTo>
                    <a:pt x="38176" y="547370"/>
                  </a:lnTo>
                  <a:lnTo>
                    <a:pt x="38269" y="548640"/>
                  </a:lnTo>
                  <a:lnTo>
                    <a:pt x="54939" y="584200"/>
                  </a:lnTo>
                  <a:lnTo>
                    <a:pt x="85122" y="619760"/>
                  </a:lnTo>
                  <a:lnTo>
                    <a:pt x="128248" y="654050"/>
                  </a:lnTo>
                  <a:lnTo>
                    <a:pt x="183653" y="689610"/>
                  </a:lnTo>
                  <a:lnTo>
                    <a:pt x="220587" y="708660"/>
                  </a:lnTo>
                  <a:lnTo>
                    <a:pt x="240459" y="718820"/>
                  </a:lnTo>
                  <a:lnTo>
                    <a:pt x="261167" y="727710"/>
                  </a:lnTo>
                  <a:lnTo>
                    <a:pt x="266357" y="730250"/>
                  </a:lnTo>
                  <a:lnTo>
                    <a:pt x="307533" y="730250"/>
                  </a:lnTo>
                  <a:lnTo>
                    <a:pt x="303393" y="737870"/>
                  </a:lnTo>
                  <a:lnTo>
                    <a:pt x="300225" y="744220"/>
                  </a:lnTo>
                  <a:lnTo>
                    <a:pt x="306616" y="746760"/>
                  </a:lnTo>
                  <a:lnTo>
                    <a:pt x="336985" y="756920"/>
                  </a:lnTo>
                  <a:lnTo>
                    <a:pt x="368193" y="768350"/>
                  </a:lnTo>
                  <a:lnTo>
                    <a:pt x="392138" y="775970"/>
                  </a:lnTo>
                  <a:lnTo>
                    <a:pt x="284055" y="775970"/>
                  </a:lnTo>
                  <a:lnTo>
                    <a:pt x="281652" y="781050"/>
                  </a:lnTo>
                  <a:lnTo>
                    <a:pt x="263714" y="822960"/>
                  </a:lnTo>
                  <a:lnTo>
                    <a:pt x="248931" y="861060"/>
                  </a:lnTo>
                  <a:lnTo>
                    <a:pt x="230411" y="923290"/>
                  </a:lnTo>
                  <a:lnTo>
                    <a:pt x="221451" y="979170"/>
                  </a:lnTo>
                  <a:lnTo>
                    <a:pt x="222040" y="1024890"/>
                  </a:lnTo>
                  <a:lnTo>
                    <a:pt x="232169" y="1061720"/>
                  </a:lnTo>
                  <a:lnTo>
                    <a:pt x="259801" y="1093470"/>
                  </a:lnTo>
                  <a:lnTo>
                    <a:pt x="326766" y="1104900"/>
                  </a:lnTo>
                  <a:lnTo>
                    <a:pt x="442263" y="1104900"/>
                  </a:lnTo>
                  <a:lnTo>
                    <a:pt x="437410" y="1107440"/>
                  </a:lnTo>
                  <a:lnTo>
                    <a:pt x="385373" y="1127760"/>
                  </a:lnTo>
                  <a:lnTo>
                    <a:pt x="337794" y="1139190"/>
                  </a:lnTo>
                  <a:lnTo>
                    <a:pt x="295359" y="1140460"/>
                  </a:lnTo>
                  <a:close/>
                </a:path>
                <a:path w="1029969" h="1228089">
                  <a:moveTo>
                    <a:pt x="949561" y="614680"/>
                  </a:moveTo>
                  <a:lnTo>
                    <a:pt x="906083" y="614680"/>
                  </a:lnTo>
                  <a:lnTo>
                    <a:pt x="913021" y="604520"/>
                  </a:lnTo>
                  <a:lnTo>
                    <a:pt x="930915" y="576580"/>
                  </a:lnTo>
                  <a:lnTo>
                    <a:pt x="948016" y="548640"/>
                  </a:lnTo>
                  <a:lnTo>
                    <a:pt x="964266" y="520700"/>
                  </a:lnTo>
                  <a:lnTo>
                    <a:pt x="979610" y="491490"/>
                  </a:lnTo>
                  <a:lnTo>
                    <a:pt x="982778" y="485140"/>
                  </a:lnTo>
                  <a:lnTo>
                    <a:pt x="976387" y="483870"/>
                  </a:lnTo>
                  <a:lnTo>
                    <a:pt x="946425" y="472440"/>
                  </a:lnTo>
                  <a:lnTo>
                    <a:pt x="884021" y="452120"/>
                  </a:lnTo>
                  <a:lnTo>
                    <a:pt x="851785" y="443230"/>
                  </a:lnTo>
                  <a:lnTo>
                    <a:pt x="839603" y="439420"/>
                  </a:lnTo>
                  <a:lnTo>
                    <a:pt x="963518" y="439420"/>
                  </a:lnTo>
                  <a:lnTo>
                    <a:pt x="993704" y="450850"/>
                  </a:lnTo>
                  <a:lnTo>
                    <a:pt x="999057" y="453390"/>
                  </a:lnTo>
                  <a:lnTo>
                    <a:pt x="1029702" y="453390"/>
                  </a:lnTo>
                  <a:lnTo>
                    <a:pt x="1029702" y="499110"/>
                  </a:lnTo>
                  <a:lnTo>
                    <a:pt x="1016647" y="499110"/>
                  </a:lnTo>
                  <a:lnTo>
                    <a:pt x="1014025" y="504190"/>
                  </a:lnTo>
                  <a:lnTo>
                    <a:pt x="993617" y="542290"/>
                  </a:lnTo>
                  <a:lnTo>
                    <a:pt x="971293" y="580390"/>
                  </a:lnTo>
                  <a:lnTo>
                    <a:pt x="949561" y="614680"/>
                  </a:lnTo>
                  <a:close/>
                </a:path>
                <a:path w="1029969" h="1228089">
                  <a:moveTo>
                    <a:pt x="1029702" y="505460"/>
                  </a:moveTo>
                  <a:lnTo>
                    <a:pt x="1016647" y="499110"/>
                  </a:lnTo>
                  <a:lnTo>
                    <a:pt x="1029702" y="499110"/>
                  </a:lnTo>
                  <a:lnTo>
                    <a:pt x="1029702" y="505460"/>
                  </a:lnTo>
                  <a:close/>
                </a:path>
                <a:path w="1029969" h="1228089">
                  <a:moveTo>
                    <a:pt x="484576" y="789940"/>
                  </a:moveTo>
                  <a:lnTo>
                    <a:pt x="444820" y="789940"/>
                  </a:lnTo>
                  <a:lnTo>
                    <a:pt x="439795" y="778510"/>
                  </a:lnTo>
                  <a:lnTo>
                    <a:pt x="431242" y="759460"/>
                  </a:lnTo>
                  <a:lnTo>
                    <a:pt x="415735" y="720090"/>
                  </a:lnTo>
                  <a:lnTo>
                    <a:pt x="408658" y="702310"/>
                  </a:lnTo>
                  <a:lnTo>
                    <a:pt x="401735" y="683260"/>
                  </a:lnTo>
                  <a:lnTo>
                    <a:pt x="394940" y="664210"/>
                  </a:lnTo>
                  <a:lnTo>
                    <a:pt x="388216" y="645160"/>
                  </a:lnTo>
                  <a:lnTo>
                    <a:pt x="381508" y="624840"/>
                  </a:lnTo>
                  <a:lnTo>
                    <a:pt x="377575" y="613410"/>
                  </a:lnTo>
                  <a:lnTo>
                    <a:pt x="415943" y="613410"/>
                  </a:lnTo>
                  <a:lnTo>
                    <a:pt x="422642" y="633730"/>
                  </a:lnTo>
                  <a:lnTo>
                    <a:pt x="432427" y="661670"/>
                  </a:lnTo>
                  <a:lnTo>
                    <a:pt x="442744" y="689610"/>
                  </a:lnTo>
                  <a:lnTo>
                    <a:pt x="453494" y="717550"/>
                  </a:lnTo>
                  <a:lnTo>
                    <a:pt x="464745" y="744220"/>
                  </a:lnTo>
                  <a:lnTo>
                    <a:pt x="476468" y="772160"/>
                  </a:lnTo>
                  <a:lnTo>
                    <a:pt x="484576" y="789940"/>
                  </a:lnTo>
                  <a:close/>
                </a:path>
                <a:path w="1029969" h="1228089">
                  <a:moveTo>
                    <a:pt x="1029702" y="845820"/>
                  </a:moveTo>
                  <a:lnTo>
                    <a:pt x="884643" y="845820"/>
                  </a:lnTo>
                  <a:lnTo>
                    <a:pt x="916517" y="844550"/>
                  </a:lnTo>
                  <a:lnTo>
                    <a:pt x="923291" y="844550"/>
                  </a:lnTo>
                  <a:lnTo>
                    <a:pt x="922253" y="836930"/>
                  </a:lnTo>
                  <a:lnTo>
                    <a:pt x="910727" y="774700"/>
                  </a:lnTo>
                  <a:lnTo>
                    <a:pt x="895595" y="709930"/>
                  </a:lnTo>
                  <a:lnTo>
                    <a:pt x="892481" y="698500"/>
                  </a:lnTo>
                  <a:lnTo>
                    <a:pt x="930056" y="698500"/>
                  </a:lnTo>
                  <a:lnTo>
                    <a:pt x="942888" y="751840"/>
                  </a:lnTo>
                  <a:lnTo>
                    <a:pt x="951700" y="793750"/>
                  </a:lnTo>
                  <a:lnTo>
                    <a:pt x="958852" y="835660"/>
                  </a:lnTo>
                  <a:lnTo>
                    <a:pt x="959726" y="842010"/>
                  </a:lnTo>
                  <a:lnTo>
                    <a:pt x="1029702" y="842010"/>
                  </a:lnTo>
                  <a:lnTo>
                    <a:pt x="1029702" y="845820"/>
                  </a:lnTo>
                  <a:close/>
                </a:path>
                <a:path w="1029969" h="1228089">
                  <a:moveTo>
                    <a:pt x="442263" y="1104900"/>
                  </a:moveTo>
                  <a:lnTo>
                    <a:pt x="326766" y="1104900"/>
                  </a:lnTo>
                  <a:lnTo>
                    <a:pt x="370638" y="1094740"/>
                  </a:lnTo>
                  <a:lnTo>
                    <a:pt x="420204" y="1075690"/>
                  </a:lnTo>
                  <a:lnTo>
                    <a:pt x="474810" y="1046480"/>
                  </a:lnTo>
                  <a:lnTo>
                    <a:pt x="492649" y="1036320"/>
                  </a:lnTo>
                  <a:lnTo>
                    <a:pt x="511041" y="1024890"/>
                  </a:lnTo>
                  <a:lnTo>
                    <a:pt x="529904" y="1010920"/>
                  </a:lnTo>
                  <a:lnTo>
                    <a:pt x="549156" y="998220"/>
                  </a:lnTo>
                  <a:lnTo>
                    <a:pt x="553745" y="994410"/>
                  </a:lnTo>
                  <a:lnTo>
                    <a:pt x="550686" y="989330"/>
                  </a:lnTo>
                  <a:lnTo>
                    <a:pt x="528431" y="953770"/>
                  </a:lnTo>
                  <a:lnTo>
                    <a:pt x="506787" y="915670"/>
                  </a:lnTo>
                  <a:lnTo>
                    <a:pt x="485828" y="876300"/>
                  </a:lnTo>
                  <a:lnTo>
                    <a:pt x="464376" y="833120"/>
                  </a:lnTo>
                  <a:lnTo>
                    <a:pt x="461590" y="831850"/>
                  </a:lnTo>
                  <a:lnTo>
                    <a:pt x="416403" y="820420"/>
                  </a:lnTo>
                  <a:lnTo>
                    <a:pt x="372543" y="807720"/>
                  </a:lnTo>
                  <a:lnTo>
                    <a:pt x="330147" y="793750"/>
                  </a:lnTo>
                  <a:lnTo>
                    <a:pt x="289354" y="778510"/>
                  </a:lnTo>
                  <a:lnTo>
                    <a:pt x="284055" y="775970"/>
                  </a:lnTo>
                  <a:lnTo>
                    <a:pt x="392138" y="775970"/>
                  </a:lnTo>
                  <a:lnTo>
                    <a:pt x="400119" y="778510"/>
                  </a:lnTo>
                  <a:lnTo>
                    <a:pt x="432639" y="787400"/>
                  </a:lnTo>
                  <a:lnTo>
                    <a:pt x="444820" y="789940"/>
                  </a:lnTo>
                  <a:lnTo>
                    <a:pt x="484576" y="789940"/>
                  </a:lnTo>
                  <a:lnTo>
                    <a:pt x="488630" y="798830"/>
                  </a:lnTo>
                  <a:lnTo>
                    <a:pt x="489887" y="801370"/>
                  </a:lnTo>
                  <a:lnTo>
                    <a:pt x="519212" y="807720"/>
                  </a:lnTo>
                  <a:lnTo>
                    <a:pt x="546159" y="814070"/>
                  </a:lnTo>
                  <a:lnTo>
                    <a:pt x="607988" y="825500"/>
                  </a:lnTo>
                  <a:lnTo>
                    <a:pt x="694724" y="836930"/>
                  </a:lnTo>
                  <a:lnTo>
                    <a:pt x="723304" y="839470"/>
                  </a:lnTo>
                  <a:lnTo>
                    <a:pt x="776502" y="839470"/>
                  </a:lnTo>
                  <a:lnTo>
                    <a:pt x="772850" y="843280"/>
                  </a:lnTo>
                  <a:lnTo>
                    <a:pt x="509935" y="843280"/>
                  </a:lnTo>
                  <a:lnTo>
                    <a:pt x="515725" y="854710"/>
                  </a:lnTo>
                  <a:lnTo>
                    <a:pt x="546493" y="911860"/>
                  </a:lnTo>
                  <a:lnTo>
                    <a:pt x="579146" y="966470"/>
                  </a:lnTo>
                  <a:lnTo>
                    <a:pt x="582751" y="971550"/>
                  </a:lnTo>
                  <a:lnTo>
                    <a:pt x="640263" y="971550"/>
                  </a:lnTo>
                  <a:lnTo>
                    <a:pt x="607497" y="999490"/>
                  </a:lnTo>
                  <a:lnTo>
                    <a:pt x="603072" y="1002030"/>
                  </a:lnTo>
                  <a:lnTo>
                    <a:pt x="606295" y="1007110"/>
                  </a:lnTo>
                  <a:lnTo>
                    <a:pt x="619108" y="1024890"/>
                  </a:lnTo>
                  <a:lnTo>
                    <a:pt x="574066" y="1024890"/>
                  </a:lnTo>
                  <a:lnTo>
                    <a:pt x="569095" y="1028700"/>
                  </a:lnTo>
                  <a:lnTo>
                    <a:pt x="549665" y="1042670"/>
                  </a:lnTo>
                  <a:lnTo>
                    <a:pt x="530501" y="1055370"/>
                  </a:lnTo>
                  <a:lnTo>
                    <a:pt x="511665" y="1066800"/>
                  </a:lnTo>
                  <a:lnTo>
                    <a:pt x="493219" y="1078230"/>
                  </a:lnTo>
                  <a:lnTo>
                    <a:pt x="442263" y="1104900"/>
                  </a:lnTo>
                  <a:close/>
                </a:path>
                <a:path w="1029969" h="1228089">
                  <a:moveTo>
                    <a:pt x="1029702" y="842010"/>
                  </a:moveTo>
                  <a:lnTo>
                    <a:pt x="959726" y="842010"/>
                  </a:lnTo>
                  <a:lnTo>
                    <a:pt x="982067" y="839470"/>
                  </a:lnTo>
                  <a:lnTo>
                    <a:pt x="998354" y="838200"/>
                  </a:lnTo>
                  <a:lnTo>
                    <a:pt x="1029702" y="833120"/>
                  </a:lnTo>
                  <a:lnTo>
                    <a:pt x="1029702" y="842010"/>
                  </a:lnTo>
                  <a:close/>
                </a:path>
                <a:path w="1029969" h="1228089">
                  <a:moveTo>
                    <a:pt x="640263" y="971550"/>
                  </a:moveTo>
                  <a:lnTo>
                    <a:pt x="582751" y="971550"/>
                  </a:lnTo>
                  <a:lnTo>
                    <a:pt x="588050" y="967740"/>
                  </a:lnTo>
                  <a:lnTo>
                    <a:pt x="636367" y="927100"/>
                  </a:lnTo>
                  <a:lnTo>
                    <a:pt x="660505" y="905510"/>
                  </a:lnTo>
                  <a:lnTo>
                    <a:pt x="684520" y="882650"/>
                  </a:lnTo>
                  <a:lnTo>
                    <a:pt x="693642" y="873760"/>
                  </a:lnTo>
                  <a:lnTo>
                    <a:pt x="680969" y="871220"/>
                  </a:lnTo>
                  <a:lnTo>
                    <a:pt x="661263" y="869950"/>
                  </a:lnTo>
                  <a:lnTo>
                    <a:pt x="641522" y="867410"/>
                  </a:lnTo>
                  <a:lnTo>
                    <a:pt x="621811" y="863600"/>
                  </a:lnTo>
                  <a:lnTo>
                    <a:pt x="602198" y="861060"/>
                  </a:lnTo>
                  <a:lnTo>
                    <a:pt x="576368" y="857250"/>
                  </a:lnTo>
                  <a:lnTo>
                    <a:pt x="509935" y="843280"/>
                  </a:lnTo>
                  <a:lnTo>
                    <a:pt x="772850" y="843280"/>
                  </a:lnTo>
                  <a:lnTo>
                    <a:pt x="785578" y="844550"/>
                  </a:lnTo>
                  <a:lnTo>
                    <a:pt x="819050" y="845820"/>
                  </a:lnTo>
                  <a:lnTo>
                    <a:pt x="1029702" y="845820"/>
                  </a:lnTo>
                  <a:lnTo>
                    <a:pt x="1029702" y="869950"/>
                  </a:lnTo>
                  <a:lnTo>
                    <a:pt x="1015505" y="872490"/>
                  </a:lnTo>
                  <a:lnTo>
                    <a:pt x="1000935" y="873760"/>
                  </a:lnTo>
                  <a:lnTo>
                    <a:pt x="985985" y="876300"/>
                  </a:lnTo>
                  <a:lnTo>
                    <a:pt x="970651" y="877570"/>
                  </a:lnTo>
                  <a:lnTo>
                    <a:pt x="740512" y="877570"/>
                  </a:lnTo>
                  <a:lnTo>
                    <a:pt x="738490" y="880110"/>
                  </a:lnTo>
                  <a:lnTo>
                    <a:pt x="705878" y="911860"/>
                  </a:lnTo>
                  <a:lnTo>
                    <a:pt x="673096" y="942340"/>
                  </a:lnTo>
                  <a:lnTo>
                    <a:pt x="640263" y="971550"/>
                  </a:lnTo>
                  <a:close/>
                </a:path>
                <a:path w="1029969" h="1228089">
                  <a:moveTo>
                    <a:pt x="879480" y="882650"/>
                  </a:moveTo>
                  <a:lnTo>
                    <a:pt x="835179" y="882650"/>
                  </a:lnTo>
                  <a:lnTo>
                    <a:pt x="743297" y="877570"/>
                  </a:lnTo>
                  <a:lnTo>
                    <a:pt x="964533" y="877570"/>
                  </a:lnTo>
                  <a:lnTo>
                    <a:pt x="964793" y="880110"/>
                  </a:lnTo>
                  <a:lnTo>
                    <a:pt x="922471" y="880110"/>
                  </a:lnTo>
                  <a:lnTo>
                    <a:pt x="879480" y="882650"/>
                  </a:lnTo>
                  <a:close/>
                </a:path>
                <a:path w="1029969" h="1228089">
                  <a:moveTo>
                    <a:pt x="968630" y="920750"/>
                  </a:moveTo>
                  <a:lnTo>
                    <a:pt x="965626" y="920750"/>
                  </a:lnTo>
                  <a:lnTo>
                    <a:pt x="957949" y="919480"/>
                  </a:lnTo>
                  <a:lnTo>
                    <a:pt x="931894" y="919480"/>
                  </a:lnTo>
                  <a:lnTo>
                    <a:pt x="931812" y="918210"/>
                  </a:lnTo>
                  <a:lnTo>
                    <a:pt x="930426" y="901700"/>
                  </a:lnTo>
                  <a:lnTo>
                    <a:pt x="928152" y="880110"/>
                  </a:lnTo>
                  <a:lnTo>
                    <a:pt x="964793" y="880110"/>
                  </a:lnTo>
                  <a:lnTo>
                    <a:pt x="966092" y="892810"/>
                  </a:lnTo>
                  <a:lnTo>
                    <a:pt x="966923" y="900430"/>
                  </a:lnTo>
                  <a:lnTo>
                    <a:pt x="967693" y="909320"/>
                  </a:lnTo>
                  <a:lnTo>
                    <a:pt x="968422" y="918210"/>
                  </a:lnTo>
                  <a:lnTo>
                    <a:pt x="968526" y="919480"/>
                  </a:lnTo>
                  <a:lnTo>
                    <a:pt x="934489" y="919480"/>
                  </a:lnTo>
                  <a:lnTo>
                    <a:pt x="931976" y="920750"/>
                  </a:lnTo>
                  <a:lnTo>
                    <a:pt x="968630" y="920750"/>
                  </a:lnTo>
                  <a:close/>
                </a:path>
                <a:path w="1029969" h="1228089">
                  <a:moveTo>
                    <a:pt x="844137" y="1228090"/>
                  </a:moveTo>
                  <a:lnTo>
                    <a:pt x="829315" y="1228090"/>
                  </a:lnTo>
                  <a:lnTo>
                    <a:pt x="813929" y="1226820"/>
                  </a:lnTo>
                  <a:lnTo>
                    <a:pt x="771230" y="1214120"/>
                  </a:lnTo>
                  <a:lnTo>
                    <a:pt x="726473" y="1187450"/>
                  </a:lnTo>
                  <a:lnTo>
                    <a:pt x="680281" y="1150620"/>
                  </a:lnTo>
                  <a:lnTo>
                    <a:pt x="633280" y="1101090"/>
                  </a:lnTo>
                  <a:lnTo>
                    <a:pt x="605735" y="1068070"/>
                  </a:lnTo>
                  <a:lnTo>
                    <a:pt x="577616" y="1029970"/>
                  </a:lnTo>
                  <a:lnTo>
                    <a:pt x="574066" y="1024890"/>
                  </a:lnTo>
                  <a:lnTo>
                    <a:pt x="619108" y="1024890"/>
                  </a:lnTo>
                  <a:lnTo>
                    <a:pt x="620023" y="1026160"/>
                  </a:lnTo>
                  <a:lnTo>
                    <a:pt x="647377" y="1061720"/>
                  </a:lnTo>
                  <a:lnTo>
                    <a:pt x="706168" y="1125220"/>
                  </a:lnTo>
                  <a:lnTo>
                    <a:pt x="749479" y="1159510"/>
                  </a:lnTo>
                  <a:lnTo>
                    <a:pt x="789970" y="1182370"/>
                  </a:lnTo>
                  <a:lnTo>
                    <a:pt x="826752" y="1192530"/>
                  </a:lnTo>
                  <a:lnTo>
                    <a:pt x="914769" y="1192530"/>
                  </a:lnTo>
                  <a:lnTo>
                    <a:pt x="894726" y="1210310"/>
                  </a:lnTo>
                  <a:lnTo>
                    <a:pt x="871887" y="1221740"/>
                  </a:lnTo>
                  <a:lnTo>
                    <a:pt x="858345" y="1225550"/>
                  </a:lnTo>
                  <a:lnTo>
                    <a:pt x="844137" y="1228090"/>
                  </a:lnTo>
                  <a:close/>
                </a:path>
                <a:path w="1029969" h="1228089">
                  <a:moveTo>
                    <a:pt x="914769" y="1192530"/>
                  </a:moveTo>
                  <a:lnTo>
                    <a:pt x="826752" y="1192530"/>
                  </a:lnTo>
                  <a:lnTo>
                    <a:pt x="858941" y="1187450"/>
                  </a:lnTo>
                  <a:lnTo>
                    <a:pt x="874153" y="1179830"/>
                  </a:lnTo>
                  <a:lnTo>
                    <a:pt x="887797" y="1168400"/>
                  </a:lnTo>
                  <a:lnTo>
                    <a:pt x="899824" y="1151890"/>
                  </a:lnTo>
                  <a:lnTo>
                    <a:pt x="910180" y="1131570"/>
                  </a:lnTo>
                  <a:lnTo>
                    <a:pt x="911109" y="1130300"/>
                  </a:lnTo>
                  <a:lnTo>
                    <a:pt x="913185" y="1130300"/>
                  </a:lnTo>
                  <a:lnTo>
                    <a:pt x="928412" y="1135380"/>
                  </a:lnTo>
                  <a:lnTo>
                    <a:pt x="936153" y="1136650"/>
                  </a:lnTo>
                  <a:lnTo>
                    <a:pt x="947435" y="1136650"/>
                  </a:lnTo>
                  <a:lnTo>
                    <a:pt x="946179" y="1140460"/>
                  </a:lnTo>
                  <a:lnTo>
                    <a:pt x="931944" y="1168400"/>
                  </a:lnTo>
                  <a:lnTo>
                    <a:pt x="914769" y="1192530"/>
                  </a:lnTo>
                  <a:close/>
                </a:path>
              </a:pathLst>
            </a:custGeom>
            <a:solidFill>
              <a:srgbClr val="5079BE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1" name="object 71" descr=""/>
          <p:cNvGrpSpPr/>
          <p:nvPr/>
        </p:nvGrpSpPr>
        <p:grpSpPr>
          <a:xfrm>
            <a:off x="182221" y="2699971"/>
            <a:ext cx="1313180" cy="1299210"/>
            <a:chOff x="182221" y="2699971"/>
            <a:chExt cx="1313180" cy="1299210"/>
          </a:xfrm>
        </p:grpSpPr>
        <p:sp>
          <p:nvSpPr>
            <p:cNvPr id="72" name="object 72" descr=""/>
            <p:cNvSpPr/>
            <p:nvPr/>
          </p:nvSpPr>
          <p:spPr>
            <a:xfrm>
              <a:off x="182219" y="2699981"/>
              <a:ext cx="1313180" cy="1299210"/>
            </a:xfrm>
            <a:custGeom>
              <a:avLst/>
              <a:gdLst/>
              <a:ahLst/>
              <a:cxnLst/>
              <a:rect l="l" t="t" r="r" b="b"/>
              <a:pathLst>
                <a:path w="1313180" h="1299210">
                  <a:moveTo>
                    <a:pt x="508279" y="822909"/>
                  </a:moveTo>
                  <a:lnTo>
                    <a:pt x="508241" y="817283"/>
                  </a:lnTo>
                  <a:lnTo>
                    <a:pt x="508127" y="796137"/>
                  </a:lnTo>
                  <a:lnTo>
                    <a:pt x="480263" y="662025"/>
                  </a:lnTo>
                  <a:lnTo>
                    <a:pt x="479742" y="660819"/>
                  </a:lnTo>
                  <a:lnTo>
                    <a:pt x="479742" y="817283"/>
                  </a:lnTo>
                  <a:lnTo>
                    <a:pt x="474154" y="830922"/>
                  </a:lnTo>
                  <a:lnTo>
                    <a:pt x="463867" y="841476"/>
                  </a:lnTo>
                  <a:lnTo>
                    <a:pt x="449834" y="847483"/>
                  </a:lnTo>
                  <a:lnTo>
                    <a:pt x="256679" y="887628"/>
                  </a:lnTo>
                  <a:lnTo>
                    <a:pt x="241312" y="887628"/>
                  </a:lnTo>
                  <a:lnTo>
                    <a:pt x="211226" y="857808"/>
                  </a:lnTo>
                  <a:lnTo>
                    <a:pt x="183375" y="723747"/>
                  </a:lnTo>
                  <a:lnTo>
                    <a:pt x="183311" y="708507"/>
                  </a:lnTo>
                  <a:lnTo>
                    <a:pt x="188899" y="694867"/>
                  </a:lnTo>
                  <a:lnTo>
                    <a:pt x="199186" y="684301"/>
                  </a:lnTo>
                  <a:lnTo>
                    <a:pt x="213194" y="678307"/>
                  </a:lnTo>
                  <a:lnTo>
                    <a:pt x="406742" y="638073"/>
                  </a:lnTo>
                  <a:lnTo>
                    <a:pt x="421614" y="638073"/>
                  </a:lnTo>
                  <a:lnTo>
                    <a:pt x="451802" y="667981"/>
                  </a:lnTo>
                  <a:lnTo>
                    <a:pt x="479666" y="802030"/>
                  </a:lnTo>
                  <a:lnTo>
                    <a:pt x="479742" y="817283"/>
                  </a:lnTo>
                  <a:lnTo>
                    <a:pt x="479742" y="660819"/>
                  </a:lnTo>
                  <a:lnTo>
                    <a:pt x="470001" y="638073"/>
                  </a:lnTo>
                  <a:lnTo>
                    <a:pt x="469722" y="637413"/>
                  </a:lnTo>
                  <a:lnTo>
                    <a:pt x="451180" y="619353"/>
                  </a:lnTo>
                  <a:lnTo>
                    <a:pt x="427228" y="609549"/>
                  </a:lnTo>
                  <a:lnTo>
                    <a:pt x="400456" y="609688"/>
                  </a:lnTo>
                  <a:lnTo>
                    <a:pt x="207302" y="649846"/>
                  </a:lnTo>
                  <a:lnTo>
                    <a:pt x="182676" y="660374"/>
                  </a:lnTo>
                  <a:lnTo>
                    <a:pt x="164617" y="678916"/>
                  </a:lnTo>
                  <a:lnTo>
                    <a:pt x="154787" y="702868"/>
                  </a:lnTo>
                  <a:lnTo>
                    <a:pt x="154914" y="729653"/>
                  </a:lnTo>
                  <a:lnTo>
                    <a:pt x="182765" y="863701"/>
                  </a:lnTo>
                  <a:lnTo>
                    <a:pt x="193319" y="888339"/>
                  </a:lnTo>
                  <a:lnTo>
                    <a:pt x="211861" y="906411"/>
                  </a:lnTo>
                  <a:lnTo>
                    <a:pt x="235496" y="916089"/>
                  </a:lnTo>
                  <a:lnTo>
                    <a:pt x="262585" y="916089"/>
                  </a:lnTo>
                  <a:lnTo>
                    <a:pt x="399542" y="887628"/>
                  </a:lnTo>
                  <a:lnTo>
                    <a:pt x="455790" y="875944"/>
                  </a:lnTo>
                  <a:lnTo>
                    <a:pt x="480402" y="865416"/>
                  </a:lnTo>
                  <a:lnTo>
                    <a:pt x="498475" y="846874"/>
                  </a:lnTo>
                  <a:lnTo>
                    <a:pt x="508279" y="822909"/>
                  </a:lnTo>
                  <a:close/>
                </a:path>
                <a:path w="1313180" h="1299210">
                  <a:moveTo>
                    <a:pt x="752195" y="694359"/>
                  </a:moveTo>
                  <a:lnTo>
                    <a:pt x="744651" y="658202"/>
                  </a:lnTo>
                  <a:lnTo>
                    <a:pt x="640435" y="679894"/>
                  </a:lnTo>
                  <a:lnTo>
                    <a:pt x="647966" y="716000"/>
                  </a:lnTo>
                  <a:lnTo>
                    <a:pt x="752195" y="694359"/>
                  </a:lnTo>
                  <a:close/>
                </a:path>
                <a:path w="1313180" h="1299210">
                  <a:moveTo>
                    <a:pt x="873036" y="747141"/>
                  </a:moveTo>
                  <a:lnTo>
                    <a:pt x="872921" y="720369"/>
                  </a:lnTo>
                  <a:lnTo>
                    <a:pt x="845058" y="586257"/>
                  </a:lnTo>
                  <a:lnTo>
                    <a:pt x="844486" y="584936"/>
                  </a:lnTo>
                  <a:lnTo>
                    <a:pt x="844486" y="741514"/>
                  </a:lnTo>
                  <a:lnTo>
                    <a:pt x="838898" y="755154"/>
                  </a:lnTo>
                  <a:lnTo>
                    <a:pt x="828624" y="765708"/>
                  </a:lnTo>
                  <a:lnTo>
                    <a:pt x="814628" y="771715"/>
                  </a:lnTo>
                  <a:lnTo>
                    <a:pt x="621474" y="811809"/>
                  </a:lnTo>
                  <a:lnTo>
                    <a:pt x="606031" y="811809"/>
                  </a:lnTo>
                  <a:lnTo>
                    <a:pt x="576021" y="782040"/>
                  </a:lnTo>
                  <a:lnTo>
                    <a:pt x="548170" y="647928"/>
                  </a:lnTo>
                  <a:lnTo>
                    <a:pt x="548081" y="632675"/>
                  </a:lnTo>
                  <a:lnTo>
                    <a:pt x="553681" y="619048"/>
                  </a:lnTo>
                  <a:lnTo>
                    <a:pt x="563968" y="608507"/>
                  </a:lnTo>
                  <a:lnTo>
                    <a:pt x="577989" y="602538"/>
                  </a:lnTo>
                  <a:lnTo>
                    <a:pt x="771537" y="562305"/>
                  </a:lnTo>
                  <a:lnTo>
                    <a:pt x="786384" y="562305"/>
                  </a:lnTo>
                  <a:lnTo>
                    <a:pt x="816546" y="592162"/>
                  </a:lnTo>
                  <a:lnTo>
                    <a:pt x="844397" y="726262"/>
                  </a:lnTo>
                  <a:lnTo>
                    <a:pt x="844486" y="741514"/>
                  </a:lnTo>
                  <a:lnTo>
                    <a:pt x="844486" y="584936"/>
                  </a:lnTo>
                  <a:lnTo>
                    <a:pt x="834783" y="562305"/>
                  </a:lnTo>
                  <a:lnTo>
                    <a:pt x="834504" y="561644"/>
                  </a:lnTo>
                  <a:lnTo>
                    <a:pt x="815949" y="543585"/>
                  </a:lnTo>
                  <a:lnTo>
                    <a:pt x="791972" y="533781"/>
                  </a:lnTo>
                  <a:lnTo>
                    <a:pt x="765200" y="533933"/>
                  </a:lnTo>
                  <a:lnTo>
                    <a:pt x="572033" y="574027"/>
                  </a:lnTo>
                  <a:lnTo>
                    <a:pt x="547420" y="584568"/>
                  </a:lnTo>
                  <a:lnTo>
                    <a:pt x="529361" y="603123"/>
                  </a:lnTo>
                  <a:lnTo>
                    <a:pt x="519557" y="627075"/>
                  </a:lnTo>
                  <a:lnTo>
                    <a:pt x="519671" y="647928"/>
                  </a:lnTo>
                  <a:lnTo>
                    <a:pt x="547560" y="787933"/>
                  </a:lnTo>
                  <a:lnTo>
                    <a:pt x="576630" y="830618"/>
                  </a:lnTo>
                  <a:lnTo>
                    <a:pt x="600303" y="840320"/>
                  </a:lnTo>
                  <a:lnTo>
                    <a:pt x="627380" y="840320"/>
                  </a:lnTo>
                  <a:lnTo>
                    <a:pt x="764552" y="811809"/>
                  </a:lnTo>
                  <a:lnTo>
                    <a:pt x="820534" y="800176"/>
                  </a:lnTo>
                  <a:lnTo>
                    <a:pt x="845146" y="789622"/>
                  </a:lnTo>
                  <a:lnTo>
                    <a:pt x="863219" y="771080"/>
                  </a:lnTo>
                  <a:lnTo>
                    <a:pt x="873036" y="747141"/>
                  </a:lnTo>
                  <a:close/>
                </a:path>
                <a:path w="1313180" h="1299210">
                  <a:moveTo>
                    <a:pt x="1099451" y="317360"/>
                  </a:moveTo>
                  <a:lnTo>
                    <a:pt x="1099400" y="309003"/>
                  </a:lnTo>
                  <a:lnTo>
                    <a:pt x="1099286" y="287896"/>
                  </a:lnTo>
                  <a:lnTo>
                    <a:pt x="1070698" y="150431"/>
                  </a:lnTo>
                  <a:lnTo>
                    <a:pt x="1070698" y="311708"/>
                  </a:lnTo>
                  <a:lnTo>
                    <a:pt x="1064158" y="327685"/>
                  </a:lnTo>
                  <a:lnTo>
                    <a:pt x="1052118" y="340042"/>
                  </a:lnTo>
                  <a:lnTo>
                    <a:pt x="1035710" y="347052"/>
                  </a:lnTo>
                  <a:lnTo>
                    <a:pt x="185343" y="523709"/>
                  </a:lnTo>
                  <a:lnTo>
                    <a:pt x="167297" y="523709"/>
                  </a:lnTo>
                  <a:lnTo>
                    <a:pt x="132194" y="488861"/>
                  </a:lnTo>
                  <a:lnTo>
                    <a:pt x="101815" y="342785"/>
                  </a:lnTo>
                  <a:lnTo>
                    <a:pt x="101727" y="324954"/>
                  </a:lnTo>
                  <a:lnTo>
                    <a:pt x="108267" y="309003"/>
                  </a:lnTo>
                  <a:lnTo>
                    <a:pt x="120307" y="296659"/>
                  </a:lnTo>
                  <a:lnTo>
                    <a:pt x="136728" y="289636"/>
                  </a:lnTo>
                  <a:lnTo>
                    <a:pt x="987602" y="112864"/>
                  </a:lnTo>
                  <a:lnTo>
                    <a:pt x="1004912" y="112864"/>
                  </a:lnTo>
                  <a:lnTo>
                    <a:pt x="1040244" y="147828"/>
                  </a:lnTo>
                  <a:lnTo>
                    <a:pt x="1070610" y="293839"/>
                  </a:lnTo>
                  <a:lnTo>
                    <a:pt x="1070698" y="311708"/>
                  </a:lnTo>
                  <a:lnTo>
                    <a:pt x="1070698" y="150431"/>
                  </a:lnTo>
                  <a:lnTo>
                    <a:pt x="1068920" y="141871"/>
                  </a:lnTo>
                  <a:lnTo>
                    <a:pt x="1057338" y="114782"/>
                  </a:lnTo>
                  <a:lnTo>
                    <a:pt x="1055370" y="112864"/>
                  </a:lnTo>
                  <a:lnTo>
                    <a:pt x="1036942" y="94907"/>
                  </a:lnTo>
                  <a:lnTo>
                    <a:pt x="1010602" y="84112"/>
                  </a:lnTo>
                  <a:lnTo>
                    <a:pt x="981138" y="84239"/>
                  </a:lnTo>
                  <a:lnTo>
                    <a:pt x="130771" y="260959"/>
                  </a:lnTo>
                  <a:lnTo>
                    <a:pt x="103682" y="272554"/>
                  </a:lnTo>
                  <a:lnTo>
                    <a:pt x="83807" y="292950"/>
                  </a:lnTo>
                  <a:lnTo>
                    <a:pt x="72999" y="319303"/>
                  </a:lnTo>
                  <a:lnTo>
                    <a:pt x="73113" y="343712"/>
                  </a:lnTo>
                  <a:lnTo>
                    <a:pt x="103505" y="494817"/>
                  </a:lnTo>
                  <a:lnTo>
                    <a:pt x="135483" y="541769"/>
                  </a:lnTo>
                  <a:lnTo>
                    <a:pt x="161823" y="552564"/>
                  </a:lnTo>
                  <a:lnTo>
                    <a:pt x="191287" y="552386"/>
                  </a:lnTo>
                  <a:lnTo>
                    <a:pt x="329336" y="523709"/>
                  </a:lnTo>
                  <a:lnTo>
                    <a:pt x="1041654" y="375729"/>
                  </a:lnTo>
                  <a:lnTo>
                    <a:pt x="1068755" y="364121"/>
                  </a:lnTo>
                  <a:lnTo>
                    <a:pt x="1088644" y="343712"/>
                  </a:lnTo>
                  <a:lnTo>
                    <a:pt x="1099451" y="317360"/>
                  </a:lnTo>
                  <a:close/>
                </a:path>
                <a:path w="1313180" h="1299210">
                  <a:moveTo>
                    <a:pt x="1312621" y="1030109"/>
                  </a:moveTo>
                  <a:lnTo>
                    <a:pt x="1312545" y="992847"/>
                  </a:lnTo>
                  <a:lnTo>
                    <a:pt x="1281722" y="844524"/>
                  </a:lnTo>
                  <a:lnTo>
                    <a:pt x="1281722" y="1024039"/>
                  </a:lnTo>
                  <a:lnTo>
                    <a:pt x="1272336" y="1046226"/>
                  </a:lnTo>
                  <a:lnTo>
                    <a:pt x="1255166" y="1063459"/>
                  </a:lnTo>
                  <a:lnTo>
                    <a:pt x="1231811" y="1073302"/>
                  </a:lnTo>
                  <a:lnTo>
                    <a:pt x="297319" y="1267447"/>
                  </a:lnTo>
                  <a:lnTo>
                    <a:pt x="271983" y="1267701"/>
                  </a:lnTo>
                  <a:lnTo>
                    <a:pt x="249364" y="1258735"/>
                  </a:lnTo>
                  <a:lnTo>
                    <a:pt x="231902" y="1242136"/>
                  </a:lnTo>
                  <a:lnTo>
                    <a:pt x="222046" y="1219428"/>
                  </a:lnTo>
                  <a:lnTo>
                    <a:pt x="30911" y="299364"/>
                  </a:lnTo>
                  <a:lnTo>
                    <a:pt x="30899" y="274612"/>
                  </a:lnTo>
                  <a:lnTo>
                    <a:pt x="40284" y="252412"/>
                  </a:lnTo>
                  <a:lnTo>
                    <a:pt x="57518" y="235140"/>
                  </a:lnTo>
                  <a:lnTo>
                    <a:pt x="80784" y="225285"/>
                  </a:lnTo>
                  <a:lnTo>
                    <a:pt x="1015276" y="31153"/>
                  </a:lnTo>
                  <a:lnTo>
                    <a:pt x="1040612" y="30899"/>
                  </a:lnTo>
                  <a:lnTo>
                    <a:pt x="1063231" y="39852"/>
                  </a:lnTo>
                  <a:lnTo>
                    <a:pt x="1080693" y="56464"/>
                  </a:lnTo>
                  <a:lnTo>
                    <a:pt x="1090549" y="79159"/>
                  </a:lnTo>
                  <a:lnTo>
                    <a:pt x="1281684" y="999286"/>
                  </a:lnTo>
                  <a:lnTo>
                    <a:pt x="1281722" y="1024039"/>
                  </a:lnTo>
                  <a:lnTo>
                    <a:pt x="1281722" y="844524"/>
                  </a:lnTo>
                  <a:lnTo>
                    <a:pt x="1121359" y="72771"/>
                  </a:lnTo>
                  <a:lnTo>
                    <a:pt x="1106601" y="38582"/>
                  </a:lnTo>
                  <a:lnTo>
                    <a:pt x="1098588" y="30899"/>
                  </a:lnTo>
                  <a:lnTo>
                    <a:pt x="1080503" y="13550"/>
                  </a:lnTo>
                  <a:lnTo>
                    <a:pt x="1046708" y="0"/>
                  </a:lnTo>
                  <a:lnTo>
                    <a:pt x="1008888" y="279"/>
                  </a:lnTo>
                  <a:lnTo>
                    <a:pt x="74396" y="194475"/>
                  </a:lnTo>
                  <a:lnTo>
                    <a:pt x="39573" y="209257"/>
                  </a:lnTo>
                  <a:lnTo>
                    <a:pt x="13970" y="235140"/>
                  </a:lnTo>
                  <a:lnTo>
                    <a:pt x="0" y="268516"/>
                  </a:lnTo>
                  <a:lnTo>
                    <a:pt x="50" y="305752"/>
                  </a:lnTo>
                  <a:lnTo>
                    <a:pt x="191236" y="1225816"/>
                  </a:lnTo>
                  <a:lnTo>
                    <a:pt x="206019" y="1260017"/>
                  </a:lnTo>
                  <a:lnTo>
                    <a:pt x="232117" y="1285074"/>
                  </a:lnTo>
                  <a:lnTo>
                    <a:pt x="265887" y="1298625"/>
                  </a:lnTo>
                  <a:lnTo>
                    <a:pt x="303707" y="1298308"/>
                  </a:lnTo>
                  <a:lnTo>
                    <a:pt x="451040" y="1267701"/>
                  </a:lnTo>
                  <a:lnTo>
                    <a:pt x="1238262" y="1104112"/>
                  </a:lnTo>
                  <a:lnTo>
                    <a:pt x="1273060" y="1089342"/>
                  </a:lnTo>
                  <a:lnTo>
                    <a:pt x="1298663" y="1063459"/>
                  </a:lnTo>
                  <a:lnTo>
                    <a:pt x="1312621" y="1030109"/>
                  </a:lnTo>
                  <a:close/>
                </a:path>
              </a:pathLst>
            </a:custGeom>
            <a:solidFill>
              <a:srgbClr val="5079BE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1525" y="3402151"/>
              <a:ext cx="124383" cy="121433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400518" y="3615230"/>
              <a:ext cx="353695" cy="306705"/>
            </a:xfrm>
            <a:custGeom>
              <a:avLst/>
              <a:gdLst/>
              <a:ahLst/>
              <a:cxnLst/>
              <a:rect l="l" t="t" r="r" b="b"/>
              <a:pathLst>
                <a:path w="353695" h="306704">
                  <a:moveTo>
                    <a:pt x="81037" y="306674"/>
                  </a:moveTo>
                  <a:lnTo>
                    <a:pt x="38536" y="278808"/>
                  </a:lnTo>
                  <a:lnTo>
                    <a:pt x="150" y="120085"/>
                  </a:lnTo>
                  <a:lnTo>
                    <a:pt x="116" y="114131"/>
                  </a:lnTo>
                  <a:lnTo>
                    <a:pt x="0" y="93304"/>
                  </a:lnTo>
                  <a:lnTo>
                    <a:pt x="9805" y="69344"/>
                  </a:lnTo>
                  <a:lnTo>
                    <a:pt x="27866" y="50803"/>
                  </a:lnTo>
                  <a:lnTo>
                    <a:pt x="52482" y="40276"/>
                  </a:lnTo>
                  <a:lnTo>
                    <a:pt x="246302" y="0"/>
                  </a:lnTo>
                  <a:lnTo>
                    <a:pt x="272468" y="0"/>
                  </a:lnTo>
                  <a:lnTo>
                    <a:pt x="296415" y="9808"/>
                  </a:lnTo>
                  <a:lnTo>
                    <a:pt x="314953" y="27872"/>
                  </a:lnTo>
                  <a:lnTo>
                    <a:pt x="315225" y="28507"/>
                  </a:lnTo>
                  <a:lnTo>
                    <a:pt x="251976" y="28507"/>
                  </a:lnTo>
                  <a:lnTo>
                    <a:pt x="58436" y="68736"/>
                  </a:lnTo>
                  <a:lnTo>
                    <a:pt x="44411" y="74738"/>
                  </a:lnTo>
                  <a:lnTo>
                    <a:pt x="34120" y="85288"/>
                  </a:lnTo>
                  <a:lnTo>
                    <a:pt x="28531" y="98910"/>
                  </a:lnTo>
                  <a:lnTo>
                    <a:pt x="28610" y="114131"/>
                  </a:lnTo>
                  <a:lnTo>
                    <a:pt x="56469" y="248238"/>
                  </a:lnTo>
                  <a:lnTo>
                    <a:pt x="62472" y="262262"/>
                  </a:lnTo>
                  <a:lnTo>
                    <a:pt x="73028" y="272553"/>
                  </a:lnTo>
                  <a:lnTo>
                    <a:pt x="86473" y="278064"/>
                  </a:lnTo>
                  <a:lnTo>
                    <a:pt x="244737" y="278064"/>
                  </a:lnTo>
                  <a:lnTo>
                    <a:pt x="107818" y="306524"/>
                  </a:lnTo>
                  <a:lnTo>
                    <a:pt x="81037" y="306674"/>
                  </a:lnTo>
                  <a:close/>
                </a:path>
                <a:path w="353695" h="306704">
                  <a:moveTo>
                    <a:pt x="244737" y="278064"/>
                  </a:moveTo>
                  <a:lnTo>
                    <a:pt x="101918" y="278064"/>
                  </a:lnTo>
                  <a:lnTo>
                    <a:pt x="295076" y="237913"/>
                  </a:lnTo>
                  <a:lnTo>
                    <a:pt x="309093" y="231911"/>
                  </a:lnTo>
                  <a:lnTo>
                    <a:pt x="319371" y="221355"/>
                  </a:lnTo>
                  <a:lnTo>
                    <a:pt x="324958" y="207716"/>
                  </a:lnTo>
                  <a:lnTo>
                    <a:pt x="324902" y="192465"/>
                  </a:lnTo>
                  <a:lnTo>
                    <a:pt x="296988" y="58412"/>
                  </a:lnTo>
                  <a:lnTo>
                    <a:pt x="291017" y="44387"/>
                  </a:lnTo>
                  <a:lnTo>
                    <a:pt x="280477" y="34096"/>
                  </a:lnTo>
                  <a:lnTo>
                    <a:pt x="266845" y="28507"/>
                  </a:lnTo>
                  <a:lnTo>
                    <a:pt x="315225" y="28507"/>
                  </a:lnTo>
                  <a:lnTo>
                    <a:pt x="325503" y="52512"/>
                  </a:lnTo>
                  <a:lnTo>
                    <a:pt x="353362" y="186565"/>
                  </a:lnTo>
                  <a:lnTo>
                    <a:pt x="353481" y="213346"/>
                  </a:lnTo>
                  <a:lnTo>
                    <a:pt x="343659" y="237306"/>
                  </a:lnTo>
                  <a:lnTo>
                    <a:pt x="325593" y="255847"/>
                  </a:lnTo>
                  <a:lnTo>
                    <a:pt x="300976" y="266374"/>
                  </a:lnTo>
                  <a:lnTo>
                    <a:pt x="244737" y="278064"/>
                  </a:lnTo>
                  <a:close/>
                </a:path>
              </a:pathLst>
            </a:custGeom>
            <a:solidFill>
              <a:srgbClr val="5079BE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15875" y="3706036"/>
              <a:ext cx="127224" cy="125530"/>
            </a:xfrm>
            <a:prstGeom prst="rect">
              <a:avLst/>
            </a:prstGeom>
          </p:spPr>
        </p:pic>
        <p:sp>
          <p:nvSpPr>
            <p:cNvPr id="76" name="object 76" descr=""/>
            <p:cNvSpPr/>
            <p:nvPr/>
          </p:nvSpPr>
          <p:spPr>
            <a:xfrm>
              <a:off x="765311" y="3539440"/>
              <a:ext cx="353695" cy="306705"/>
            </a:xfrm>
            <a:custGeom>
              <a:avLst/>
              <a:gdLst/>
              <a:ahLst/>
              <a:cxnLst/>
              <a:rect l="l" t="t" r="r" b="b"/>
              <a:pathLst>
                <a:path w="353694" h="306704">
                  <a:moveTo>
                    <a:pt x="107818" y="306548"/>
                  </a:moveTo>
                  <a:lnTo>
                    <a:pt x="80746" y="306548"/>
                  </a:lnTo>
                  <a:lnTo>
                    <a:pt x="57070" y="296845"/>
                  </a:lnTo>
                  <a:lnTo>
                    <a:pt x="27954" y="254161"/>
                  </a:lnTo>
                  <a:lnTo>
                    <a:pt x="150" y="120109"/>
                  </a:lnTo>
                  <a:lnTo>
                    <a:pt x="0" y="93327"/>
                  </a:lnTo>
                  <a:lnTo>
                    <a:pt x="9805" y="69368"/>
                  </a:lnTo>
                  <a:lnTo>
                    <a:pt x="27866" y="50827"/>
                  </a:lnTo>
                  <a:lnTo>
                    <a:pt x="52481" y="40300"/>
                  </a:lnTo>
                  <a:lnTo>
                    <a:pt x="245640" y="150"/>
                  </a:lnTo>
                  <a:lnTo>
                    <a:pt x="272421" y="0"/>
                  </a:lnTo>
                  <a:lnTo>
                    <a:pt x="296380" y="9805"/>
                  </a:lnTo>
                  <a:lnTo>
                    <a:pt x="314922" y="27866"/>
                  </a:lnTo>
                  <a:lnTo>
                    <a:pt x="315206" y="28531"/>
                  </a:lnTo>
                  <a:lnTo>
                    <a:pt x="251921" y="28531"/>
                  </a:lnTo>
                  <a:lnTo>
                    <a:pt x="58381" y="68760"/>
                  </a:lnTo>
                  <a:lnTo>
                    <a:pt x="44388" y="74762"/>
                  </a:lnTo>
                  <a:lnTo>
                    <a:pt x="34114" y="85312"/>
                  </a:lnTo>
                  <a:lnTo>
                    <a:pt x="28530" y="98934"/>
                  </a:lnTo>
                  <a:lnTo>
                    <a:pt x="28610" y="114155"/>
                  </a:lnTo>
                  <a:lnTo>
                    <a:pt x="56469" y="248262"/>
                  </a:lnTo>
                  <a:lnTo>
                    <a:pt x="62471" y="262278"/>
                  </a:lnTo>
                  <a:lnTo>
                    <a:pt x="73021" y="272557"/>
                  </a:lnTo>
                  <a:lnTo>
                    <a:pt x="86506" y="278088"/>
                  </a:lnTo>
                  <a:lnTo>
                    <a:pt x="244737" y="278088"/>
                  </a:lnTo>
                  <a:lnTo>
                    <a:pt x="107818" y="306548"/>
                  </a:lnTo>
                  <a:close/>
                </a:path>
                <a:path w="353694" h="306704">
                  <a:moveTo>
                    <a:pt x="244737" y="278088"/>
                  </a:moveTo>
                  <a:lnTo>
                    <a:pt x="101864" y="278088"/>
                  </a:lnTo>
                  <a:lnTo>
                    <a:pt x="295076" y="237937"/>
                  </a:lnTo>
                  <a:lnTo>
                    <a:pt x="309069" y="231934"/>
                  </a:lnTo>
                  <a:lnTo>
                    <a:pt x="319344" y="221379"/>
                  </a:lnTo>
                  <a:lnTo>
                    <a:pt x="324928" y="207740"/>
                  </a:lnTo>
                  <a:lnTo>
                    <a:pt x="324848" y="192488"/>
                  </a:lnTo>
                  <a:lnTo>
                    <a:pt x="296988" y="58436"/>
                  </a:lnTo>
                  <a:lnTo>
                    <a:pt x="290985" y="44411"/>
                  </a:lnTo>
                  <a:lnTo>
                    <a:pt x="280430" y="34120"/>
                  </a:lnTo>
                  <a:lnTo>
                    <a:pt x="266791" y="28531"/>
                  </a:lnTo>
                  <a:lnTo>
                    <a:pt x="315206" y="28531"/>
                  </a:lnTo>
                  <a:lnTo>
                    <a:pt x="325448" y="52482"/>
                  </a:lnTo>
                  <a:lnTo>
                    <a:pt x="353308" y="186589"/>
                  </a:lnTo>
                  <a:lnTo>
                    <a:pt x="353426" y="207740"/>
                  </a:lnTo>
                  <a:lnTo>
                    <a:pt x="353458" y="213370"/>
                  </a:lnTo>
                  <a:lnTo>
                    <a:pt x="343652" y="237330"/>
                  </a:lnTo>
                  <a:lnTo>
                    <a:pt x="325592" y="255871"/>
                  </a:lnTo>
                  <a:lnTo>
                    <a:pt x="300976" y="266398"/>
                  </a:lnTo>
                  <a:lnTo>
                    <a:pt x="244737" y="278088"/>
                  </a:lnTo>
                  <a:close/>
                </a:path>
              </a:pathLst>
            </a:custGeom>
            <a:solidFill>
              <a:srgbClr val="5079BE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7332" y="3632072"/>
              <a:ext cx="109416" cy="121433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8158" y="3423182"/>
              <a:ext cx="114714" cy="94175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1066574" y="3170223"/>
              <a:ext cx="356870" cy="600075"/>
            </a:xfrm>
            <a:custGeom>
              <a:avLst/>
              <a:gdLst/>
              <a:ahLst/>
              <a:cxnLst/>
              <a:rect l="l" t="t" r="r" b="b"/>
              <a:pathLst>
                <a:path w="356869" h="600075">
                  <a:moveTo>
                    <a:pt x="171293" y="599944"/>
                  </a:moveTo>
                  <a:lnTo>
                    <a:pt x="119938" y="587257"/>
                  </a:lnTo>
                  <a:lnTo>
                    <a:pt x="89354" y="537288"/>
                  </a:lnTo>
                  <a:lnTo>
                    <a:pt x="150" y="107817"/>
                  </a:lnTo>
                  <a:lnTo>
                    <a:pt x="117" y="101917"/>
                  </a:lnTo>
                  <a:lnTo>
                    <a:pt x="0" y="81036"/>
                  </a:lnTo>
                  <a:lnTo>
                    <a:pt x="9805" y="57076"/>
                  </a:lnTo>
                  <a:lnTo>
                    <a:pt x="27866" y="38535"/>
                  </a:lnTo>
                  <a:lnTo>
                    <a:pt x="52763" y="27888"/>
                  </a:lnTo>
                  <a:lnTo>
                    <a:pt x="53061" y="27888"/>
                  </a:lnTo>
                  <a:lnTo>
                    <a:pt x="186589" y="149"/>
                  </a:lnTo>
                  <a:lnTo>
                    <a:pt x="213362" y="0"/>
                  </a:lnTo>
                  <a:lnTo>
                    <a:pt x="237309" y="9811"/>
                  </a:lnTo>
                  <a:lnTo>
                    <a:pt x="255848" y="27888"/>
                  </a:lnTo>
                  <a:lnTo>
                    <a:pt x="256132" y="28553"/>
                  </a:lnTo>
                  <a:lnTo>
                    <a:pt x="192759" y="28553"/>
                  </a:lnTo>
                  <a:lnTo>
                    <a:pt x="58436" y="56468"/>
                  </a:lnTo>
                  <a:lnTo>
                    <a:pt x="44411" y="62471"/>
                  </a:lnTo>
                  <a:lnTo>
                    <a:pt x="34120" y="73027"/>
                  </a:lnTo>
                  <a:lnTo>
                    <a:pt x="28531" y="86666"/>
                  </a:lnTo>
                  <a:lnTo>
                    <a:pt x="28610" y="101917"/>
                  </a:lnTo>
                  <a:lnTo>
                    <a:pt x="117814" y="531388"/>
                  </a:lnTo>
                  <a:lnTo>
                    <a:pt x="149294" y="567377"/>
                  </a:lnTo>
                  <a:lnTo>
                    <a:pt x="164629" y="567824"/>
                  </a:lnTo>
                  <a:lnTo>
                    <a:pt x="314569" y="567824"/>
                  </a:lnTo>
                  <a:lnTo>
                    <a:pt x="305401" y="572085"/>
                  </a:lnTo>
                  <a:lnTo>
                    <a:pt x="171293" y="599944"/>
                  </a:lnTo>
                  <a:close/>
                </a:path>
                <a:path w="356869" h="600075">
                  <a:moveTo>
                    <a:pt x="314569" y="567824"/>
                  </a:moveTo>
                  <a:lnTo>
                    <a:pt x="164629" y="567824"/>
                  </a:lnTo>
                  <a:lnTo>
                    <a:pt x="298736" y="539964"/>
                  </a:lnTo>
                  <a:lnTo>
                    <a:pt x="312646" y="533435"/>
                  </a:lnTo>
                  <a:lnTo>
                    <a:pt x="322628" y="521446"/>
                  </a:lnTo>
                  <a:lnTo>
                    <a:pt x="327766" y="505688"/>
                  </a:lnTo>
                  <a:lnTo>
                    <a:pt x="327142" y="487851"/>
                  </a:lnTo>
                  <a:lnTo>
                    <a:pt x="237937" y="58435"/>
                  </a:lnTo>
                  <a:lnTo>
                    <a:pt x="231934" y="44418"/>
                  </a:lnTo>
                  <a:lnTo>
                    <a:pt x="221379" y="34140"/>
                  </a:lnTo>
                  <a:lnTo>
                    <a:pt x="207740" y="28553"/>
                  </a:lnTo>
                  <a:lnTo>
                    <a:pt x="256132" y="28553"/>
                  </a:lnTo>
                  <a:lnTo>
                    <a:pt x="266398" y="52535"/>
                  </a:lnTo>
                  <a:lnTo>
                    <a:pt x="355602" y="481951"/>
                  </a:lnTo>
                  <a:lnTo>
                    <a:pt x="356592" y="512735"/>
                  </a:lnTo>
                  <a:lnTo>
                    <a:pt x="347463" y="539964"/>
                  </a:lnTo>
                  <a:lnTo>
                    <a:pt x="329853" y="560721"/>
                  </a:lnTo>
                  <a:lnTo>
                    <a:pt x="314569" y="567824"/>
                  </a:lnTo>
                  <a:close/>
                </a:path>
              </a:pathLst>
            </a:custGeom>
            <a:solidFill>
              <a:srgbClr val="5079BE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0" name="object 80" descr=""/>
          <p:cNvSpPr/>
          <p:nvPr/>
        </p:nvSpPr>
        <p:spPr>
          <a:xfrm>
            <a:off x="0" y="2244808"/>
            <a:ext cx="47625" cy="214629"/>
          </a:xfrm>
          <a:custGeom>
            <a:avLst/>
            <a:gdLst/>
            <a:ahLst/>
            <a:cxnLst/>
            <a:rect l="l" t="t" r="r" b="b"/>
            <a:pathLst>
              <a:path w="47625" h="214630">
                <a:moveTo>
                  <a:pt x="33446" y="146759"/>
                </a:moveTo>
                <a:lnTo>
                  <a:pt x="2334" y="146759"/>
                </a:lnTo>
                <a:lnTo>
                  <a:pt x="0" y="134611"/>
                </a:lnTo>
                <a:lnTo>
                  <a:pt x="0" y="0"/>
                </a:lnTo>
                <a:lnTo>
                  <a:pt x="2075" y="9476"/>
                </a:lnTo>
                <a:lnTo>
                  <a:pt x="9144" y="40554"/>
                </a:lnTo>
                <a:lnTo>
                  <a:pt x="24034" y="104844"/>
                </a:lnTo>
                <a:lnTo>
                  <a:pt x="31716" y="138763"/>
                </a:lnTo>
                <a:lnTo>
                  <a:pt x="33446" y="146759"/>
                </a:lnTo>
                <a:close/>
              </a:path>
              <a:path w="47625" h="214630">
                <a:moveTo>
                  <a:pt x="47401" y="214440"/>
                </a:moveTo>
                <a:lnTo>
                  <a:pt x="0" y="182997"/>
                </a:lnTo>
                <a:lnTo>
                  <a:pt x="0" y="145211"/>
                </a:lnTo>
                <a:lnTo>
                  <a:pt x="2334" y="146759"/>
                </a:lnTo>
                <a:lnTo>
                  <a:pt x="33446" y="146759"/>
                </a:lnTo>
                <a:lnTo>
                  <a:pt x="39102" y="172896"/>
                </a:lnTo>
                <a:lnTo>
                  <a:pt x="45980" y="207066"/>
                </a:lnTo>
                <a:lnTo>
                  <a:pt x="47401" y="214440"/>
                </a:lnTo>
                <a:close/>
              </a:path>
            </a:pathLst>
          </a:custGeom>
          <a:solidFill>
            <a:srgbClr val="5079BE">
              <a:alpha val="17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0" y="7823125"/>
            <a:ext cx="1623695" cy="639445"/>
          </a:xfrm>
          <a:custGeom>
            <a:avLst/>
            <a:gdLst/>
            <a:ahLst/>
            <a:cxnLst/>
            <a:rect l="l" t="t" r="r" b="b"/>
            <a:pathLst>
              <a:path w="1623695" h="639445">
                <a:moveTo>
                  <a:pt x="1623529" y="287416"/>
                </a:moveTo>
                <a:lnTo>
                  <a:pt x="0" y="29859"/>
                </a:lnTo>
                <a:lnTo>
                  <a:pt x="0" y="0"/>
                </a:lnTo>
                <a:lnTo>
                  <a:pt x="1623529" y="257535"/>
                </a:lnTo>
                <a:lnTo>
                  <a:pt x="1623529" y="287416"/>
                </a:lnTo>
                <a:close/>
              </a:path>
              <a:path w="1623695" h="639445">
                <a:moveTo>
                  <a:pt x="1623529" y="638826"/>
                </a:moveTo>
                <a:lnTo>
                  <a:pt x="0" y="381309"/>
                </a:lnTo>
                <a:lnTo>
                  <a:pt x="0" y="351464"/>
                </a:lnTo>
                <a:lnTo>
                  <a:pt x="1623529" y="609000"/>
                </a:lnTo>
                <a:lnTo>
                  <a:pt x="1623529" y="638826"/>
                </a:lnTo>
                <a:close/>
              </a:path>
            </a:pathLst>
          </a:custGeom>
          <a:solidFill>
            <a:srgbClr val="5079BE">
              <a:alpha val="17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2" name="object 82" descr="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230078" y="3536333"/>
            <a:ext cx="4799498" cy="4091934"/>
          </a:xfrm>
          <a:prstGeom prst="rect">
            <a:avLst/>
          </a:prstGeom>
        </p:spPr>
      </p:pic>
      <p:sp>
        <p:nvSpPr>
          <p:cNvPr id="83" name="object 83" descr=""/>
          <p:cNvSpPr/>
          <p:nvPr/>
        </p:nvSpPr>
        <p:spPr>
          <a:xfrm>
            <a:off x="11557" y="7864347"/>
            <a:ext cx="646430" cy="238760"/>
          </a:xfrm>
          <a:custGeom>
            <a:avLst/>
            <a:gdLst/>
            <a:ahLst/>
            <a:cxnLst/>
            <a:rect l="l" t="t" r="r" b="b"/>
            <a:pathLst>
              <a:path w="646430" h="238759">
                <a:moveTo>
                  <a:pt x="30099" y="6007"/>
                </a:moveTo>
                <a:lnTo>
                  <a:pt x="26771" y="1524"/>
                </a:lnTo>
                <a:lnTo>
                  <a:pt x="16941" y="0"/>
                </a:lnTo>
                <a:lnTo>
                  <a:pt x="12344" y="3225"/>
                </a:lnTo>
                <a:lnTo>
                  <a:pt x="0" y="81064"/>
                </a:lnTo>
                <a:lnTo>
                  <a:pt x="3390" y="85598"/>
                </a:lnTo>
                <a:lnTo>
                  <a:pt x="8255" y="86360"/>
                </a:lnTo>
                <a:lnTo>
                  <a:pt x="13169" y="87134"/>
                </a:lnTo>
                <a:lnTo>
                  <a:pt x="17754" y="83908"/>
                </a:lnTo>
                <a:lnTo>
                  <a:pt x="30099" y="6007"/>
                </a:lnTo>
                <a:close/>
              </a:path>
              <a:path w="646430" h="238759">
                <a:moveTo>
                  <a:pt x="74129" y="13004"/>
                </a:moveTo>
                <a:lnTo>
                  <a:pt x="70739" y="8521"/>
                </a:lnTo>
                <a:lnTo>
                  <a:pt x="60909" y="6934"/>
                </a:lnTo>
                <a:lnTo>
                  <a:pt x="56324" y="10210"/>
                </a:lnTo>
                <a:lnTo>
                  <a:pt x="43980" y="88061"/>
                </a:lnTo>
                <a:lnTo>
                  <a:pt x="47358" y="92595"/>
                </a:lnTo>
                <a:lnTo>
                  <a:pt x="57137" y="94119"/>
                </a:lnTo>
                <a:lnTo>
                  <a:pt x="61785" y="90893"/>
                </a:lnTo>
                <a:lnTo>
                  <a:pt x="62496" y="86144"/>
                </a:lnTo>
                <a:lnTo>
                  <a:pt x="74129" y="13004"/>
                </a:lnTo>
                <a:close/>
              </a:path>
              <a:path w="646430" h="238759">
                <a:moveTo>
                  <a:pt x="118110" y="19989"/>
                </a:moveTo>
                <a:lnTo>
                  <a:pt x="114719" y="15455"/>
                </a:lnTo>
                <a:lnTo>
                  <a:pt x="104940" y="13931"/>
                </a:lnTo>
                <a:lnTo>
                  <a:pt x="100355" y="17157"/>
                </a:lnTo>
                <a:lnTo>
                  <a:pt x="77241" y="162788"/>
                </a:lnTo>
                <a:lnTo>
                  <a:pt x="80581" y="167322"/>
                </a:lnTo>
                <a:lnTo>
                  <a:pt x="85496" y="168084"/>
                </a:lnTo>
                <a:lnTo>
                  <a:pt x="90411" y="168846"/>
                </a:lnTo>
                <a:lnTo>
                  <a:pt x="94996" y="165633"/>
                </a:lnTo>
                <a:lnTo>
                  <a:pt x="118110" y="19989"/>
                </a:lnTo>
                <a:close/>
              </a:path>
              <a:path w="646430" h="238759">
                <a:moveTo>
                  <a:pt x="162077" y="26987"/>
                </a:moveTo>
                <a:lnTo>
                  <a:pt x="158750" y="22453"/>
                </a:lnTo>
                <a:lnTo>
                  <a:pt x="148920" y="20916"/>
                </a:lnTo>
                <a:lnTo>
                  <a:pt x="144322" y="24142"/>
                </a:lnTo>
                <a:lnTo>
                  <a:pt x="132359" y="99529"/>
                </a:lnTo>
                <a:lnTo>
                  <a:pt x="132905" y="101828"/>
                </a:lnTo>
                <a:lnTo>
                  <a:pt x="135699" y="105651"/>
                </a:lnTo>
                <a:lnTo>
                  <a:pt x="137820" y="106908"/>
                </a:lnTo>
                <a:lnTo>
                  <a:pt x="140233" y="107289"/>
                </a:lnTo>
                <a:lnTo>
                  <a:pt x="145148" y="108051"/>
                </a:lnTo>
                <a:lnTo>
                  <a:pt x="149733" y="104825"/>
                </a:lnTo>
                <a:lnTo>
                  <a:pt x="162077" y="26987"/>
                </a:lnTo>
                <a:close/>
              </a:path>
              <a:path w="646430" h="238759">
                <a:moveTo>
                  <a:pt x="206108" y="33972"/>
                </a:moveTo>
                <a:lnTo>
                  <a:pt x="202717" y="29438"/>
                </a:lnTo>
                <a:lnTo>
                  <a:pt x="192938" y="27914"/>
                </a:lnTo>
                <a:lnTo>
                  <a:pt x="188302" y="31140"/>
                </a:lnTo>
                <a:lnTo>
                  <a:pt x="175958" y="108978"/>
                </a:lnTo>
                <a:lnTo>
                  <a:pt x="179336" y="113512"/>
                </a:lnTo>
                <a:lnTo>
                  <a:pt x="184251" y="114274"/>
                </a:lnTo>
                <a:lnTo>
                  <a:pt x="189115" y="115049"/>
                </a:lnTo>
                <a:lnTo>
                  <a:pt x="193763" y="111823"/>
                </a:lnTo>
                <a:lnTo>
                  <a:pt x="206108" y="33972"/>
                </a:lnTo>
                <a:close/>
              </a:path>
              <a:path w="646430" h="238759">
                <a:moveTo>
                  <a:pt x="250075" y="40919"/>
                </a:moveTo>
                <a:lnTo>
                  <a:pt x="246697" y="36436"/>
                </a:lnTo>
                <a:lnTo>
                  <a:pt x="236918" y="34848"/>
                </a:lnTo>
                <a:lnTo>
                  <a:pt x="232333" y="38125"/>
                </a:lnTo>
                <a:lnTo>
                  <a:pt x="219976" y="115976"/>
                </a:lnTo>
                <a:lnTo>
                  <a:pt x="223316" y="120510"/>
                </a:lnTo>
                <a:lnTo>
                  <a:pt x="228231" y="121272"/>
                </a:lnTo>
                <a:lnTo>
                  <a:pt x="233146" y="122034"/>
                </a:lnTo>
                <a:lnTo>
                  <a:pt x="237731" y="118808"/>
                </a:lnTo>
                <a:lnTo>
                  <a:pt x="250075" y="40919"/>
                </a:lnTo>
                <a:close/>
              </a:path>
              <a:path w="646430" h="238759">
                <a:moveTo>
                  <a:pt x="294055" y="47904"/>
                </a:moveTo>
                <a:lnTo>
                  <a:pt x="290728" y="43434"/>
                </a:lnTo>
                <a:lnTo>
                  <a:pt x="280885" y="41846"/>
                </a:lnTo>
                <a:lnTo>
                  <a:pt x="276301" y="45072"/>
                </a:lnTo>
                <a:lnTo>
                  <a:pt x="264337" y="120446"/>
                </a:lnTo>
                <a:lnTo>
                  <a:pt x="264883" y="122745"/>
                </a:lnTo>
                <a:lnTo>
                  <a:pt x="267665" y="126568"/>
                </a:lnTo>
                <a:lnTo>
                  <a:pt x="269798" y="127876"/>
                </a:lnTo>
                <a:lnTo>
                  <a:pt x="274662" y="128651"/>
                </a:lnTo>
                <a:lnTo>
                  <a:pt x="277063" y="128041"/>
                </a:lnTo>
                <a:lnTo>
                  <a:pt x="279031" y="126619"/>
                </a:lnTo>
                <a:lnTo>
                  <a:pt x="280885" y="125260"/>
                </a:lnTo>
                <a:lnTo>
                  <a:pt x="282143" y="123291"/>
                </a:lnTo>
                <a:lnTo>
                  <a:pt x="294055" y="47904"/>
                </a:lnTo>
                <a:close/>
              </a:path>
              <a:path w="646430" h="238759">
                <a:moveTo>
                  <a:pt x="338086" y="54902"/>
                </a:moveTo>
                <a:lnTo>
                  <a:pt x="334695" y="50368"/>
                </a:lnTo>
                <a:lnTo>
                  <a:pt x="324916" y="48831"/>
                </a:lnTo>
                <a:lnTo>
                  <a:pt x="320281" y="52057"/>
                </a:lnTo>
                <a:lnTo>
                  <a:pt x="297218" y="197688"/>
                </a:lnTo>
                <a:lnTo>
                  <a:pt x="300558" y="202171"/>
                </a:lnTo>
                <a:lnTo>
                  <a:pt x="305473" y="202996"/>
                </a:lnTo>
                <a:lnTo>
                  <a:pt x="310388" y="203758"/>
                </a:lnTo>
                <a:lnTo>
                  <a:pt x="314972" y="200533"/>
                </a:lnTo>
                <a:lnTo>
                  <a:pt x="338086" y="54902"/>
                </a:lnTo>
                <a:close/>
              </a:path>
              <a:path w="646430" h="238759">
                <a:moveTo>
                  <a:pt x="382054" y="61887"/>
                </a:moveTo>
                <a:lnTo>
                  <a:pt x="378726" y="57353"/>
                </a:lnTo>
                <a:lnTo>
                  <a:pt x="368896" y="55829"/>
                </a:lnTo>
                <a:lnTo>
                  <a:pt x="364299" y="59055"/>
                </a:lnTo>
                <a:lnTo>
                  <a:pt x="352018" y="136626"/>
                </a:lnTo>
                <a:lnTo>
                  <a:pt x="355346" y="141160"/>
                </a:lnTo>
                <a:lnTo>
                  <a:pt x="360260" y="141922"/>
                </a:lnTo>
                <a:lnTo>
                  <a:pt x="365175" y="142684"/>
                </a:lnTo>
                <a:lnTo>
                  <a:pt x="369773" y="139458"/>
                </a:lnTo>
                <a:lnTo>
                  <a:pt x="382054" y="61887"/>
                </a:lnTo>
                <a:close/>
              </a:path>
              <a:path w="646430" h="238759">
                <a:moveTo>
                  <a:pt x="426085" y="68834"/>
                </a:moveTo>
                <a:lnTo>
                  <a:pt x="422694" y="64350"/>
                </a:lnTo>
                <a:lnTo>
                  <a:pt x="412864" y="62826"/>
                </a:lnTo>
                <a:lnTo>
                  <a:pt x="408279" y="66040"/>
                </a:lnTo>
                <a:lnTo>
                  <a:pt x="395986" y="143611"/>
                </a:lnTo>
                <a:lnTo>
                  <a:pt x="399376" y="148094"/>
                </a:lnTo>
                <a:lnTo>
                  <a:pt x="409155" y="149682"/>
                </a:lnTo>
                <a:lnTo>
                  <a:pt x="413740" y="146456"/>
                </a:lnTo>
                <a:lnTo>
                  <a:pt x="414502" y="141643"/>
                </a:lnTo>
                <a:lnTo>
                  <a:pt x="426085" y="68834"/>
                </a:lnTo>
                <a:close/>
              </a:path>
              <a:path w="646430" h="238759">
                <a:moveTo>
                  <a:pt x="470065" y="75819"/>
                </a:moveTo>
                <a:lnTo>
                  <a:pt x="466674" y="71348"/>
                </a:lnTo>
                <a:lnTo>
                  <a:pt x="456895" y="69761"/>
                </a:lnTo>
                <a:lnTo>
                  <a:pt x="452310" y="73037"/>
                </a:lnTo>
                <a:lnTo>
                  <a:pt x="439966" y="150609"/>
                </a:lnTo>
                <a:lnTo>
                  <a:pt x="443344" y="155079"/>
                </a:lnTo>
                <a:lnTo>
                  <a:pt x="448259" y="155854"/>
                </a:lnTo>
                <a:lnTo>
                  <a:pt x="453123" y="156667"/>
                </a:lnTo>
                <a:lnTo>
                  <a:pt x="457771" y="153390"/>
                </a:lnTo>
                <a:lnTo>
                  <a:pt x="470065" y="75819"/>
                </a:lnTo>
                <a:close/>
              </a:path>
              <a:path w="646430" h="238759">
                <a:moveTo>
                  <a:pt x="514032" y="82816"/>
                </a:moveTo>
                <a:lnTo>
                  <a:pt x="510705" y="78282"/>
                </a:lnTo>
                <a:lnTo>
                  <a:pt x="500875" y="76746"/>
                </a:lnTo>
                <a:lnTo>
                  <a:pt x="496277" y="79971"/>
                </a:lnTo>
                <a:lnTo>
                  <a:pt x="483997" y="157543"/>
                </a:lnTo>
                <a:lnTo>
                  <a:pt x="487324" y="162077"/>
                </a:lnTo>
                <a:lnTo>
                  <a:pt x="492239" y="162839"/>
                </a:lnTo>
                <a:lnTo>
                  <a:pt x="497154" y="163664"/>
                </a:lnTo>
                <a:lnTo>
                  <a:pt x="501738" y="160388"/>
                </a:lnTo>
                <a:lnTo>
                  <a:pt x="514032" y="82816"/>
                </a:lnTo>
                <a:close/>
              </a:path>
              <a:path w="646430" h="238759">
                <a:moveTo>
                  <a:pt x="558063" y="89801"/>
                </a:moveTo>
                <a:lnTo>
                  <a:pt x="554672" y="85267"/>
                </a:lnTo>
                <a:lnTo>
                  <a:pt x="544893" y="83743"/>
                </a:lnTo>
                <a:lnTo>
                  <a:pt x="540258" y="86969"/>
                </a:lnTo>
                <a:lnTo>
                  <a:pt x="517144" y="232600"/>
                </a:lnTo>
                <a:lnTo>
                  <a:pt x="520534" y="237083"/>
                </a:lnTo>
                <a:lnTo>
                  <a:pt x="525449" y="237896"/>
                </a:lnTo>
                <a:lnTo>
                  <a:pt x="530364" y="238658"/>
                </a:lnTo>
                <a:lnTo>
                  <a:pt x="534962" y="235381"/>
                </a:lnTo>
                <a:lnTo>
                  <a:pt x="558063" y="89801"/>
                </a:lnTo>
                <a:close/>
              </a:path>
              <a:path w="646430" h="238759">
                <a:moveTo>
                  <a:pt x="602043" y="96748"/>
                </a:moveTo>
                <a:lnTo>
                  <a:pt x="598652" y="92265"/>
                </a:lnTo>
                <a:lnTo>
                  <a:pt x="588873" y="90678"/>
                </a:lnTo>
                <a:lnTo>
                  <a:pt x="584288" y="93954"/>
                </a:lnTo>
                <a:lnTo>
                  <a:pt x="571944" y="171526"/>
                </a:lnTo>
                <a:lnTo>
                  <a:pt x="575322" y="176060"/>
                </a:lnTo>
                <a:lnTo>
                  <a:pt x="580237" y="176822"/>
                </a:lnTo>
                <a:lnTo>
                  <a:pt x="585152" y="177584"/>
                </a:lnTo>
                <a:lnTo>
                  <a:pt x="589749" y="174371"/>
                </a:lnTo>
                <a:lnTo>
                  <a:pt x="602043" y="96748"/>
                </a:lnTo>
                <a:close/>
              </a:path>
              <a:path w="646430" h="238759">
                <a:moveTo>
                  <a:pt x="646061" y="103733"/>
                </a:moveTo>
                <a:lnTo>
                  <a:pt x="642683" y="99250"/>
                </a:lnTo>
                <a:lnTo>
                  <a:pt x="632841" y="97675"/>
                </a:lnTo>
                <a:lnTo>
                  <a:pt x="628256" y="100952"/>
                </a:lnTo>
                <a:lnTo>
                  <a:pt x="615962" y="178523"/>
                </a:lnTo>
                <a:lnTo>
                  <a:pt x="619353" y="182994"/>
                </a:lnTo>
                <a:lnTo>
                  <a:pt x="624217" y="183769"/>
                </a:lnTo>
                <a:lnTo>
                  <a:pt x="629132" y="184581"/>
                </a:lnTo>
                <a:lnTo>
                  <a:pt x="633717" y="181305"/>
                </a:lnTo>
                <a:lnTo>
                  <a:pt x="646061" y="103733"/>
                </a:lnTo>
                <a:close/>
              </a:path>
            </a:pathLst>
          </a:custGeom>
          <a:solidFill>
            <a:srgbClr val="5079BE">
              <a:alpha val="17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4" name="object 84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0" y="4284875"/>
            <a:ext cx="1623474" cy="3352385"/>
          </a:xfrm>
          <a:prstGeom prst="rect">
            <a:avLst/>
          </a:prstGeom>
        </p:spPr>
      </p:pic>
      <p:sp>
        <p:nvSpPr>
          <p:cNvPr id="85" name="object 85" descr=""/>
          <p:cNvSpPr/>
          <p:nvPr/>
        </p:nvSpPr>
        <p:spPr>
          <a:xfrm>
            <a:off x="671499" y="7969008"/>
            <a:ext cx="952500" cy="273685"/>
          </a:xfrm>
          <a:custGeom>
            <a:avLst/>
            <a:gdLst/>
            <a:ahLst/>
            <a:cxnLst/>
            <a:rect l="l" t="t" r="r" b="b"/>
            <a:pathLst>
              <a:path w="952500" h="273684">
                <a:moveTo>
                  <a:pt x="30099" y="6070"/>
                </a:moveTo>
                <a:lnTo>
                  <a:pt x="26708" y="1536"/>
                </a:lnTo>
                <a:lnTo>
                  <a:pt x="16929" y="0"/>
                </a:lnTo>
                <a:lnTo>
                  <a:pt x="12344" y="3225"/>
                </a:lnTo>
                <a:lnTo>
                  <a:pt x="0" y="80797"/>
                </a:lnTo>
                <a:lnTo>
                  <a:pt x="3390" y="85331"/>
                </a:lnTo>
                <a:lnTo>
                  <a:pt x="8305" y="86093"/>
                </a:lnTo>
                <a:lnTo>
                  <a:pt x="13169" y="86918"/>
                </a:lnTo>
                <a:lnTo>
                  <a:pt x="17805" y="83642"/>
                </a:lnTo>
                <a:lnTo>
                  <a:pt x="30099" y="6070"/>
                </a:lnTo>
                <a:close/>
              </a:path>
              <a:path w="952500" h="273684">
                <a:moveTo>
                  <a:pt x="74066" y="13055"/>
                </a:moveTo>
                <a:lnTo>
                  <a:pt x="70739" y="8521"/>
                </a:lnTo>
                <a:lnTo>
                  <a:pt x="60909" y="6997"/>
                </a:lnTo>
                <a:lnTo>
                  <a:pt x="56324" y="10223"/>
                </a:lnTo>
                <a:lnTo>
                  <a:pt x="43967" y="88061"/>
                </a:lnTo>
                <a:lnTo>
                  <a:pt x="47358" y="92595"/>
                </a:lnTo>
                <a:lnTo>
                  <a:pt x="52222" y="93357"/>
                </a:lnTo>
                <a:lnTo>
                  <a:pt x="57137" y="94119"/>
                </a:lnTo>
                <a:lnTo>
                  <a:pt x="61722" y="90906"/>
                </a:lnTo>
                <a:lnTo>
                  <a:pt x="74066" y="13055"/>
                </a:lnTo>
                <a:close/>
              </a:path>
              <a:path w="952500" h="273684">
                <a:moveTo>
                  <a:pt x="118097" y="20053"/>
                </a:moveTo>
                <a:lnTo>
                  <a:pt x="114719" y="15519"/>
                </a:lnTo>
                <a:lnTo>
                  <a:pt x="104876" y="13931"/>
                </a:lnTo>
                <a:lnTo>
                  <a:pt x="100291" y="17208"/>
                </a:lnTo>
                <a:lnTo>
                  <a:pt x="77190" y="162839"/>
                </a:lnTo>
                <a:lnTo>
                  <a:pt x="80568" y="167322"/>
                </a:lnTo>
                <a:lnTo>
                  <a:pt x="90347" y="168910"/>
                </a:lnTo>
                <a:lnTo>
                  <a:pt x="94996" y="165633"/>
                </a:lnTo>
                <a:lnTo>
                  <a:pt x="95758" y="160883"/>
                </a:lnTo>
                <a:lnTo>
                  <a:pt x="118097" y="20053"/>
                </a:lnTo>
                <a:close/>
              </a:path>
              <a:path w="952500" h="273684">
                <a:moveTo>
                  <a:pt x="162077" y="26987"/>
                </a:moveTo>
                <a:lnTo>
                  <a:pt x="158686" y="22504"/>
                </a:lnTo>
                <a:lnTo>
                  <a:pt x="148907" y="20929"/>
                </a:lnTo>
                <a:lnTo>
                  <a:pt x="144322" y="24206"/>
                </a:lnTo>
                <a:lnTo>
                  <a:pt x="132359" y="99529"/>
                </a:lnTo>
                <a:lnTo>
                  <a:pt x="132905" y="101828"/>
                </a:lnTo>
                <a:lnTo>
                  <a:pt x="135686" y="105651"/>
                </a:lnTo>
                <a:lnTo>
                  <a:pt x="137820" y="106959"/>
                </a:lnTo>
                <a:lnTo>
                  <a:pt x="142633" y="107721"/>
                </a:lnTo>
                <a:lnTo>
                  <a:pt x="145034" y="107124"/>
                </a:lnTo>
                <a:lnTo>
                  <a:pt x="147002" y="105702"/>
                </a:lnTo>
                <a:lnTo>
                  <a:pt x="148907" y="104394"/>
                </a:lnTo>
                <a:lnTo>
                  <a:pt x="150114" y="102374"/>
                </a:lnTo>
                <a:lnTo>
                  <a:pt x="162077" y="26987"/>
                </a:lnTo>
                <a:close/>
              </a:path>
              <a:path w="952500" h="273684">
                <a:moveTo>
                  <a:pt x="206044" y="33985"/>
                </a:moveTo>
                <a:lnTo>
                  <a:pt x="202717" y="29502"/>
                </a:lnTo>
                <a:lnTo>
                  <a:pt x="192887" y="27914"/>
                </a:lnTo>
                <a:lnTo>
                  <a:pt x="188290" y="31140"/>
                </a:lnTo>
                <a:lnTo>
                  <a:pt x="176009" y="108762"/>
                </a:lnTo>
                <a:lnTo>
                  <a:pt x="179336" y="113245"/>
                </a:lnTo>
                <a:lnTo>
                  <a:pt x="184251" y="114007"/>
                </a:lnTo>
                <a:lnTo>
                  <a:pt x="189166" y="114769"/>
                </a:lnTo>
                <a:lnTo>
                  <a:pt x="193763" y="111544"/>
                </a:lnTo>
                <a:lnTo>
                  <a:pt x="206044" y="33985"/>
                </a:lnTo>
                <a:close/>
              </a:path>
              <a:path w="952500" h="273684">
                <a:moveTo>
                  <a:pt x="250075" y="40970"/>
                </a:moveTo>
                <a:lnTo>
                  <a:pt x="246684" y="36436"/>
                </a:lnTo>
                <a:lnTo>
                  <a:pt x="236918" y="34912"/>
                </a:lnTo>
                <a:lnTo>
                  <a:pt x="232270" y="38138"/>
                </a:lnTo>
                <a:lnTo>
                  <a:pt x="219925" y="116027"/>
                </a:lnTo>
                <a:lnTo>
                  <a:pt x="223316" y="120510"/>
                </a:lnTo>
                <a:lnTo>
                  <a:pt x="228231" y="121323"/>
                </a:lnTo>
                <a:lnTo>
                  <a:pt x="233083" y="122097"/>
                </a:lnTo>
                <a:lnTo>
                  <a:pt x="237731" y="118821"/>
                </a:lnTo>
                <a:lnTo>
                  <a:pt x="250075" y="40970"/>
                </a:lnTo>
                <a:close/>
              </a:path>
              <a:path w="952500" h="273684">
                <a:moveTo>
                  <a:pt x="294055" y="47967"/>
                </a:moveTo>
                <a:lnTo>
                  <a:pt x="290664" y="43434"/>
                </a:lnTo>
                <a:lnTo>
                  <a:pt x="280885" y="41897"/>
                </a:lnTo>
                <a:lnTo>
                  <a:pt x="276301" y="45123"/>
                </a:lnTo>
                <a:lnTo>
                  <a:pt x="264337" y="120510"/>
                </a:lnTo>
                <a:lnTo>
                  <a:pt x="264883" y="122745"/>
                </a:lnTo>
                <a:lnTo>
                  <a:pt x="267665" y="126631"/>
                </a:lnTo>
                <a:lnTo>
                  <a:pt x="269798" y="127889"/>
                </a:lnTo>
                <a:lnTo>
                  <a:pt x="272199" y="128270"/>
                </a:lnTo>
                <a:lnTo>
                  <a:pt x="277114" y="129032"/>
                </a:lnTo>
                <a:lnTo>
                  <a:pt x="281711" y="125806"/>
                </a:lnTo>
                <a:lnTo>
                  <a:pt x="294055" y="47967"/>
                </a:lnTo>
                <a:close/>
              </a:path>
              <a:path w="952500" h="273684">
                <a:moveTo>
                  <a:pt x="338074" y="54902"/>
                </a:moveTo>
                <a:lnTo>
                  <a:pt x="334695" y="50419"/>
                </a:lnTo>
                <a:lnTo>
                  <a:pt x="324866" y="48844"/>
                </a:lnTo>
                <a:lnTo>
                  <a:pt x="320268" y="52120"/>
                </a:lnTo>
                <a:lnTo>
                  <a:pt x="297167" y="197700"/>
                </a:lnTo>
                <a:lnTo>
                  <a:pt x="300545" y="202234"/>
                </a:lnTo>
                <a:lnTo>
                  <a:pt x="310324" y="203758"/>
                </a:lnTo>
                <a:lnTo>
                  <a:pt x="314972" y="200533"/>
                </a:lnTo>
                <a:lnTo>
                  <a:pt x="315683" y="195783"/>
                </a:lnTo>
                <a:lnTo>
                  <a:pt x="338074" y="54902"/>
                </a:lnTo>
                <a:close/>
              </a:path>
              <a:path w="952500" h="273684">
                <a:moveTo>
                  <a:pt x="382054" y="61899"/>
                </a:moveTo>
                <a:lnTo>
                  <a:pt x="378663" y="57416"/>
                </a:lnTo>
                <a:lnTo>
                  <a:pt x="368884" y="55829"/>
                </a:lnTo>
                <a:lnTo>
                  <a:pt x="364299" y="59105"/>
                </a:lnTo>
                <a:lnTo>
                  <a:pt x="351904" y="136956"/>
                </a:lnTo>
                <a:lnTo>
                  <a:pt x="355282" y="141427"/>
                </a:lnTo>
                <a:lnTo>
                  <a:pt x="360197" y="142252"/>
                </a:lnTo>
                <a:lnTo>
                  <a:pt x="365125" y="143014"/>
                </a:lnTo>
                <a:lnTo>
                  <a:pt x="369709" y="139738"/>
                </a:lnTo>
                <a:lnTo>
                  <a:pt x="382054" y="61899"/>
                </a:lnTo>
                <a:close/>
              </a:path>
              <a:path w="952500" h="273684">
                <a:moveTo>
                  <a:pt x="426034" y="68884"/>
                </a:moveTo>
                <a:lnTo>
                  <a:pt x="422694" y="64350"/>
                </a:lnTo>
                <a:lnTo>
                  <a:pt x="412864" y="62826"/>
                </a:lnTo>
                <a:lnTo>
                  <a:pt x="408279" y="66052"/>
                </a:lnTo>
                <a:lnTo>
                  <a:pt x="395935" y="143941"/>
                </a:lnTo>
                <a:lnTo>
                  <a:pt x="399313" y="148424"/>
                </a:lnTo>
                <a:lnTo>
                  <a:pt x="409092" y="150012"/>
                </a:lnTo>
                <a:lnTo>
                  <a:pt x="413677" y="146735"/>
                </a:lnTo>
                <a:lnTo>
                  <a:pt x="414451" y="141973"/>
                </a:lnTo>
                <a:lnTo>
                  <a:pt x="426034" y="68884"/>
                </a:lnTo>
                <a:close/>
              </a:path>
              <a:path w="952500" h="273684">
                <a:moveTo>
                  <a:pt x="470052" y="75882"/>
                </a:moveTo>
                <a:lnTo>
                  <a:pt x="466674" y="71348"/>
                </a:lnTo>
                <a:lnTo>
                  <a:pt x="456831" y="69811"/>
                </a:lnTo>
                <a:lnTo>
                  <a:pt x="452247" y="73037"/>
                </a:lnTo>
                <a:lnTo>
                  <a:pt x="440283" y="148424"/>
                </a:lnTo>
                <a:lnTo>
                  <a:pt x="440880" y="150660"/>
                </a:lnTo>
                <a:lnTo>
                  <a:pt x="443674" y="154546"/>
                </a:lnTo>
                <a:lnTo>
                  <a:pt x="445744" y="155803"/>
                </a:lnTo>
                <a:lnTo>
                  <a:pt x="450608" y="156565"/>
                </a:lnTo>
                <a:lnTo>
                  <a:pt x="453009" y="156019"/>
                </a:lnTo>
                <a:lnTo>
                  <a:pt x="454977" y="154597"/>
                </a:lnTo>
                <a:lnTo>
                  <a:pt x="456831" y="153225"/>
                </a:lnTo>
                <a:lnTo>
                  <a:pt x="458089" y="151206"/>
                </a:lnTo>
                <a:lnTo>
                  <a:pt x="470052" y="75882"/>
                </a:lnTo>
                <a:close/>
              </a:path>
              <a:path w="952500" h="273684">
                <a:moveTo>
                  <a:pt x="514032" y="82816"/>
                </a:moveTo>
                <a:lnTo>
                  <a:pt x="510641" y="78333"/>
                </a:lnTo>
                <a:lnTo>
                  <a:pt x="500862" y="76758"/>
                </a:lnTo>
                <a:lnTo>
                  <a:pt x="496277" y="80035"/>
                </a:lnTo>
                <a:lnTo>
                  <a:pt x="483933" y="157873"/>
                </a:lnTo>
                <a:lnTo>
                  <a:pt x="487260" y="162407"/>
                </a:lnTo>
                <a:lnTo>
                  <a:pt x="494588" y="163550"/>
                </a:lnTo>
                <a:lnTo>
                  <a:pt x="496989" y="163004"/>
                </a:lnTo>
                <a:lnTo>
                  <a:pt x="498957" y="161582"/>
                </a:lnTo>
                <a:lnTo>
                  <a:pt x="500862" y="160223"/>
                </a:lnTo>
                <a:lnTo>
                  <a:pt x="502069" y="158203"/>
                </a:lnTo>
                <a:lnTo>
                  <a:pt x="514032" y="82816"/>
                </a:lnTo>
                <a:close/>
              </a:path>
              <a:path w="952500" h="273684">
                <a:moveTo>
                  <a:pt x="557999" y="89814"/>
                </a:moveTo>
                <a:lnTo>
                  <a:pt x="554672" y="85331"/>
                </a:lnTo>
                <a:lnTo>
                  <a:pt x="544842" y="83743"/>
                </a:lnTo>
                <a:lnTo>
                  <a:pt x="540245" y="87020"/>
                </a:lnTo>
                <a:lnTo>
                  <a:pt x="517144" y="232600"/>
                </a:lnTo>
                <a:lnTo>
                  <a:pt x="520534" y="237134"/>
                </a:lnTo>
                <a:lnTo>
                  <a:pt x="530313" y="238671"/>
                </a:lnTo>
                <a:lnTo>
                  <a:pt x="534898" y="235445"/>
                </a:lnTo>
                <a:lnTo>
                  <a:pt x="535711" y="230632"/>
                </a:lnTo>
                <a:lnTo>
                  <a:pt x="557999" y="89814"/>
                </a:lnTo>
                <a:close/>
              </a:path>
              <a:path w="952500" h="273684">
                <a:moveTo>
                  <a:pt x="602030" y="96799"/>
                </a:moveTo>
                <a:lnTo>
                  <a:pt x="598652" y="92265"/>
                </a:lnTo>
                <a:lnTo>
                  <a:pt x="588873" y="90741"/>
                </a:lnTo>
                <a:lnTo>
                  <a:pt x="584225" y="93954"/>
                </a:lnTo>
                <a:lnTo>
                  <a:pt x="571931" y="171526"/>
                </a:lnTo>
                <a:lnTo>
                  <a:pt x="575322" y="176060"/>
                </a:lnTo>
                <a:lnTo>
                  <a:pt x="580237" y="176834"/>
                </a:lnTo>
                <a:lnTo>
                  <a:pt x="585101" y="177596"/>
                </a:lnTo>
                <a:lnTo>
                  <a:pt x="589686" y="174371"/>
                </a:lnTo>
                <a:lnTo>
                  <a:pt x="602030" y="96799"/>
                </a:lnTo>
                <a:close/>
              </a:path>
              <a:path w="952500" h="273684">
                <a:moveTo>
                  <a:pt x="646010" y="103797"/>
                </a:moveTo>
                <a:lnTo>
                  <a:pt x="642620" y="99263"/>
                </a:lnTo>
                <a:lnTo>
                  <a:pt x="632841" y="97726"/>
                </a:lnTo>
                <a:lnTo>
                  <a:pt x="628256" y="100952"/>
                </a:lnTo>
                <a:lnTo>
                  <a:pt x="615911" y="178523"/>
                </a:lnTo>
                <a:lnTo>
                  <a:pt x="619290" y="183057"/>
                </a:lnTo>
                <a:lnTo>
                  <a:pt x="629132" y="184581"/>
                </a:lnTo>
                <a:lnTo>
                  <a:pt x="633717" y="181368"/>
                </a:lnTo>
                <a:lnTo>
                  <a:pt x="634479" y="176555"/>
                </a:lnTo>
                <a:lnTo>
                  <a:pt x="646010" y="103797"/>
                </a:lnTo>
                <a:close/>
              </a:path>
              <a:path w="952500" h="273684">
                <a:moveTo>
                  <a:pt x="690041" y="110782"/>
                </a:moveTo>
                <a:lnTo>
                  <a:pt x="686650" y="106248"/>
                </a:lnTo>
                <a:lnTo>
                  <a:pt x="676821" y="104673"/>
                </a:lnTo>
                <a:lnTo>
                  <a:pt x="672223" y="107950"/>
                </a:lnTo>
                <a:lnTo>
                  <a:pt x="659942" y="185508"/>
                </a:lnTo>
                <a:lnTo>
                  <a:pt x="663321" y="190042"/>
                </a:lnTo>
                <a:lnTo>
                  <a:pt x="673100" y="191579"/>
                </a:lnTo>
                <a:lnTo>
                  <a:pt x="677684" y="188353"/>
                </a:lnTo>
                <a:lnTo>
                  <a:pt x="678459" y="183553"/>
                </a:lnTo>
                <a:lnTo>
                  <a:pt x="690041" y="110782"/>
                </a:lnTo>
                <a:close/>
              </a:path>
              <a:path w="952500" h="273684">
                <a:moveTo>
                  <a:pt x="734009" y="117729"/>
                </a:moveTo>
                <a:lnTo>
                  <a:pt x="730618" y="113245"/>
                </a:lnTo>
                <a:lnTo>
                  <a:pt x="720839" y="111658"/>
                </a:lnTo>
                <a:lnTo>
                  <a:pt x="716254" y="114935"/>
                </a:lnTo>
                <a:lnTo>
                  <a:pt x="703859" y="192773"/>
                </a:lnTo>
                <a:lnTo>
                  <a:pt x="707237" y="197256"/>
                </a:lnTo>
                <a:lnTo>
                  <a:pt x="717080" y="198843"/>
                </a:lnTo>
                <a:lnTo>
                  <a:pt x="721664" y="195567"/>
                </a:lnTo>
                <a:lnTo>
                  <a:pt x="722426" y="190817"/>
                </a:lnTo>
                <a:lnTo>
                  <a:pt x="734009" y="117729"/>
                </a:lnTo>
                <a:close/>
              </a:path>
              <a:path w="952500" h="273684">
                <a:moveTo>
                  <a:pt x="777989" y="124714"/>
                </a:moveTo>
                <a:lnTo>
                  <a:pt x="774649" y="120230"/>
                </a:lnTo>
                <a:lnTo>
                  <a:pt x="764819" y="118656"/>
                </a:lnTo>
                <a:lnTo>
                  <a:pt x="760234" y="121869"/>
                </a:lnTo>
                <a:lnTo>
                  <a:pt x="737120" y="267512"/>
                </a:lnTo>
                <a:lnTo>
                  <a:pt x="740511" y="271983"/>
                </a:lnTo>
                <a:lnTo>
                  <a:pt x="750290" y="273570"/>
                </a:lnTo>
                <a:lnTo>
                  <a:pt x="754875" y="270344"/>
                </a:lnTo>
                <a:lnTo>
                  <a:pt x="755637" y="265544"/>
                </a:lnTo>
                <a:lnTo>
                  <a:pt x="777989" y="124714"/>
                </a:lnTo>
                <a:close/>
              </a:path>
              <a:path w="952500" h="273684">
                <a:moveTo>
                  <a:pt x="822007" y="131711"/>
                </a:moveTo>
                <a:lnTo>
                  <a:pt x="818629" y="127177"/>
                </a:lnTo>
                <a:lnTo>
                  <a:pt x="808799" y="125641"/>
                </a:lnTo>
                <a:lnTo>
                  <a:pt x="804202" y="128866"/>
                </a:lnTo>
                <a:lnTo>
                  <a:pt x="792619" y="201955"/>
                </a:lnTo>
                <a:lnTo>
                  <a:pt x="791857" y="206705"/>
                </a:lnTo>
                <a:lnTo>
                  <a:pt x="795248" y="211239"/>
                </a:lnTo>
                <a:lnTo>
                  <a:pt x="802563" y="212394"/>
                </a:lnTo>
                <a:lnTo>
                  <a:pt x="804964" y="211848"/>
                </a:lnTo>
                <a:lnTo>
                  <a:pt x="808799" y="209054"/>
                </a:lnTo>
                <a:lnTo>
                  <a:pt x="810044" y="207035"/>
                </a:lnTo>
                <a:lnTo>
                  <a:pt x="822007" y="131711"/>
                </a:lnTo>
                <a:close/>
              </a:path>
              <a:path w="952500" h="273684">
                <a:moveTo>
                  <a:pt x="865987" y="138645"/>
                </a:moveTo>
                <a:lnTo>
                  <a:pt x="862596" y="134162"/>
                </a:lnTo>
                <a:lnTo>
                  <a:pt x="852817" y="132638"/>
                </a:lnTo>
                <a:lnTo>
                  <a:pt x="848233" y="135864"/>
                </a:lnTo>
                <a:lnTo>
                  <a:pt x="847471" y="140614"/>
                </a:lnTo>
                <a:lnTo>
                  <a:pt x="835888" y="213423"/>
                </a:lnTo>
                <a:lnTo>
                  <a:pt x="839279" y="217906"/>
                </a:lnTo>
                <a:lnTo>
                  <a:pt x="849109" y="219494"/>
                </a:lnTo>
                <a:lnTo>
                  <a:pt x="853694" y="216268"/>
                </a:lnTo>
                <a:lnTo>
                  <a:pt x="865987" y="138645"/>
                </a:lnTo>
                <a:close/>
              </a:path>
              <a:path w="952500" h="273684">
                <a:moveTo>
                  <a:pt x="909955" y="145630"/>
                </a:moveTo>
                <a:lnTo>
                  <a:pt x="906627" y="141160"/>
                </a:lnTo>
                <a:lnTo>
                  <a:pt x="896797" y="139573"/>
                </a:lnTo>
                <a:lnTo>
                  <a:pt x="892213" y="142849"/>
                </a:lnTo>
                <a:lnTo>
                  <a:pt x="891438" y="147599"/>
                </a:lnTo>
                <a:lnTo>
                  <a:pt x="879856" y="220687"/>
                </a:lnTo>
                <a:lnTo>
                  <a:pt x="883246" y="225221"/>
                </a:lnTo>
                <a:lnTo>
                  <a:pt x="893025" y="226758"/>
                </a:lnTo>
                <a:lnTo>
                  <a:pt x="897610" y="223532"/>
                </a:lnTo>
                <a:lnTo>
                  <a:pt x="909955" y="145630"/>
                </a:lnTo>
                <a:close/>
              </a:path>
              <a:path w="952500" h="273684">
                <a:moveTo>
                  <a:pt x="951966" y="151587"/>
                </a:moveTo>
                <a:lnTo>
                  <a:pt x="950607" y="149466"/>
                </a:lnTo>
                <a:lnTo>
                  <a:pt x="948474" y="147764"/>
                </a:lnTo>
                <a:lnTo>
                  <a:pt x="940828" y="146570"/>
                </a:lnTo>
                <a:lnTo>
                  <a:pt x="936180" y="149847"/>
                </a:lnTo>
                <a:lnTo>
                  <a:pt x="924267" y="225171"/>
                </a:lnTo>
                <a:lnTo>
                  <a:pt x="924814" y="227469"/>
                </a:lnTo>
                <a:lnTo>
                  <a:pt x="927608" y="231292"/>
                </a:lnTo>
                <a:lnTo>
                  <a:pt x="929741" y="232600"/>
                </a:lnTo>
                <a:lnTo>
                  <a:pt x="934542" y="233362"/>
                </a:lnTo>
                <a:lnTo>
                  <a:pt x="936942" y="232765"/>
                </a:lnTo>
                <a:lnTo>
                  <a:pt x="940765" y="229984"/>
                </a:lnTo>
                <a:lnTo>
                  <a:pt x="942022" y="228015"/>
                </a:lnTo>
                <a:lnTo>
                  <a:pt x="942403" y="225717"/>
                </a:lnTo>
                <a:lnTo>
                  <a:pt x="951966" y="165468"/>
                </a:lnTo>
                <a:lnTo>
                  <a:pt x="951966" y="151587"/>
                </a:lnTo>
                <a:close/>
              </a:path>
            </a:pathLst>
          </a:custGeom>
          <a:solidFill>
            <a:srgbClr val="5079BE">
              <a:alpha val="17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6" name="object 86" descr=""/>
          <p:cNvGrpSpPr/>
          <p:nvPr/>
        </p:nvGrpSpPr>
        <p:grpSpPr>
          <a:xfrm>
            <a:off x="0" y="1028700"/>
            <a:ext cx="438784" cy="502284"/>
            <a:chOff x="0" y="1028700"/>
            <a:chExt cx="438784" cy="502284"/>
          </a:xfrm>
        </p:grpSpPr>
        <p:sp>
          <p:nvSpPr>
            <p:cNvPr id="87" name="object 87" descr=""/>
            <p:cNvSpPr/>
            <p:nvPr/>
          </p:nvSpPr>
          <p:spPr>
            <a:xfrm>
              <a:off x="0" y="1028700"/>
              <a:ext cx="438784" cy="502284"/>
            </a:xfrm>
            <a:custGeom>
              <a:avLst/>
              <a:gdLst/>
              <a:ahLst/>
              <a:cxnLst/>
              <a:rect l="l" t="t" r="r" b="b"/>
              <a:pathLst>
                <a:path w="438784" h="502284">
                  <a:moveTo>
                    <a:pt x="98913" y="502232"/>
                  </a:moveTo>
                  <a:lnTo>
                    <a:pt x="0" y="264441"/>
                  </a:lnTo>
                  <a:lnTo>
                    <a:pt x="0" y="178056"/>
                  </a:lnTo>
                  <a:lnTo>
                    <a:pt x="105905" y="432693"/>
                  </a:lnTo>
                  <a:lnTo>
                    <a:pt x="198661" y="295527"/>
                  </a:lnTo>
                  <a:lnTo>
                    <a:pt x="144308" y="258764"/>
                  </a:lnTo>
                  <a:lnTo>
                    <a:pt x="159603" y="236203"/>
                  </a:lnTo>
                  <a:lnTo>
                    <a:pt x="213956" y="272912"/>
                  </a:lnTo>
                  <a:lnTo>
                    <a:pt x="266889" y="194687"/>
                  </a:lnTo>
                  <a:lnTo>
                    <a:pt x="213082" y="158306"/>
                  </a:lnTo>
                  <a:lnTo>
                    <a:pt x="228377" y="135691"/>
                  </a:lnTo>
                  <a:lnTo>
                    <a:pt x="282184" y="172072"/>
                  </a:lnTo>
                  <a:lnTo>
                    <a:pt x="335062" y="93847"/>
                  </a:lnTo>
                  <a:lnTo>
                    <a:pt x="280764" y="57084"/>
                  </a:lnTo>
                  <a:lnTo>
                    <a:pt x="296059" y="34469"/>
                  </a:lnTo>
                  <a:lnTo>
                    <a:pt x="350357" y="71232"/>
                  </a:lnTo>
                  <a:lnTo>
                    <a:pt x="398537" y="0"/>
                  </a:lnTo>
                  <a:lnTo>
                    <a:pt x="438579" y="0"/>
                  </a:lnTo>
                  <a:lnTo>
                    <a:pt x="98913" y="502232"/>
                  </a:lnTo>
                  <a:close/>
                </a:path>
              </a:pathLst>
            </a:custGeom>
            <a:solidFill>
              <a:srgbClr val="5079BE">
                <a:alpha val="17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6619" y="1028754"/>
              <a:ext cx="85599" cy="77132"/>
            </a:xfrm>
            <a:prstGeom prst="rect">
              <a:avLst/>
            </a:prstGeom>
          </p:spPr>
        </p:pic>
      </p:grpSp>
      <p:sp>
        <p:nvSpPr>
          <p:cNvPr id="89" name="object 89" descr=""/>
          <p:cNvSpPr/>
          <p:nvPr/>
        </p:nvSpPr>
        <p:spPr>
          <a:xfrm>
            <a:off x="0" y="8638095"/>
            <a:ext cx="914400" cy="715645"/>
          </a:xfrm>
          <a:custGeom>
            <a:avLst/>
            <a:gdLst/>
            <a:ahLst/>
            <a:cxnLst/>
            <a:rect l="l" t="t" r="r" b="b"/>
            <a:pathLst>
              <a:path w="914400" h="715645">
                <a:moveTo>
                  <a:pt x="132778" y="715200"/>
                </a:moveTo>
                <a:lnTo>
                  <a:pt x="0" y="408927"/>
                </a:lnTo>
                <a:lnTo>
                  <a:pt x="0" y="492290"/>
                </a:lnTo>
                <a:lnTo>
                  <a:pt x="96608" y="715200"/>
                </a:lnTo>
                <a:lnTo>
                  <a:pt x="132778" y="715200"/>
                </a:lnTo>
                <a:close/>
              </a:path>
              <a:path w="914400" h="715645">
                <a:moveTo>
                  <a:pt x="531431" y="198818"/>
                </a:moveTo>
                <a:lnTo>
                  <a:pt x="0" y="184099"/>
                </a:lnTo>
                <a:lnTo>
                  <a:pt x="0" y="217309"/>
                </a:lnTo>
                <a:lnTo>
                  <a:pt x="470090" y="230339"/>
                </a:lnTo>
                <a:lnTo>
                  <a:pt x="142113" y="715200"/>
                </a:lnTo>
                <a:lnTo>
                  <a:pt x="182206" y="715200"/>
                </a:lnTo>
                <a:lnTo>
                  <a:pt x="531431" y="198818"/>
                </a:lnTo>
                <a:close/>
              </a:path>
              <a:path w="914400" h="715645">
                <a:moveTo>
                  <a:pt x="914361" y="11722"/>
                </a:moveTo>
                <a:lnTo>
                  <a:pt x="0" y="0"/>
                </a:lnTo>
                <a:lnTo>
                  <a:pt x="0" y="33172"/>
                </a:lnTo>
                <a:lnTo>
                  <a:pt x="852424" y="44119"/>
                </a:lnTo>
                <a:lnTo>
                  <a:pt x="759663" y="181279"/>
                </a:lnTo>
                <a:lnTo>
                  <a:pt x="703999" y="143649"/>
                </a:lnTo>
                <a:lnTo>
                  <a:pt x="688708" y="166255"/>
                </a:lnTo>
                <a:lnTo>
                  <a:pt x="744372" y="203898"/>
                </a:lnTo>
                <a:lnTo>
                  <a:pt x="691438" y="282117"/>
                </a:lnTo>
                <a:lnTo>
                  <a:pt x="637628" y="245745"/>
                </a:lnTo>
                <a:lnTo>
                  <a:pt x="622338" y="268351"/>
                </a:lnTo>
                <a:lnTo>
                  <a:pt x="676148" y="304736"/>
                </a:lnTo>
                <a:lnTo>
                  <a:pt x="623214" y="382955"/>
                </a:lnTo>
                <a:lnTo>
                  <a:pt x="568909" y="346202"/>
                </a:lnTo>
                <a:lnTo>
                  <a:pt x="553618" y="368808"/>
                </a:lnTo>
                <a:lnTo>
                  <a:pt x="607910" y="405574"/>
                </a:lnTo>
                <a:lnTo>
                  <a:pt x="555040" y="483806"/>
                </a:lnTo>
                <a:lnTo>
                  <a:pt x="501230" y="447421"/>
                </a:lnTo>
                <a:lnTo>
                  <a:pt x="485927" y="470039"/>
                </a:lnTo>
                <a:lnTo>
                  <a:pt x="539737" y="506412"/>
                </a:lnTo>
                <a:lnTo>
                  <a:pt x="486803" y="584644"/>
                </a:lnTo>
                <a:lnTo>
                  <a:pt x="432460" y="547928"/>
                </a:lnTo>
                <a:lnTo>
                  <a:pt x="417156" y="570496"/>
                </a:lnTo>
                <a:lnTo>
                  <a:pt x="471512" y="607250"/>
                </a:lnTo>
                <a:lnTo>
                  <a:pt x="418579" y="685482"/>
                </a:lnTo>
                <a:lnTo>
                  <a:pt x="364769" y="649097"/>
                </a:lnTo>
                <a:lnTo>
                  <a:pt x="349529" y="671715"/>
                </a:lnTo>
                <a:lnTo>
                  <a:pt x="403288" y="708101"/>
                </a:lnTo>
                <a:lnTo>
                  <a:pt x="398526" y="715200"/>
                </a:lnTo>
                <a:lnTo>
                  <a:pt x="438569" y="715200"/>
                </a:lnTo>
                <a:lnTo>
                  <a:pt x="914361" y="11722"/>
                </a:lnTo>
                <a:close/>
              </a:path>
            </a:pathLst>
          </a:custGeom>
          <a:solidFill>
            <a:srgbClr val="5079BE">
              <a:alpha val="17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5502578" y="2692065"/>
            <a:ext cx="1397000" cy="1676400"/>
          </a:xfrm>
          <a:custGeom>
            <a:avLst/>
            <a:gdLst/>
            <a:ahLst/>
            <a:cxnLst/>
            <a:rect l="l" t="t" r="r" b="b"/>
            <a:pathLst>
              <a:path w="1397000" h="1676400">
                <a:moveTo>
                  <a:pt x="452610" y="1181100"/>
                </a:moveTo>
                <a:lnTo>
                  <a:pt x="375445" y="1181100"/>
                </a:lnTo>
                <a:lnTo>
                  <a:pt x="342883" y="1143000"/>
                </a:lnTo>
                <a:lnTo>
                  <a:pt x="313082" y="1104900"/>
                </a:lnTo>
                <a:lnTo>
                  <a:pt x="286099" y="1066800"/>
                </a:lnTo>
                <a:lnTo>
                  <a:pt x="261991" y="1028700"/>
                </a:lnTo>
                <a:lnTo>
                  <a:pt x="240817" y="990600"/>
                </a:lnTo>
                <a:lnTo>
                  <a:pt x="222633" y="939800"/>
                </a:lnTo>
                <a:lnTo>
                  <a:pt x="207498" y="901700"/>
                </a:lnTo>
                <a:lnTo>
                  <a:pt x="195469" y="850900"/>
                </a:lnTo>
                <a:lnTo>
                  <a:pt x="186602" y="800100"/>
                </a:lnTo>
                <a:lnTo>
                  <a:pt x="185401" y="800100"/>
                </a:lnTo>
                <a:lnTo>
                  <a:pt x="184417" y="787400"/>
                </a:lnTo>
                <a:lnTo>
                  <a:pt x="182779" y="774700"/>
                </a:lnTo>
                <a:lnTo>
                  <a:pt x="182014" y="762000"/>
                </a:lnTo>
                <a:lnTo>
                  <a:pt x="181304" y="762000"/>
                </a:lnTo>
                <a:lnTo>
                  <a:pt x="178754" y="711200"/>
                </a:lnTo>
                <a:lnTo>
                  <a:pt x="180417" y="647700"/>
                </a:lnTo>
                <a:lnTo>
                  <a:pt x="186250" y="596900"/>
                </a:lnTo>
                <a:lnTo>
                  <a:pt x="196210" y="546100"/>
                </a:lnTo>
                <a:lnTo>
                  <a:pt x="210254" y="495300"/>
                </a:lnTo>
                <a:lnTo>
                  <a:pt x="228339" y="444500"/>
                </a:lnTo>
                <a:lnTo>
                  <a:pt x="250423" y="393700"/>
                </a:lnTo>
                <a:lnTo>
                  <a:pt x="276462" y="355600"/>
                </a:lnTo>
                <a:lnTo>
                  <a:pt x="282338" y="342900"/>
                </a:lnTo>
                <a:lnTo>
                  <a:pt x="288480" y="330200"/>
                </a:lnTo>
                <a:lnTo>
                  <a:pt x="294868" y="330200"/>
                </a:lnTo>
                <a:lnTo>
                  <a:pt x="301481" y="317500"/>
                </a:lnTo>
                <a:lnTo>
                  <a:pt x="334491" y="266700"/>
                </a:lnTo>
                <a:lnTo>
                  <a:pt x="370594" y="228600"/>
                </a:lnTo>
                <a:lnTo>
                  <a:pt x="409700" y="190500"/>
                </a:lnTo>
                <a:lnTo>
                  <a:pt x="451716" y="165100"/>
                </a:lnTo>
                <a:lnTo>
                  <a:pt x="496551" y="139700"/>
                </a:lnTo>
                <a:lnTo>
                  <a:pt x="537018" y="114300"/>
                </a:lnTo>
                <a:lnTo>
                  <a:pt x="578782" y="88900"/>
                </a:lnTo>
                <a:lnTo>
                  <a:pt x="665929" y="63500"/>
                </a:lnTo>
                <a:lnTo>
                  <a:pt x="757446" y="38100"/>
                </a:lnTo>
                <a:lnTo>
                  <a:pt x="760832" y="38100"/>
                </a:lnTo>
                <a:lnTo>
                  <a:pt x="759030" y="12700"/>
                </a:lnTo>
                <a:lnTo>
                  <a:pt x="758483" y="12700"/>
                </a:lnTo>
                <a:lnTo>
                  <a:pt x="759685" y="0"/>
                </a:lnTo>
                <a:lnTo>
                  <a:pt x="789839" y="0"/>
                </a:lnTo>
                <a:lnTo>
                  <a:pt x="790822" y="12700"/>
                </a:lnTo>
                <a:lnTo>
                  <a:pt x="801411" y="101600"/>
                </a:lnTo>
                <a:lnTo>
                  <a:pt x="714784" y="101600"/>
                </a:lnTo>
                <a:lnTo>
                  <a:pt x="665799" y="114300"/>
                </a:lnTo>
                <a:lnTo>
                  <a:pt x="618466" y="139700"/>
                </a:lnTo>
                <a:lnTo>
                  <a:pt x="572950" y="152400"/>
                </a:lnTo>
                <a:lnTo>
                  <a:pt x="529416" y="177800"/>
                </a:lnTo>
                <a:lnTo>
                  <a:pt x="488026" y="203200"/>
                </a:lnTo>
                <a:lnTo>
                  <a:pt x="448946" y="241300"/>
                </a:lnTo>
                <a:lnTo>
                  <a:pt x="412339" y="266700"/>
                </a:lnTo>
                <a:lnTo>
                  <a:pt x="378370" y="304800"/>
                </a:lnTo>
                <a:lnTo>
                  <a:pt x="347203" y="342900"/>
                </a:lnTo>
                <a:lnTo>
                  <a:pt x="341275" y="355600"/>
                </a:lnTo>
                <a:lnTo>
                  <a:pt x="335465" y="368300"/>
                </a:lnTo>
                <a:lnTo>
                  <a:pt x="329789" y="368300"/>
                </a:lnTo>
                <a:lnTo>
                  <a:pt x="324260" y="381000"/>
                </a:lnTo>
                <a:lnTo>
                  <a:pt x="300335" y="419100"/>
                </a:lnTo>
                <a:lnTo>
                  <a:pt x="280045" y="469900"/>
                </a:lnTo>
                <a:lnTo>
                  <a:pt x="263427" y="520700"/>
                </a:lnTo>
                <a:lnTo>
                  <a:pt x="250522" y="558800"/>
                </a:lnTo>
                <a:lnTo>
                  <a:pt x="241368" y="609600"/>
                </a:lnTo>
                <a:lnTo>
                  <a:pt x="236004" y="660400"/>
                </a:lnTo>
                <a:lnTo>
                  <a:pt x="234470" y="711200"/>
                </a:lnTo>
                <a:lnTo>
                  <a:pt x="236804" y="749300"/>
                </a:lnTo>
                <a:lnTo>
                  <a:pt x="237459" y="762000"/>
                </a:lnTo>
                <a:lnTo>
                  <a:pt x="238169" y="774700"/>
                </a:lnTo>
                <a:lnTo>
                  <a:pt x="238989" y="774700"/>
                </a:lnTo>
                <a:lnTo>
                  <a:pt x="239754" y="787400"/>
                </a:lnTo>
                <a:lnTo>
                  <a:pt x="240628" y="787400"/>
                </a:lnTo>
                <a:lnTo>
                  <a:pt x="241720" y="800100"/>
                </a:lnTo>
                <a:lnTo>
                  <a:pt x="251079" y="850900"/>
                </a:lnTo>
                <a:lnTo>
                  <a:pt x="264110" y="889000"/>
                </a:lnTo>
                <a:lnTo>
                  <a:pt x="280736" y="939800"/>
                </a:lnTo>
                <a:lnTo>
                  <a:pt x="300880" y="977900"/>
                </a:lnTo>
                <a:lnTo>
                  <a:pt x="324466" y="1028700"/>
                </a:lnTo>
                <a:lnTo>
                  <a:pt x="351416" y="1066800"/>
                </a:lnTo>
                <a:lnTo>
                  <a:pt x="381654" y="1104900"/>
                </a:lnTo>
                <a:lnTo>
                  <a:pt x="415103" y="1143000"/>
                </a:lnTo>
                <a:lnTo>
                  <a:pt x="422279" y="1155700"/>
                </a:lnTo>
                <a:lnTo>
                  <a:pt x="429777" y="1155700"/>
                </a:lnTo>
                <a:lnTo>
                  <a:pt x="437573" y="1168400"/>
                </a:lnTo>
                <a:lnTo>
                  <a:pt x="445639" y="1168400"/>
                </a:lnTo>
                <a:lnTo>
                  <a:pt x="452610" y="1181100"/>
                </a:lnTo>
                <a:close/>
              </a:path>
              <a:path w="1397000" h="1676400">
                <a:moveTo>
                  <a:pt x="810488" y="177800"/>
                </a:moveTo>
                <a:lnTo>
                  <a:pt x="778695" y="177800"/>
                </a:lnTo>
                <a:lnTo>
                  <a:pt x="769136" y="101600"/>
                </a:lnTo>
                <a:lnTo>
                  <a:pt x="801411" y="101600"/>
                </a:lnTo>
                <a:lnTo>
                  <a:pt x="810488" y="177800"/>
                </a:lnTo>
                <a:close/>
              </a:path>
              <a:path w="1397000" h="1676400">
                <a:moveTo>
                  <a:pt x="921316" y="190500"/>
                </a:moveTo>
                <a:lnTo>
                  <a:pt x="781590" y="190500"/>
                </a:lnTo>
                <a:lnTo>
                  <a:pt x="781536" y="177800"/>
                </a:lnTo>
                <a:lnTo>
                  <a:pt x="872071" y="177800"/>
                </a:lnTo>
                <a:lnTo>
                  <a:pt x="921316" y="190500"/>
                </a:lnTo>
                <a:close/>
              </a:path>
              <a:path w="1397000" h="1676400">
                <a:moveTo>
                  <a:pt x="447879" y="419100"/>
                </a:moveTo>
                <a:lnTo>
                  <a:pt x="409149" y="419100"/>
                </a:lnTo>
                <a:lnTo>
                  <a:pt x="413714" y="406400"/>
                </a:lnTo>
                <a:lnTo>
                  <a:pt x="418381" y="393700"/>
                </a:lnTo>
                <a:lnTo>
                  <a:pt x="447892" y="355600"/>
                </a:lnTo>
                <a:lnTo>
                  <a:pt x="480291" y="330200"/>
                </a:lnTo>
                <a:lnTo>
                  <a:pt x="515389" y="292100"/>
                </a:lnTo>
                <a:lnTo>
                  <a:pt x="552998" y="266700"/>
                </a:lnTo>
                <a:lnTo>
                  <a:pt x="592931" y="241300"/>
                </a:lnTo>
                <a:lnTo>
                  <a:pt x="635000" y="228600"/>
                </a:lnTo>
                <a:lnTo>
                  <a:pt x="679016" y="203200"/>
                </a:lnTo>
                <a:lnTo>
                  <a:pt x="724792" y="190500"/>
                </a:lnTo>
                <a:lnTo>
                  <a:pt x="969802" y="190500"/>
                </a:lnTo>
                <a:lnTo>
                  <a:pt x="1017254" y="203200"/>
                </a:lnTo>
                <a:lnTo>
                  <a:pt x="812673" y="203200"/>
                </a:lnTo>
                <a:lnTo>
                  <a:pt x="814134" y="215900"/>
                </a:lnTo>
                <a:lnTo>
                  <a:pt x="780552" y="215900"/>
                </a:lnTo>
                <a:lnTo>
                  <a:pt x="739560" y="228600"/>
                </a:lnTo>
                <a:lnTo>
                  <a:pt x="727133" y="241300"/>
                </a:lnTo>
                <a:lnTo>
                  <a:pt x="674632" y="241300"/>
                </a:lnTo>
                <a:lnTo>
                  <a:pt x="652286" y="254000"/>
                </a:lnTo>
                <a:lnTo>
                  <a:pt x="630447" y="266700"/>
                </a:lnTo>
                <a:lnTo>
                  <a:pt x="609191" y="266700"/>
                </a:lnTo>
                <a:lnTo>
                  <a:pt x="588596" y="279400"/>
                </a:lnTo>
                <a:lnTo>
                  <a:pt x="549672" y="304800"/>
                </a:lnTo>
                <a:lnTo>
                  <a:pt x="513676" y="342900"/>
                </a:lnTo>
                <a:lnTo>
                  <a:pt x="480713" y="368300"/>
                </a:lnTo>
                <a:lnTo>
                  <a:pt x="450884" y="406400"/>
                </a:lnTo>
                <a:lnTo>
                  <a:pt x="447879" y="419100"/>
                </a:lnTo>
                <a:close/>
              </a:path>
              <a:path w="1397000" h="1676400">
                <a:moveTo>
                  <a:pt x="848780" y="482600"/>
                </a:moveTo>
                <a:lnTo>
                  <a:pt x="581877" y="482600"/>
                </a:lnTo>
                <a:lnTo>
                  <a:pt x="506794" y="457200"/>
                </a:lnTo>
                <a:lnTo>
                  <a:pt x="845776" y="457200"/>
                </a:lnTo>
                <a:lnTo>
                  <a:pt x="891974" y="444500"/>
                </a:lnTo>
                <a:lnTo>
                  <a:pt x="1025223" y="406400"/>
                </a:lnTo>
                <a:lnTo>
                  <a:pt x="1027189" y="406400"/>
                </a:lnTo>
                <a:lnTo>
                  <a:pt x="1018151" y="381000"/>
                </a:lnTo>
                <a:lnTo>
                  <a:pt x="1008842" y="368300"/>
                </a:lnTo>
                <a:lnTo>
                  <a:pt x="999297" y="355600"/>
                </a:lnTo>
                <a:lnTo>
                  <a:pt x="989552" y="330200"/>
                </a:lnTo>
                <a:lnTo>
                  <a:pt x="957143" y="292100"/>
                </a:lnTo>
                <a:lnTo>
                  <a:pt x="923141" y="254000"/>
                </a:lnTo>
                <a:lnTo>
                  <a:pt x="888094" y="228600"/>
                </a:lnTo>
                <a:lnTo>
                  <a:pt x="817043" y="203200"/>
                </a:lnTo>
                <a:lnTo>
                  <a:pt x="1017254" y="203200"/>
                </a:lnTo>
                <a:lnTo>
                  <a:pt x="1040326" y="215900"/>
                </a:lnTo>
                <a:lnTo>
                  <a:pt x="913185" y="215900"/>
                </a:lnTo>
                <a:lnTo>
                  <a:pt x="924929" y="228600"/>
                </a:lnTo>
                <a:lnTo>
                  <a:pt x="970651" y="266700"/>
                </a:lnTo>
                <a:lnTo>
                  <a:pt x="1013260" y="317500"/>
                </a:lnTo>
                <a:lnTo>
                  <a:pt x="1023640" y="342900"/>
                </a:lnTo>
                <a:lnTo>
                  <a:pt x="1033779" y="355600"/>
                </a:lnTo>
                <a:lnTo>
                  <a:pt x="1043641" y="368300"/>
                </a:lnTo>
                <a:lnTo>
                  <a:pt x="1053192" y="393700"/>
                </a:lnTo>
                <a:lnTo>
                  <a:pt x="1135773" y="393700"/>
                </a:lnTo>
                <a:lnTo>
                  <a:pt x="1103355" y="406400"/>
                </a:lnTo>
                <a:lnTo>
                  <a:pt x="1070016" y="419100"/>
                </a:lnTo>
                <a:lnTo>
                  <a:pt x="1068050" y="419100"/>
                </a:lnTo>
                <a:lnTo>
                  <a:pt x="1072478" y="431800"/>
                </a:lnTo>
                <a:lnTo>
                  <a:pt x="1037459" y="431800"/>
                </a:lnTo>
                <a:lnTo>
                  <a:pt x="897405" y="469900"/>
                </a:lnTo>
                <a:lnTo>
                  <a:pt x="848780" y="482600"/>
                </a:lnTo>
                <a:close/>
              </a:path>
              <a:path w="1397000" h="1676400">
                <a:moveTo>
                  <a:pt x="841898" y="457200"/>
                </a:moveTo>
                <a:lnTo>
                  <a:pt x="814093" y="457200"/>
                </a:lnTo>
                <a:lnTo>
                  <a:pt x="784759" y="215900"/>
                </a:lnTo>
                <a:lnTo>
                  <a:pt x="814134" y="215900"/>
                </a:lnTo>
                <a:lnTo>
                  <a:pt x="841898" y="457200"/>
                </a:lnTo>
                <a:close/>
              </a:path>
              <a:path w="1397000" h="1676400">
                <a:moveTo>
                  <a:pt x="1221331" y="330200"/>
                </a:moveTo>
                <a:lnTo>
                  <a:pt x="1171457" y="330200"/>
                </a:lnTo>
                <a:lnTo>
                  <a:pt x="1127480" y="292100"/>
                </a:lnTo>
                <a:lnTo>
                  <a:pt x="1080669" y="266700"/>
                </a:lnTo>
                <a:lnTo>
                  <a:pt x="1031467" y="241300"/>
                </a:lnTo>
                <a:lnTo>
                  <a:pt x="927661" y="215900"/>
                </a:lnTo>
                <a:lnTo>
                  <a:pt x="1040326" y="215900"/>
                </a:lnTo>
                <a:lnTo>
                  <a:pt x="1063398" y="228600"/>
                </a:lnTo>
                <a:lnTo>
                  <a:pt x="1107958" y="241300"/>
                </a:lnTo>
                <a:lnTo>
                  <a:pt x="1150661" y="266700"/>
                </a:lnTo>
                <a:lnTo>
                  <a:pt x="1191286" y="304800"/>
                </a:lnTo>
                <a:lnTo>
                  <a:pt x="1202430" y="304800"/>
                </a:lnTo>
                <a:lnTo>
                  <a:pt x="1207401" y="317500"/>
                </a:lnTo>
                <a:lnTo>
                  <a:pt x="1217234" y="317500"/>
                </a:lnTo>
                <a:lnTo>
                  <a:pt x="1221331" y="330200"/>
                </a:lnTo>
                <a:close/>
              </a:path>
              <a:path w="1397000" h="1676400">
                <a:moveTo>
                  <a:pt x="619405" y="444500"/>
                </a:moveTo>
                <a:lnTo>
                  <a:pt x="591382" y="444500"/>
                </a:lnTo>
                <a:lnTo>
                  <a:pt x="596541" y="419100"/>
                </a:lnTo>
                <a:lnTo>
                  <a:pt x="602335" y="406400"/>
                </a:lnTo>
                <a:lnTo>
                  <a:pt x="608743" y="381000"/>
                </a:lnTo>
                <a:lnTo>
                  <a:pt x="615745" y="355600"/>
                </a:lnTo>
                <a:lnTo>
                  <a:pt x="629215" y="330200"/>
                </a:lnTo>
                <a:lnTo>
                  <a:pt x="644267" y="304800"/>
                </a:lnTo>
                <a:lnTo>
                  <a:pt x="660845" y="266700"/>
                </a:lnTo>
                <a:lnTo>
                  <a:pt x="678893" y="254000"/>
                </a:lnTo>
                <a:lnTo>
                  <a:pt x="688289" y="241300"/>
                </a:lnTo>
                <a:lnTo>
                  <a:pt x="727133" y="241300"/>
                </a:lnTo>
                <a:lnTo>
                  <a:pt x="702280" y="266700"/>
                </a:lnTo>
                <a:lnTo>
                  <a:pt x="669558" y="304800"/>
                </a:lnTo>
                <a:lnTo>
                  <a:pt x="642239" y="368300"/>
                </a:lnTo>
                <a:lnTo>
                  <a:pt x="635698" y="393700"/>
                </a:lnTo>
                <a:lnTo>
                  <a:pt x="629695" y="406400"/>
                </a:lnTo>
                <a:lnTo>
                  <a:pt x="624256" y="431800"/>
                </a:lnTo>
                <a:lnTo>
                  <a:pt x="619405" y="444500"/>
                </a:lnTo>
                <a:close/>
              </a:path>
              <a:path w="1397000" h="1676400">
                <a:moveTo>
                  <a:pt x="1135773" y="393700"/>
                </a:moveTo>
                <a:lnTo>
                  <a:pt x="1058108" y="393700"/>
                </a:lnTo>
                <a:lnTo>
                  <a:pt x="1088265" y="381000"/>
                </a:lnTo>
                <a:lnTo>
                  <a:pt x="1117623" y="368300"/>
                </a:lnTo>
                <a:lnTo>
                  <a:pt x="1146080" y="355600"/>
                </a:lnTo>
                <a:lnTo>
                  <a:pt x="1173533" y="330200"/>
                </a:lnTo>
                <a:lnTo>
                  <a:pt x="1229415" y="330200"/>
                </a:lnTo>
                <a:lnTo>
                  <a:pt x="1252998" y="355600"/>
                </a:lnTo>
                <a:lnTo>
                  <a:pt x="1197350" y="355600"/>
                </a:lnTo>
                <a:lnTo>
                  <a:pt x="1167145" y="368300"/>
                </a:lnTo>
                <a:lnTo>
                  <a:pt x="1135773" y="393700"/>
                </a:lnTo>
                <a:close/>
              </a:path>
              <a:path w="1397000" h="1676400">
                <a:moveTo>
                  <a:pt x="1390180" y="647700"/>
                </a:moveTo>
                <a:lnTo>
                  <a:pt x="1358278" y="647700"/>
                </a:lnTo>
                <a:lnTo>
                  <a:pt x="1348776" y="596900"/>
                </a:lnTo>
                <a:lnTo>
                  <a:pt x="1335085" y="558800"/>
                </a:lnTo>
                <a:lnTo>
                  <a:pt x="1317304" y="508000"/>
                </a:lnTo>
                <a:lnTo>
                  <a:pt x="1295529" y="469900"/>
                </a:lnTo>
                <a:lnTo>
                  <a:pt x="1269861" y="431800"/>
                </a:lnTo>
                <a:lnTo>
                  <a:pt x="1240398" y="393700"/>
                </a:lnTo>
                <a:lnTo>
                  <a:pt x="1207237" y="355600"/>
                </a:lnTo>
                <a:lnTo>
                  <a:pt x="1252998" y="355600"/>
                </a:lnTo>
                <a:lnTo>
                  <a:pt x="1264789" y="368300"/>
                </a:lnTo>
                <a:lnTo>
                  <a:pt x="1296203" y="406400"/>
                </a:lnTo>
                <a:lnTo>
                  <a:pt x="1323553" y="457200"/>
                </a:lnTo>
                <a:lnTo>
                  <a:pt x="1346731" y="495300"/>
                </a:lnTo>
                <a:lnTo>
                  <a:pt x="1365633" y="546100"/>
                </a:lnTo>
                <a:lnTo>
                  <a:pt x="1380151" y="596900"/>
                </a:lnTo>
                <a:lnTo>
                  <a:pt x="1390180" y="647700"/>
                </a:lnTo>
                <a:close/>
              </a:path>
              <a:path w="1397000" h="1676400">
                <a:moveTo>
                  <a:pt x="485384" y="431800"/>
                </a:moveTo>
                <a:lnTo>
                  <a:pt x="400409" y="431800"/>
                </a:lnTo>
                <a:lnTo>
                  <a:pt x="404707" y="419100"/>
                </a:lnTo>
                <a:lnTo>
                  <a:pt x="452741" y="419100"/>
                </a:lnTo>
                <a:lnTo>
                  <a:pt x="485384" y="431800"/>
                </a:lnTo>
                <a:close/>
              </a:path>
              <a:path w="1397000" h="1676400">
                <a:moveTo>
                  <a:pt x="355452" y="749300"/>
                </a:moveTo>
                <a:lnTo>
                  <a:pt x="323605" y="749300"/>
                </a:lnTo>
                <a:lnTo>
                  <a:pt x="321595" y="698457"/>
                </a:lnTo>
                <a:lnTo>
                  <a:pt x="323909" y="647700"/>
                </a:lnTo>
                <a:lnTo>
                  <a:pt x="330503" y="609600"/>
                </a:lnTo>
                <a:lnTo>
                  <a:pt x="341329" y="558800"/>
                </a:lnTo>
                <a:lnTo>
                  <a:pt x="356338" y="520700"/>
                </a:lnTo>
                <a:lnTo>
                  <a:pt x="375483" y="469900"/>
                </a:lnTo>
                <a:lnTo>
                  <a:pt x="398716" y="431800"/>
                </a:lnTo>
                <a:lnTo>
                  <a:pt x="431655" y="431800"/>
                </a:lnTo>
                <a:lnTo>
                  <a:pt x="428542" y="444500"/>
                </a:lnTo>
                <a:lnTo>
                  <a:pt x="426138" y="444500"/>
                </a:lnTo>
                <a:lnTo>
                  <a:pt x="401104" y="495300"/>
                </a:lnTo>
                <a:lnTo>
                  <a:pt x="381276" y="546100"/>
                </a:lnTo>
                <a:lnTo>
                  <a:pt x="366725" y="584200"/>
                </a:lnTo>
                <a:lnTo>
                  <a:pt x="357524" y="647700"/>
                </a:lnTo>
                <a:lnTo>
                  <a:pt x="353745" y="698457"/>
                </a:lnTo>
                <a:lnTo>
                  <a:pt x="355452" y="749300"/>
                </a:lnTo>
                <a:close/>
              </a:path>
              <a:path w="1397000" h="1676400">
                <a:moveTo>
                  <a:pt x="618531" y="457200"/>
                </a:moveTo>
                <a:lnTo>
                  <a:pt x="470230" y="457200"/>
                </a:lnTo>
                <a:lnTo>
                  <a:pt x="434496" y="444500"/>
                </a:lnTo>
                <a:lnTo>
                  <a:pt x="431655" y="431800"/>
                </a:lnTo>
                <a:lnTo>
                  <a:pt x="518750" y="431800"/>
                </a:lnTo>
                <a:lnTo>
                  <a:pt x="552720" y="444500"/>
                </a:lnTo>
                <a:lnTo>
                  <a:pt x="619405" y="444500"/>
                </a:lnTo>
                <a:lnTo>
                  <a:pt x="618531" y="457200"/>
                </a:lnTo>
                <a:close/>
              </a:path>
              <a:path w="1397000" h="1676400">
                <a:moveTo>
                  <a:pt x="1133984" y="673100"/>
                </a:moveTo>
                <a:lnTo>
                  <a:pt x="1106070" y="673100"/>
                </a:lnTo>
                <a:lnTo>
                  <a:pt x="1097861" y="622300"/>
                </a:lnTo>
                <a:lnTo>
                  <a:pt x="1087269" y="571500"/>
                </a:lnTo>
                <a:lnTo>
                  <a:pt x="1074400" y="520700"/>
                </a:lnTo>
                <a:lnTo>
                  <a:pt x="1059364" y="482600"/>
                </a:lnTo>
                <a:lnTo>
                  <a:pt x="1042266" y="431800"/>
                </a:lnTo>
                <a:lnTo>
                  <a:pt x="1072478" y="431800"/>
                </a:lnTo>
                <a:lnTo>
                  <a:pt x="1085762" y="469900"/>
                </a:lnTo>
                <a:lnTo>
                  <a:pt x="1101327" y="520700"/>
                </a:lnTo>
                <a:lnTo>
                  <a:pt x="1114629" y="571500"/>
                </a:lnTo>
                <a:lnTo>
                  <a:pt x="1125553" y="622300"/>
                </a:lnTo>
                <a:lnTo>
                  <a:pt x="1133984" y="673100"/>
                </a:lnTo>
                <a:close/>
              </a:path>
              <a:path w="1397000" h="1676400">
                <a:moveTo>
                  <a:pt x="607715" y="723900"/>
                </a:moveTo>
                <a:lnTo>
                  <a:pt x="579856" y="723900"/>
                </a:lnTo>
                <a:lnTo>
                  <a:pt x="575928" y="673100"/>
                </a:lnTo>
                <a:lnTo>
                  <a:pt x="574493" y="622300"/>
                </a:lnTo>
                <a:lnTo>
                  <a:pt x="575541" y="571500"/>
                </a:lnTo>
                <a:lnTo>
                  <a:pt x="579062" y="533400"/>
                </a:lnTo>
                <a:lnTo>
                  <a:pt x="585045" y="482600"/>
                </a:lnTo>
                <a:lnTo>
                  <a:pt x="612850" y="482600"/>
                </a:lnTo>
                <a:lnTo>
                  <a:pt x="607004" y="533400"/>
                </a:lnTo>
                <a:lnTo>
                  <a:pt x="603562" y="571500"/>
                </a:lnTo>
                <a:lnTo>
                  <a:pt x="602530" y="622300"/>
                </a:lnTo>
                <a:lnTo>
                  <a:pt x="603912" y="673100"/>
                </a:lnTo>
                <a:lnTo>
                  <a:pt x="607715" y="723900"/>
                </a:lnTo>
                <a:close/>
              </a:path>
              <a:path w="1397000" h="1676400">
                <a:moveTo>
                  <a:pt x="871281" y="698457"/>
                </a:moveTo>
                <a:lnTo>
                  <a:pt x="843367" y="698457"/>
                </a:lnTo>
                <a:lnTo>
                  <a:pt x="817370" y="482600"/>
                </a:lnTo>
                <a:lnTo>
                  <a:pt x="845230" y="482600"/>
                </a:lnTo>
                <a:lnTo>
                  <a:pt x="871281" y="698457"/>
                </a:lnTo>
                <a:close/>
              </a:path>
              <a:path w="1397000" h="1676400">
                <a:moveTo>
                  <a:pt x="1393567" y="673100"/>
                </a:moveTo>
                <a:lnTo>
                  <a:pt x="1134475" y="673100"/>
                </a:lnTo>
                <a:lnTo>
                  <a:pt x="1358879" y="647700"/>
                </a:lnTo>
                <a:lnTo>
                  <a:pt x="1391327" y="647700"/>
                </a:lnTo>
                <a:lnTo>
                  <a:pt x="1391983" y="660400"/>
                </a:lnTo>
                <a:lnTo>
                  <a:pt x="1393130" y="660400"/>
                </a:lnTo>
                <a:lnTo>
                  <a:pt x="1393567" y="673100"/>
                </a:lnTo>
                <a:close/>
              </a:path>
              <a:path w="1397000" h="1676400">
                <a:moveTo>
                  <a:pt x="769136" y="990600"/>
                </a:moveTo>
                <a:lnTo>
                  <a:pt x="677364" y="990600"/>
                </a:lnTo>
                <a:lnTo>
                  <a:pt x="803860" y="952500"/>
                </a:lnTo>
                <a:lnTo>
                  <a:pt x="1103885" y="952500"/>
                </a:lnTo>
                <a:lnTo>
                  <a:pt x="1110333" y="901700"/>
                </a:lnTo>
                <a:lnTo>
                  <a:pt x="1114205" y="863600"/>
                </a:lnTo>
                <a:lnTo>
                  <a:pt x="1115491" y="812800"/>
                </a:lnTo>
                <a:lnTo>
                  <a:pt x="1114184" y="762000"/>
                </a:lnTo>
                <a:lnTo>
                  <a:pt x="1110276" y="711200"/>
                </a:lnTo>
                <a:lnTo>
                  <a:pt x="1109892" y="698457"/>
                </a:lnTo>
                <a:lnTo>
                  <a:pt x="871684" y="698457"/>
                </a:lnTo>
                <a:lnTo>
                  <a:pt x="1106561" y="673100"/>
                </a:lnTo>
                <a:lnTo>
                  <a:pt x="1362212" y="673100"/>
                </a:lnTo>
                <a:lnTo>
                  <a:pt x="1138132" y="698457"/>
                </a:lnTo>
                <a:lnTo>
                  <a:pt x="1142188" y="762000"/>
                </a:lnTo>
                <a:lnTo>
                  <a:pt x="1143541" y="812800"/>
                </a:lnTo>
                <a:lnTo>
                  <a:pt x="1142206" y="863600"/>
                </a:lnTo>
                <a:lnTo>
                  <a:pt x="1138196" y="914400"/>
                </a:lnTo>
                <a:lnTo>
                  <a:pt x="1131525" y="952500"/>
                </a:lnTo>
                <a:lnTo>
                  <a:pt x="1130870" y="965200"/>
                </a:lnTo>
                <a:lnTo>
                  <a:pt x="954806" y="965200"/>
                </a:lnTo>
                <a:lnTo>
                  <a:pt x="907831" y="977900"/>
                </a:lnTo>
                <a:lnTo>
                  <a:pt x="809979" y="977900"/>
                </a:lnTo>
                <a:lnTo>
                  <a:pt x="769136" y="990600"/>
                </a:lnTo>
                <a:close/>
              </a:path>
              <a:path w="1397000" h="1676400">
                <a:moveTo>
                  <a:pt x="1316912" y="1003300"/>
                </a:moveTo>
                <a:lnTo>
                  <a:pt x="1281092" y="1003300"/>
                </a:lnTo>
                <a:lnTo>
                  <a:pt x="1282785" y="990600"/>
                </a:lnTo>
                <a:lnTo>
                  <a:pt x="1283605" y="990600"/>
                </a:lnTo>
                <a:lnTo>
                  <a:pt x="1307683" y="952500"/>
                </a:lnTo>
                <a:lnTo>
                  <a:pt x="1327581" y="914400"/>
                </a:lnTo>
                <a:lnTo>
                  <a:pt x="1343247" y="863600"/>
                </a:lnTo>
                <a:lnTo>
                  <a:pt x="1354629" y="825500"/>
                </a:lnTo>
                <a:lnTo>
                  <a:pt x="1361673" y="774700"/>
                </a:lnTo>
                <a:lnTo>
                  <a:pt x="1364327" y="736600"/>
                </a:lnTo>
                <a:lnTo>
                  <a:pt x="1362539" y="685800"/>
                </a:lnTo>
                <a:lnTo>
                  <a:pt x="1362212" y="673100"/>
                </a:lnTo>
                <a:lnTo>
                  <a:pt x="1394332" y="673100"/>
                </a:lnTo>
                <a:lnTo>
                  <a:pt x="1396378" y="723900"/>
                </a:lnTo>
                <a:lnTo>
                  <a:pt x="1393656" y="774700"/>
                </a:lnTo>
                <a:lnTo>
                  <a:pt x="1386223" y="825500"/>
                </a:lnTo>
                <a:lnTo>
                  <a:pt x="1374134" y="876300"/>
                </a:lnTo>
                <a:lnTo>
                  <a:pt x="1357443" y="927100"/>
                </a:lnTo>
                <a:lnTo>
                  <a:pt x="1336207" y="965200"/>
                </a:lnTo>
                <a:lnTo>
                  <a:pt x="1316912" y="1003300"/>
                </a:lnTo>
                <a:close/>
              </a:path>
              <a:path w="1397000" h="1676400">
                <a:moveTo>
                  <a:pt x="1051517" y="952500"/>
                </a:moveTo>
                <a:lnTo>
                  <a:pt x="872652" y="952500"/>
                </a:lnTo>
                <a:lnTo>
                  <a:pt x="846705" y="723900"/>
                </a:lnTo>
                <a:lnTo>
                  <a:pt x="608098" y="723900"/>
                </a:lnTo>
                <a:lnTo>
                  <a:pt x="843770" y="698457"/>
                </a:lnTo>
                <a:lnTo>
                  <a:pt x="1110291" y="698457"/>
                </a:lnTo>
                <a:lnTo>
                  <a:pt x="874619" y="723900"/>
                </a:lnTo>
                <a:lnTo>
                  <a:pt x="900621" y="939800"/>
                </a:lnTo>
                <a:lnTo>
                  <a:pt x="1002772" y="939800"/>
                </a:lnTo>
                <a:lnTo>
                  <a:pt x="1051517" y="952500"/>
                </a:lnTo>
                <a:close/>
              </a:path>
              <a:path w="1397000" h="1676400">
                <a:moveTo>
                  <a:pt x="562094" y="1066800"/>
                </a:moveTo>
                <a:lnTo>
                  <a:pt x="509388" y="1066800"/>
                </a:lnTo>
                <a:lnTo>
                  <a:pt x="541470" y="1054100"/>
                </a:lnTo>
                <a:lnTo>
                  <a:pt x="574714" y="1028700"/>
                </a:lnTo>
                <a:lnTo>
                  <a:pt x="644260" y="1003300"/>
                </a:lnTo>
                <a:lnTo>
                  <a:pt x="647811" y="1003300"/>
                </a:lnTo>
                <a:lnTo>
                  <a:pt x="646336" y="990600"/>
                </a:lnTo>
                <a:lnTo>
                  <a:pt x="629664" y="952500"/>
                </a:lnTo>
                <a:lnTo>
                  <a:pt x="614988" y="901700"/>
                </a:lnTo>
                <a:lnTo>
                  <a:pt x="602415" y="863600"/>
                </a:lnTo>
                <a:lnTo>
                  <a:pt x="592052" y="812800"/>
                </a:lnTo>
                <a:lnTo>
                  <a:pt x="584008" y="762000"/>
                </a:lnTo>
                <a:lnTo>
                  <a:pt x="324752" y="762000"/>
                </a:lnTo>
                <a:lnTo>
                  <a:pt x="324151" y="749300"/>
                </a:lnTo>
                <a:lnTo>
                  <a:pt x="355779" y="749300"/>
                </a:lnTo>
                <a:lnTo>
                  <a:pt x="580184" y="723900"/>
                </a:lnTo>
                <a:lnTo>
                  <a:pt x="846705" y="723900"/>
                </a:lnTo>
                <a:lnTo>
                  <a:pt x="611430" y="749300"/>
                </a:lnTo>
                <a:lnTo>
                  <a:pt x="611922" y="762000"/>
                </a:lnTo>
                <a:lnTo>
                  <a:pt x="619796" y="800100"/>
                </a:lnTo>
                <a:lnTo>
                  <a:pt x="629913" y="850900"/>
                </a:lnTo>
                <a:lnTo>
                  <a:pt x="642167" y="901700"/>
                </a:lnTo>
                <a:lnTo>
                  <a:pt x="656453" y="939800"/>
                </a:lnTo>
                <a:lnTo>
                  <a:pt x="672666" y="990600"/>
                </a:lnTo>
                <a:lnTo>
                  <a:pt x="769136" y="990600"/>
                </a:lnTo>
                <a:lnTo>
                  <a:pt x="689436" y="1016000"/>
                </a:lnTo>
                <a:lnTo>
                  <a:pt x="687306" y="1016000"/>
                </a:lnTo>
                <a:lnTo>
                  <a:pt x="692148" y="1028700"/>
                </a:lnTo>
                <a:lnTo>
                  <a:pt x="655950" y="1028700"/>
                </a:lnTo>
                <a:lnTo>
                  <a:pt x="623804" y="1041400"/>
                </a:lnTo>
                <a:lnTo>
                  <a:pt x="592488" y="1054100"/>
                </a:lnTo>
                <a:lnTo>
                  <a:pt x="562094" y="1066800"/>
                </a:lnTo>
                <a:close/>
              </a:path>
              <a:path w="1397000" h="1676400">
                <a:moveTo>
                  <a:pt x="528344" y="1092200"/>
                </a:moveTo>
                <a:lnTo>
                  <a:pt x="482985" y="1092200"/>
                </a:lnTo>
                <a:lnTo>
                  <a:pt x="476722" y="1079500"/>
                </a:lnTo>
                <a:lnTo>
                  <a:pt x="444109" y="1041400"/>
                </a:lnTo>
                <a:lnTo>
                  <a:pt x="415117" y="1003300"/>
                </a:lnTo>
                <a:lnTo>
                  <a:pt x="389841" y="965200"/>
                </a:lnTo>
                <a:lnTo>
                  <a:pt x="368377" y="927100"/>
                </a:lnTo>
                <a:lnTo>
                  <a:pt x="350820" y="876300"/>
                </a:lnTo>
                <a:lnTo>
                  <a:pt x="337266" y="838200"/>
                </a:lnTo>
                <a:lnTo>
                  <a:pt x="327811" y="787400"/>
                </a:lnTo>
                <a:lnTo>
                  <a:pt x="326937" y="774700"/>
                </a:lnTo>
                <a:lnTo>
                  <a:pt x="326118" y="774700"/>
                </a:lnTo>
                <a:lnTo>
                  <a:pt x="325462" y="762000"/>
                </a:lnTo>
                <a:lnTo>
                  <a:pt x="583516" y="762000"/>
                </a:lnTo>
                <a:lnTo>
                  <a:pt x="359112" y="774700"/>
                </a:lnTo>
                <a:lnTo>
                  <a:pt x="359713" y="787400"/>
                </a:lnTo>
                <a:lnTo>
                  <a:pt x="370527" y="838200"/>
                </a:lnTo>
                <a:lnTo>
                  <a:pt x="386536" y="889000"/>
                </a:lnTo>
                <a:lnTo>
                  <a:pt x="407592" y="927100"/>
                </a:lnTo>
                <a:lnTo>
                  <a:pt x="433547" y="977900"/>
                </a:lnTo>
                <a:lnTo>
                  <a:pt x="464251" y="1016000"/>
                </a:lnTo>
                <a:lnTo>
                  <a:pt x="499555" y="1066800"/>
                </a:lnTo>
                <a:lnTo>
                  <a:pt x="562094" y="1066800"/>
                </a:lnTo>
                <a:lnTo>
                  <a:pt x="532714" y="1079500"/>
                </a:lnTo>
                <a:lnTo>
                  <a:pt x="528344" y="1092200"/>
                </a:lnTo>
                <a:close/>
              </a:path>
              <a:path w="1397000" h="1676400">
                <a:moveTo>
                  <a:pt x="1050061" y="1219200"/>
                </a:moveTo>
                <a:lnTo>
                  <a:pt x="937384" y="1219200"/>
                </a:lnTo>
                <a:lnTo>
                  <a:pt x="978408" y="1193800"/>
                </a:lnTo>
                <a:lnTo>
                  <a:pt x="1015704" y="1168400"/>
                </a:lnTo>
                <a:lnTo>
                  <a:pt x="1048432" y="1117600"/>
                </a:lnTo>
                <a:lnTo>
                  <a:pt x="1075752" y="1054100"/>
                </a:lnTo>
                <a:lnTo>
                  <a:pt x="1081659" y="1041400"/>
                </a:lnTo>
                <a:lnTo>
                  <a:pt x="1087162" y="1028700"/>
                </a:lnTo>
                <a:lnTo>
                  <a:pt x="1092245" y="1003300"/>
                </a:lnTo>
                <a:lnTo>
                  <a:pt x="1096892" y="990600"/>
                </a:lnTo>
                <a:lnTo>
                  <a:pt x="1097766" y="977900"/>
                </a:lnTo>
                <a:lnTo>
                  <a:pt x="1001556" y="977900"/>
                </a:lnTo>
                <a:lnTo>
                  <a:pt x="954806" y="965200"/>
                </a:lnTo>
                <a:lnTo>
                  <a:pt x="1170664" y="965200"/>
                </a:lnTo>
                <a:lnTo>
                  <a:pt x="1241069" y="990600"/>
                </a:lnTo>
                <a:lnTo>
                  <a:pt x="1124642" y="990600"/>
                </a:lnTo>
                <a:lnTo>
                  <a:pt x="1119760" y="1016000"/>
                </a:lnTo>
                <a:lnTo>
                  <a:pt x="1114386" y="1028700"/>
                </a:lnTo>
                <a:lnTo>
                  <a:pt x="1108541" y="1054100"/>
                </a:lnTo>
                <a:lnTo>
                  <a:pt x="1102246" y="1066800"/>
                </a:lnTo>
                <a:lnTo>
                  <a:pt x="1088776" y="1104900"/>
                </a:lnTo>
                <a:lnTo>
                  <a:pt x="1057146" y="1155700"/>
                </a:lnTo>
                <a:lnTo>
                  <a:pt x="1029702" y="1193800"/>
                </a:lnTo>
                <a:lnTo>
                  <a:pt x="1096461" y="1193800"/>
                </a:lnTo>
                <a:lnTo>
                  <a:pt x="1050061" y="1219200"/>
                </a:lnTo>
                <a:close/>
              </a:path>
              <a:path w="1397000" h="1676400">
                <a:moveTo>
                  <a:pt x="933232" y="1219200"/>
                </a:moveTo>
                <a:lnTo>
                  <a:pt x="905319" y="1219200"/>
                </a:lnTo>
                <a:lnTo>
                  <a:pt x="875984" y="977900"/>
                </a:lnTo>
                <a:lnTo>
                  <a:pt x="903953" y="977900"/>
                </a:lnTo>
                <a:lnTo>
                  <a:pt x="933232" y="1219200"/>
                </a:lnTo>
                <a:close/>
              </a:path>
              <a:path w="1397000" h="1676400">
                <a:moveTo>
                  <a:pt x="1096461" y="1193800"/>
                </a:moveTo>
                <a:lnTo>
                  <a:pt x="1029702" y="1193800"/>
                </a:lnTo>
                <a:lnTo>
                  <a:pt x="1043304" y="1181100"/>
                </a:lnTo>
                <a:lnTo>
                  <a:pt x="1092626" y="1168400"/>
                </a:lnTo>
                <a:lnTo>
                  <a:pt x="1139125" y="1143000"/>
                </a:lnTo>
                <a:lnTo>
                  <a:pt x="1182413" y="1104900"/>
                </a:lnTo>
                <a:lnTo>
                  <a:pt x="1222107" y="1066800"/>
                </a:lnTo>
                <a:lnTo>
                  <a:pt x="1257821" y="1028700"/>
                </a:lnTo>
                <a:lnTo>
                  <a:pt x="1256182" y="1028700"/>
                </a:lnTo>
                <a:lnTo>
                  <a:pt x="1225380" y="1016000"/>
                </a:lnTo>
                <a:lnTo>
                  <a:pt x="1161665" y="990600"/>
                </a:lnTo>
                <a:lnTo>
                  <a:pt x="1241069" y="990600"/>
                </a:lnTo>
                <a:lnTo>
                  <a:pt x="1275083" y="1003300"/>
                </a:lnTo>
                <a:lnTo>
                  <a:pt x="1316912" y="1003300"/>
                </a:lnTo>
                <a:lnTo>
                  <a:pt x="1310481" y="1016000"/>
                </a:lnTo>
                <a:lnTo>
                  <a:pt x="1305465" y="1016000"/>
                </a:lnTo>
                <a:lnTo>
                  <a:pt x="1300347" y="1028700"/>
                </a:lnTo>
                <a:lnTo>
                  <a:pt x="1295148" y="1041400"/>
                </a:lnTo>
                <a:lnTo>
                  <a:pt x="1289887" y="1041400"/>
                </a:lnTo>
                <a:lnTo>
                  <a:pt x="1257173" y="1079500"/>
                </a:lnTo>
                <a:lnTo>
                  <a:pt x="1221225" y="1117600"/>
                </a:lnTo>
                <a:lnTo>
                  <a:pt x="1182291" y="1143000"/>
                </a:lnTo>
                <a:lnTo>
                  <a:pt x="1140621" y="1181100"/>
                </a:lnTo>
                <a:lnTo>
                  <a:pt x="1096461" y="1193800"/>
                </a:lnTo>
                <a:close/>
              </a:path>
              <a:path w="1397000" h="1676400">
                <a:moveTo>
                  <a:pt x="876794" y="1219200"/>
                </a:moveTo>
                <a:lnTo>
                  <a:pt x="804588" y="1219200"/>
                </a:lnTo>
                <a:lnTo>
                  <a:pt x="792843" y="1206500"/>
                </a:lnTo>
                <a:lnTo>
                  <a:pt x="769696" y="1181100"/>
                </a:lnTo>
                <a:lnTo>
                  <a:pt x="747251" y="1168400"/>
                </a:lnTo>
                <a:lnTo>
                  <a:pt x="725574" y="1130300"/>
                </a:lnTo>
                <a:lnTo>
                  <a:pt x="704731" y="1104900"/>
                </a:lnTo>
                <a:lnTo>
                  <a:pt x="693113" y="1092200"/>
                </a:lnTo>
                <a:lnTo>
                  <a:pt x="681884" y="1066800"/>
                </a:lnTo>
                <a:lnTo>
                  <a:pt x="671085" y="1054100"/>
                </a:lnTo>
                <a:lnTo>
                  <a:pt x="660757" y="1028700"/>
                </a:lnTo>
                <a:lnTo>
                  <a:pt x="692148" y="1028700"/>
                </a:lnTo>
                <a:lnTo>
                  <a:pt x="696990" y="1041400"/>
                </a:lnTo>
                <a:lnTo>
                  <a:pt x="707094" y="1054100"/>
                </a:lnTo>
                <a:lnTo>
                  <a:pt x="717587" y="1079500"/>
                </a:lnTo>
                <a:lnTo>
                  <a:pt x="728439" y="1092200"/>
                </a:lnTo>
                <a:lnTo>
                  <a:pt x="746665" y="1117600"/>
                </a:lnTo>
                <a:lnTo>
                  <a:pt x="765469" y="1143000"/>
                </a:lnTo>
                <a:lnTo>
                  <a:pt x="784754" y="1155700"/>
                </a:lnTo>
                <a:lnTo>
                  <a:pt x="804424" y="1181100"/>
                </a:lnTo>
                <a:lnTo>
                  <a:pt x="876794" y="1219200"/>
                </a:lnTo>
                <a:close/>
              </a:path>
              <a:path w="1397000" h="1676400">
                <a:moveTo>
                  <a:pt x="541563" y="1104900"/>
                </a:moveTo>
                <a:lnTo>
                  <a:pt x="496126" y="1104900"/>
                </a:lnTo>
                <a:lnTo>
                  <a:pt x="489463" y="1092200"/>
                </a:lnTo>
                <a:lnTo>
                  <a:pt x="536920" y="1092200"/>
                </a:lnTo>
                <a:lnTo>
                  <a:pt x="541563" y="1104900"/>
                </a:lnTo>
                <a:close/>
              </a:path>
              <a:path w="1397000" h="1676400">
                <a:moveTo>
                  <a:pt x="951532" y="1244600"/>
                </a:moveTo>
                <a:lnTo>
                  <a:pt x="799175" y="1244600"/>
                </a:lnTo>
                <a:lnTo>
                  <a:pt x="655623" y="1206500"/>
                </a:lnTo>
                <a:lnTo>
                  <a:pt x="610602" y="1181100"/>
                </a:lnTo>
                <a:lnTo>
                  <a:pt x="567463" y="1155700"/>
                </a:lnTo>
                <a:lnTo>
                  <a:pt x="526486" y="1130300"/>
                </a:lnTo>
                <a:lnTo>
                  <a:pt x="520495" y="1117600"/>
                </a:lnTo>
                <a:lnTo>
                  <a:pt x="508718" y="1117600"/>
                </a:lnTo>
                <a:lnTo>
                  <a:pt x="502942" y="1104900"/>
                </a:lnTo>
                <a:lnTo>
                  <a:pt x="546261" y="1104900"/>
                </a:lnTo>
                <a:lnTo>
                  <a:pt x="590285" y="1130300"/>
                </a:lnTo>
                <a:lnTo>
                  <a:pt x="637115" y="1168400"/>
                </a:lnTo>
                <a:lnTo>
                  <a:pt x="686318" y="1181100"/>
                </a:lnTo>
                <a:lnTo>
                  <a:pt x="737461" y="1206500"/>
                </a:lnTo>
                <a:lnTo>
                  <a:pt x="790112" y="1206500"/>
                </a:lnTo>
                <a:lnTo>
                  <a:pt x="804588" y="1219200"/>
                </a:lnTo>
                <a:lnTo>
                  <a:pt x="1050061" y="1219200"/>
                </a:lnTo>
                <a:lnTo>
                  <a:pt x="951532" y="1244600"/>
                </a:lnTo>
                <a:close/>
              </a:path>
              <a:path w="1397000" h="1676400">
                <a:moveTo>
                  <a:pt x="342742" y="1295400"/>
                </a:moveTo>
                <a:lnTo>
                  <a:pt x="297330" y="1295400"/>
                </a:lnTo>
                <a:lnTo>
                  <a:pt x="384677" y="1193800"/>
                </a:lnTo>
                <a:lnTo>
                  <a:pt x="378559" y="1181100"/>
                </a:lnTo>
                <a:lnTo>
                  <a:pt x="459658" y="1181100"/>
                </a:lnTo>
                <a:lnTo>
                  <a:pt x="466757" y="1193800"/>
                </a:lnTo>
                <a:lnTo>
                  <a:pt x="422860" y="1193800"/>
                </a:lnTo>
                <a:lnTo>
                  <a:pt x="342742" y="1295400"/>
                </a:lnTo>
                <a:close/>
              </a:path>
              <a:path w="1397000" h="1676400">
                <a:moveTo>
                  <a:pt x="530070" y="1625600"/>
                </a:moveTo>
                <a:lnTo>
                  <a:pt x="496824" y="1625600"/>
                </a:lnTo>
                <a:lnTo>
                  <a:pt x="511933" y="1587500"/>
                </a:lnTo>
                <a:lnTo>
                  <a:pt x="512324" y="1549400"/>
                </a:lnTo>
                <a:lnTo>
                  <a:pt x="498683" y="1511300"/>
                </a:lnTo>
                <a:lnTo>
                  <a:pt x="471696" y="1485900"/>
                </a:lnTo>
                <a:lnTo>
                  <a:pt x="364520" y="1397000"/>
                </a:lnTo>
                <a:lnTo>
                  <a:pt x="484533" y="1244600"/>
                </a:lnTo>
                <a:lnTo>
                  <a:pt x="481310" y="1244600"/>
                </a:lnTo>
                <a:lnTo>
                  <a:pt x="467069" y="1231900"/>
                </a:lnTo>
                <a:lnTo>
                  <a:pt x="453007" y="1219200"/>
                </a:lnTo>
                <a:lnTo>
                  <a:pt x="439222" y="1206500"/>
                </a:lnTo>
                <a:lnTo>
                  <a:pt x="425810" y="1193800"/>
                </a:lnTo>
                <a:lnTo>
                  <a:pt x="473881" y="1193800"/>
                </a:lnTo>
                <a:lnTo>
                  <a:pt x="516572" y="1231900"/>
                </a:lnTo>
                <a:lnTo>
                  <a:pt x="561344" y="1257300"/>
                </a:lnTo>
                <a:lnTo>
                  <a:pt x="607962" y="1282700"/>
                </a:lnTo>
                <a:lnTo>
                  <a:pt x="496660" y="1282700"/>
                </a:lnTo>
                <a:lnTo>
                  <a:pt x="409477" y="1384300"/>
                </a:lnTo>
                <a:lnTo>
                  <a:pt x="491471" y="1460500"/>
                </a:lnTo>
                <a:lnTo>
                  <a:pt x="522319" y="1485900"/>
                </a:lnTo>
                <a:lnTo>
                  <a:pt x="540526" y="1524000"/>
                </a:lnTo>
                <a:lnTo>
                  <a:pt x="545696" y="1574800"/>
                </a:lnTo>
                <a:lnTo>
                  <a:pt x="537434" y="1612900"/>
                </a:lnTo>
                <a:lnTo>
                  <a:pt x="530070" y="1625600"/>
                </a:lnTo>
                <a:close/>
              </a:path>
              <a:path w="1397000" h="1676400">
                <a:moveTo>
                  <a:pt x="500102" y="1676400"/>
                </a:moveTo>
                <a:lnTo>
                  <a:pt x="0" y="1270000"/>
                </a:lnTo>
                <a:lnTo>
                  <a:pt x="15185" y="1257300"/>
                </a:lnTo>
                <a:lnTo>
                  <a:pt x="48739" y="1219200"/>
                </a:lnTo>
                <a:lnTo>
                  <a:pt x="88844" y="1206500"/>
                </a:lnTo>
                <a:lnTo>
                  <a:pt x="175435" y="1206500"/>
                </a:lnTo>
                <a:lnTo>
                  <a:pt x="215281" y="1231900"/>
                </a:lnTo>
                <a:lnTo>
                  <a:pt x="119829" y="1231900"/>
                </a:lnTo>
                <a:lnTo>
                  <a:pt x="81424" y="1244600"/>
                </a:lnTo>
                <a:lnTo>
                  <a:pt x="47961" y="1270000"/>
                </a:lnTo>
                <a:lnTo>
                  <a:pt x="45066" y="1270000"/>
                </a:lnTo>
                <a:lnTo>
                  <a:pt x="494584" y="1625600"/>
                </a:lnTo>
                <a:lnTo>
                  <a:pt x="530070" y="1625600"/>
                </a:lnTo>
                <a:lnTo>
                  <a:pt x="515342" y="1651000"/>
                </a:lnTo>
                <a:lnTo>
                  <a:pt x="500102" y="1676400"/>
                </a:lnTo>
                <a:close/>
              </a:path>
              <a:path w="1397000" h="1676400">
                <a:moveTo>
                  <a:pt x="302683" y="1346200"/>
                </a:moveTo>
                <a:lnTo>
                  <a:pt x="195506" y="1257300"/>
                </a:lnTo>
                <a:lnTo>
                  <a:pt x="159186" y="1244600"/>
                </a:lnTo>
                <a:lnTo>
                  <a:pt x="119829" y="1231900"/>
                </a:lnTo>
                <a:lnTo>
                  <a:pt x="215281" y="1231900"/>
                </a:lnTo>
                <a:lnTo>
                  <a:pt x="297330" y="1295400"/>
                </a:lnTo>
                <a:lnTo>
                  <a:pt x="342742" y="1295400"/>
                </a:lnTo>
                <a:lnTo>
                  <a:pt x="302683" y="1346200"/>
                </a:lnTo>
                <a:close/>
              </a:path>
              <a:path w="1397000" h="1676400">
                <a:moveTo>
                  <a:pt x="913622" y="1257300"/>
                </a:moveTo>
                <a:lnTo>
                  <a:pt x="908978" y="1257300"/>
                </a:lnTo>
                <a:lnTo>
                  <a:pt x="908596" y="1244600"/>
                </a:lnTo>
                <a:lnTo>
                  <a:pt x="912857" y="1244600"/>
                </a:lnTo>
                <a:lnTo>
                  <a:pt x="913622" y="1257300"/>
                </a:lnTo>
                <a:close/>
              </a:path>
              <a:path w="1397000" h="1676400">
                <a:moveTo>
                  <a:pt x="937275" y="1257300"/>
                </a:moveTo>
                <a:lnTo>
                  <a:pt x="933123" y="1257300"/>
                </a:lnTo>
                <a:lnTo>
                  <a:pt x="932085" y="1244600"/>
                </a:lnTo>
                <a:lnTo>
                  <a:pt x="936401" y="1244600"/>
                </a:lnTo>
                <a:lnTo>
                  <a:pt x="937275" y="1257300"/>
                </a:lnTo>
                <a:close/>
              </a:path>
              <a:path w="1397000" h="1676400">
                <a:moveTo>
                  <a:pt x="948822" y="1333500"/>
                </a:moveTo>
                <a:lnTo>
                  <a:pt x="917063" y="1333500"/>
                </a:lnTo>
                <a:lnTo>
                  <a:pt x="907504" y="1257300"/>
                </a:lnTo>
                <a:lnTo>
                  <a:pt x="939241" y="1257300"/>
                </a:lnTo>
                <a:lnTo>
                  <a:pt x="948822" y="1333500"/>
                </a:lnTo>
                <a:close/>
              </a:path>
              <a:path w="1397000" h="1676400">
                <a:moveTo>
                  <a:pt x="953717" y="1435100"/>
                </a:moveTo>
                <a:lnTo>
                  <a:pt x="928098" y="1435100"/>
                </a:lnTo>
                <a:lnTo>
                  <a:pt x="927169" y="1422400"/>
                </a:lnTo>
                <a:lnTo>
                  <a:pt x="921979" y="1397000"/>
                </a:lnTo>
                <a:lnTo>
                  <a:pt x="824820" y="1397000"/>
                </a:lnTo>
                <a:lnTo>
                  <a:pt x="778449" y="1384300"/>
                </a:lnTo>
                <a:lnTo>
                  <a:pt x="732498" y="1384300"/>
                </a:lnTo>
                <a:lnTo>
                  <a:pt x="642130" y="1358900"/>
                </a:lnTo>
                <a:lnTo>
                  <a:pt x="604888" y="1333500"/>
                </a:lnTo>
                <a:lnTo>
                  <a:pt x="568623" y="1320800"/>
                </a:lnTo>
                <a:lnTo>
                  <a:pt x="533455" y="1308100"/>
                </a:lnTo>
                <a:lnTo>
                  <a:pt x="499501" y="1282700"/>
                </a:lnTo>
                <a:lnTo>
                  <a:pt x="607962" y="1282700"/>
                </a:lnTo>
                <a:lnTo>
                  <a:pt x="656189" y="1295400"/>
                </a:lnTo>
                <a:lnTo>
                  <a:pt x="705789" y="1320800"/>
                </a:lnTo>
                <a:lnTo>
                  <a:pt x="756525" y="1320800"/>
                </a:lnTo>
                <a:lnTo>
                  <a:pt x="808161" y="1333500"/>
                </a:lnTo>
                <a:lnTo>
                  <a:pt x="948822" y="1333500"/>
                </a:lnTo>
                <a:lnTo>
                  <a:pt x="959999" y="1422400"/>
                </a:lnTo>
                <a:lnTo>
                  <a:pt x="953717" y="1435100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1" name="object 91" descr="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925452" y="1220546"/>
            <a:ext cx="1287651" cy="1228090"/>
          </a:xfrm>
          <a:prstGeom prst="rect">
            <a:avLst/>
          </a:prstGeom>
        </p:spPr>
      </p:pic>
      <p:pic>
        <p:nvPicPr>
          <p:cNvPr id="92" name="object 92" descr="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142668" y="1028754"/>
            <a:ext cx="1578453" cy="1511300"/>
          </a:xfrm>
          <a:prstGeom prst="rect">
            <a:avLst/>
          </a:prstGeom>
        </p:spPr>
      </p:pic>
      <p:grpSp>
        <p:nvGrpSpPr>
          <p:cNvPr id="93" name="object 93" descr=""/>
          <p:cNvGrpSpPr/>
          <p:nvPr/>
        </p:nvGrpSpPr>
        <p:grpSpPr>
          <a:xfrm>
            <a:off x="8513902" y="2699971"/>
            <a:ext cx="1313180" cy="1299210"/>
            <a:chOff x="8513902" y="2699971"/>
            <a:chExt cx="1313180" cy="1299210"/>
          </a:xfrm>
        </p:grpSpPr>
        <p:sp>
          <p:nvSpPr>
            <p:cNvPr id="94" name="object 94" descr=""/>
            <p:cNvSpPr/>
            <p:nvPr/>
          </p:nvSpPr>
          <p:spPr>
            <a:xfrm>
              <a:off x="8513889" y="2699981"/>
              <a:ext cx="1313180" cy="1299210"/>
            </a:xfrm>
            <a:custGeom>
              <a:avLst/>
              <a:gdLst/>
              <a:ahLst/>
              <a:cxnLst/>
              <a:rect l="l" t="t" r="r" b="b"/>
              <a:pathLst>
                <a:path w="1313179" h="1299210">
                  <a:moveTo>
                    <a:pt x="508292" y="822909"/>
                  </a:moveTo>
                  <a:lnTo>
                    <a:pt x="508254" y="817283"/>
                  </a:lnTo>
                  <a:lnTo>
                    <a:pt x="508139" y="796137"/>
                  </a:lnTo>
                  <a:lnTo>
                    <a:pt x="480275" y="662025"/>
                  </a:lnTo>
                  <a:lnTo>
                    <a:pt x="479755" y="660819"/>
                  </a:lnTo>
                  <a:lnTo>
                    <a:pt x="479755" y="817283"/>
                  </a:lnTo>
                  <a:lnTo>
                    <a:pt x="474167" y="830922"/>
                  </a:lnTo>
                  <a:lnTo>
                    <a:pt x="463880" y="841476"/>
                  </a:lnTo>
                  <a:lnTo>
                    <a:pt x="449846" y="847483"/>
                  </a:lnTo>
                  <a:lnTo>
                    <a:pt x="256692" y="887628"/>
                  </a:lnTo>
                  <a:lnTo>
                    <a:pt x="241325" y="887628"/>
                  </a:lnTo>
                  <a:lnTo>
                    <a:pt x="211239" y="857808"/>
                  </a:lnTo>
                  <a:lnTo>
                    <a:pt x="183388" y="723747"/>
                  </a:lnTo>
                  <a:lnTo>
                    <a:pt x="183324" y="708507"/>
                  </a:lnTo>
                  <a:lnTo>
                    <a:pt x="188912" y="694867"/>
                  </a:lnTo>
                  <a:lnTo>
                    <a:pt x="199186" y="684301"/>
                  </a:lnTo>
                  <a:lnTo>
                    <a:pt x="213207" y="678307"/>
                  </a:lnTo>
                  <a:lnTo>
                    <a:pt x="406755" y="638073"/>
                  </a:lnTo>
                  <a:lnTo>
                    <a:pt x="421614" y="638073"/>
                  </a:lnTo>
                  <a:lnTo>
                    <a:pt x="451815" y="667981"/>
                  </a:lnTo>
                  <a:lnTo>
                    <a:pt x="479679" y="802030"/>
                  </a:lnTo>
                  <a:lnTo>
                    <a:pt x="479755" y="817283"/>
                  </a:lnTo>
                  <a:lnTo>
                    <a:pt x="479755" y="660819"/>
                  </a:lnTo>
                  <a:lnTo>
                    <a:pt x="470014" y="638073"/>
                  </a:lnTo>
                  <a:lnTo>
                    <a:pt x="469722" y="637413"/>
                  </a:lnTo>
                  <a:lnTo>
                    <a:pt x="451192" y="619353"/>
                  </a:lnTo>
                  <a:lnTo>
                    <a:pt x="427240" y="609549"/>
                  </a:lnTo>
                  <a:lnTo>
                    <a:pt x="400469" y="609688"/>
                  </a:lnTo>
                  <a:lnTo>
                    <a:pt x="207314" y="649846"/>
                  </a:lnTo>
                  <a:lnTo>
                    <a:pt x="182689" y="660374"/>
                  </a:lnTo>
                  <a:lnTo>
                    <a:pt x="164630" y="678916"/>
                  </a:lnTo>
                  <a:lnTo>
                    <a:pt x="154800" y="702868"/>
                  </a:lnTo>
                  <a:lnTo>
                    <a:pt x="154927" y="729653"/>
                  </a:lnTo>
                  <a:lnTo>
                    <a:pt x="182778" y="863701"/>
                  </a:lnTo>
                  <a:lnTo>
                    <a:pt x="193332" y="888339"/>
                  </a:lnTo>
                  <a:lnTo>
                    <a:pt x="211874" y="906411"/>
                  </a:lnTo>
                  <a:lnTo>
                    <a:pt x="235508" y="916089"/>
                  </a:lnTo>
                  <a:lnTo>
                    <a:pt x="262585" y="916089"/>
                  </a:lnTo>
                  <a:lnTo>
                    <a:pt x="399554" y="887628"/>
                  </a:lnTo>
                  <a:lnTo>
                    <a:pt x="455803" y="875944"/>
                  </a:lnTo>
                  <a:lnTo>
                    <a:pt x="480415" y="865416"/>
                  </a:lnTo>
                  <a:lnTo>
                    <a:pt x="498475" y="846874"/>
                  </a:lnTo>
                  <a:lnTo>
                    <a:pt x="508292" y="822909"/>
                  </a:lnTo>
                  <a:close/>
                </a:path>
                <a:path w="1313179" h="1299210">
                  <a:moveTo>
                    <a:pt x="752208" y="694359"/>
                  </a:moveTo>
                  <a:lnTo>
                    <a:pt x="744664" y="658202"/>
                  </a:lnTo>
                  <a:lnTo>
                    <a:pt x="640435" y="679894"/>
                  </a:lnTo>
                  <a:lnTo>
                    <a:pt x="647979" y="716000"/>
                  </a:lnTo>
                  <a:lnTo>
                    <a:pt x="752208" y="694359"/>
                  </a:lnTo>
                  <a:close/>
                </a:path>
                <a:path w="1313179" h="1299210">
                  <a:moveTo>
                    <a:pt x="873048" y="747141"/>
                  </a:moveTo>
                  <a:lnTo>
                    <a:pt x="872934" y="720369"/>
                  </a:lnTo>
                  <a:lnTo>
                    <a:pt x="845070" y="586257"/>
                  </a:lnTo>
                  <a:lnTo>
                    <a:pt x="844499" y="584936"/>
                  </a:lnTo>
                  <a:lnTo>
                    <a:pt x="844499" y="741514"/>
                  </a:lnTo>
                  <a:lnTo>
                    <a:pt x="838911" y="755154"/>
                  </a:lnTo>
                  <a:lnTo>
                    <a:pt x="828636" y="765708"/>
                  </a:lnTo>
                  <a:lnTo>
                    <a:pt x="814641" y="771715"/>
                  </a:lnTo>
                  <a:lnTo>
                    <a:pt x="621487" y="811809"/>
                  </a:lnTo>
                  <a:lnTo>
                    <a:pt x="606031" y="811809"/>
                  </a:lnTo>
                  <a:lnTo>
                    <a:pt x="576033" y="782040"/>
                  </a:lnTo>
                  <a:lnTo>
                    <a:pt x="548182" y="647928"/>
                  </a:lnTo>
                  <a:lnTo>
                    <a:pt x="548093" y="632675"/>
                  </a:lnTo>
                  <a:lnTo>
                    <a:pt x="553681" y="619048"/>
                  </a:lnTo>
                  <a:lnTo>
                    <a:pt x="563981" y="608507"/>
                  </a:lnTo>
                  <a:lnTo>
                    <a:pt x="578002" y="602538"/>
                  </a:lnTo>
                  <a:lnTo>
                    <a:pt x="771550" y="562305"/>
                  </a:lnTo>
                  <a:lnTo>
                    <a:pt x="786384" y="562305"/>
                  </a:lnTo>
                  <a:lnTo>
                    <a:pt x="816559" y="592162"/>
                  </a:lnTo>
                  <a:lnTo>
                    <a:pt x="844410" y="726262"/>
                  </a:lnTo>
                  <a:lnTo>
                    <a:pt x="844499" y="741514"/>
                  </a:lnTo>
                  <a:lnTo>
                    <a:pt x="844499" y="584936"/>
                  </a:lnTo>
                  <a:lnTo>
                    <a:pt x="834796" y="562305"/>
                  </a:lnTo>
                  <a:lnTo>
                    <a:pt x="834517" y="561644"/>
                  </a:lnTo>
                  <a:lnTo>
                    <a:pt x="815949" y="543585"/>
                  </a:lnTo>
                  <a:lnTo>
                    <a:pt x="791984" y="533781"/>
                  </a:lnTo>
                  <a:lnTo>
                    <a:pt x="765200" y="533933"/>
                  </a:lnTo>
                  <a:lnTo>
                    <a:pt x="572046" y="574027"/>
                  </a:lnTo>
                  <a:lnTo>
                    <a:pt x="547433" y="584568"/>
                  </a:lnTo>
                  <a:lnTo>
                    <a:pt x="529374" y="603123"/>
                  </a:lnTo>
                  <a:lnTo>
                    <a:pt x="519569" y="627075"/>
                  </a:lnTo>
                  <a:lnTo>
                    <a:pt x="519684" y="647928"/>
                  </a:lnTo>
                  <a:lnTo>
                    <a:pt x="547573" y="787933"/>
                  </a:lnTo>
                  <a:lnTo>
                    <a:pt x="576643" y="830618"/>
                  </a:lnTo>
                  <a:lnTo>
                    <a:pt x="600316" y="840320"/>
                  </a:lnTo>
                  <a:lnTo>
                    <a:pt x="627380" y="840320"/>
                  </a:lnTo>
                  <a:lnTo>
                    <a:pt x="764565" y="811809"/>
                  </a:lnTo>
                  <a:lnTo>
                    <a:pt x="820547" y="800176"/>
                  </a:lnTo>
                  <a:lnTo>
                    <a:pt x="845159" y="789622"/>
                  </a:lnTo>
                  <a:lnTo>
                    <a:pt x="863231" y="771080"/>
                  </a:lnTo>
                  <a:lnTo>
                    <a:pt x="873048" y="747141"/>
                  </a:lnTo>
                  <a:close/>
                </a:path>
                <a:path w="1313179" h="1299210">
                  <a:moveTo>
                    <a:pt x="1099464" y="317360"/>
                  </a:moveTo>
                  <a:lnTo>
                    <a:pt x="1099413" y="309003"/>
                  </a:lnTo>
                  <a:lnTo>
                    <a:pt x="1099299" y="287896"/>
                  </a:lnTo>
                  <a:lnTo>
                    <a:pt x="1070711" y="150431"/>
                  </a:lnTo>
                  <a:lnTo>
                    <a:pt x="1070711" y="311708"/>
                  </a:lnTo>
                  <a:lnTo>
                    <a:pt x="1064171" y="327685"/>
                  </a:lnTo>
                  <a:lnTo>
                    <a:pt x="1052131" y="340042"/>
                  </a:lnTo>
                  <a:lnTo>
                    <a:pt x="1035710" y="347052"/>
                  </a:lnTo>
                  <a:lnTo>
                    <a:pt x="185343" y="523709"/>
                  </a:lnTo>
                  <a:lnTo>
                    <a:pt x="167309" y="523709"/>
                  </a:lnTo>
                  <a:lnTo>
                    <a:pt x="132194" y="488861"/>
                  </a:lnTo>
                  <a:lnTo>
                    <a:pt x="101828" y="342785"/>
                  </a:lnTo>
                  <a:lnTo>
                    <a:pt x="101739" y="324954"/>
                  </a:lnTo>
                  <a:lnTo>
                    <a:pt x="108280" y="309003"/>
                  </a:lnTo>
                  <a:lnTo>
                    <a:pt x="120319" y="296659"/>
                  </a:lnTo>
                  <a:lnTo>
                    <a:pt x="136728" y="289636"/>
                  </a:lnTo>
                  <a:lnTo>
                    <a:pt x="987615" y="112864"/>
                  </a:lnTo>
                  <a:lnTo>
                    <a:pt x="1004925" y="112864"/>
                  </a:lnTo>
                  <a:lnTo>
                    <a:pt x="1040244" y="147828"/>
                  </a:lnTo>
                  <a:lnTo>
                    <a:pt x="1070622" y="293839"/>
                  </a:lnTo>
                  <a:lnTo>
                    <a:pt x="1070711" y="311708"/>
                  </a:lnTo>
                  <a:lnTo>
                    <a:pt x="1070711" y="150431"/>
                  </a:lnTo>
                  <a:lnTo>
                    <a:pt x="1068933" y="141871"/>
                  </a:lnTo>
                  <a:lnTo>
                    <a:pt x="1057351" y="114782"/>
                  </a:lnTo>
                  <a:lnTo>
                    <a:pt x="1055382" y="112864"/>
                  </a:lnTo>
                  <a:lnTo>
                    <a:pt x="1036955" y="94907"/>
                  </a:lnTo>
                  <a:lnTo>
                    <a:pt x="1010602" y="84112"/>
                  </a:lnTo>
                  <a:lnTo>
                    <a:pt x="981138" y="84239"/>
                  </a:lnTo>
                  <a:lnTo>
                    <a:pt x="130784" y="260959"/>
                  </a:lnTo>
                  <a:lnTo>
                    <a:pt x="103695" y="272554"/>
                  </a:lnTo>
                  <a:lnTo>
                    <a:pt x="83820" y="292950"/>
                  </a:lnTo>
                  <a:lnTo>
                    <a:pt x="73012" y="319303"/>
                  </a:lnTo>
                  <a:lnTo>
                    <a:pt x="73126" y="343712"/>
                  </a:lnTo>
                  <a:lnTo>
                    <a:pt x="103517" y="494817"/>
                  </a:lnTo>
                  <a:lnTo>
                    <a:pt x="135496" y="541769"/>
                  </a:lnTo>
                  <a:lnTo>
                    <a:pt x="161836" y="552564"/>
                  </a:lnTo>
                  <a:lnTo>
                    <a:pt x="191300" y="552386"/>
                  </a:lnTo>
                  <a:lnTo>
                    <a:pt x="329349" y="523709"/>
                  </a:lnTo>
                  <a:lnTo>
                    <a:pt x="1041666" y="375729"/>
                  </a:lnTo>
                  <a:lnTo>
                    <a:pt x="1068768" y="364121"/>
                  </a:lnTo>
                  <a:lnTo>
                    <a:pt x="1088656" y="343712"/>
                  </a:lnTo>
                  <a:lnTo>
                    <a:pt x="1099464" y="317360"/>
                  </a:lnTo>
                  <a:close/>
                </a:path>
                <a:path w="1313179" h="1299210">
                  <a:moveTo>
                    <a:pt x="1312633" y="1030109"/>
                  </a:moveTo>
                  <a:lnTo>
                    <a:pt x="1312557" y="992847"/>
                  </a:lnTo>
                  <a:lnTo>
                    <a:pt x="1281734" y="844524"/>
                  </a:lnTo>
                  <a:lnTo>
                    <a:pt x="1281734" y="1024039"/>
                  </a:lnTo>
                  <a:lnTo>
                    <a:pt x="1272349" y="1046226"/>
                  </a:lnTo>
                  <a:lnTo>
                    <a:pt x="1255166" y="1063459"/>
                  </a:lnTo>
                  <a:lnTo>
                    <a:pt x="1231823" y="1073302"/>
                  </a:lnTo>
                  <a:lnTo>
                    <a:pt x="297332" y="1267447"/>
                  </a:lnTo>
                  <a:lnTo>
                    <a:pt x="271995" y="1267701"/>
                  </a:lnTo>
                  <a:lnTo>
                    <a:pt x="249377" y="1258735"/>
                  </a:lnTo>
                  <a:lnTo>
                    <a:pt x="231914" y="1242136"/>
                  </a:lnTo>
                  <a:lnTo>
                    <a:pt x="222059" y="1219428"/>
                  </a:lnTo>
                  <a:lnTo>
                    <a:pt x="30924" y="299364"/>
                  </a:lnTo>
                  <a:lnTo>
                    <a:pt x="30911" y="274612"/>
                  </a:lnTo>
                  <a:lnTo>
                    <a:pt x="40284" y="252412"/>
                  </a:lnTo>
                  <a:lnTo>
                    <a:pt x="57531" y="235140"/>
                  </a:lnTo>
                  <a:lnTo>
                    <a:pt x="80797" y="225285"/>
                  </a:lnTo>
                  <a:lnTo>
                    <a:pt x="1015288" y="31153"/>
                  </a:lnTo>
                  <a:lnTo>
                    <a:pt x="1040625" y="30899"/>
                  </a:lnTo>
                  <a:lnTo>
                    <a:pt x="1063244" y="39852"/>
                  </a:lnTo>
                  <a:lnTo>
                    <a:pt x="1080706" y="56464"/>
                  </a:lnTo>
                  <a:lnTo>
                    <a:pt x="1090561" y="79159"/>
                  </a:lnTo>
                  <a:lnTo>
                    <a:pt x="1281696" y="999286"/>
                  </a:lnTo>
                  <a:lnTo>
                    <a:pt x="1281734" y="1024039"/>
                  </a:lnTo>
                  <a:lnTo>
                    <a:pt x="1281734" y="844524"/>
                  </a:lnTo>
                  <a:lnTo>
                    <a:pt x="1121371" y="72771"/>
                  </a:lnTo>
                  <a:lnTo>
                    <a:pt x="1106614" y="38582"/>
                  </a:lnTo>
                  <a:lnTo>
                    <a:pt x="1098600" y="30899"/>
                  </a:lnTo>
                  <a:lnTo>
                    <a:pt x="1080516" y="13550"/>
                  </a:lnTo>
                  <a:lnTo>
                    <a:pt x="1046721" y="0"/>
                  </a:lnTo>
                  <a:lnTo>
                    <a:pt x="1008888" y="279"/>
                  </a:lnTo>
                  <a:lnTo>
                    <a:pt x="74409" y="194475"/>
                  </a:lnTo>
                  <a:lnTo>
                    <a:pt x="39585" y="209257"/>
                  </a:lnTo>
                  <a:lnTo>
                    <a:pt x="13982" y="235140"/>
                  </a:lnTo>
                  <a:lnTo>
                    <a:pt x="0" y="268516"/>
                  </a:lnTo>
                  <a:lnTo>
                    <a:pt x="63" y="305752"/>
                  </a:lnTo>
                  <a:lnTo>
                    <a:pt x="191249" y="1225816"/>
                  </a:lnTo>
                  <a:lnTo>
                    <a:pt x="206032" y="1260017"/>
                  </a:lnTo>
                  <a:lnTo>
                    <a:pt x="232117" y="1285074"/>
                  </a:lnTo>
                  <a:lnTo>
                    <a:pt x="265899" y="1298625"/>
                  </a:lnTo>
                  <a:lnTo>
                    <a:pt x="303720" y="1298308"/>
                  </a:lnTo>
                  <a:lnTo>
                    <a:pt x="451053" y="1267701"/>
                  </a:lnTo>
                  <a:lnTo>
                    <a:pt x="1238262" y="1104112"/>
                  </a:lnTo>
                  <a:lnTo>
                    <a:pt x="1273073" y="1089342"/>
                  </a:lnTo>
                  <a:lnTo>
                    <a:pt x="1298676" y="1063459"/>
                  </a:lnTo>
                  <a:lnTo>
                    <a:pt x="1312633" y="1030109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83206" y="3402151"/>
              <a:ext cx="124383" cy="121433"/>
            </a:xfrm>
            <a:prstGeom prst="rect">
              <a:avLst/>
            </a:prstGeom>
          </p:spPr>
        </p:pic>
        <p:sp>
          <p:nvSpPr>
            <p:cNvPr id="96" name="object 96" descr=""/>
            <p:cNvSpPr/>
            <p:nvPr/>
          </p:nvSpPr>
          <p:spPr>
            <a:xfrm>
              <a:off x="8732199" y="3615230"/>
              <a:ext cx="353695" cy="306705"/>
            </a:xfrm>
            <a:custGeom>
              <a:avLst/>
              <a:gdLst/>
              <a:ahLst/>
              <a:cxnLst/>
              <a:rect l="l" t="t" r="r" b="b"/>
              <a:pathLst>
                <a:path w="353695" h="306704">
                  <a:moveTo>
                    <a:pt x="81037" y="306674"/>
                  </a:moveTo>
                  <a:lnTo>
                    <a:pt x="38536" y="278808"/>
                  </a:lnTo>
                  <a:lnTo>
                    <a:pt x="150" y="120085"/>
                  </a:lnTo>
                  <a:lnTo>
                    <a:pt x="116" y="114131"/>
                  </a:lnTo>
                  <a:lnTo>
                    <a:pt x="0" y="93304"/>
                  </a:lnTo>
                  <a:lnTo>
                    <a:pt x="9805" y="69344"/>
                  </a:lnTo>
                  <a:lnTo>
                    <a:pt x="27866" y="50803"/>
                  </a:lnTo>
                  <a:lnTo>
                    <a:pt x="52482" y="40276"/>
                  </a:lnTo>
                  <a:lnTo>
                    <a:pt x="246302" y="0"/>
                  </a:lnTo>
                  <a:lnTo>
                    <a:pt x="272468" y="0"/>
                  </a:lnTo>
                  <a:lnTo>
                    <a:pt x="296415" y="9808"/>
                  </a:lnTo>
                  <a:lnTo>
                    <a:pt x="314953" y="27872"/>
                  </a:lnTo>
                  <a:lnTo>
                    <a:pt x="315225" y="28507"/>
                  </a:lnTo>
                  <a:lnTo>
                    <a:pt x="251976" y="28507"/>
                  </a:lnTo>
                  <a:lnTo>
                    <a:pt x="58436" y="68736"/>
                  </a:lnTo>
                  <a:lnTo>
                    <a:pt x="44411" y="74738"/>
                  </a:lnTo>
                  <a:lnTo>
                    <a:pt x="34120" y="85288"/>
                  </a:lnTo>
                  <a:lnTo>
                    <a:pt x="28531" y="98910"/>
                  </a:lnTo>
                  <a:lnTo>
                    <a:pt x="28610" y="114131"/>
                  </a:lnTo>
                  <a:lnTo>
                    <a:pt x="56469" y="248238"/>
                  </a:lnTo>
                  <a:lnTo>
                    <a:pt x="62472" y="262262"/>
                  </a:lnTo>
                  <a:lnTo>
                    <a:pt x="73028" y="272553"/>
                  </a:lnTo>
                  <a:lnTo>
                    <a:pt x="86473" y="278064"/>
                  </a:lnTo>
                  <a:lnTo>
                    <a:pt x="244737" y="278064"/>
                  </a:lnTo>
                  <a:lnTo>
                    <a:pt x="107818" y="306524"/>
                  </a:lnTo>
                  <a:lnTo>
                    <a:pt x="81037" y="306674"/>
                  </a:lnTo>
                  <a:close/>
                </a:path>
                <a:path w="353695" h="306704">
                  <a:moveTo>
                    <a:pt x="244737" y="278064"/>
                  </a:moveTo>
                  <a:lnTo>
                    <a:pt x="101918" y="278064"/>
                  </a:lnTo>
                  <a:lnTo>
                    <a:pt x="295076" y="237913"/>
                  </a:lnTo>
                  <a:lnTo>
                    <a:pt x="309093" y="231911"/>
                  </a:lnTo>
                  <a:lnTo>
                    <a:pt x="319371" y="221355"/>
                  </a:lnTo>
                  <a:lnTo>
                    <a:pt x="324958" y="207716"/>
                  </a:lnTo>
                  <a:lnTo>
                    <a:pt x="324902" y="192465"/>
                  </a:lnTo>
                  <a:lnTo>
                    <a:pt x="296988" y="58412"/>
                  </a:lnTo>
                  <a:lnTo>
                    <a:pt x="291017" y="44387"/>
                  </a:lnTo>
                  <a:lnTo>
                    <a:pt x="280477" y="34096"/>
                  </a:lnTo>
                  <a:lnTo>
                    <a:pt x="266845" y="28507"/>
                  </a:lnTo>
                  <a:lnTo>
                    <a:pt x="315225" y="28507"/>
                  </a:lnTo>
                  <a:lnTo>
                    <a:pt x="325503" y="52512"/>
                  </a:lnTo>
                  <a:lnTo>
                    <a:pt x="353362" y="186565"/>
                  </a:lnTo>
                  <a:lnTo>
                    <a:pt x="353481" y="213346"/>
                  </a:lnTo>
                  <a:lnTo>
                    <a:pt x="343659" y="237306"/>
                  </a:lnTo>
                  <a:lnTo>
                    <a:pt x="325593" y="255847"/>
                  </a:lnTo>
                  <a:lnTo>
                    <a:pt x="300976" y="266374"/>
                  </a:lnTo>
                  <a:lnTo>
                    <a:pt x="244737" y="278064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47555" y="3706036"/>
              <a:ext cx="127224" cy="125530"/>
            </a:xfrm>
            <a:prstGeom prst="rect">
              <a:avLst/>
            </a:prstGeom>
          </p:spPr>
        </p:pic>
        <p:sp>
          <p:nvSpPr>
            <p:cNvPr id="98" name="object 98" descr=""/>
            <p:cNvSpPr/>
            <p:nvPr/>
          </p:nvSpPr>
          <p:spPr>
            <a:xfrm>
              <a:off x="9096992" y="3539440"/>
              <a:ext cx="353695" cy="306705"/>
            </a:xfrm>
            <a:custGeom>
              <a:avLst/>
              <a:gdLst/>
              <a:ahLst/>
              <a:cxnLst/>
              <a:rect l="l" t="t" r="r" b="b"/>
              <a:pathLst>
                <a:path w="353695" h="306704">
                  <a:moveTo>
                    <a:pt x="107818" y="306548"/>
                  </a:moveTo>
                  <a:lnTo>
                    <a:pt x="80746" y="306548"/>
                  </a:lnTo>
                  <a:lnTo>
                    <a:pt x="57070" y="296845"/>
                  </a:lnTo>
                  <a:lnTo>
                    <a:pt x="27954" y="254161"/>
                  </a:lnTo>
                  <a:lnTo>
                    <a:pt x="150" y="120109"/>
                  </a:lnTo>
                  <a:lnTo>
                    <a:pt x="0" y="93327"/>
                  </a:lnTo>
                  <a:lnTo>
                    <a:pt x="9805" y="69368"/>
                  </a:lnTo>
                  <a:lnTo>
                    <a:pt x="27866" y="50827"/>
                  </a:lnTo>
                  <a:lnTo>
                    <a:pt x="52481" y="40300"/>
                  </a:lnTo>
                  <a:lnTo>
                    <a:pt x="245640" y="150"/>
                  </a:lnTo>
                  <a:lnTo>
                    <a:pt x="272421" y="0"/>
                  </a:lnTo>
                  <a:lnTo>
                    <a:pt x="296380" y="9805"/>
                  </a:lnTo>
                  <a:lnTo>
                    <a:pt x="314922" y="27866"/>
                  </a:lnTo>
                  <a:lnTo>
                    <a:pt x="315206" y="28531"/>
                  </a:lnTo>
                  <a:lnTo>
                    <a:pt x="251921" y="28531"/>
                  </a:lnTo>
                  <a:lnTo>
                    <a:pt x="58381" y="68760"/>
                  </a:lnTo>
                  <a:lnTo>
                    <a:pt x="44388" y="74762"/>
                  </a:lnTo>
                  <a:lnTo>
                    <a:pt x="34114" y="85312"/>
                  </a:lnTo>
                  <a:lnTo>
                    <a:pt x="28530" y="98934"/>
                  </a:lnTo>
                  <a:lnTo>
                    <a:pt x="28610" y="114155"/>
                  </a:lnTo>
                  <a:lnTo>
                    <a:pt x="56469" y="248262"/>
                  </a:lnTo>
                  <a:lnTo>
                    <a:pt x="62471" y="262278"/>
                  </a:lnTo>
                  <a:lnTo>
                    <a:pt x="73021" y="272557"/>
                  </a:lnTo>
                  <a:lnTo>
                    <a:pt x="86506" y="278088"/>
                  </a:lnTo>
                  <a:lnTo>
                    <a:pt x="244737" y="278088"/>
                  </a:lnTo>
                  <a:lnTo>
                    <a:pt x="107818" y="306548"/>
                  </a:lnTo>
                  <a:close/>
                </a:path>
                <a:path w="353695" h="306704">
                  <a:moveTo>
                    <a:pt x="244737" y="278088"/>
                  </a:moveTo>
                  <a:lnTo>
                    <a:pt x="101864" y="278088"/>
                  </a:lnTo>
                  <a:lnTo>
                    <a:pt x="295076" y="237937"/>
                  </a:lnTo>
                  <a:lnTo>
                    <a:pt x="309069" y="231934"/>
                  </a:lnTo>
                  <a:lnTo>
                    <a:pt x="319344" y="221379"/>
                  </a:lnTo>
                  <a:lnTo>
                    <a:pt x="324928" y="207740"/>
                  </a:lnTo>
                  <a:lnTo>
                    <a:pt x="324848" y="192488"/>
                  </a:lnTo>
                  <a:lnTo>
                    <a:pt x="296988" y="58436"/>
                  </a:lnTo>
                  <a:lnTo>
                    <a:pt x="290985" y="44411"/>
                  </a:lnTo>
                  <a:lnTo>
                    <a:pt x="280430" y="34120"/>
                  </a:lnTo>
                  <a:lnTo>
                    <a:pt x="266791" y="28531"/>
                  </a:lnTo>
                  <a:lnTo>
                    <a:pt x="315206" y="28531"/>
                  </a:lnTo>
                  <a:lnTo>
                    <a:pt x="325448" y="52482"/>
                  </a:lnTo>
                  <a:lnTo>
                    <a:pt x="353308" y="186589"/>
                  </a:lnTo>
                  <a:lnTo>
                    <a:pt x="353426" y="207740"/>
                  </a:lnTo>
                  <a:lnTo>
                    <a:pt x="353458" y="213370"/>
                  </a:lnTo>
                  <a:lnTo>
                    <a:pt x="343652" y="237330"/>
                  </a:lnTo>
                  <a:lnTo>
                    <a:pt x="325592" y="255871"/>
                  </a:lnTo>
                  <a:lnTo>
                    <a:pt x="300976" y="266398"/>
                  </a:lnTo>
                  <a:lnTo>
                    <a:pt x="244737" y="278088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9" name="object 9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219013" y="3632072"/>
              <a:ext cx="109416" cy="121433"/>
            </a:xfrm>
            <a:prstGeom prst="rect">
              <a:avLst/>
            </a:prstGeom>
          </p:spPr>
        </p:pic>
        <p:pic>
          <p:nvPicPr>
            <p:cNvPr id="100" name="object 10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19839" y="3423182"/>
              <a:ext cx="114714" cy="94175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9398255" y="3170223"/>
              <a:ext cx="356870" cy="600075"/>
            </a:xfrm>
            <a:custGeom>
              <a:avLst/>
              <a:gdLst/>
              <a:ahLst/>
              <a:cxnLst/>
              <a:rect l="l" t="t" r="r" b="b"/>
              <a:pathLst>
                <a:path w="356870" h="600075">
                  <a:moveTo>
                    <a:pt x="171293" y="599944"/>
                  </a:moveTo>
                  <a:lnTo>
                    <a:pt x="119938" y="587257"/>
                  </a:lnTo>
                  <a:lnTo>
                    <a:pt x="89354" y="537288"/>
                  </a:lnTo>
                  <a:lnTo>
                    <a:pt x="150" y="107817"/>
                  </a:lnTo>
                  <a:lnTo>
                    <a:pt x="117" y="101917"/>
                  </a:lnTo>
                  <a:lnTo>
                    <a:pt x="0" y="81036"/>
                  </a:lnTo>
                  <a:lnTo>
                    <a:pt x="9805" y="57076"/>
                  </a:lnTo>
                  <a:lnTo>
                    <a:pt x="27866" y="38535"/>
                  </a:lnTo>
                  <a:lnTo>
                    <a:pt x="52763" y="27888"/>
                  </a:lnTo>
                  <a:lnTo>
                    <a:pt x="53061" y="27888"/>
                  </a:lnTo>
                  <a:lnTo>
                    <a:pt x="186589" y="149"/>
                  </a:lnTo>
                  <a:lnTo>
                    <a:pt x="213362" y="0"/>
                  </a:lnTo>
                  <a:lnTo>
                    <a:pt x="237309" y="9811"/>
                  </a:lnTo>
                  <a:lnTo>
                    <a:pt x="255848" y="27888"/>
                  </a:lnTo>
                  <a:lnTo>
                    <a:pt x="256132" y="28553"/>
                  </a:lnTo>
                  <a:lnTo>
                    <a:pt x="192759" y="28553"/>
                  </a:lnTo>
                  <a:lnTo>
                    <a:pt x="58436" y="56468"/>
                  </a:lnTo>
                  <a:lnTo>
                    <a:pt x="44411" y="62471"/>
                  </a:lnTo>
                  <a:lnTo>
                    <a:pt x="34120" y="73027"/>
                  </a:lnTo>
                  <a:lnTo>
                    <a:pt x="28531" y="86666"/>
                  </a:lnTo>
                  <a:lnTo>
                    <a:pt x="28610" y="101917"/>
                  </a:lnTo>
                  <a:lnTo>
                    <a:pt x="117814" y="531388"/>
                  </a:lnTo>
                  <a:lnTo>
                    <a:pt x="149294" y="567377"/>
                  </a:lnTo>
                  <a:lnTo>
                    <a:pt x="164629" y="567824"/>
                  </a:lnTo>
                  <a:lnTo>
                    <a:pt x="314569" y="567824"/>
                  </a:lnTo>
                  <a:lnTo>
                    <a:pt x="305401" y="572085"/>
                  </a:lnTo>
                  <a:lnTo>
                    <a:pt x="171293" y="599944"/>
                  </a:lnTo>
                  <a:close/>
                </a:path>
                <a:path w="356870" h="600075">
                  <a:moveTo>
                    <a:pt x="314569" y="567824"/>
                  </a:moveTo>
                  <a:lnTo>
                    <a:pt x="164629" y="567824"/>
                  </a:lnTo>
                  <a:lnTo>
                    <a:pt x="298736" y="539964"/>
                  </a:lnTo>
                  <a:lnTo>
                    <a:pt x="312646" y="533435"/>
                  </a:lnTo>
                  <a:lnTo>
                    <a:pt x="322628" y="521446"/>
                  </a:lnTo>
                  <a:lnTo>
                    <a:pt x="327766" y="505688"/>
                  </a:lnTo>
                  <a:lnTo>
                    <a:pt x="327142" y="487851"/>
                  </a:lnTo>
                  <a:lnTo>
                    <a:pt x="237937" y="58435"/>
                  </a:lnTo>
                  <a:lnTo>
                    <a:pt x="231934" y="44418"/>
                  </a:lnTo>
                  <a:lnTo>
                    <a:pt x="221379" y="34140"/>
                  </a:lnTo>
                  <a:lnTo>
                    <a:pt x="207740" y="28553"/>
                  </a:lnTo>
                  <a:lnTo>
                    <a:pt x="256132" y="28553"/>
                  </a:lnTo>
                  <a:lnTo>
                    <a:pt x="266398" y="52535"/>
                  </a:lnTo>
                  <a:lnTo>
                    <a:pt x="355602" y="481951"/>
                  </a:lnTo>
                  <a:lnTo>
                    <a:pt x="356592" y="512735"/>
                  </a:lnTo>
                  <a:lnTo>
                    <a:pt x="347463" y="539964"/>
                  </a:lnTo>
                  <a:lnTo>
                    <a:pt x="329853" y="560721"/>
                  </a:lnTo>
                  <a:lnTo>
                    <a:pt x="314569" y="567824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 descr=""/>
          <p:cNvSpPr/>
          <p:nvPr/>
        </p:nvSpPr>
        <p:spPr>
          <a:xfrm>
            <a:off x="4326626" y="3030250"/>
            <a:ext cx="1029335" cy="521970"/>
          </a:xfrm>
          <a:custGeom>
            <a:avLst/>
            <a:gdLst/>
            <a:ahLst/>
            <a:cxnLst/>
            <a:rect l="l" t="t" r="r" b="b"/>
            <a:pathLst>
              <a:path w="1029335" h="521970">
                <a:moveTo>
                  <a:pt x="203229" y="521750"/>
                </a:moveTo>
                <a:lnTo>
                  <a:pt x="155620" y="512251"/>
                </a:lnTo>
                <a:lnTo>
                  <a:pt x="111788" y="492070"/>
                </a:lnTo>
                <a:lnTo>
                  <a:pt x="73197" y="463206"/>
                </a:lnTo>
                <a:lnTo>
                  <a:pt x="41311" y="427654"/>
                </a:lnTo>
                <a:lnTo>
                  <a:pt x="17594" y="387412"/>
                </a:lnTo>
                <a:lnTo>
                  <a:pt x="3511" y="344478"/>
                </a:lnTo>
                <a:lnTo>
                  <a:pt x="0" y="299138"/>
                </a:lnTo>
                <a:lnTo>
                  <a:pt x="73" y="298021"/>
                </a:lnTo>
                <a:lnTo>
                  <a:pt x="7148" y="255055"/>
                </a:lnTo>
                <a:lnTo>
                  <a:pt x="24326" y="213350"/>
                </a:lnTo>
                <a:lnTo>
                  <a:pt x="50211" y="176678"/>
                </a:lnTo>
                <a:lnTo>
                  <a:pt x="83886" y="145913"/>
                </a:lnTo>
                <a:lnTo>
                  <a:pt x="124338" y="122488"/>
                </a:lnTo>
                <a:lnTo>
                  <a:pt x="170558" y="107837"/>
                </a:lnTo>
                <a:lnTo>
                  <a:pt x="706306" y="0"/>
                </a:lnTo>
                <a:lnTo>
                  <a:pt x="721467" y="0"/>
                </a:lnTo>
                <a:lnTo>
                  <a:pt x="735009" y="5571"/>
                </a:lnTo>
                <a:lnTo>
                  <a:pt x="745438" y="15761"/>
                </a:lnTo>
                <a:lnTo>
                  <a:pt x="747458" y="20545"/>
                </a:lnTo>
                <a:lnTo>
                  <a:pt x="719222" y="20545"/>
                </a:lnTo>
                <a:lnTo>
                  <a:pt x="175037" y="130016"/>
                </a:lnTo>
                <a:lnTo>
                  <a:pt x="127382" y="146040"/>
                </a:lnTo>
                <a:lnTo>
                  <a:pt x="86923" y="172341"/>
                </a:lnTo>
                <a:lnTo>
                  <a:pt x="55091" y="206902"/>
                </a:lnTo>
                <a:lnTo>
                  <a:pt x="33320" y="247709"/>
                </a:lnTo>
                <a:lnTo>
                  <a:pt x="23075" y="292604"/>
                </a:lnTo>
                <a:lnTo>
                  <a:pt x="23042" y="292746"/>
                </a:lnTo>
                <a:lnTo>
                  <a:pt x="25668" y="339630"/>
                </a:lnTo>
                <a:lnTo>
                  <a:pt x="25689" y="339999"/>
                </a:lnTo>
                <a:lnTo>
                  <a:pt x="38232" y="378324"/>
                </a:lnTo>
                <a:lnTo>
                  <a:pt x="38293" y="378512"/>
                </a:lnTo>
                <a:lnTo>
                  <a:pt x="59500" y="414619"/>
                </a:lnTo>
                <a:lnTo>
                  <a:pt x="88000" y="446527"/>
                </a:lnTo>
                <a:lnTo>
                  <a:pt x="122483" y="472445"/>
                </a:lnTo>
                <a:lnTo>
                  <a:pt x="161639" y="490580"/>
                </a:lnTo>
                <a:lnTo>
                  <a:pt x="204157" y="499142"/>
                </a:lnTo>
                <a:lnTo>
                  <a:pt x="349717" y="499142"/>
                </a:lnTo>
                <a:lnTo>
                  <a:pt x="253152" y="518571"/>
                </a:lnTo>
                <a:lnTo>
                  <a:pt x="203229" y="521750"/>
                </a:lnTo>
                <a:close/>
              </a:path>
              <a:path w="1029335" h="521970">
                <a:moveTo>
                  <a:pt x="191613" y="466614"/>
                </a:moveTo>
                <a:lnTo>
                  <a:pt x="144171" y="449073"/>
                </a:lnTo>
                <a:lnTo>
                  <a:pt x="103649" y="418191"/>
                </a:lnTo>
                <a:lnTo>
                  <a:pt x="73302" y="378324"/>
                </a:lnTo>
                <a:lnTo>
                  <a:pt x="56389" y="333826"/>
                </a:lnTo>
                <a:lnTo>
                  <a:pt x="55125" y="287078"/>
                </a:lnTo>
                <a:lnTo>
                  <a:pt x="69028" y="243419"/>
                </a:lnTo>
                <a:lnTo>
                  <a:pt x="96022" y="205741"/>
                </a:lnTo>
                <a:lnTo>
                  <a:pt x="134035" y="176936"/>
                </a:lnTo>
                <a:lnTo>
                  <a:pt x="180991" y="159896"/>
                </a:lnTo>
                <a:lnTo>
                  <a:pt x="725231" y="50371"/>
                </a:lnTo>
                <a:lnTo>
                  <a:pt x="730749" y="42286"/>
                </a:lnTo>
                <a:lnTo>
                  <a:pt x="727471" y="25844"/>
                </a:lnTo>
                <a:lnTo>
                  <a:pt x="719222" y="20545"/>
                </a:lnTo>
                <a:lnTo>
                  <a:pt x="747458" y="20545"/>
                </a:lnTo>
                <a:lnTo>
                  <a:pt x="751288" y="29613"/>
                </a:lnTo>
                <a:lnTo>
                  <a:pt x="751256" y="44653"/>
                </a:lnTo>
                <a:lnTo>
                  <a:pt x="745586" y="58080"/>
                </a:lnTo>
                <a:lnTo>
                  <a:pt x="735256" y="68444"/>
                </a:lnTo>
                <a:lnTo>
                  <a:pt x="721244" y="74297"/>
                </a:lnTo>
                <a:lnTo>
                  <a:pt x="185470" y="182074"/>
                </a:lnTo>
                <a:lnTo>
                  <a:pt x="136373" y="201867"/>
                </a:lnTo>
                <a:lnTo>
                  <a:pt x="99878" y="236188"/>
                </a:lnTo>
                <a:lnTo>
                  <a:pt x="79454" y="280271"/>
                </a:lnTo>
                <a:lnTo>
                  <a:pt x="79331" y="287078"/>
                </a:lnTo>
                <a:lnTo>
                  <a:pt x="79228" y="292746"/>
                </a:lnTo>
                <a:lnTo>
                  <a:pt x="79113" y="299138"/>
                </a:lnTo>
                <a:lnTo>
                  <a:pt x="79033" y="303563"/>
                </a:lnTo>
                <a:lnTo>
                  <a:pt x="78909" y="310405"/>
                </a:lnTo>
                <a:lnTo>
                  <a:pt x="78789" y="317042"/>
                </a:lnTo>
                <a:lnTo>
                  <a:pt x="78722" y="320777"/>
                </a:lnTo>
                <a:lnTo>
                  <a:pt x="78632" y="325741"/>
                </a:lnTo>
                <a:lnTo>
                  <a:pt x="78567" y="329346"/>
                </a:lnTo>
                <a:lnTo>
                  <a:pt x="93133" y="367814"/>
                </a:lnTo>
                <a:lnTo>
                  <a:pt x="119173" y="402306"/>
                </a:lnTo>
                <a:lnTo>
                  <a:pt x="153897" y="429058"/>
                </a:lnTo>
                <a:lnTo>
                  <a:pt x="194451" y="444280"/>
                </a:lnTo>
                <a:lnTo>
                  <a:pt x="352982" y="444280"/>
                </a:lnTo>
                <a:lnTo>
                  <a:pt x="242719" y="466458"/>
                </a:lnTo>
                <a:lnTo>
                  <a:pt x="191613" y="466614"/>
                </a:lnTo>
                <a:close/>
              </a:path>
              <a:path w="1029335" h="521970">
                <a:moveTo>
                  <a:pt x="312859" y="399978"/>
                </a:moveTo>
                <a:lnTo>
                  <a:pt x="268387" y="399978"/>
                </a:lnTo>
                <a:lnTo>
                  <a:pt x="229205" y="383952"/>
                </a:lnTo>
                <a:lnTo>
                  <a:pt x="198853" y="354402"/>
                </a:lnTo>
                <a:lnTo>
                  <a:pt x="181810" y="314215"/>
                </a:lnTo>
                <a:lnTo>
                  <a:pt x="181852" y="303563"/>
                </a:lnTo>
                <a:lnTo>
                  <a:pt x="198553" y="231579"/>
                </a:lnTo>
                <a:lnTo>
                  <a:pt x="228685" y="201462"/>
                </a:lnTo>
                <a:lnTo>
                  <a:pt x="269540" y="184423"/>
                </a:lnTo>
                <a:lnTo>
                  <a:pt x="841858" y="69271"/>
                </a:lnTo>
                <a:lnTo>
                  <a:pt x="892118" y="67051"/>
                </a:lnTo>
                <a:lnTo>
                  <a:pt x="938731" y="79665"/>
                </a:lnTo>
                <a:lnTo>
                  <a:pt x="954171" y="89528"/>
                </a:lnTo>
                <a:lnTo>
                  <a:pt x="889362" y="89528"/>
                </a:lnTo>
                <a:lnTo>
                  <a:pt x="846337" y="91450"/>
                </a:lnTo>
                <a:lnTo>
                  <a:pt x="273965" y="206602"/>
                </a:lnTo>
                <a:lnTo>
                  <a:pt x="217386" y="244096"/>
                </a:lnTo>
                <a:lnTo>
                  <a:pt x="204039" y="299138"/>
                </a:lnTo>
                <a:lnTo>
                  <a:pt x="203989" y="309736"/>
                </a:lnTo>
                <a:lnTo>
                  <a:pt x="217558" y="341642"/>
                </a:lnTo>
                <a:lnTo>
                  <a:pt x="241728" y="365072"/>
                </a:lnTo>
                <a:lnTo>
                  <a:pt x="272972" y="377800"/>
                </a:lnTo>
                <a:lnTo>
                  <a:pt x="423151" y="377800"/>
                </a:lnTo>
                <a:lnTo>
                  <a:pt x="312859" y="399978"/>
                </a:lnTo>
                <a:close/>
              </a:path>
              <a:path w="1029335" h="521970">
                <a:moveTo>
                  <a:pt x="349717" y="499142"/>
                </a:moveTo>
                <a:lnTo>
                  <a:pt x="204157" y="499142"/>
                </a:lnTo>
                <a:lnTo>
                  <a:pt x="248727" y="496339"/>
                </a:lnTo>
                <a:lnTo>
                  <a:pt x="901346" y="365072"/>
                </a:lnTo>
                <a:lnTo>
                  <a:pt x="941917" y="347772"/>
                </a:lnTo>
                <a:lnTo>
                  <a:pt x="973555" y="317042"/>
                </a:lnTo>
                <a:lnTo>
                  <a:pt x="995166" y="277596"/>
                </a:lnTo>
                <a:lnTo>
                  <a:pt x="1005556" y="234564"/>
                </a:lnTo>
                <a:lnTo>
                  <a:pt x="1005553" y="231579"/>
                </a:lnTo>
                <a:lnTo>
                  <a:pt x="1003934" y="191415"/>
                </a:lnTo>
                <a:lnTo>
                  <a:pt x="989149" y="152827"/>
                </a:lnTo>
                <a:lnTo>
                  <a:pt x="963382" y="121876"/>
                </a:lnTo>
                <a:lnTo>
                  <a:pt x="929249" y="100223"/>
                </a:lnTo>
                <a:lnTo>
                  <a:pt x="889362" y="89528"/>
                </a:lnTo>
                <a:lnTo>
                  <a:pt x="954171" y="89528"/>
                </a:lnTo>
                <a:lnTo>
                  <a:pt x="978639" y="105157"/>
                </a:lnTo>
                <a:lnTo>
                  <a:pt x="1008785" y="141567"/>
                </a:lnTo>
                <a:lnTo>
                  <a:pt x="1026112" y="186936"/>
                </a:lnTo>
                <a:lnTo>
                  <a:pt x="1028931" y="228291"/>
                </a:lnTo>
                <a:lnTo>
                  <a:pt x="1021740" y="270316"/>
                </a:lnTo>
                <a:lnTo>
                  <a:pt x="1021718" y="270443"/>
                </a:lnTo>
                <a:lnTo>
                  <a:pt x="1005136" y="310405"/>
                </a:lnTo>
                <a:lnTo>
                  <a:pt x="979850" y="345186"/>
                </a:lnTo>
                <a:lnTo>
                  <a:pt x="946525" y="371798"/>
                </a:lnTo>
                <a:lnTo>
                  <a:pt x="905825" y="387250"/>
                </a:lnTo>
                <a:lnTo>
                  <a:pt x="349717" y="499142"/>
                </a:lnTo>
                <a:close/>
              </a:path>
              <a:path w="1029335" h="521970">
                <a:moveTo>
                  <a:pt x="302425" y="347919"/>
                </a:moveTo>
                <a:lnTo>
                  <a:pt x="279442" y="347919"/>
                </a:lnTo>
                <a:lnTo>
                  <a:pt x="259175" y="339630"/>
                </a:lnTo>
                <a:lnTo>
                  <a:pt x="243490" y="324352"/>
                </a:lnTo>
                <a:lnTo>
                  <a:pt x="234689" y="303563"/>
                </a:lnTo>
                <a:lnTo>
                  <a:pt x="234782" y="281013"/>
                </a:lnTo>
                <a:lnTo>
                  <a:pt x="258894" y="245296"/>
                </a:lnTo>
                <a:lnTo>
                  <a:pt x="852346" y="121330"/>
                </a:lnTo>
                <a:lnTo>
                  <a:pt x="893328" y="121001"/>
                </a:lnTo>
                <a:lnTo>
                  <a:pt x="929752" y="135246"/>
                </a:lnTo>
                <a:lnTo>
                  <a:pt x="938204" y="143217"/>
                </a:lnTo>
                <a:lnTo>
                  <a:pt x="888802" y="143217"/>
                </a:lnTo>
                <a:lnTo>
                  <a:pt x="856771" y="143563"/>
                </a:lnTo>
                <a:lnTo>
                  <a:pt x="284453" y="258715"/>
                </a:lnTo>
                <a:lnTo>
                  <a:pt x="256952" y="285540"/>
                </a:lnTo>
                <a:lnTo>
                  <a:pt x="256867" y="299138"/>
                </a:lnTo>
                <a:lnTo>
                  <a:pt x="262218" y="311614"/>
                </a:lnTo>
                <a:lnTo>
                  <a:pt x="271732" y="320777"/>
                </a:lnTo>
                <a:lnTo>
                  <a:pt x="284010" y="325741"/>
                </a:lnTo>
                <a:lnTo>
                  <a:pt x="412664" y="325741"/>
                </a:lnTo>
                <a:lnTo>
                  <a:pt x="302425" y="347919"/>
                </a:lnTo>
                <a:close/>
              </a:path>
              <a:path w="1029335" h="521970">
                <a:moveTo>
                  <a:pt x="352982" y="444280"/>
                </a:moveTo>
                <a:lnTo>
                  <a:pt x="238239" y="444280"/>
                </a:lnTo>
                <a:lnTo>
                  <a:pt x="890858" y="312959"/>
                </a:lnTo>
                <a:lnTo>
                  <a:pt x="919491" y="298021"/>
                </a:lnTo>
                <a:lnTo>
                  <a:pt x="940097" y="270443"/>
                </a:lnTo>
                <a:lnTo>
                  <a:pt x="940192" y="270316"/>
                </a:lnTo>
                <a:lnTo>
                  <a:pt x="951187" y="236482"/>
                </a:lnTo>
                <a:lnTo>
                  <a:pt x="938997" y="174359"/>
                </a:lnTo>
                <a:lnTo>
                  <a:pt x="888802" y="143217"/>
                </a:lnTo>
                <a:lnTo>
                  <a:pt x="938204" y="143217"/>
                </a:lnTo>
                <a:lnTo>
                  <a:pt x="957695" y="161598"/>
                </a:lnTo>
                <a:lnTo>
                  <a:pt x="973234" y="197588"/>
                </a:lnTo>
                <a:lnTo>
                  <a:pt x="973327" y="213350"/>
                </a:lnTo>
                <a:lnTo>
                  <a:pt x="973405" y="240135"/>
                </a:lnTo>
                <a:lnTo>
                  <a:pt x="959379" y="282061"/>
                </a:lnTo>
                <a:lnTo>
                  <a:pt x="932728" y="316387"/>
                </a:lnTo>
                <a:lnTo>
                  <a:pt x="895337" y="335191"/>
                </a:lnTo>
                <a:lnTo>
                  <a:pt x="352982" y="444280"/>
                </a:lnTo>
                <a:close/>
              </a:path>
              <a:path w="1029335" h="521970">
                <a:moveTo>
                  <a:pt x="412664" y="325741"/>
                </a:moveTo>
                <a:lnTo>
                  <a:pt x="297946" y="325741"/>
                </a:lnTo>
                <a:lnTo>
                  <a:pt x="751099" y="234564"/>
                </a:lnTo>
                <a:lnTo>
                  <a:pt x="766261" y="234564"/>
                </a:lnTo>
                <a:lnTo>
                  <a:pt x="779803" y="240135"/>
                </a:lnTo>
                <a:lnTo>
                  <a:pt x="790231" y="250326"/>
                </a:lnTo>
                <a:lnTo>
                  <a:pt x="792229" y="255055"/>
                </a:lnTo>
                <a:lnTo>
                  <a:pt x="764016" y="255055"/>
                </a:lnTo>
                <a:lnTo>
                  <a:pt x="412664" y="325741"/>
                </a:lnTo>
                <a:close/>
              </a:path>
              <a:path w="1029335" h="521970">
                <a:moveTo>
                  <a:pt x="423151" y="377800"/>
                </a:moveTo>
                <a:lnTo>
                  <a:pt x="308434" y="377800"/>
                </a:lnTo>
                <a:lnTo>
                  <a:pt x="770025" y="284935"/>
                </a:lnTo>
                <a:lnTo>
                  <a:pt x="775542" y="276851"/>
                </a:lnTo>
                <a:lnTo>
                  <a:pt x="773903" y="268602"/>
                </a:lnTo>
                <a:lnTo>
                  <a:pt x="772315" y="260866"/>
                </a:lnTo>
                <a:lnTo>
                  <a:pt x="772210" y="260354"/>
                </a:lnTo>
                <a:lnTo>
                  <a:pt x="764016" y="255055"/>
                </a:lnTo>
                <a:lnTo>
                  <a:pt x="792229" y="255055"/>
                </a:lnTo>
                <a:lnTo>
                  <a:pt x="796014" y="264017"/>
                </a:lnTo>
                <a:lnTo>
                  <a:pt x="796018" y="279187"/>
                </a:lnTo>
                <a:lnTo>
                  <a:pt x="790332" y="292604"/>
                </a:lnTo>
                <a:lnTo>
                  <a:pt x="779996" y="302978"/>
                </a:lnTo>
                <a:lnTo>
                  <a:pt x="765982" y="308862"/>
                </a:lnTo>
                <a:lnTo>
                  <a:pt x="423151" y="377800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3" name="object 103" descr=""/>
          <p:cNvGrpSpPr/>
          <p:nvPr/>
        </p:nvGrpSpPr>
        <p:grpSpPr>
          <a:xfrm>
            <a:off x="3738345" y="7236862"/>
            <a:ext cx="1193165" cy="1814195"/>
            <a:chOff x="3738345" y="7236862"/>
            <a:chExt cx="1193165" cy="1814195"/>
          </a:xfrm>
        </p:grpSpPr>
        <p:sp>
          <p:nvSpPr>
            <p:cNvPr id="104" name="object 104" descr=""/>
            <p:cNvSpPr/>
            <p:nvPr/>
          </p:nvSpPr>
          <p:spPr>
            <a:xfrm>
              <a:off x="3738333" y="7236866"/>
              <a:ext cx="1193165" cy="1814195"/>
            </a:xfrm>
            <a:custGeom>
              <a:avLst/>
              <a:gdLst/>
              <a:ahLst/>
              <a:cxnLst/>
              <a:rect l="l" t="t" r="r" b="b"/>
              <a:pathLst>
                <a:path w="1193164" h="1814195">
                  <a:moveTo>
                    <a:pt x="1129245" y="1443951"/>
                  </a:moveTo>
                  <a:lnTo>
                    <a:pt x="1129157" y="1440776"/>
                  </a:lnTo>
                  <a:lnTo>
                    <a:pt x="1128420" y="1412570"/>
                  </a:lnTo>
                  <a:lnTo>
                    <a:pt x="1120279" y="1382115"/>
                  </a:lnTo>
                  <a:lnTo>
                    <a:pt x="1105014" y="1353959"/>
                  </a:lnTo>
                  <a:lnTo>
                    <a:pt x="1096264" y="1341577"/>
                  </a:lnTo>
                  <a:lnTo>
                    <a:pt x="1096264" y="1440776"/>
                  </a:lnTo>
                  <a:lnTo>
                    <a:pt x="1091247" y="1463967"/>
                  </a:lnTo>
                  <a:lnTo>
                    <a:pt x="1070089" y="1497812"/>
                  </a:lnTo>
                  <a:lnTo>
                    <a:pt x="1036840" y="1517396"/>
                  </a:lnTo>
                  <a:lnTo>
                    <a:pt x="369747" y="1713395"/>
                  </a:lnTo>
                  <a:lnTo>
                    <a:pt x="350494" y="1716570"/>
                  </a:lnTo>
                  <a:lnTo>
                    <a:pt x="331190" y="1714969"/>
                  </a:lnTo>
                  <a:lnTo>
                    <a:pt x="295071" y="1697939"/>
                  </a:lnTo>
                  <a:lnTo>
                    <a:pt x="266103" y="1660982"/>
                  </a:lnTo>
                  <a:lnTo>
                    <a:pt x="257048" y="1614411"/>
                  </a:lnTo>
                  <a:lnTo>
                    <a:pt x="257111" y="1612938"/>
                  </a:lnTo>
                  <a:lnTo>
                    <a:pt x="296265" y="697077"/>
                  </a:lnTo>
                  <a:lnTo>
                    <a:pt x="548373" y="622998"/>
                  </a:lnTo>
                  <a:lnTo>
                    <a:pt x="1077976" y="1373073"/>
                  </a:lnTo>
                  <a:lnTo>
                    <a:pt x="1095629" y="1417218"/>
                  </a:lnTo>
                  <a:lnTo>
                    <a:pt x="1096264" y="1440776"/>
                  </a:lnTo>
                  <a:lnTo>
                    <a:pt x="1096264" y="1341577"/>
                  </a:lnTo>
                  <a:lnTo>
                    <a:pt x="588911" y="622998"/>
                  </a:lnTo>
                  <a:lnTo>
                    <a:pt x="561759" y="584542"/>
                  </a:lnTo>
                  <a:lnTo>
                    <a:pt x="264147" y="672007"/>
                  </a:lnTo>
                  <a:lnTo>
                    <a:pt x="223939" y="1612938"/>
                  </a:lnTo>
                  <a:lnTo>
                    <a:pt x="224053" y="1614411"/>
                  </a:lnTo>
                  <a:lnTo>
                    <a:pt x="226352" y="1644853"/>
                  </a:lnTo>
                  <a:lnTo>
                    <a:pt x="252285" y="1701685"/>
                  </a:lnTo>
                  <a:lnTo>
                    <a:pt x="298856" y="1738947"/>
                  </a:lnTo>
                  <a:lnTo>
                    <a:pt x="352005" y="1749729"/>
                  </a:lnTo>
                  <a:lnTo>
                    <a:pt x="379082" y="1745246"/>
                  </a:lnTo>
                  <a:lnTo>
                    <a:pt x="476631" y="1716570"/>
                  </a:lnTo>
                  <a:lnTo>
                    <a:pt x="1046175" y="1549184"/>
                  </a:lnTo>
                  <a:lnTo>
                    <a:pt x="1071410" y="1538312"/>
                  </a:lnTo>
                  <a:lnTo>
                    <a:pt x="1092987" y="1521866"/>
                  </a:lnTo>
                  <a:lnTo>
                    <a:pt x="1110246" y="1500492"/>
                  </a:lnTo>
                  <a:lnTo>
                    <a:pt x="1122540" y="1474838"/>
                  </a:lnTo>
                  <a:lnTo>
                    <a:pt x="1129245" y="1443951"/>
                  </a:lnTo>
                  <a:close/>
                </a:path>
                <a:path w="1193164" h="1814195">
                  <a:moveTo>
                    <a:pt x="1193050" y="1450111"/>
                  </a:moveTo>
                  <a:lnTo>
                    <a:pt x="1191907" y="1403642"/>
                  </a:lnTo>
                  <a:lnTo>
                    <a:pt x="1179918" y="1358582"/>
                  </a:lnTo>
                  <a:lnTo>
                    <a:pt x="1157401" y="1316977"/>
                  </a:lnTo>
                  <a:lnTo>
                    <a:pt x="1155585" y="1314411"/>
                  </a:lnTo>
                  <a:lnTo>
                    <a:pt x="1155585" y="1446479"/>
                  </a:lnTo>
                  <a:lnTo>
                    <a:pt x="1147508" y="1483525"/>
                  </a:lnTo>
                  <a:lnTo>
                    <a:pt x="1111237" y="1541068"/>
                  </a:lnTo>
                  <a:lnTo>
                    <a:pt x="1053655" y="1574596"/>
                  </a:lnTo>
                  <a:lnTo>
                    <a:pt x="386562" y="1770646"/>
                  </a:lnTo>
                  <a:lnTo>
                    <a:pt x="353225" y="1776183"/>
                  </a:lnTo>
                  <a:lnTo>
                    <a:pt x="319976" y="1773580"/>
                  </a:lnTo>
                  <a:lnTo>
                    <a:pt x="258305" y="1744865"/>
                  </a:lnTo>
                  <a:lnTo>
                    <a:pt x="211963" y="1685937"/>
                  </a:lnTo>
                  <a:lnTo>
                    <a:pt x="197510" y="1611845"/>
                  </a:lnTo>
                  <a:lnTo>
                    <a:pt x="197573" y="1610207"/>
                  </a:lnTo>
                  <a:lnTo>
                    <a:pt x="242633" y="556577"/>
                  </a:lnTo>
                  <a:lnTo>
                    <a:pt x="242595" y="554939"/>
                  </a:lnTo>
                  <a:lnTo>
                    <a:pt x="238760" y="508228"/>
                  </a:lnTo>
                  <a:lnTo>
                    <a:pt x="223291" y="461962"/>
                  </a:lnTo>
                  <a:lnTo>
                    <a:pt x="118173" y="240779"/>
                  </a:lnTo>
                  <a:lnTo>
                    <a:pt x="113055" y="230022"/>
                  </a:lnTo>
                  <a:lnTo>
                    <a:pt x="142392" y="221386"/>
                  </a:lnTo>
                  <a:lnTo>
                    <a:pt x="153974" y="262585"/>
                  </a:lnTo>
                  <a:lnTo>
                    <a:pt x="179260" y="296697"/>
                  </a:lnTo>
                  <a:lnTo>
                    <a:pt x="209143" y="306463"/>
                  </a:lnTo>
                  <a:lnTo>
                    <a:pt x="219341" y="306120"/>
                  </a:lnTo>
                  <a:lnTo>
                    <a:pt x="347256" y="269405"/>
                  </a:lnTo>
                  <a:lnTo>
                    <a:pt x="392188" y="256184"/>
                  </a:lnTo>
                  <a:lnTo>
                    <a:pt x="427431" y="228815"/>
                  </a:lnTo>
                  <a:lnTo>
                    <a:pt x="435914" y="197332"/>
                  </a:lnTo>
                  <a:lnTo>
                    <a:pt x="433438" y="180695"/>
                  </a:lnTo>
                  <a:lnTo>
                    <a:pt x="424103" y="149999"/>
                  </a:lnTo>
                  <a:lnTo>
                    <a:pt x="420928" y="139560"/>
                  </a:lnTo>
                  <a:lnTo>
                    <a:pt x="447306" y="131800"/>
                  </a:lnTo>
                  <a:lnTo>
                    <a:pt x="475119" y="347408"/>
                  </a:lnTo>
                  <a:lnTo>
                    <a:pt x="482930" y="388137"/>
                  </a:lnTo>
                  <a:lnTo>
                    <a:pt x="495579" y="427532"/>
                  </a:lnTo>
                  <a:lnTo>
                    <a:pt x="512876" y="465074"/>
                  </a:lnTo>
                  <a:lnTo>
                    <a:pt x="534606" y="500202"/>
                  </a:lnTo>
                  <a:lnTo>
                    <a:pt x="1126642" y="1338656"/>
                  </a:lnTo>
                  <a:lnTo>
                    <a:pt x="1144905" y="1372387"/>
                  </a:lnTo>
                  <a:lnTo>
                    <a:pt x="1154633" y="1408887"/>
                  </a:lnTo>
                  <a:lnTo>
                    <a:pt x="1155585" y="1446479"/>
                  </a:lnTo>
                  <a:lnTo>
                    <a:pt x="1155585" y="1314411"/>
                  </a:lnTo>
                  <a:lnTo>
                    <a:pt x="565302" y="478459"/>
                  </a:lnTo>
                  <a:lnTo>
                    <a:pt x="530656" y="413867"/>
                  </a:lnTo>
                  <a:lnTo>
                    <a:pt x="512419" y="342607"/>
                  </a:lnTo>
                  <a:lnTo>
                    <a:pt x="485292" y="131800"/>
                  </a:lnTo>
                  <a:lnTo>
                    <a:pt x="483908" y="121043"/>
                  </a:lnTo>
                  <a:lnTo>
                    <a:pt x="517994" y="99479"/>
                  </a:lnTo>
                  <a:lnTo>
                    <a:pt x="525703" y="83083"/>
                  </a:lnTo>
                  <a:lnTo>
                    <a:pt x="525818" y="82753"/>
                  </a:lnTo>
                  <a:lnTo>
                    <a:pt x="527113" y="78740"/>
                  </a:lnTo>
                  <a:lnTo>
                    <a:pt x="528650" y="67627"/>
                  </a:lnTo>
                  <a:lnTo>
                    <a:pt x="528256" y="56261"/>
                  </a:lnTo>
                  <a:lnTo>
                    <a:pt x="525919" y="44894"/>
                  </a:lnTo>
                  <a:lnTo>
                    <a:pt x="522185" y="37414"/>
                  </a:lnTo>
                  <a:lnTo>
                    <a:pt x="515112" y="23215"/>
                  </a:lnTo>
                  <a:lnTo>
                    <a:pt x="498500" y="7772"/>
                  </a:lnTo>
                  <a:lnTo>
                    <a:pt x="491718" y="5168"/>
                  </a:lnTo>
                  <a:lnTo>
                    <a:pt x="491718" y="62052"/>
                  </a:lnTo>
                  <a:lnTo>
                    <a:pt x="491451" y="68935"/>
                  </a:lnTo>
                  <a:lnTo>
                    <a:pt x="488010" y="76911"/>
                  </a:lnTo>
                  <a:lnTo>
                    <a:pt x="485495" y="81330"/>
                  </a:lnTo>
                  <a:lnTo>
                    <a:pt x="480796" y="82753"/>
                  </a:lnTo>
                  <a:lnTo>
                    <a:pt x="479044" y="83248"/>
                  </a:lnTo>
                  <a:lnTo>
                    <a:pt x="479044" y="83083"/>
                  </a:lnTo>
                  <a:lnTo>
                    <a:pt x="398208" y="106832"/>
                  </a:lnTo>
                  <a:lnTo>
                    <a:pt x="398208" y="197332"/>
                  </a:lnTo>
                  <a:lnTo>
                    <a:pt x="398170" y="198615"/>
                  </a:lnTo>
                  <a:lnTo>
                    <a:pt x="213779" y="269405"/>
                  </a:lnTo>
                  <a:lnTo>
                    <a:pt x="208483" y="269138"/>
                  </a:lnTo>
                  <a:lnTo>
                    <a:pt x="198272" y="264871"/>
                  </a:lnTo>
                  <a:lnTo>
                    <a:pt x="193954" y="260832"/>
                  </a:lnTo>
                  <a:lnTo>
                    <a:pt x="191503" y="255701"/>
                  </a:lnTo>
                  <a:lnTo>
                    <a:pt x="190893" y="254495"/>
                  </a:lnTo>
                  <a:lnTo>
                    <a:pt x="190512" y="253453"/>
                  </a:lnTo>
                  <a:lnTo>
                    <a:pt x="190131" y="252196"/>
                  </a:lnTo>
                  <a:lnTo>
                    <a:pt x="181508" y="221386"/>
                  </a:lnTo>
                  <a:lnTo>
                    <a:pt x="178498" y="210629"/>
                  </a:lnTo>
                  <a:lnTo>
                    <a:pt x="193167" y="206311"/>
                  </a:lnTo>
                  <a:lnTo>
                    <a:pt x="384708" y="149999"/>
                  </a:lnTo>
                  <a:lnTo>
                    <a:pt x="397332" y="191516"/>
                  </a:lnTo>
                  <a:lnTo>
                    <a:pt x="398208" y="197332"/>
                  </a:lnTo>
                  <a:lnTo>
                    <a:pt x="398208" y="106832"/>
                  </a:lnTo>
                  <a:lnTo>
                    <a:pt x="60071" y="206146"/>
                  </a:lnTo>
                  <a:lnTo>
                    <a:pt x="60121" y="206311"/>
                  </a:lnTo>
                  <a:lnTo>
                    <a:pt x="53848" y="205701"/>
                  </a:lnTo>
                  <a:lnTo>
                    <a:pt x="47713" y="202044"/>
                  </a:lnTo>
                  <a:lnTo>
                    <a:pt x="42481" y="195948"/>
                  </a:lnTo>
                  <a:lnTo>
                    <a:pt x="38874" y="188010"/>
                  </a:lnTo>
                  <a:lnTo>
                    <a:pt x="36957" y="181457"/>
                  </a:lnTo>
                  <a:lnTo>
                    <a:pt x="36995" y="180695"/>
                  </a:lnTo>
                  <a:lnTo>
                    <a:pt x="37236" y="174574"/>
                  </a:lnTo>
                  <a:lnTo>
                    <a:pt x="39585" y="169062"/>
                  </a:lnTo>
                  <a:lnTo>
                    <a:pt x="40678" y="166547"/>
                  </a:lnTo>
                  <a:lnTo>
                    <a:pt x="43129" y="162064"/>
                  </a:lnTo>
                  <a:lnTo>
                    <a:pt x="467474" y="37414"/>
                  </a:lnTo>
                  <a:lnTo>
                    <a:pt x="473811" y="37414"/>
                  </a:lnTo>
                  <a:lnTo>
                    <a:pt x="480415" y="41008"/>
                  </a:lnTo>
                  <a:lnTo>
                    <a:pt x="485952" y="47231"/>
                  </a:lnTo>
                  <a:lnTo>
                    <a:pt x="489750" y="55486"/>
                  </a:lnTo>
                  <a:lnTo>
                    <a:pt x="491718" y="62052"/>
                  </a:lnTo>
                  <a:lnTo>
                    <a:pt x="491718" y="5168"/>
                  </a:lnTo>
                  <a:lnTo>
                    <a:pt x="478345" y="0"/>
                  </a:lnTo>
                  <a:lnTo>
                    <a:pt x="456869" y="1308"/>
                  </a:lnTo>
                  <a:lnTo>
                    <a:pt x="37236" y="124599"/>
                  </a:lnTo>
                  <a:lnTo>
                    <a:pt x="4953" y="154254"/>
                  </a:lnTo>
                  <a:lnTo>
                    <a:pt x="0" y="175882"/>
                  </a:lnTo>
                  <a:lnTo>
                    <a:pt x="419" y="187248"/>
                  </a:lnTo>
                  <a:lnTo>
                    <a:pt x="2768" y="198615"/>
                  </a:lnTo>
                  <a:lnTo>
                    <a:pt x="13550" y="220268"/>
                  </a:lnTo>
                  <a:lnTo>
                    <a:pt x="30137" y="235686"/>
                  </a:lnTo>
                  <a:lnTo>
                    <a:pt x="50304" y="243446"/>
                  </a:lnTo>
                  <a:lnTo>
                    <a:pt x="71805" y="242150"/>
                  </a:lnTo>
                  <a:lnTo>
                    <a:pt x="76454" y="240779"/>
                  </a:lnTo>
                  <a:lnTo>
                    <a:pt x="189306" y="478193"/>
                  </a:lnTo>
                  <a:lnTo>
                    <a:pt x="201879" y="515721"/>
                  </a:lnTo>
                  <a:lnTo>
                    <a:pt x="204990" y="554939"/>
                  </a:lnTo>
                  <a:lnTo>
                    <a:pt x="204914" y="556577"/>
                  </a:lnTo>
                  <a:lnTo>
                    <a:pt x="159918" y="1610207"/>
                  </a:lnTo>
                  <a:lnTo>
                    <a:pt x="160045" y="1611845"/>
                  </a:lnTo>
                  <a:lnTo>
                    <a:pt x="163512" y="1657362"/>
                  </a:lnTo>
                  <a:lnTo>
                    <a:pt x="177812" y="1701711"/>
                  </a:lnTo>
                  <a:lnTo>
                    <a:pt x="201968" y="1741385"/>
                  </a:lnTo>
                  <a:lnTo>
                    <a:pt x="235140" y="1774520"/>
                  </a:lnTo>
                  <a:lnTo>
                    <a:pt x="272478" y="1797418"/>
                  </a:lnTo>
                  <a:lnTo>
                    <a:pt x="312877" y="1810613"/>
                  </a:lnTo>
                  <a:lnTo>
                    <a:pt x="354914" y="1813814"/>
                  </a:lnTo>
                  <a:lnTo>
                    <a:pt x="397167" y="1806752"/>
                  </a:lnTo>
                  <a:lnTo>
                    <a:pt x="501192" y="1776183"/>
                  </a:lnTo>
                  <a:lnTo>
                    <a:pt x="1064260" y="1610702"/>
                  </a:lnTo>
                  <a:lnTo>
                    <a:pt x="1103604" y="1593773"/>
                  </a:lnTo>
                  <a:lnTo>
                    <a:pt x="1137221" y="1568348"/>
                  </a:lnTo>
                  <a:lnTo>
                    <a:pt x="1164056" y="1535404"/>
                  </a:lnTo>
                  <a:lnTo>
                    <a:pt x="1183068" y="1495933"/>
                  </a:lnTo>
                  <a:lnTo>
                    <a:pt x="1193050" y="1450111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5" name="object 10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488317" y="8585171"/>
              <a:ext cx="88996" cy="89020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54572" y="8503037"/>
              <a:ext cx="87630" cy="87638"/>
            </a:xfrm>
            <a:prstGeom prst="rect">
              <a:avLst/>
            </a:prstGeom>
          </p:spPr>
        </p:pic>
        <p:pic>
          <p:nvPicPr>
            <p:cNvPr id="107" name="object 107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36022" y="8201499"/>
              <a:ext cx="75122" cy="75099"/>
            </a:xfrm>
            <a:prstGeom prst="rect">
              <a:avLst/>
            </a:prstGeom>
          </p:spPr>
        </p:pic>
      </p:grpSp>
      <p:sp>
        <p:nvSpPr>
          <p:cNvPr id="108" name="object 108" descr=""/>
          <p:cNvSpPr/>
          <p:nvPr/>
        </p:nvSpPr>
        <p:spPr>
          <a:xfrm>
            <a:off x="5181759" y="7996428"/>
            <a:ext cx="1230630" cy="909319"/>
          </a:xfrm>
          <a:custGeom>
            <a:avLst/>
            <a:gdLst/>
            <a:ahLst/>
            <a:cxnLst/>
            <a:rect l="l" t="t" r="r" b="b"/>
            <a:pathLst>
              <a:path w="1230629" h="909320">
                <a:moveTo>
                  <a:pt x="397938" y="672666"/>
                </a:moveTo>
                <a:lnTo>
                  <a:pt x="321529" y="672666"/>
                </a:lnTo>
                <a:lnTo>
                  <a:pt x="504363" y="14257"/>
                </a:lnTo>
                <a:lnTo>
                  <a:pt x="506712" y="5735"/>
                </a:lnTo>
                <a:lnTo>
                  <a:pt x="514687" y="0"/>
                </a:lnTo>
                <a:lnTo>
                  <a:pt x="1217398" y="38839"/>
                </a:lnTo>
                <a:lnTo>
                  <a:pt x="536622" y="38839"/>
                </a:lnTo>
                <a:lnTo>
                  <a:pt x="512393" y="126077"/>
                </a:lnTo>
                <a:lnTo>
                  <a:pt x="649614" y="126077"/>
                </a:lnTo>
                <a:lnTo>
                  <a:pt x="1144581" y="153390"/>
                </a:lnTo>
                <a:lnTo>
                  <a:pt x="1146602" y="153827"/>
                </a:lnTo>
                <a:lnTo>
                  <a:pt x="1151792" y="155902"/>
                </a:lnTo>
                <a:lnTo>
                  <a:pt x="1154193" y="157760"/>
                </a:lnTo>
                <a:lnTo>
                  <a:pt x="540908" y="157760"/>
                </a:lnTo>
                <a:lnTo>
                  <a:pt x="397938" y="672666"/>
                </a:lnTo>
                <a:close/>
              </a:path>
              <a:path w="1230629" h="909320">
                <a:moveTo>
                  <a:pt x="1199171" y="169122"/>
                </a:moveTo>
                <a:lnTo>
                  <a:pt x="1160040" y="169122"/>
                </a:lnTo>
                <a:lnTo>
                  <a:pt x="1186261" y="74783"/>
                </a:lnTo>
                <a:lnTo>
                  <a:pt x="534612" y="38839"/>
                </a:lnTo>
                <a:lnTo>
                  <a:pt x="1217398" y="38839"/>
                </a:lnTo>
                <a:lnTo>
                  <a:pt x="1222642" y="41679"/>
                </a:lnTo>
                <a:lnTo>
                  <a:pt x="1229306" y="50966"/>
                </a:lnTo>
                <a:lnTo>
                  <a:pt x="1230344" y="56865"/>
                </a:lnTo>
                <a:lnTo>
                  <a:pt x="1199171" y="169122"/>
                </a:lnTo>
                <a:close/>
              </a:path>
              <a:path w="1230629" h="909320">
                <a:moveTo>
                  <a:pt x="649614" y="126077"/>
                </a:moveTo>
                <a:lnTo>
                  <a:pt x="512393" y="126077"/>
                </a:lnTo>
                <a:lnTo>
                  <a:pt x="516107" y="121597"/>
                </a:lnTo>
                <a:lnTo>
                  <a:pt x="521788" y="118975"/>
                </a:lnTo>
                <a:lnTo>
                  <a:pt x="649614" y="126077"/>
                </a:lnTo>
                <a:close/>
              </a:path>
              <a:path w="1230629" h="909320">
                <a:moveTo>
                  <a:pt x="1049359" y="708610"/>
                </a:moveTo>
                <a:lnTo>
                  <a:pt x="972946" y="708610"/>
                </a:lnTo>
                <a:lnTo>
                  <a:pt x="1117050" y="189552"/>
                </a:lnTo>
                <a:lnTo>
                  <a:pt x="540908" y="157760"/>
                </a:lnTo>
                <a:lnTo>
                  <a:pt x="1154193" y="157760"/>
                </a:lnTo>
                <a:lnTo>
                  <a:pt x="1154687" y="158142"/>
                </a:lnTo>
                <a:lnTo>
                  <a:pt x="1156763" y="161092"/>
                </a:lnTo>
                <a:lnTo>
                  <a:pt x="1158511" y="163495"/>
                </a:lnTo>
                <a:lnTo>
                  <a:pt x="1159603" y="166281"/>
                </a:lnTo>
                <a:lnTo>
                  <a:pt x="1160040" y="169122"/>
                </a:lnTo>
                <a:lnTo>
                  <a:pt x="1199171" y="169122"/>
                </a:lnTo>
                <a:lnTo>
                  <a:pt x="1049359" y="708610"/>
                </a:lnTo>
                <a:close/>
              </a:path>
              <a:path w="1230629" h="909320">
                <a:moveTo>
                  <a:pt x="185237" y="873308"/>
                </a:moveTo>
                <a:lnTo>
                  <a:pt x="132673" y="868425"/>
                </a:lnTo>
                <a:lnTo>
                  <a:pt x="86254" y="855062"/>
                </a:lnTo>
                <a:lnTo>
                  <a:pt x="50646" y="836366"/>
                </a:lnTo>
                <a:lnTo>
                  <a:pt x="6018" y="784551"/>
                </a:lnTo>
                <a:lnTo>
                  <a:pt x="136" y="754059"/>
                </a:lnTo>
                <a:lnTo>
                  <a:pt x="42" y="753567"/>
                </a:lnTo>
                <a:lnTo>
                  <a:pt x="9509" y="715407"/>
                </a:lnTo>
                <a:lnTo>
                  <a:pt x="35750" y="682821"/>
                </a:lnTo>
                <a:lnTo>
                  <a:pt x="75880" y="657397"/>
                </a:lnTo>
                <a:lnTo>
                  <a:pt x="127057" y="640938"/>
                </a:lnTo>
                <a:lnTo>
                  <a:pt x="186439" y="635247"/>
                </a:lnTo>
                <a:lnTo>
                  <a:pt x="224869" y="637883"/>
                </a:lnTo>
                <a:lnTo>
                  <a:pt x="260805" y="645230"/>
                </a:lnTo>
                <a:lnTo>
                  <a:pt x="293331" y="656940"/>
                </a:lnTo>
                <a:lnTo>
                  <a:pt x="321529" y="672666"/>
                </a:lnTo>
                <a:lnTo>
                  <a:pt x="397938" y="672666"/>
                </a:lnTo>
                <a:lnTo>
                  <a:pt x="397878" y="672884"/>
                </a:lnTo>
                <a:lnTo>
                  <a:pt x="186220" y="672884"/>
                </a:lnTo>
                <a:lnTo>
                  <a:pt x="129158" y="679123"/>
                </a:lnTo>
                <a:lnTo>
                  <a:pt x="81898" y="696531"/>
                </a:lnTo>
                <a:lnTo>
                  <a:pt x="49653" y="722286"/>
                </a:lnTo>
                <a:lnTo>
                  <a:pt x="37721" y="753349"/>
                </a:lnTo>
                <a:lnTo>
                  <a:pt x="37637" y="753567"/>
                </a:lnTo>
                <a:lnTo>
                  <a:pt x="49334" y="784940"/>
                </a:lnTo>
                <a:lnTo>
                  <a:pt x="81311" y="811006"/>
                </a:lnTo>
                <a:lnTo>
                  <a:pt x="128405" y="828879"/>
                </a:lnTo>
                <a:lnTo>
                  <a:pt x="185455" y="835670"/>
                </a:lnTo>
                <a:lnTo>
                  <a:pt x="319613" y="835670"/>
                </a:lnTo>
                <a:lnTo>
                  <a:pt x="299248" y="849422"/>
                </a:lnTo>
                <a:lnTo>
                  <a:pt x="246409" y="867193"/>
                </a:lnTo>
                <a:lnTo>
                  <a:pt x="185237" y="873308"/>
                </a:lnTo>
                <a:close/>
              </a:path>
              <a:path w="1230629" h="909320">
                <a:moveTo>
                  <a:pt x="836654" y="909252"/>
                </a:moveTo>
                <a:lnTo>
                  <a:pt x="777355" y="903001"/>
                </a:lnTo>
                <a:lnTo>
                  <a:pt x="726353" y="886058"/>
                </a:lnTo>
                <a:lnTo>
                  <a:pt x="686477" y="860249"/>
                </a:lnTo>
                <a:lnTo>
                  <a:pt x="660555" y="827403"/>
                </a:lnTo>
                <a:lnTo>
                  <a:pt x="651456" y="789511"/>
                </a:lnTo>
                <a:lnTo>
                  <a:pt x="651416" y="789347"/>
                </a:lnTo>
                <a:lnTo>
                  <a:pt x="660905" y="751373"/>
                </a:lnTo>
                <a:lnTo>
                  <a:pt x="687143" y="718761"/>
                </a:lnTo>
                <a:lnTo>
                  <a:pt x="727281" y="693321"/>
                </a:lnTo>
                <a:lnTo>
                  <a:pt x="778469" y="676861"/>
                </a:lnTo>
                <a:lnTo>
                  <a:pt x="837855" y="671191"/>
                </a:lnTo>
                <a:lnTo>
                  <a:pt x="876278" y="673819"/>
                </a:lnTo>
                <a:lnTo>
                  <a:pt x="912201" y="681153"/>
                </a:lnTo>
                <a:lnTo>
                  <a:pt x="944724" y="692861"/>
                </a:lnTo>
                <a:lnTo>
                  <a:pt x="972946" y="708610"/>
                </a:lnTo>
                <a:lnTo>
                  <a:pt x="1049359" y="708610"/>
                </a:lnTo>
                <a:lnTo>
                  <a:pt x="1049298" y="708828"/>
                </a:lnTo>
                <a:lnTo>
                  <a:pt x="837637" y="708828"/>
                </a:lnTo>
                <a:lnTo>
                  <a:pt x="780575" y="715067"/>
                </a:lnTo>
                <a:lnTo>
                  <a:pt x="733314" y="732475"/>
                </a:lnTo>
                <a:lnTo>
                  <a:pt x="701070" y="758230"/>
                </a:lnTo>
                <a:lnTo>
                  <a:pt x="689117" y="789347"/>
                </a:lnTo>
                <a:lnTo>
                  <a:pt x="689054" y="789511"/>
                </a:lnTo>
                <a:lnTo>
                  <a:pt x="700702" y="820757"/>
                </a:lnTo>
                <a:lnTo>
                  <a:pt x="700758" y="820907"/>
                </a:lnTo>
                <a:lnTo>
                  <a:pt x="732748" y="846971"/>
                </a:lnTo>
                <a:lnTo>
                  <a:pt x="779845" y="864831"/>
                </a:lnTo>
                <a:lnTo>
                  <a:pt x="836872" y="871614"/>
                </a:lnTo>
                <a:lnTo>
                  <a:pt x="971052" y="871614"/>
                </a:lnTo>
                <a:lnTo>
                  <a:pt x="950556" y="885428"/>
                </a:lnTo>
                <a:lnTo>
                  <a:pt x="897755" y="903155"/>
                </a:lnTo>
                <a:lnTo>
                  <a:pt x="836654" y="909252"/>
                </a:lnTo>
                <a:close/>
              </a:path>
              <a:path w="1230629" h="909320">
                <a:moveTo>
                  <a:pt x="329668" y="725926"/>
                </a:moveTo>
                <a:lnTo>
                  <a:pt x="322621" y="723851"/>
                </a:lnTo>
                <a:lnTo>
                  <a:pt x="317954" y="718761"/>
                </a:lnTo>
                <a:lnTo>
                  <a:pt x="294242" y="699840"/>
                </a:lnTo>
                <a:lnTo>
                  <a:pt x="263106" y="685428"/>
                </a:lnTo>
                <a:lnTo>
                  <a:pt x="226481" y="676229"/>
                </a:lnTo>
                <a:lnTo>
                  <a:pt x="186220" y="672884"/>
                </a:lnTo>
                <a:lnTo>
                  <a:pt x="397878" y="672884"/>
                </a:lnTo>
                <a:lnTo>
                  <a:pt x="385319" y="718115"/>
                </a:lnTo>
                <a:lnTo>
                  <a:pt x="346275" y="718115"/>
                </a:lnTo>
                <a:lnTo>
                  <a:pt x="343707" y="721174"/>
                </a:lnTo>
                <a:lnTo>
                  <a:pt x="340266" y="723359"/>
                </a:lnTo>
                <a:lnTo>
                  <a:pt x="329668" y="725926"/>
                </a:lnTo>
                <a:close/>
              </a:path>
              <a:path w="1230629" h="909320">
                <a:moveTo>
                  <a:pt x="981030" y="761870"/>
                </a:moveTo>
                <a:lnTo>
                  <a:pt x="974093" y="759740"/>
                </a:lnTo>
                <a:lnTo>
                  <a:pt x="969395" y="754769"/>
                </a:lnTo>
                <a:lnTo>
                  <a:pt x="945612" y="735784"/>
                </a:lnTo>
                <a:lnTo>
                  <a:pt x="914496" y="721372"/>
                </a:lnTo>
                <a:lnTo>
                  <a:pt x="877889" y="712173"/>
                </a:lnTo>
                <a:lnTo>
                  <a:pt x="837637" y="708828"/>
                </a:lnTo>
                <a:lnTo>
                  <a:pt x="1049298" y="708828"/>
                </a:lnTo>
                <a:lnTo>
                  <a:pt x="1036738" y="754059"/>
                </a:lnTo>
                <a:lnTo>
                  <a:pt x="997691" y="754059"/>
                </a:lnTo>
                <a:lnTo>
                  <a:pt x="995124" y="757118"/>
                </a:lnTo>
                <a:lnTo>
                  <a:pt x="991628" y="759303"/>
                </a:lnTo>
                <a:lnTo>
                  <a:pt x="987695" y="760286"/>
                </a:lnTo>
                <a:lnTo>
                  <a:pt x="981030" y="761870"/>
                </a:lnTo>
                <a:close/>
              </a:path>
              <a:path w="1230629" h="909320">
                <a:moveTo>
                  <a:pt x="319613" y="835670"/>
                </a:moveTo>
                <a:lnTo>
                  <a:pt x="185455" y="835670"/>
                </a:lnTo>
                <a:lnTo>
                  <a:pt x="235809" y="830808"/>
                </a:lnTo>
                <a:lnTo>
                  <a:pt x="279583" y="816933"/>
                </a:lnTo>
                <a:lnTo>
                  <a:pt x="312797" y="795848"/>
                </a:lnTo>
                <a:lnTo>
                  <a:pt x="331471" y="769354"/>
                </a:lnTo>
                <a:lnTo>
                  <a:pt x="331853" y="768316"/>
                </a:lnTo>
                <a:lnTo>
                  <a:pt x="332290" y="767278"/>
                </a:lnTo>
                <a:lnTo>
                  <a:pt x="332837" y="766350"/>
                </a:lnTo>
                <a:lnTo>
                  <a:pt x="346275" y="718115"/>
                </a:lnTo>
                <a:lnTo>
                  <a:pt x="385319" y="718115"/>
                </a:lnTo>
                <a:lnTo>
                  <a:pt x="367907" y="780825"/>
                </a:lnTo>
                <a:lnTo>
                  <a:pt x="367415" y="782792"/>
                </a:lnTo>
                <a:lnTo>
                  <a:pt x="366535" y="784551"/>
                </a:lnTo>
                <a:lnTo>
                  <a:pt x="366273" y="784940"/>
                </a:lnTo>
                <a:lnTo>
                  <a:pt x="365284" y="786288"/>
                </a:lnTo>
                <a:lnTo>
                  <a:pt x="340094" y="821840"/>
                </a:lnTo>
                <a:lnTo>
                  <a:pt x="319613" y="835670"/>
                </a:lnTo>
                <a:close/>
              </a:path>
              <a:path w="1230629" h="909320">
                <a:moveTo>
                  <a:pt x="971052" y="871614"/>
                </a:moveTo>
                <a:lnTo>
                  <a:pt x="836872" y="871614"/>
                </a:lnTo>
                <a:lnTo>
                  <a:pt x="887218" y="866760"/>
                </a:lnTo>
                <a:lnTo>
                  <a:pt x="930979" y="852898"/>
                </a:lnTo>
                <a:lnTo>
                  <a:pt x="964190" y="831815"/>
                </a:lnTo>
                <a:lnTo>
                  <a:pt x="982888" y="805298"/>
                </a:lnTo>
                <a:lnTo>
                  <a:pt x="983270" y="804260"/>
                </a:lnTo>
                <a:lnTo>
                  <a:pt x="983707" y="803277"/>
                </a:lnTo>
                <a:lnTo>
                  <a:pt x="984253" y="802294"/>
                </a:lnTo>
                <a:lnTo>
                  <a:pt x="997691" y="754059"/>
                </a:lnTo>
                <a:lnTo>
                  <a:pt x="1036738" y="754059"/>
                </a:lnTo>
                <a:lnTo>
                  <a:pt x="1019323" y="816770"/>
                </a:lnTo>
                <a:lnTo>
                  <a:pt x="1018777" y="818845"/>
                </a:lnTo>
                <a:lnTo>
                  <a:pt x="1017848" y="820757"/>
                </a:lnTo>
                <a:lnTo>
                  <a:pt x="1016647" y="822396"/>
                </a:lnTo>
                <a:lnTo>
                  <a:pt x="991403" y="857899"/>
                </a:lnTo>
                <a:lnTo>
                  <a:pt x="971052" y="871614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952862" y="1028754"/>
            <a:ext cx="21590" cy="46355"/>
          </a:xfrm>
          <a:custGeom>
            <a:avLst/>
            <a:gdLst/>
            <a:ahLst/>
            <a:cxnLst/>
            <a:rect l="l" t="t" r="r" b="b"/>
            <a:pathLst>
              <a:path w="21589" h="46355">
                <a:moveTo>
                  <a:pt x="21249" y="46159"/>
                </a:moveTo>
                <a:lnTo>
                  <a:pt x="0" y="0"/>
                </a:lnTo>
                <a:lnTo>
                  <a:pt x="19774" y="0"/>
                </a:lnTo>
                <a:lnTo>
                  <a:pt x="21249" y="46159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2250192" y="1028754"/>
            <a:ext cx="681990" cy="480695"/>
          </a:xfrm>
          <a:custGeom>
            <a:avLst/>
            <a:gdLst/>
            <a:ahLst/>
            <a:cxnLst/>
            <a:rect l="l" t="t" r="r" b="b"/>
            <a:pathLst>
              <a:path w="681989" h="480694">
                <a:moveTo>
                  <a:pt x="63420" y="324370"/>
                </a:moveTo>
                <a:lnTo>
                  <a:pt x="0" y="0"/>
                </a:lnTo>
                <a:lnTo>
                  <a:pt x="46869" y="0"/>
                </a:lnTo>
                <a:lnTo>
                  <a:pt x="101222" y="277937"/>
                </a:lnTo>
                <a:lnTo>
                  <a:pt x="104772" y="291211"/>
                </a:lnTo>
                <a:lnTo>
                  <a:pt x="120346" y="323605"/>
                </a:lnTo>
                <a:lnTo>
                  <a:pt x="67463" y="323605"/>
                </a:lnTo>
                <a:lnTo>
                  <a:pt x="63420" y="324370"/>
                </a:lnTo>
                <a:close/>
              </a:path>
              <a:path w="681989" h="480694">
                <a:moveTo>
                  <a:pt x="107504" y="223584"/>
                </a:moveTo>
                <a:lnTo>
                  <a:pt x="63803" y="0"/>
                </a:lnTo>
                <a:lnTo>
                  <a:pt x="110672" y="0"/>
                </a:lnTo>
                <a:lnTo>
                  <a:pt x="137546" y="137359"/>
                </a:lnTo>
                <a:lnTo>
                  <a:pt x="137657" y="137931"/>
                </a:lnTo>
                <a:lnTo>
                  <a:pt x="264445" y="137931"/>
                </a:lnTo>
                <a:lnTo>
                  <a:pt x="216347" y="150791"/>
                </a:lnTo>
                <a:lnTo>
                  <a:pt x="172828" y="170390"/>
                </a:lnTo>
                <a:lnTo>
                  <a:pt x="137821" y="195616"/>
                </a:lnTo>
                <a:lnTo>
                  <a:pt x="107504" y="223584"/>
                </a:lnTo>
                <a:close/>
              </a:path>
              <a:path w="681989" h="480694">
                <a:moveTo>
                  <a:pt x="264445" y="137931"/>
                </a:moveTo>
                <a:lnTo>
                  <a:pt x="137657" y="137931"/>
                </a:lnTo>
                <a:lnTo>
                  <a:pt x="142082" y="135145"/>
                </a:lnTo>
                <a:lnTo>
                  <a:pt x="186019" y="113173"/>
                </a:lnTo>
                <a:lnTo>
                  <a:pt x="235718" y="97111"/>
                </a:lnTo>
                <a:lnTo>
                  <a:pt x="289811" y="87256"/>
                </a:lnTo>
                <a:lnTo>
                  <a:pt x="346930" y="83905"/>
                </a:lnTo>
                <a:lnTo>
                  <a:pt x="353010" y="83905"/>
                </a:lnTo>
                <a:lnTo>
                  <a:pt x="440096" y="92539"/>
                </a:lnTo>
                <a:lnTo>
                  <a:pt x="492756" y="105439"/>
                </a:lnTo>
                <a:lnTo>
                  <a:pt x="540568" y="123394"/>
                </a:lnTo>
                <a:lnTo>
                  <a:pt x="554182" y="130634"/>
                </a:lnTo>
                <a:lnTo>
                  <a:pt x="321743" y="130634"/>
                </a:lnTo>
                <a:lnTo>
                  <a:pt x="266582" y="137359"/>
                </a:lnTo>
                <a:lnTo>
                  <a:pt x="264445" y="137931"/>
                </a:lnTo>
                <a:close/>
              </a:path>
              <a:path w="681989" h="480694">
                <a:moveTo>
                  <a:pt x="587686" y="434369"/>
                </a:moveTo>
                <a:lnTo>
                  <a:pt x="391849" y="434369"/>
                </a:lnTo>
                <a:lnTo>
                  <a:pt x="453997" y="429859"/>
                </a:lnTo>
                <a:lnTo>
                  <a:pt x="511260" y="416827"/>
                </a:lnTo>
                <a:lnTo>
                  <a:pt x="560368" y="396421"/>
                </a:lnTo>
                <a:lnTo>
                  <a:pt x="599052" y="369715"/>
                </a:lnTo>
                <a:lnTo>
                  <a:pt x="625041" y="337783"/>
                </a:lnTo>
                <a:lnTo>
                  <a:pt x="636066" y="301700"/>
                </a:lnTo>
                <a:lnTo>
                  <a:pt x="631355" y="267023"/>
                </a:lnTo>
                <a:lnTo>
                  <a:pt x="583375" y="203519"/>
                </a:lnTo>
                <a:lnTo>
                  <a:pt x="543453" y="176923"/>
                </a:lnTo>
                <a:lnTo>
                  <a:pt x="495140" y="155254"/>
                </a:lnTo>
                <a:lnTo>
                  <a:pt x="440109" y="139626"/>
                </a:lnTo>
                <a:lnTo>
                  <a:pt x="380034" y="131157"/>
                </a:lnTo>
                <a:lnTo>
                  <a:pt x="321743" y="130634"/>
                </a:lnTo>
                <a:lnTo>
                  <a:pt x="554182" y="130634"/>
                </a:lnTo>
                <a:lnTo>
                  <a:pt x="618526" y="172166"/>
                </a:lnTo>
                <a:lnTo>
                  <a:pt x="647113" y="201831"/>
                </a:lnTo>
                <a:lnTo>
                  <a:pt x="667733" y="234248"/>
                </a:lnTo>
                <a:lnTo>
                  <a:pt x="681952" y="305032"/>
                </a:lnTo>
                <a:lnTo>
                  <a:pt x="673944" y="341776"/>
                </a:lnTo>
                <a:lnTo>
                  <a:pt x="656123" y="375366"/>
                </a:lnTo>
                <a:lnTo>
                  <a:pt x="629375" y="405264"/>
                </a:lnTo>
                <a:lnTo>
                  <a:pt x="594585" y="430931"/>
                </a:lnTo>
                <a:lnTo>
                  <a:pt x="587686" y="434369"/>
                </a:lnTo>
                <a:close/>
              </a:path>
              <a:path w="681989" h="480694">
                <a:moveTo>
                  <a:pt x="394282" y="480454"/>
                </a:moveTo>
                <a:lnTo>
                  <a:pt x="383131" y="480454"/>
                </a:lnTo>
                <a:lnTo>
                  <a:pt x="373595" y="480184"/>
                </a:lnTo>
                <a:lnTo>
                  <a:pt x="298609" y="471865"/>
                </a:lnTo>
                <a:lnTo>
                  <a:pt x="245965" y="458831"/>
                </a:lnTo>
                <a:lnTo>
                  <a:pt x="197676" y="440569"/>
                </a:lnTo>
                <a:lnTo>
                  <a:pt x="154771" y="417625"/>
                </a:lnTo>
                <a:lnTo>
                  <a:pt x="118281" y="390547"/>
                </a:lnTo>
                <a:lnTo>
                  <a:pt x="89235" y="359880"/>
                </a:lnTo>
                <a:lnTo>
                  <a:pt x="68665" y="326172"/>
                </a:lnTo>
                <a:lnTo>
                  <a:pt x="67463" y="323605"/>
                </a:lnTo>
                <a:lnTo>
                  <a:pt x="120346" y="323605"/>
                </a:lnTo>
                <a:lnTo>
                  <a:pt x="121517" y="326041"/>
                </a:lnTo>
                <a:lnTo>
                  <a:pt x="151162" y="357932"/>
                </a:lnTo>
                <a:lnTo>
                  <a:pt x="191669" y="385742"/>
                </a:lnTo>
                <a:lnTo>
                  <a:pt x="240998" y="408326"/>
                </a:lnTo>
                <a:lnTo>
                  <a:pt x="297110" y="424540"/>
                </a:lnTo>
                <a:lnTo>
                  <a:pt x="357965" y="433239"/>
                </a:lnTo>
                <a:lnTo>
                  <a:pt x="382677" y="434369"/>
                </a:lnTo>
                <a:lnTo>
                  <a:pt x="587686" y="434369"/>
                </a:lnTo>
                <a:lnTo>
                  <a:pt x="552637" y="451831"/>
                </a:lnTo>
                <a:lnTo>
                  <a:pt x="504418" y="467425"/>
                </a:lnTo>
                <a:lnTo>
                  <a:pt x="450813" y="477176"/>
                </a:lnTo>
                <a:lnTo>
                  <a:pt x="394282" y="480454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4948059" y="5388673"/>
            <a:ext cx="884555" cy="1249680"/>
          </a:xfrm>
          <a:custGeom>
            <a:avLst/>
            <a:gdLst/>
            <a:ahLst/>
            <a:cxnLst/>
            <a:rect l="l" t="t" r="r" b="b"/>
            <a:pathLst>
              <a:path w="884554" h="1249679">
                <a:moveTo>
                  <a:pt x="479183" y="990498"/>
                </a:moveTo>
                <a:lnTo>
                  <a:pt x="439305" y="983818"/>
                </a:lnTo>
                <a:lnTo>
                  <a:pt x="439305" y="1018908"/>
                </a:lnTo>
                <a:lnTo>
                  <a:pt x="407403" y="1209611"/>
                </a:lnTo>
                <a:lnTo>
                  <a:pt x="194576" y="1173988"/>
                </a:lnTo>
                <a:lnTo>
                  <a:pt x="226542" y="983284"/>
                </a:lnTo>
                <a:lnTo>
                  <a:pt x="439305" y="1018908"/>
                </a:lnTo>
                <a:lnTo>
                  <a:pt x="439305" y="983818"/>
                </a:lnTo>
                <a:lnTo>
                  <a:pt x="436130" y="983284"/>
                </a:lnTo>
                <a:lnTo>
                  <a:pt x="198081" y="943406"/>
                </a:lnTo>
                <a:lnTo>
                  <a:pt x="154698" y="1202397"/>
                </a:lnTo>
                <a:lnTo>
                  <a:pt x="435813" y="1249426"/>
                </a:lnTo>
                <a:lnTo>
                  <a:pt x="442480" y="1209611"/>
                </a:lnTo>
                <a:lnTo>
                  <a:pt x="479183" y="990498"/>
                </a:lnTo>
                <a:close/>
              </a:path>
              <a:path w="884554" h="1249679">
                <a:moveTo>
                  <a:pt x="884135" y="392176"/>
                </a:moveTo>
                <a:lnTo>
                  <a:pt x="884110" y="391604"/>
                </a:lnTo>
                <a:lnTo>
                  <a:pt x="882015" y="341896"/>
                </a:lnTo>
                <a:lnTo>
                  <a:pt x="872617" y="293497"/>
                </a:lnTo>
                <a:lnTo>
                  <a:pt x="855954" y="247027"/>
                </a:lnTo>
                <a:lnTo>
                  <a:pt x="849477" y="235000"/>
                </a:lnTo>
                <a:lnTo>
                  <a:pt x="849477" y="391604"/>
                </a:lnTo>
                <a:lnTo>
                  <a:pt x="849414" y="392176"/>
                </a:lnTo>
                <a:lnTo>
                  <a:pt x="844791" y="438556"/>
                </a:lnTo>
                <a:lnTo>
                  <a:pt x="834555" y="481736"/>
                </a:lnTo>
                <a:lnTo>
                  <a:pt x="818769" y="522249"/>
                </a:lnTo>
                <a:lnTo>
                  <a:pt x="797445" y="560082"/>
                </a:lnTo>
                <a:lnTo>
                  <a:pt x="770623" y="595185"/>
                </a:lnTo>
                <a:lnTo>
                  <a:pt x="738339" y="627557"/>
                </a:lnTo>
                <a:lnTo>
                  <a:pt x="700595" y="657148"/>
                </a:lnTo>
                <a:lnTo>
                  <a:pt x="657428" y="683920"/>
                </a:lnTo>
                <a:lnTo>
                  <a:pt x="608863" y="707859"/>
                </a:lnTo>
                <a:lnTo>
                  <a:pt x="564489" y="728776"/>
                </a:lnTo>
                <a:lnTo>
                  <a:pt x="529374" y="748080"/>
                </a:lnTo>
                <a:lnTo>
                  <a:pt x="486067" y="782434"/>
                </a:lnTo>
                <a:lnTo>
                  <a:pt x="464921" y="822528"/>
                </a:lnTo>
                <a:lnTo>
                  <a:pt x="448373" y="885786"/>
                </a:lnTo>
                <a:lnTo>
                  <a:pt x="258711" y="854049"/>
                </a:lnTo>
                <a:lnTo>
                  <a:pt x="276910" y="757809"/>
                </a:lnTo>
                <a:lnTo>
                  <a:pt x="291465" y="703224"/>
                </a:lnTo>
                <a:lnTo>
                  <a:pt x="315417" y="651713"/>
                </a:lnTo>
                <a:lnTo>
                  <a:pt x="366471" y="611200"/>
                </a:lnTo>
                <a:lnTo>
                  <a:pt x="408178" y="586371"/>
                </a:lnTo>
                <a:lnTo>
                  <a:pt x="460502" y="558571"/>
                </a:lnTo>
                <a:lnTo>
                  <a:pt x="490855" y="542036"/>
                </a:lnTo>
                <a:lnTo>
                  <a:pt x="538467" y="508482"/>
                </a:lnTo>
                <a:lnTo>
                  <a:pt x="569582" y="472630"/>
                </a:lnTo>
                <a:lnTo>
                  <a:pt x="589788" y="426554"/>
                </a:lnTo>
                <a:lnTo>
                  <a:pt x="598639" y="365150"/>
                </a:lnTo>
                <a:lnTo>
                  <a:pt x="594995" y="333362"/>
                </a:lnTo>
                <a:lnTo>
                  <a:pt x="584962" y="304304"/>
                </a:lnTo>
                <a:lnTo>
                  <a:pt x="568553" y="278066"/>
                </a:lnTo>
                <a:lnTo>
                  <a:pt x="547573" y="256082"/>
                </a:lnTo>
                <a:lnTo>
                  <a:pt x="540258" y="250875"/>
                </a:lnTo>
                <a:lnTo>
                  <a:pt x="523278" y="238772"/>
                </a:lnTo>
                <a:lnTo>
                  <a:pt x="495769" y="226199"/>
                </a:lnTo>
                <a:lnTo>
                  <a:pt x="465150" y="218414"/>
                </a:lnTo>
                <a:lnTo>
                  <a:pt x="420992" y="215557"/>
                </a:lnTo>
                <a:lnTo>
                  <a:pt x="380847" y="222415"/>
                </a:lnTo>
                <a:lnTo>
                  <a:pt x="344766" y="238963"/>
                </a:lnTo>
                <a:lnTo>
                  <a:pt x="312750" y="265163"/>
                </a:lnTo>
                <a:lnTo>
                  <a:pt x="284873" y="300990"/>
                </a:lnTo>
                <a:lnTo>
                  <a:pt x="261137" y="346417"/>
                </a:lnTo>
                <a:lnTo>
                  <a:pt x="241617" y="401408"/>
                </a:lnTo>
                <a:lnTo>
                  <a:pt x="43484" y="338531"/>
                </a:lnTo>
                <a:lnTo>
                  <a:pt x="64617" y="283997"/>
                </a:lnTo>
                <a:lnTo>
                  <a:pt x="89382" y="234759"/>
                </a:lnTo>
                <a:lnTo>
                  <a:pt x="117716" y="190881"/>
                </a:lnTo>
                <a:lnTo>
                  <a:pt x="149593" y="152425"/>
                </a:lnTo>
                <a:lnTo>
                  <a:pt x="184950" y="119468"/>
                </a:lnTo>
                <a:lnTo>
                  <a:pt x="223748" y="92062"/>
                </a:lnTo>
                <a:lnTo>
                  <a:pt x="267233" y="69176"/>
                </a:lnTo>
                <a:lnTo>
                  <a:pt x="312737" y="52057"/>
                </a:lnTo>
                <a:lnTo>
                  <a:pt x="360184" y="40716"/>
                </a:lnTo>
                <a:lnTo>
                  <a:pt x="409498" y="35153"/>
                </a:lnTo>
                <a:lnTo>
                  <a:pt x="460629" y="35407"/>
                </a:lnTo>
                <a:lnTo>
                  <a:pt x="513486" y="41478"/>
                </a:lnTo>
                <a:lnTo>
                  <a:pt x="566521" y="53073"/>
                </a:lnTo>
                <a:lnTo>
                  <a:pt x="615823" y="69494"/>
                </a:lnTo>
                <a:lnTo>
                  <a:pt x="661327" y="90678"/>
                </a:lnTo>
                <a:lnTo>
                  <a:pt x="702970" y="116598"/>
                </a:lnTo>
                <a:lnTo>
                  <a:pt x="740676" y="147231"/>
                </a:lnTo>
                <a:lnTo>
                  <a:pt x="774382" y="182524"/>
                </a:lnTo>
                <a:lnTo>
                  <a:pt x="802474" y="220713"/>
                </a:lnTo>
                <a:lnTo>
                  <a:pt x="824052" y="260769"/>
                </a:lnTo>
                <a:lnTo>
                  <a:pt x="839089" y="302653"/>
                </a:lnTo>
                <a:lnTo>
                  <a:pt x="847559" y="346290"/>
                </a:lnTo>
                <a:lnTo>
                  <a:pt x="849477" y="391604"/>
                </a:lnTo>
                <a:lnTo>
                  <a:pt x="849477" y="235000"/>
                </a:lnTo>
                <a:lnTo>
                  <a:pt x="800874" y="160235"/>
                </a:lnTo>
                <a:lnTo>
                  <a:pt x="769785" y="127076"/>
                </a:lnTo>
                <a:lnTo>
                  <a:pt x="735558" y="97650"/>
                </a:lnTo>
                <a:lnTo>
                  <a:pt x="698271" y="71970"/>
                </a:lnTo>
                <a:lnTo>
                  <a:pt x="657948" y="50088"/>
                </a:lnTo>
                <a:lnTo>
                  <a:pt x="622198" y="35153"/>
                </a:lnTo>
                <a:lnTo>
                  <a:pt x="568375" y="17741"/>
                </a:lnTo>
                <a:lnTo>
                  <a:pt x="519226" y="7340"/>
                </a:lnTo>
                <a:lnTo>
                  <a:pt x="470230" y="1346"/>
                </a:lnTo>
                <a:lnTo>
                  <a:pt x="422554" y="0"/>
                </a:lnTo>
                <a:lnTo>
                  <a:pt x="376250" y="3276"/>
                </a:lnTo>
                <a:lnTo>
                  <a:pt x="331368" y="11188"/>
                </a:lnTo>
                <a:lnTo>
                  <a:pt x="287959" y="23698"/>
                </a:lnTo>
                <a:lnTo>
                  <a:pt x="246303" y="40716"/>
                </a:lnTo>
                <a:lnTo>
                  <a:pt x="205778" y="62509"/>
                </a:lnTo>
                <a:lnTo>
                  <a:pt x="167754" y="88900"/>
                </a:lnTo>
                <a:lnTo>
                  <a:pt x="132803" y="120002"/>
                </a:lnTo>
                <a:lnTo>
                  <a:pt x="100939" y="155765"/>
                </a:lnTo>
                <a:lnTo>
                  <a:pt x="72212" y="196164"/>
                </a:lnTo>
                <a:lnTo>
                  <a:pt x="46647" y="241122"/>
                </a:lnTo>
                <a:lnTo>
                  <a:pt x="24269" y="290614"/>
                </a:lnTo>
                <a:lnTo>
                  <a:pt x="5143" y="344601"/>
                </a:lnTo>
                <a:lnTo>
                  <a:pt x="0" y="361048"/>
                </a:lnTo>
                <a:lnTo>
                  <a:pt x="265709" y="445325"/>
                </a:lnTo>
                <a:lnTo>
                  <a:pt x="270294" y="427685"/>
                </a:lnTo>
                <a:lnTo>
                  <a:pt x="278803" y="401408"/>
                </a:lnTo>
                <a:lnTo>
                  <a:pt x="314071" y="319544"/>
                </a:lnTo>
                <a:lnTo>
                  <a:pt x="343039" y="284276"/>
                </a:lnTo>
                <a:lnTo>
                  <a:pt x="376872" y="261416"/>
                </a:lnTo>
                <a:lnTo>
                  <a:pt x="415645" y="250875"/>
                </a:lnTo>
                <a:lnTo>
                  <a:pt x="459460" y="252552"/>
                </a:lnTo>
                <a:lnTo>
                  <a:pt x="505739" y="268554"/>
                </a:lnTo>
                <a:lnTo>
                  <a:pt x="541401" y="299593"/>
                </a:lnTo>
                <a:lnTo>
                  <a:pt x="561467" y="341896"/>
                </a:lnTo>
                <a:lnTo>
                  <a:pt x="564057" y="366598"/>
                </a:lnTo>
                <a:lnTo>
                  <a:pt x="564007" y="367322"/>
                </a:lnTo>
                <a:lnTo>
                  <a:pt x="556755" y="416140"/>
                </a:lnTo>
                <a:lnTo>
                  <a:pt x="540639" y="453669"/>
                </a:lnTo>
                <a:lnTo>
                  <a:pt x="514731" y="483285"/>
                </a:lnTo>
                <a:lnTo>
                  <a:pt x="472325" y="512787"/>
                </a:lnTo>
                <a:lnTo>
                  <a:pt x="389153" y="557326"/>
                </a:lnTo>
                <a:lnTo>
                  <a:pt x="344792" y="584022"/>
                </a:lnTo>
                <a:lnTo>
                  <a:pt x="311531" y="607949"/>
                </a:lnTo>
                <a:lnTo>
                  <a:pt x="272161" y="657148"/>
                </a:lnTo>
                <a:lnTo>
                  <a:pt x="256247" y="700112"/>
                </a:lnTo>
                <a:lnTo>
                  <a:pt x="241300" y="758405"/>
                </a:lnTo>
                <a:lnTo>
                  <a:pt x="227190" y="832408"/>
                </a:lnTo>
                <a:lnTo>
                  <a:pt x="218833" y="882446"/>
                </a:lnTo>
                <a:lnTo>
                  <a:pt x="476618" y="925601"/>
                </a:lnTo>
                <a:lnTo>
                  <a:pt x="479450" y="908507"/>
                </a:lnTo>
                <a:lnTo>
                  <a:pt x="484060" y="885786"/>
                </a:lnTo>
                <a:lnTo>
                  <a:pt x="496862" y="835964"/>
                </a:lnTo>
                <a:lnTo>
                  <a:pt x="523595" y="793965"/>
                </a:lnTo>
                <a:lnTo>
                  <a:pt x="575729" y="761911"/>
                </a:lnTo>
                <a:lnTo>
                  <a:pt x="622795" y="739546"/>
                </a:lnTo>
                <a:lnTo>
                  <a:pt x="675411" y="713562"/>
                </a:lnTo>
                <a:lnTo>
                  <a:pt x="722185" y="684390"/>
                </a:lnTo>
                <a:lnTo>
                  <a:pt x="763117" y="652068"/>
                </a:lnTo>
                <a:lnTo>
                  <a:pt x="798169" y="616623"/>
                </a:lnTo>
                <a:lnTo>
                  <a:pt x="827303" y="578078"/>
                </a:lnTo>
                <a:lnTo>
                  <a:pt x="850493" y="536473"/>
                </a:lnTo>
                <a:lnTo>
                  <a:pt x="867714" y="491858"/>
                </a:lnTo>
                <a:lnTo>
                  <a:pt x="878941" y="444233"/>
                </a:lnTo>
                <a:lnTo>
                  <a:pt x="884135" y="39217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3286010" y="2540481"/>
            <a:ext cx="663575" cy="1268730"/>
          </a:xfrm>
          <a:custGeom>
            <a:avLst/>
            <a:gdLst/>
            <a:ahLst/>
            <a:cxnLst/>
            <a:rect l="l" t="t" r="r" b="b"/>
            <a:pathLst>
              <a:path w="663575" h="1268729">
                <a:moveTo>
                  <a:pt x="547674" y="902589"/>
                </a:moveTo>
                <a:lnTo>
                  <a:pt x="508406" y="699452"/>
                </a:lnTo>
                <a:lnTo>
                  <a:pt x="508406" y="878941"/>
                </a:lnTo>
                <a:lnTo>
                  <a:pt x="375881" y="919200"/>
                </a:lnTo>
                <a:lnTo>
                  <a:pt x="46101" y="135089"/>
                </a:lnTo>
                <a:lnTo>
                  <a:pt x="346925" y="43649"/>
                </a:lnTo>
                <a:lnTo>
                  <a:pt x="508406" y="878941"/>
                </a:lnTo>
                <a:lnTo>
                  <a:pt x="508406" y="699452"/>
                </a:lnTo>
                <a:lnTo>
                  <a:pt x="381635" y="43649"/>
                </a:lnTo>
                <a:lnTo>
                  <a:pt x="373202" y="0"/>
                </a:lnTo>
                <a:lnTo>
                  <a:pt x="0" y="113461"/>
                </a:lnTo>
                <a:lnTo>
                  <a:pt x="2019" y="118325"/>
                </a:lnTo>
                <a:lnTo>
                  <a:pt x="356374" y="960767"/>
                </a:lnTo>
                <a:lnTo>
                  <a:pt x="493077" y="919200"/>
                </a:lnTo>
                <a:lnTo>
                  <a:pt x="547674" y="902589"/>
                </a:lnTo>
                <a:close/>
              </a:path>
              <a:path w="663575" h="1268729">
                <a:moveTo>
                  <a:pt x="662990" y="1195654"/>
                </a:moveTo>
                <a:lnTo>
                  <a:pt x="620496" y="1055776"/>
                </a:lnTo>
                <a:lnTo>
                  <a:pt x="620496" y="1172933"/>
                </a:lnTo>
                <a:lnTo>
                  <a:pt x="445477" y="1226146"/>
                </a:lnTo>
                <a:lnTo>
                  <a:pt x="392264" y="1051115"/>
                </a:lnTo>
                <a:lnTo>
                  <a:pt x="567283" y="997915"/>
                </a:lnTo>
                <a:lnTo>
                  <a:pt x="620496" y="1172933"/>
                </a:lnTo>
                <a:lnTo>
                  <a:pt x="620496" y="1055776"/>
                </a:lnTo>
                <a:lnTo>
                  <a:pt x="602919" y="997915"/>
                </a:lnTo>
                <a:lnTo>
                  <a:pt x="590016" y="955408"/>
                </a:lnTo>
                <a:lnTo>
                  <a:pt x="349707" y="1028395"/>
                </a:lnTo>
                <a:lnTo>
                  <a:pt x="422744" y="1268691"/>
                </a:lnTo>
                <a:lnTo>
                  <a:pt x="562724" y="1226146"/>
                </a:lnTo>
                <a:lnTo>
                  <a:pt x="662990" y="1195654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3124847" y="5666244"/>
            <a:ext cx="1128395" cy="1242695"/>
          </a:xfrm>
          <a:custGeom>
            <a:avLst/>
            <a:gdLst/>
            <a:ahLst/>
            <a:cxnLst/>
            <a:rect l="l" t="t" r="r" b="b"/>
            <a:pathLst>
              <a:path w="1128395" h="1242695">
                <a:moveTo>
                  <a:pt x="742543" y="905103"/>
                </a:moveTo>
                <a:lnTo>
                  <a:pt x="739711" y="899312"/>
                </a:lnTo>
                <a:lnTo>
                  <a:pt x="254685" y="733412"/>
                </a:lnTo>
                <a:lnTo>
                  <a:pt x="248894" y="736257"/>
                </a:lnTo>
                <a:lnTo>
                  <a:pt x="240093" y="761923"/>
                </a:lnTo>
                <a:lnTo>
                  <a:pt x="242938" y="767778"/>
                </a:lnTo>
                <a:lnTo>
                  <a:pt x="248285" y="769581"/>
                </a:lnTo>
                <a:lnTo>
                  <a:pt x="727964" y="933678"/>
                </a:lnTo>
                <a:lnTo>
                  <a:pt x="733755" y="930833"/>
                </a:lnTo>
                <a:lnTo>
                  <a:pt x="742543" y="905103"/>
                </a:lnTo>
                <a:close/>
              </a:path>
              <a:path w="1128395" h="1242695">
                <a:moveTo>
                  <a:pt x="808151" y="713308"/>
                </a:moveTo>
                <a:lnTo>
                  <a:pt x="805307" y="707517"/>
                </a:lnTo>
                <a:lnTo>
                  <a:pt x="320281" y="541616"/>
                </a:lnTo>
                <a:lnTo>
                  <a:pt x="314490" y="544461"/>
                </a:lnTo>
                <a:lnTo>
                  <a:pt x="305701" y="570141"/>
                </a:lnTo>
                <a:lnTo>
                  <a:pt x="308546" y="575983"/>
                </a:lnTo>
                <a:lnTo>
                  <a:pt x="313893" y="577786"/>
                </a:lnTo>
                <a:lnTo>
                  <a:pt x="793572" y="741883"/>
                </a:lnTo>
                <a:lnTo>
                  <a:pt x="799350" y="738987"/>
                </a:lnTo>
                <a:lnTo>
                  <a:pt x="808151" y="713308"/>
                </a:lnTo>
                <a:close/>
              </a:path>
              <a:path w="1128395" h="1242695">
                <a:moveTo>
                  <a:pt x="873760" y="521512"/>
                </a:moveTo>
                <a:lnTo>
                  <a:pt x="870915" y="515670"/>
                </a:lnTo>
                <a:lnTo>
                  <a:pt x="865568" y="513867"/>
                </a:lnTo>
                <a:lnTo>
                  <a:pt x="385889" y="349770"/>
                </a:lnTo>
                <a:lnTo>
                  <a:pt x="380098" y="352666"/>
                </a:lnTo>
                <a:lnTo>
                  <a:pt x="371309" y="378345"/>
                </a:lnTo>
                <a:lnTo>
                  <a:pt x="374142" y="384187"/>
                </a:lnTo>
                <a:lnTo>
                  <a:pt x="859167" y="550087"/>
                </a:lnTo>
                <a:lnTo>
                  <a:pt x="864958" y="547192"/>
                </a:lnTo>
                <a:lnTo>
                  <a:pt x="873760" y="521512"/>
                </a:lnTo>
                <a:close/>
              </a:path>
              <a:path w="1128395" h="1242695">
                <a:moveTo>
                  <a:pt x="1127950" y="300380"/>
                </a:moveTo>
                <a:lnTo>
                  <a:pt x="1121257" y="275628"/>
                </a:lnTo>
                <a:lnTo>
                  <a:pt x="1105750" y="255168"/>
                </a:lnTo>
                <a:lnTo>
                  <a:pt x="1088885" y="245325"/>
                </a:lnTo>
                <a:lnTo>
                  <a:pt x="1088885" y="303161"/>
                </a:lnTo>
                <a:lnTo>
                  <a:pt x="1087450" y="314109"/>
                </a:lnTo>
                <a:lnTo>
                  <a:pt x="789736" y="1184402"/>
                </a:lnTo>
                <a:lnTo>
                  <a:pt x="784199" y="1193939"/>
                </a:lnTo>
                <a:lnTo>
                  <a:pt x="775716" y="1200378"/>
                </a:lnTo>
                <a:lnTo>
                  <a:pt x="765429" y="1203159"/>
                </a:lnTo>
                <a:lnTo>
                  <a:pt x="754507" y="1201724"/>
                </a:lnTo>
                <a:lnTo>
                  <a:pt x="57810" y="963383"/>
                </a:lnTo>
                <a:lnTo>
                  <a:pt x="48272" y="957846"/>
                </a:lnTo>
                <a:lnTo>
                  <a:pt x="41833" y="949350"/>
                </a:lnTo>
                <a:lnTo>
                  <a:pt x="39052" y="939050"/>
                </a:lnTo>
                <a:lnTo>
                  <a:pt x="40487" y="928103"/>
                </a:lnTo>
                <a:lnTo>
                  <a:pt x="338201" y="57797"/>
                </a:lnTo>
                <a:lnTo>
                  <a:pt x="343776" y="48285"/>
                </a:lnTo>
                <a:lnTo>
                  <a:pt x="352259" y="41846"/>
                </a:lnTo>
                <a:lnTo>
                  <a:pt x="362546" y="39052"/>
                </a:lnTo>
                <a:lnTo>
                  <a:pt x="373494" y="40474"/>
                </a:lnTo>
                <a:lnTo>
                  <a:pt x="513880" y="88493"/>
                </a:lnTo>
                <a:lnTo>
                  <a:pt x="496671" y="138696"/>
                </a:lnTo>
                <a:lnTo>
                  <a:pt x="489953" y="140385"/>
                </a:lnTo>
                <a:lnTo>
                  <a:pt x="478726" y="144805"/>
                </a:lnTo>
                <a:lnTo>
                  <a:pt x="469087" y="151739"/>
                </a:lnTo>
                <a:lnTo>
                  <a:pt x="461403" y="160845"/>
                </a:lnTo>
                <a:lnTo>
                  <a:pt x="456082" y="171805"/>
                </a:lnTo>
                <a:lnTo>
                  <a:pt x="453580" y="190919"/>
                </a:lnTo>
                <a:lnTo>
                  <a:pt x="453707" y="191350"/>
                </a:lnTo>
                <a:lnTo>
                  <a:pt x="458457" y="208915"/>
                </a:lnTo>
                <a:lnTo>
                  <a:pt x="469709" y="223786"/>
                </a:lnTo>
                <a:lnTo>
                  <a:pt x="486346" y="233527"/>
                </a:lnTo>
                <a:lnTo>
                  <a:pt x="505472" y="236029"/>
                </a:lnTo>
                <a:lnTo>
                  <a:pt x="523481" y="231165"/>
                </a:lnTo>
                <a:lnTo>
                  <a:pt x="538353" y="219913"/>
                </a:lnTo>
                <a:lnTo>
                  <a:pt x="548081" y="203263"/>
                </a:lnTo>
                <a:lnTo>
                  <a:pt x="548106" y="203098"/>
                </a:lnTo>
                <a:lnTo>
                  <a:pt x="550583" y="191350"/>
                </a:lnTo>
                <a:lnTo>
                  <a:pt x="550557" y="190919"/>
                </a:lnTo>
                <a:lnTo>
                  <a:pt x="550100" y="179438"/>
                </a:lnTo>
                <a:lnTo>
                  <a:pt x="546735" y="168059"/>
                </a:lnTo>
                <a:lnTo>
                  <a:pt x="540537" y="157708"/>
                </a:lnTo>
                <a:lnTo>
                  <a:pt x="536219" y="152247"/>
                </a:lnTo>
                <a:lnTo>
                  <a:pt x="553427" y="102044"/>
                </a:lnTo>
                <a:lnTo>
                  <a:pt x="702068" y="152895"/>
                </a:lnTo>
                <a:lnTo>
                  <a:pt x="684860" y="203098"/>
                </a:lnTo>
                <a:lnTo>
                  <a:pt x="678141" y="204800"/>
                </a:lnTo>
                <a:lnTo>
                  <a:pt x="666915" y="209181"/>
                </a:lnTo>
                <a:lnTo>
                  <a:pt x="643534" y="241782"/>
                </a:lnTo>
                <a:lnTo>
                  <a:pt x="641781" y="255168"/>
                </a:lnTo>
                <a:lnTo>
                  <a:pt x="641896" y="255714"/>
                </a:lnTo>
                <a:lnTo>
                  <a:pt x="646645" y="273265"/>
                </a:lnTo>
                <a:lnTo>
                  <a:pt x="657898" y="288137"/>
                </a:lnTo>
                <a:lnTo>
                  <a:pt x="674535" y="297878"/>
                </a:lnTo>
                <a:lnTo>
                  <a:pt x="693648" y="300380"/>
                </a:lnTo>
                <a:lnTo>
                  <a:pt x="711644" y="295503"/>
                </a:lnTo>
                <a:lnTo>
                  <a:pt x="726516" y="284264"/>
                </a:lnTo>
                <a:lnTo>
                  <a:pt x="736269" y="267614"/>
                </a:lnTo>
                <a:lnTo>
                  <a:pt x="736295" y="267449"/>
                </a:lnTo>
                <a:lnTo>
                  <a:pt x="738759" y="255714"/>
                </a:lnTo>
                <a:lnTo>
                  <a:pt x="738733" y="255168"/>
                </a:lnTo>
                <a:lnTo>
                  <a:pt x="738276" y="243814"/>
                </a:lnTo>
                <a:lnTo>
                  <a:pt x="734898" y="232422"/>
                </a:lnTo>
                <a:lnTo>
                  <a:pt x="728726" y="222059"/>
                </a:lnTo>
                <a:lnTo>
                  <a:pt x="724408" y="216598"/>
                </a:lnTo>
                <a:lnTo>
                  <a:pt x="741616" y="166395"/>
                </a:lnTo>
                <a:lnTo>
                  <a:pt x="890257" y="217246"/>
                </a:lnTo>
                <a:lnTo>
                  <a:pt x="873048" y="267449"/>
                </a:lnTo>
                <a:lnTo>
                  <a:pt x="866330" y="269151"/>
                </a:lnTo>
                <a:lnTo>
                  <a:pt x="855078" y="273532"/>
                </a:lnTo>
                <a:lnTo>
                  <a:pt x="829957" y="319646"/>
                </a:lnTo>
                <a:lnTo>
                  <a:pt x="830072" y="320065"/>
                </a:lnTo>
                <a:lnTo>
                  <a:pt x="834834" y="337654"/>
                </a:lnTo>
                <a:lnTo>
                  <a:pt x="846074" y="352513"/>
                </a:lnTo>
                <a:lnTo>
                  <a:pt x="862723" y="362229"/>
                </a:lnTo>
                <a:lnTo>
                  <a:pt x="881837" y="364731"/>
                </a:lnTo>
                <a:lnTo>
                  <a:pt x="899833" y="359879"/>
                </a:lnTo>
                <a:lnTo>
                  <a:pt x="914704" y="348627"/>
                </a:lnTo>
                <a:lnTo>
                  <a:pt x="924445" y="331965"/>
                </a:lnTo>
                <a:lnTo>
                  <a:pt x="926947" y="320065"/>
                </a:lnTo>
                <a:lnTo>
                  <a:pt x="926922" y="319646"/>
                </a:lnTo>
                <a:lnTo>
                  <a:pt x="926452" y="308165"/>
                </a:lnTo>
                <a:lnTo>
                  <a:pt x="923086" y="296786"/>
                </a:lnTo>
                <a:lnTo>
                  <a:pt x="916914" y="286461"/>
                </a:lnTo>
                <a:lnTo>
                  <a:pt x="912596" y="281000"/>
                </a:lnTo>
                <a:lnTo>
                  <a:pt x="929754" y="230797"/>
                </a:lnTo>
                <a:lnTo>
                  <a:pt x="1070190" y="278815"/>
                </a:lnTo>
                <a:lnTo>
                  <a:pt x="1088885" y="303161"/>
                </a:lnTo>
                <a:lnTo>
                  <a:pt x="1088885" y="245325"/>
                </a:lnTo>
                <a:lnTo>
                  <a:pt x="1082814" y="241782"/>
                </a:lnTo>
                <a:lnTo>
                  <a:pt x="1050747" y="230797"/>
                </a:lnTo>
                <a:lnTo>
                  <a:pt x="942428" y="193713"/>
                </a:lnTo>
                <a:lnTo>
                  <a:pt x="947039" y="180213"/>
                </a:lnTo>
                <a:lnTo>
                  <a:pt x="952804" y="163385"/>
                </a:lnTo>
                <a:lnTo>
                  <a:pt x="953897" y="155181"/>
                </a:lnTo>
                <a:lnTo>
                  <a:pt x="951814" y="147447"/>
                </a:lnTo>
                <a:lnTo>
                  <a:pt x="946975" y="141046"/>
                </a:lnTo>
                <a:lnTo>
                  <a:pt x="939800" y="136842"/>
                </a:lnTo>
                <a:lnTo>
                  <a:pt x="931595" y="135775"/>
                </a:lnTo>
                <a:lnTo>
                  <a:pt x="923861" y="137883"/>
                </a:lnTo>
                <a:lnTo>
                  <a:pt x="917460" y="142722"/>
                </a:lnTo>
                <a:lnTo>
                  <a:pt x="913257" y="149898"/>
                </a:lnTo>
                <a:lnTo>
                  <a:pt x="902868" y="180213"/>
                </a:lnTo>
                <a:lnTo>
                  <a:pt x="862482" y="166395"/>
                </a:lnTo>
                <a:lnTo>
                  <a:pt x="754240" y="129362"/>
                </a:lnTo>
                <a:lnTo>
                  <a:pt x="758875" y="115811"/>
                </a:lnTo>
                <a:lnTo>
                  <a:pt x="764616" y="99034"/>
                </a:lnTo>
                <a:lnTo>
                  <a:pt x="765708" y="90830"/>
                </a:lnTo>
                <a:lnTo>
                  <a:pt x="763625" y="83083"/>
                </a:lnTo>
                <a:lnTo>
                  <a:pt x="758786" y="76682"/>
                </a:lnTo>
                <a:lnTo>
                  <a:pt x="751611" y="72491"/>
                </a:lnTo>
                <a:lnTo>
                  <a:pt x="743407" y="71424"/>
                </a:lnTo>
                <a:lnTo>
                  <a:pt x="735672" y="73520"/>
                </a:lnTo>
                <a:lnTo>
                  <a:pt x="729272" y="78359"/>
                </a:lnTo>
                <a:lnTo>
                  <a:pt x="725068" y="85496"/>
                </a:lnTo>
                <a:lnTo>
                  <a:pt x="714743" y="115811"/>
                </a:lnTo>
                <a:lnTo>
                  <a:pt x="674458" y="102044"/>
                </a:lnTo>
                <a:lnTo>
                  <a:pt x="566102" y="65011"/>
                </a:lnTo>
                <a:lnTo>
                  <a:pt x="570738" y="51460"/>
                </a:lnTo>
                <a:lnTo>
                  <a:pt x="576478" y="34696"/>
                </a:lnTo>
                <a:lnTo>
                  <a:pt x="577545" y="26454"/>
                </a:lnTo>
                <a:lnTo>
                  <a:pt x="575449" y="18707"/>
                </a:lnTo>
                <a:lnTo>
                  <a:pt x="570598" y="12319"/>
                </a:lnTo>
                <a:lnTo>
                  <a:pt x="563422" y="8140"/>
                </a:lnTo>
                <a:lnTo>
                  <a:pt x="555218" y="7073"/>
                </a:lnTo>
                <a:lnTo>
                  <a:pt x="547497" y="9156"/>
                </a:lnTo>
                <a:lnTo>
                  <a:pt x="541108" y="13982"/>
                </a:lnTo>
                <a:lnTo>
                  <a:pt x="536930" y="21145"/>
                </a:lnTo>
                <a:lnTo>
                  <a:pt x="526554" y="51460"/>
                </a:lnTo>
                <a:lnTo>
                  <a:pt x="490283" y="39052"/>
                </a:lnTo>
                <a:lnTo>
                  <a:pt x="386168" y="3441"/>
                </a:lnTo>
                <a:lnTo>
                  <a:pt x="359803" y="0"/>
                </a:lnTo>
                <a:lnTo>
                  <a:pt x="335026" y="6705"/>
                </a:lnTo>
                <a:lnTo>
                  <a:pt x="314553" y="22199"/>
                </a:lnTo>
                <a:lnTo>
                  <a:pt x="301167" y="45123"/>
                </a:lnTo>
                <a:lnTo>
                  <a:pt x="3454" y="915479"/>
                </a:lnTo>
                <a:lnTo>
                  <a:pt x="0" y="941806"/>
                </a:lnTo>
                <a:lnTo>
                  <a:pt x="6692" y="966584"/>
                </a:lnTo>
                <a:lnTo>
                  <a:pt x="22186" y="987056"/>
                </a:lnTo>
                <a:lnTo>
                  <a:pt x="45135" y="1000480"/>
                </a:lnTo>
                <a:lnTo>
                  <a:pt x="741832" y="1238758"/>
                </a:lnTo>
                <a:lnTo>
                  <a:pt x="768159" y="1242212"/>
                </a:lnTo>
                <a:lnTo>
                  <a:pt x="792937" y="1235519"/>
                </a:lnTo>
                <a:lnTo>
                  <a:pt x="823277" y="1203159"/>
                </a:lnTo>
                <a:lnTo>
                  <a:pt x="1124546" y="326771"/>
                </a:lnTo>
                <a:lnTo>
                  <a:pt x="1127607" y="303161"/>
                </a:lnTo>
                <a:lnTo>
                  <a:pt x="1127950" y="300380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3796004" y="1583016"/>
            <a:ext cx="1285240" cy="1280795"/>
          </a:xfrm>
          <a:custGeom>
            <a:avLst/>
            <a:gdLst/>
            <a:ahLst/>
            <a:cxnLst/>
            <a:rect l="l" t="t" r="r" b="b"/>
            <a:pathLst>
              <a:path w="1285239" h="1280795">
                <a:moveTo>
                  <a:pt x="431812" y="634682"/>
                </a:moveTo>
                <a:lnTo>
                  <a:pt x="389966" y="604672"/>
                </a:lnTo>
                <a:lnTo>
                  <a:pt x="389966" y="641565"/>
                </a:lnTo>
                <a:lnTo>
                  <a:pt x="310870" y="751852"/>
                </a:lnTo>
                <a:lnTo>
                  <a:pt x="200583" y="672757"/>
                </a:lnTo>
                <a:lnTo>
                  <a:pt x="279679" y="562470"/>
                </a:lnTo>
                <a:lnTo>
                  <a:pt x="389966" y="641565"/>
                </a:lnTo>
                <a:lnTo>
                  <a:pt x="389966" y="604672"/>
                </a:lnTo>
                <a:lnTo>
                  <a:pt x="331127" y="562470"/>
                </a:lnTo>
                <a:lnTo>
                  <a:pt x="272796" y="520623"/>
                </a:lnTo>
                <a:lnTo>
                  <a:pt x="158737" y="679640"/>
                </a:lnTo>
                <a:lnTo>
                  <a:pt x="317754" y="793699"/>
                </a:lnTo>
                <a:lnTo>
                  <a:pt x="347764" y="751852"/>
                </a:lnTo>
                <a:lnTo>
                  <a:pt x="431812" y="634682"/>
                </a:lnTo>
                <a:close/>
              </a:path>
              <a:path w="1285239" h="1280795">
                <a:moveTo>
                  <a:pt x="596836" y="404596"/>
                </a:moveTo>
                <a:lnTo>
                  <a:pt x="554990" y="374586"/>
                </a:lnTo>
                <a:lnTo>
                  <a:pt x="554990" y="411480"/>
                </a:lnTo>
                <a:lnTo>
                  <a:pt x="475894" y="521766"/>
                </a:lnTo>
                <a:lnTo>
                  <a:pt x="365607" y="442671"/>
                </a:lnTo>
                <a:lnTo>
                  <a:pt x="444703" y="332384"/>
                </a:lnTo>
                <a:lnTo>
                  <a:pt x="554990" y="411480"/>
                </a:lnTo>
                <a:lnTo>
                  <a:pt x="554990" y="374586"/>
                </a:lnTo>
                <a:lnTo>
                  <a:pt x="496163" y="332384"/>
                </a:lnTo>
                <a:lnTo>
                  <a:pt x="437819" y="290537"/>
                </a:lnTo>
                <a:lnTo>
                  <a:pt x="323761" y="449554"/>
                </a:lnTo>
                <a:lnTo>
                  <a:pt x="482777" y="563613"/>
                </a:lnTo>
                <a:lnTo>
                  <a:pt x="512787" y="521766"/>
                </a:lnTo>
                <a:lnTo>
                  <a:pt x="596836" y="404596"/>
                </a:lnTo>
                <a:close/>
              </a:path>
              <a:path w="1285239" h="1280795">
                <a:moveTo>
                  <a:pt x="661898" y="799706"/>
                </a:moveTo>
                <a:lnTo>
                  <a:pt x="620052" y="769696"/>
                </a:lnTo>
                <a:lnTo>
                  <a:pt x="620052" y="806589"/>
                </a:lnTo>
                <a:lnTo>
                  <a:pt x="540956" y="916876"/>
                </a:lnTo>
                <a:lnTo>
                  <a:pt x="430669" y="837780"/>
                </a:lnTo>
                <a:lnTo>
                  <a:pt x="509765" y="727494"/>
                </a:lnTo>
                <a:lnTo>
                  <a:pt x="620052" y="806589"/>
                </a:lnTo>
                <a:lnTo>
                  <a:pt x="620052" y="769696"/>
                </a:lnTo>
                <a:lnTo>
                  <a:pt x="561213" y="727494"/>
                </a:lnTo>
                <a:lnTo>
                  <a:pt x="502881" y="685647"/>
                </a:lnTo>
                <a:lnTo>
                  <a:pt x="388823" y="844664"/>
                </a:lnTo>
                <a:lnTo>
                  <a:pt x="547839" y="958723"/>
                </a:lnTo>
                <a:lnTo>
                  <a:pt x="577850" y="916876"/>
                </a:lnTo>
                <a:lnTo>
                  <a:pt x="661898" y="799706"/>
                </a:lnTo>
                <a:close/>
              </a:path>
              <a:path w="1285239" h="1280795">
                <a:moveTo>
                  <a:pt x="826871" y="569620"/>
                </a:moveTo>
                <a:lnTo>
                  <a:pt x="785075" y="539635"/>
                </a:lnTo>
                <a:lnTo>
                  <a:pt x="785075" y="576503"/>
                </a:lnTo>
                <a:lnTo>
                  <a:pt x="705980" y="686790"/>
                </a:lnTo>
                <a:lnTo>
                  <a:pt x="595630" y="607695"/>
                </a:lnTo>
                <a:lnTo>
                  <a:pt x="674789" y="497408"/>
                </a:lnTo>
                <a:lnTo>
                  <a:pt x="785075" y="576503"/>
                </a:lnTo>
                <a:lnTo>
                  <a:pt x="785075" y="539635"/>
                </a:lnTo>
                <a:lnTo>
                  <a:pt x="726224" y="497408"/>
                </a:lnTo>
                <a:lnTo>
                  <a:pt x="667905" y="455561"/>
                </a:lnTo>
                <a:lnTo>
                  <a:pt x="553847" y="614578"/>
                </a:lnTo>
                <a:lnTo>
                  <a:pt x="712863" y="728637"/>
                </a:lnTo>
                <a:lnTo>
                  <a:pt x="742861" y="686790"/>
                </a:lnTo>
                <a:lnTo>
                  <a:pt x="826871" y="569620"/>
                </a:lnTo>
                <a:close/>
              </a:path>
              <a:path w="1285239" h="1280795">
                <a:moveTo>
                  <a:pt x="891984" y="964679"/>
                </a:moveTo>
                <a:lnTo>
                  <a:pt x="850138" y="934694"/>
                </a:lnTo>
                <a:lnTo>
                  <a:pt x="850138" y="971562"/>
                </a:lnTo>
                <a:lnTo>
                  <a:pt x="771042" y="1081900"/>
                </a:lnTo>
                <a:lnTo>
                  <a:pt x="660755" y="1002804"/>
                </a:lnTo>
                <a:lnTo>
                  <a:pt x="739851" y="892467"/>
                </a:lnTo>
                <a:lnTo>
                  <a:pt x="850138" y="971562"/>
                </a:lnTo>
                <a:lnTo>
                  <a:pt x="850138" y="934694"/>
                </a:lnTo>
                <a:lnTo>
                  <a:pt x="791248" y="892467"/>
                </a:lnTo>
                <a:lnTo>
                  <a:pt x="732967" y="850671"/>
                </a:lnTo>
                <a:lnTo>
                  <a:pt x="618909" y="1009688"/>
                </a:lnTo>
                <a:lnTo>
                  <a:pt x="777925" y="1123696"/>
                </a:lnTo>
                <a:lnTo>
                  <a:pt x="807897" y="1081900"/>
                </a:lnTo>
                <a:lnTo>
                  <a:pt x="891984" y="964679"/>
                </a:lnTo>
                <a:close/>
              </a:path>
              <a:path w="1285239" h="1280795">
                <a:moveTo>
                  <a:pt x="1056957" y="734644"/>
                </a:moveTo>
                <a:lnTo>
                  <a:pt x="1015161" y="704659"/>
                </a:lnTo>
                <a:lnTo>
                  <a:pt x="1015161" y="741527"/>
                </a:lnTo>
                <a:lnTo>
                  <a:pt x="936015" y="851827"/>
                </a:lnTo>
                <a:lnTo>
                  <a:pt x="825715" y="772718"/>
                </a:lnTo>
                <a:lnTo>
                  <a:pt x="904875" y="662432"/>
                </a:lnTo>
                <a:lnTo>
                  <a:pt x="1015161" y="741527"/>
                </a:lnTo>
                <a:lnTo>
                  <a:pt x="1015161" y="704659"/>
                </a:lnTo>
                <a:lnTo>
                  <a:pt x="956310" y="662432"/>
                </a:lnTo>
                <a:lnTo>
                  <a:pt x="897991" y="620585"/>
                </a:lnTo>
                <a:lnTo>
                  <a:pt x="783932" y="779602"/>
                </a:lnTo>
                <a:lnTo>
                  <a:pt x="942949" y="893610"/>
                </a:lnTo>
                <a:lnTo>
                  <a:pt x="972921" y="851827"/>
                </a:lnTo>
                <a:lnTo>
                  <a:pt x="1056957" y="734644"/>
                </a:lnTo>
                <a:close/>
              </a:path>
              <a:path w="1285239" h="1280795">
                <a:moveTo>
                  <a:pt x="1285227" y="617626"/>
                </a:moveTo>
                <a:lnTo>
                  <a:pt x="1276731" y="594741"/>
                </a:lnTo>
                <a:lnTo>
                  <a:pt x="1259509" y="576237"/>
                </a:lnTo>
                <a:lnTo>
                  <a:pt x="1251699" y="570636"/>
                </a:lnTo>
                <a:lnTo>
                  <a:pt x="1251699" y="623189"/>
                </a:lnTo>
                <a:lnTo>
                  <a:pt x="1251610" y="626376"/>
                </a:lnTo>
                <a:lnTo>
                  <a:pt x="1251546" y="628777"/>
                </a:lnTo>
                <a:lnTo>
                  <a:pt x="1251394" y="634555"/>
                </a:lnTo>
                <a:lnTo>
                  <a:pt x="1246555" y="645274"/>
                </a:lnTo>
                <a:lnTo>
                  <a:pt x="823645" y="1234973"/>
                </a:lnTo>
                <a:lnTo>
                  <a:pt x="815009" y="1242999"/>
                </a:lnTo>
                <a:lnTo>
                  <a:pt x="804329" y="1246936"/>
                </a:lnTo>
                <a:lnTo>
                  <a:pt x="792937" y="1246593"/>
                </a:lnTo>
                <a:lnTo>
                  <a:pt x="782180" y="1241742"/>
                </a:lnTo>
                <a:lnTo>
                  <a:pt x="45491" y="713397"/>
                </a:lnTo>
                <a:lnTo>
                  <a:pt x="37490" y="704799"/>
                </a:lnTo>
                <a:lnTo>
                  <a:pt x="33540" y="694131"/>
                </a:lnTo>
                <a:lnTo>
                  <a:pt x="33858" y="682752"/>
                </a:lnTo>
                <a:lnTo>
                  <a:pt x="38671" y="671995"/>
                </a:lnTo>
                <a:lnTo>
                  <a:pt x="461632" y="82308"/>
                </a:lnTo>
                <a:lnTo>
                  <a:pt x="470242" y="74295"/>
                </a:lnTo>
                <a:lnTo>
                  <a:pt x="480898" y="70345"/>
                </a:lnTo>
                <a:lnTo>
                  <a:pt x="492264" y="70662"/>
                </a:lnTo>
                <a:lnTo>
                  <a:pt x="502996" y="75476"/>
                </a:lnTo>
                <a:lnTo>
                  <a:pt x="565315" y="120154"/>
                </a:lnTo>
                <a:lnTo>
                  <a:pt x="526859" y="173748"/>
                </a:lnTo>
                <a:lnTo>
                  <a:pt x="517245" y="195186"/>
                </a:lnTo>
                <a:lnTo>
                  <a:pt x="524510" y="239217"/>
                </a:lnTo>
                <a:lnTo>
                  <a:pt x="600938" y="299770"/>
                </a:lnTo>
                <a:lnTo>
                  <a:pt x="645083" y="310070"/>
                </a:lnTo>
                <a:lnTo>
                  <a:pt x="666381" y="302171"/>
                </a:lnTo>
                <a:lnTo>
                  <a:pt x="683590" y="286169"/>
                </a:lnTo>
                <a:lnTo>
                  <a:pt x="690486" y="276555"/>
                </a:lnTo>
                <a:lnTo>
                  <a:pt x="722045" y="232575"/>
                </a:lnTo>
                <a:lnTo>
                  <a:pt x="1020737" y="446773"/>
                </a:lnTo>
                <a:lnTo>
                  <a:pt x="982281" y="500354"/>
                </a:lnTo>
                <a:lnTo>
                  <a:pt x="972629" y="521792"/>
                </a:lnTo>
                <a:lnTo>
                  <a:pt x="979881" y="565823"/>
                </a:lnTo>
                <a:lnTo>
                  <a:pt x="1056297" y="626376"/>
                </a:lnTo>
                <a:lnTo>
                  <a:pt x="1100455" y="636663"/>
                </a:lnTo>
                <a:lnTo>
                  <a:pt x="1121765" y="628777"/>
                </a:lnTo>
                <a:lnTo>
                  <a:pt x="1138999" y="612775"/>
                </a:lnTo>
                <a:lnTo>
                  <a:pt x="1145895" y="603161"/>
                </a:lnTo>
                <a:lnTo>
                  <a:pt x="1177404" y="559193"/>
                </a:lnTo>
                <a:lnTo>
                  <a:pt x="1239672" y="603872"/>
                </a:lnTo>
                <a:lnTo>
                  <a:pt x="1247724" y="612508"/>
                </a:lnTo>
                <a:lnTo>
                  <a:pt x="1247825" y="612775"/>
                </a:lnTo>
                <a:lnTo>
                  <a:pt x="1251699" y="623189"/>
                </a:lnTo>
                <a:lnTo>
                  <a:pt x="1251699" y="570636"/>
                </a:lnTo>
                <a:lnTo>
                  <a:pt x="1235760" y="559193"/>
                </a:lnTo>
                <a:lnTo>
                  <a:pt x="1197229" y="531545"/>
                </a:lnTo>
                <a:lnTo>
                  <a:pt x="1246505" y="462876"/>
                </a:lnTo>
                <a:lnTo>
                  <a:pt x="1256131" y="441439"/>
                </a:lnTo>
                <a:lnTo>
                  <a:pt x="1256766" y="418719"/>
                </a:lnTo>
                <a:lnTo>
                  <a:pt x="1248854" y="397408"/>
                </a:lnTo>
                <a:lnTo>
                  <a:pt x="1232852" y="380174"/>
                </a:lnTo>
                <a:lnTo>
                  <a:pt x="1223264" y="373316"/>
                </a:lnTo>
                <a:lnTo>
                  <a:pt x="1223264" y="424243"/>
                </a:lnTo>
                <a:lnTo>
                  <a:pt x="1222984" y="433920"/>
                </a:lnTo>
                <a:lnTo>
                  <a:pt x="1218869" y="443052"/>
                </a:lnTo>
                <a:lnTo>
                  <a:pt x="1111364" y="592950"/>
                </a:lnTo>
                <a:lnTo>
                  <a:pt x="1104011" y="599795"/>
                </a:lnTo>
                <a:lnTo>
                  <a:pt x="1094930" y="603161"/>
                </a:lnTo>
                <a:lnTo>
                  <a:pt x="1085253" y="602869"/>
                </a:lnTo>
                <a:lnTo>
                  <a:pt x="1076121" y="598741"/>
                </a:lnTo>
                <a:lnTo>
                  <a:pt x="1015707" y="555421"/>
                </a:lnTo>
                <a:lnTo>
                  <a:pt x="1008862" y="548093"/>
                </a:lnTo>
                <a:lnTo>
                  <a:pt x="1005497" y="539013"/>
                </a:lnTo>
                <a:lnTo>
                  <a:pt x="1005776" y="529323"/>
                </a:lnTo>
                <a:lnTo>
                  <a:pt x="1082306" y="419176"/>
                </a:lnTo>
                <a:lnTo>
                  <a:pt x="1117371" y="370293"/>
                </a:lnTo>
                <a:lnTo>
                  <a:pt x="1133830" y="360108"/>
                </a:lnTo>
                <a:lnTo>
                  <a:pt x="1143520" y="360387"/>
                </a:lnTo>
                <a:lnTo>
                  <a:pt x="1152664" y="364502"/>
                </a:lnTo>
                <a:lnTo>
                  <a:pt x="1213078" y="407822"/>
                </a:lnTo>
                <a:lnTo>
                  <a:pt x="1219898" y="415163"/>
                </a:lnTo>
                <a:lnTo>
                  <a:pt x="1223264" y="424243"/>
                </a:lnTo>
                <a:lnTo>
                  <a:pt x="1223264" y="373316"/>
                </a:lnTo>
                <a:lnTo>
                  <a:pt x="1204849" y="360108"/>
                </a:lnTo>
                <a:lnTo>
                  <a:pt x="1172438" y="336854"/>
                </a:lnTo>
                <a:lnTo>
                  <a:pt x="1150988" y="327240"/>
                </a:lnTo>
                <a:lnTo>
                  <a:pt x="1128280" y="326593"/>
                </a:lnTo>
                <a:lnTo>
                  <a:pt x="1106982" y="334492"/>
                </a:lnTo>
                <a:lnTo>
                  <a:pt x="1089787" y="350456"/>
                </a:lnTo>
                <a:lnTo>
                  <a:pt x="1040511" y="419176"/>
                </a:lnTo>
                <a:lnTo>
                  <a:pt x="780338" y="232575"/>
                </a:lnTo>
                <a:lnTo>
                  <a:pt x="741870" y="204990"/>
                </a:lnTo>
                <a:lnTo>
                  <a:pt x="791083" y="136271"/>
                </a:lnTo>
                <a:lnTo>
                  <a:pt x="800735" y="114833"/>
                </a:lnTo>
                <a:lnTo>
                  <a:pt x="801395" y="92125"/>
                </a:lnTo>
                <a:lnTo>
                  <a:pt x="793496" y="70827"/>
                </a:lnTo>
                <a:lnTo>
                  <a:pt x="777481" y="53619"/>
                </a:lnTo>
                <a:lnTo>
                  <a:pt x="767867" y="46723"/>
                </a:lnTo>
                <a:lnTo>
                  <a:pt x="767867" y="97650"/>
                </a:lnTo>
                <a:lnTo>
                  <a:pt x="767600" y="107340"/>
                </a:lnTo>
                <a:lnTo>
                  <a:pt x="763498" y="116497"/>
                </a:lnTo>
                <a:lnTo>
                  <a:pt x="655993" y="266344"/>
                </a:lnTo>
                <a:lnTo>
                  <a:pt x="648639" y="273177"/>
                </a:lnTo>
                <a:lnTo>
                  <a:pt x="639546" y="276555"/>
                </a:lnTo>
                <a:lnTo>
                  <a:pt x="629843" y="276275"/>
                </a:lnTo>
                <a:lnTo>
                  <a:pt x="620712" y="272186"/>
                </a:lnTo>
                <a:lnTo>
                  <a:pt x="560298" y="228866"/>
                </a:lnTo>
                <a:lnTo>
                  <a:pt x="553478" y="221513"/>
                </a:lnTo>
                <a:lnTo>
                  <a:pt x="550100" y="212407"/>
                </a:lnTo>
                <a:lnTo>
                  <a:pt x="550379" y="202717"/>
                </a:lnTo>
                <a:lnTo>
                  <a:pt x="626948" y="92570"/>
                </a:lnTo>
                <a:lnTo>
                  <a:pt x="662012" y="43688"/>
                </a:lnTo>
                <a:lnTo>
                  <a:pt x="678434" y="33489"/>
                </a:lnTo>
                <a:lnTo>
                  <a:pt x="688111" y="33769"/>
                </a:lnTo>
                <a:lnTo>
                  <a:pt x="697242" y="37896"/>
                </a:lnTo>
                <a:lnTo>
                  <a:pt x="757656" y="81216"/>
                </a:lnTo>
                <a:lnTo>
                  <a:pt x="764501" y="88557"/>
                </a:lnTo>
                <a:lnTo>
                  <a:pt x="767867" y="97650"/>
                </a:lnTo>
                <a:lnTo>
                  <a:pt x="767867" y="46723"/>
                </a:lnTo>
                <a:lnTo>
                  <a:pt x="749452" y="33489"/>
                </a:lnTo>
                <a:lnTo>
                  <a:pt x="717067" y="10248"/>
                </a:lnTo>
                <a:lnTo>
                  <a:pt x="695629" y="635"/>
                </a:lnTo>
                <a:lnTo>
                  <a:pt x="672909" y="0"/>
                </a:lnTo>
                <a:lnTo>
                  <a:pt x="651598" y="7899"/>
                </a:lnTo>
                <a:lnTo>
                  <a:pt x="634365" y="23901"/>
                </a:lnTo>
                <a:lnTo>
                  <a:pt x="585152" y="92570"/>
                </a:lnTo>
                <a:lnTo>
                  <a:pt x="554139" y="70345"/>
                </a:lnTo>
                <a:lnTo>
                  <a:pt x="522820" y="47891"/>
                </a:lnTo>
                <a:lnTo>
                  <a:pt x="499795" y="37515"/>
                </a:lnTo>
                <a:lnTo>
                  <a:pt x="475399" y="36804"/>
                </a:lnTo>
                <a:lnTo>
                  <a:pt x="452513" y="45288"/>
                </a:lnTo>
                <a:lnTo>
                  <a:pt x="433997" y="62471"/>
                </a:lnTo>
                <a:lnTo>
                  <a:pt x="11087" y="652221"/>
                </a:lnTo>
                <a:lnTo>
                  <a:pt x="711" y="675246"/>
                </a:lnTo>
                <a:lnTo>
                  <a:pt x="0" y="699643"/>
                </a:lnTo>
                <a:lnTo>
                  <a:pt x="8483" y="722528"/>
                </a:lnTo>
                <a:lnTo>
                  <a:pt x="25666" y="741045"/>
                </a:lnTo>
                <a:lnTo>
                  <a:pt x="762406" y="1269377"/>
                </a:lnTo>
                <a:lnTo>
                  <a:pt x="785444" y="1279753"/>
                </a:lnTo>
                <a:lnTo>
                  <a:pt x="809853" y="1280464"/>
                </a:lnTo>
                <a:lnTo>
                  <a:pt x="832739" y="1271981"/>
                </a:lnTo>
                <a:lnTo>
                  <a:pt x="851230" y="1254798"/>
                </a:lnTo>
                <a:lnTo>
                  <a:pt x="856869" y="1246936"/>
                </a:lnTo>
                <a:lnTo>
                  <a:pt x="1274203" y="665048"/>
                </a:lnTo>
                <a:lnTo>
                  <a:pt x="1284541" y="642023"/>
                </a:lnTo>
                <a:lnTo>
                  <a:pt x="1285227" y="61762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7557173" y="1350669"/>
            <a:ext cx="822325" cy="1108710"/>
          </a:xfrm>
          <a:custGeom>
            <a:avLst/>
            <a:gdLst/>
            <a:ahLst/>
            <a:cxnLst/>
            <a:rect l="l" t="t" r="r" b="b"/>
            <a:pathLst>
              <a:path w="822325" h="1108710">
                <a:moveTo>
                  <a:pt x="560349" y="783183"/>
                </a:moveTo>
                <a:lnTo>
                  <a:pt x="516712" y="717727"/>
                </a:lnTo>
                <a:lnTo>
                  <a:pt x="516712" y="774433"/>
                </a:lnTo>
                <a:lnTo>
                  <a:pt x="502831" y="783666"/>
                </a:lnTo>
                <a:lnTo>
                  <a:pt x="134429" y="231013"/>
                </a:lnTo>
                <a:lnTo>
                  <a:pt x="148310" y="221843"/>
                </a:lnTo>
                <a:lnTo>
                  <a:pt x="516712" y="774433"/>
                </a:lnTo>
                <a:lnTo>
                  <a:pt x="516712" y="717727"/>
                </a:lnTo>
                <a:lnTo>
                  <a:pt x="186182" y="221843"/>
                </a:lnTo>
                <a:lnTo>
                  <a:pt x="157162" y="178308"/>
                </a:lnTo>
                <a:lnTo>
                  <a:pt x="90678" y="222161"/>
                </a:lnTo>
                <a:lnTo>
                  <a:pt x="494093" y="827316"/>
                </a:lnTo>
                <a:lnTo>
                  <a:pt x="496709" y="825627"/>
                </a:lnTo>
                <a:lnTo>
                  <a:pt x="559612" y="783666"/>
                </a:lnTo>
                <a:lnTo>
                  <a:pt x="560349" y="783183"/>
                </a:lnTo>
                <a:close/>
              </a:path>
              <a:path w="822325" h="1108710">
                <a:moveTo>
                  <a:pt x="688390" y="697903"/>
                </a:moveTo>
                <a:lnTo>
                  <a:pt x="644690" y="632358"/>
                </a:lnTo>
                <a:lnTo>
                  <a:pt x="644690" y="689165"/>
                </a:lnTo>
                <a:lnTo>
                  <a:pt x="630821" y="698398"/>
                </a:lnTo>
                <a:lnTo>
                  <a:pt x="262801" y="146342"/>
                </a:lnTo>
                <a:lnTo>
                  <a:pt x="276733" y="137172"/>
                </a:lnTo>
                <a:lnTo>
                  <a:pt x="644690" y="689165"/>
                </a:lnTo>
                <a:lnTo>
                  <a:pt x="644690" y="632358"/>
                </a:lnTo>
                <a:lnTo>
                  <a:pt x="314553" y="137172"/>
                </a:lnTo>
                <a:lnTo>
                  <a:pt x="285534" y="93637"/>
                </a:lnTo>
                <a:lnTo>
                  <a:pt x="219049" y="137439"/>
                </a:lnTo>
                <a:lnTo>
                  <a:pt x="220853" y="140068"/>
                </a:lnTo>
                <a:lnTo>
                  <a:pt x="622084" y="742048"/>
                </a:lnTo>
                <a:lnTo>
                  <a:pt x="624700" y="740346"/>
                </a:lnTo>
                <a:lnTo>
                  <a:pt x="687654" y="698398"/>
                </a:lnTo>
                <a:lnTo>
                  <a:pt x="688390" y="697903"/>
                </a:lnTo>
                <a:close/>
              </a:path>
              <a:path w="822325" h="1108710">
                <a:moveTo>
                  <a:pt x="821905" y="1108583"/>
                </a:moveTo>
                <a:lnTo>
                  <a:pt x="820483" y="1101217"/>
                </a:lnTo>
                <a:lnTo>
                  <a:pt x="813600" y="1067041"/>
                </a:lnTo>
                <a:lnTo>
                  <a:pt x="807948" y="1040904"/>
                </a:lnTo>
                <a:lnTo>
                  <a:pt x="806221" y="1032903"/>
                </a:lnTo>
                <a:lnTo>
                  <a:pt x="798537" y="998994"/>
                </a:lnTo>
                <a:lnTo>
                  <a:pt x="795274" y="984910"/>
                </a:lnTo>
                <a:lnTo>
                  <a:pt x="783640" y="934694"/>
                </a:lnTo>
                <a:lnTo>
                  <a:pt x="776833" y="904748"/>
                </a:lnTo>
                <a:lnTo>
                  <a:pt x="776833" y="1040904"/>
                </a:lnTo>
                <a:lnTo>
                  <a:pt x="732091" y="1011237"/>
                </a:lnTo>
                <a:lnTo>
                  <a:pt x="755853" y="992835"/>
                </a:lnTo>
                <a:lnTo>
                  <a:pt x="766076" y="984910"/>
                </a:lnTo>
                <a:lnTo>
                  <a:pt x="776833" y="1040904"/>
                </a:lnTo>
                <a:lnTo>
                  <a:pt x="776833" y="904748"/>
                </a:lnTo>
                <a:lnTo>
                  <a:pt x="776579" y="903617"/>
                </a:lnTo>
                <a:lnTo>
                  <a:pt x="769734" y="872363"/>
                </a:lnTo>
                <a:lnTo>
                  <a:pt x="763282" y="841082"/>
                </a:lnTo>
                <a:lnTo>
                  <a:pt x="760145" y="823976"/>
                </a:lnTo>
                <a:lnTo>
                  <a:pt x="759460" y="819683"/>
                </a:lnTo>
                <a:lnTo>
                  <a:pt x="759460" y="950277"/>
                </a:lnTo>
                <a:lnTo>
                  <a:pt x="704405" y="992835"/>
                </a:lnTo>
                <a:lnTo>
                  <a:pt x="505523" y="860907"/>
                </a:lnTo>
                <a:lnTo>
                  <a:pt x="458254" y="829551"/>
                </a:lnTo>
                <a:lnTo>
                  <a:pt x="43700" y="207632"/>
                </a:lnTo>
                <a:lnTo>
                  <a:pt x="289572" y="43700"/>
                </a:lnTo>
                <a:lnTo>
                  <a:pt x="291896" y="47205"/>
                </a:lnTo>
                <a:lnTo>
                  <a:pt x="292023" y="47205"/>
                </a:lnTo>
                <a:lnTo>
                  <a:pt x="705053" y="667042"/>
                </a:lnTo>
                <a:lnTo>
                  <a:pt x="759460" y="950277"/>
                </a:lnTo>
                <a:lnTo>
                  <a:pt x="759460" y="819683"/>
                </a:lnTo>
                <a:lnTo>
                  <a:pt x="757428" y="806958"/>
                </a:lnTo>
                <a:lnTo>
                  <a:pt x="755002" y="790092"/>
                </a:lnTo>
                <a:lnTo>
                  <a:pt x="752741" y="773455"/>
                </a:lnTo>
                <a:lnTo>
                  <a:pt x="746658" y="730910"/>
                </a:lnTo>
                <a:lnTo>
                  <a:pt x="738428" y="689711"/>
                </a:lnTo>
                <a:lnTo>
                  <a:pt x="725716" y="649986"/>
                </a:lnTo>
                <a:lnTo>
                  <a:pt x="706208" y="611873"/>
                </a:lnTo>
                <a:lnTo>
                  <a:pt x="682929" y="575754"/>
                </a:lnTo>
                <a:lnTo>
                  <a:pt x="659295" y="539965"/>
                </a:lnTo>
                <a:lnTo>
                  <a:pt x="635558" y="504596"/>
                </a:lnTo>
                <a:lnTo>
                  <a:pt x="588416" y="434873"/>
                </a:lnTo>
                <a:lnTo>
                  <a:pt x="563791" y="398170"/>
                </a:lnTo>
                <a:lnTo>
                  <a:pt x="559917" y="392442"/>
                </a:lnTo>
                <a:lnTo>
                  <a:pt x="533908" y="354584"/>
                </a:lnTo>
                <a:lnTo>
                  <a:pt x="531177" y="350647"/>
                </a:lnTo>
                <a:lnTo>
                  <a:pt x="470877" y="262801"/>
                </a:lnTo>
                <a:lnTo>
                  <a:pt x="396913" y="154127"/>
                </a:lnTo>
                <a:lnTo>
                  <a:pt x="362140" y="102374"/>
                </a:lnTo>
                <a:lnTo>
                  <a:pt x="332778" y="57873"/>
                </a:lnTo>
                <a:lnTo>
                  <a:pt x="311734" y="24790"/>
                </a:lnTo>
                <a:lnTo>
                  <a:pt x="301967" y="7264"/>
                </a:lnTo>
                <a:lnTo>
                  <a:pt x="306717" y="3225"/>
                </a:lnTo>
                <a:lnTo>
                  <a:pt x="300228" y="2895"/>
                </a:lnTo>
                <a:lnTo>
                  <a:pt x="298310" y="0"/>
                </a:lnTo>
                <a:lnTo>
                  <a:pt x="0" y="198945"/>
                </a:lnTo>
                <a:lnTo>
                  <a:pt x="424497" y="835672"/>
                </a:lnTo>
                <a:lnTo>
                  <a:pt x="417893" y="840041"/>
                </a:lnTo>
                <a:lnTo>
                  <a:pt x="435533" y="852220"/>
                </a:lnTo>
                <a:lnTo>
                  <a:pt x="443509" y="864247"/>
                </a:lnTo>
                <a:lnTo>
                  <a:pt x="448538" y="860907"/>
                </a:lnTo>
                <a:lnTo>
                  <a:pt x="821905" y="1108583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3855923" y="1028762"/>
            <a:ext cx="1012190" cy="278765"/>
          </a:xfrm>
          <a:custGeom>
            <a:avLst/>
            <a:gdLst/>
            <a:ahLst/>
            <a:cxnLst/>
            <a:rect l="l" t="t" r="r" b="b"/>
            <a:pathLst>
              <a:path w="1012189" h="278765">
                <a:moveTo>
                  <a:pt x="932078" y="31457"/>
                </a:moveTo>
                <a:lnTo>
                  <a:pt x="928255" y="0"/>
                </a:lnTo>
                <a:lnTo>
                  <a:pt x="902042" y="0"/>
                </a:lnTo>
                <a:lnTo>
                  <a:pt x="903135" y="8902"/>
                </a:lnTo>
                <a:lnTo>
                  <a:pt x="359219" y="78054"/>
                </a:lnTo>
                <a:lnTo>
                  <a:pt x="357466" y="64401"/>
                </a:lnTo>
                <a:lnTo>
                  <a:pt x="864400" y="0"/>
                </a:lnTo>
                <a:lnTo>
                  <a:pt x="658075" y="0"/>
                </a:lnTo>
                <a:lnTo>
                  <a:pt x="328409" y="41897"/>
                </a:lnTo>
                <a:lnTo>
                  <a:pt x="336664" y="107061"/>
                </a:lnTo>
                <a:lnTo>
                  <a:pt x="339280" y="106794"/>
                </a:lnTo>
                <a:lnTo>
                  <a:pt x="932078" y="31457"/>
                </a:lnTo>
                <a:close/>
              </a:path>
              <a:path w="1012189" h="278765">
                <a:moveTo>
                  <a:pt x="947483" y="157543"/>
                </a:moveTo>
                <a:lnTo>
                  <a:pt x="943076" y="121373"/>
                </a:lnTo>
                <a:lnTo>
                  <a:pt x="939507" y="92265"/>
                </a:lnTo>
                <a:lnTo>
                  <a:pt x="918540" y="94932"/>
                </a:lnTo>
                <a:lnTo>
                  <a:pt x="918540" y="134975"/>
                </a:lnTo>
                <a:lnTo>
                  <a:pt x="375170" y="204025"/>
                </a:lnTo>
                <a:lnTo>
                  <a:pt x="373418" y="190373"/>
                </a:lnTo>
                <a:lnTo>
                  <a:pt x="916838" y="121373"/>
                </a:lnTo>
                <a:lnTo>
                  <a:pt x="918540" y="134975"/>
                </a:lnTo>
                <a:lnTo>
                  <a:pt x="918540" y="94932"/>
                </a:lnTo>
                <a:lnTo>
                  <a:pt x="344360" y="167868"/>
                </a:lnTo>
                <a:lnTo>
                  <a:pt x="352666" y="233083"/>
                </a:lnTo>
                <a:lnTo>
                  <a:pt x="581482" y="204025"/>
                </a:lnTo>
                <a:lnTo>
                  <a:pt x="947483" y="157543"/>
                </a:lnTo>
                <a:close/>
              </a:path>
              <a:path w="1012189" h="278765">
                <a:moveTo>
                  <a:pt x="1011999" y="201409"/>
                </a:moveTo>
                <a:lnTo>
                  <a:pt x="986383" y="0"/>
                </a:lnTo>
                <a:lnTo>
                  <a:pt x="960158" y="0"/>
                </a:lnTo>
                <a:lnTo>
                  <a:pt x="982891" y="178841"/>
                </a:lnTo>
                <a:lnTo>
                  <a:pt x="369328" y="256794"/>
                </a:lnTo>
                <a:lnTo>
                  <a:pt x="139954" y="192824"/>
                </a:lnTo>
                <a:lnTo>
                  <a:pt x="138379" y="184962"/>
                </a:lnTo>
                <a:lnTo>
                  <a:pt x="131432" y="150164"/>
                </a:lnTo>
                <a:lnTo>
                  <a:pt x="128701" y="136448"/>
                </a:lnTo>
                <a:lnTo>
                  <a:pt x="339940" y="14579"/>
                </a:lnTo>
                <a:lnTo>
                  <a:pt x="454647" y="0"/>
                </a:lnTo>
                <a:lnTo>
                  <a:pt x="313169" y="0"/>
                </a:lnTo>
                <a:lnTo>
                  <a:pt x="111874" y="116192"/>
                </a:lnTo>
                <a:lnTo>
                  <a:pt x="111874" y="184962"/>
                </a:lnTo>
                <a:lnTo>
                  <a:pt x="66586" y="172339"/>
                </a:lnTo>
                <a:lnTo>
                  <a:pt x="104940" y="150164"/>
                </a:lnTo>
                <a:lnTo>
                  <a:pt x="111874" y="184962"/>
                </a:lnTo>
                <a:lnTo>
                  <a:pt x="111874" y="116192"/>
                </a:lnTo>
                <a:lnTo>
                  <a:pt x="0" y="180759"/>
                </a:lnTo>
                <a:lnTo>
                  <a:pt x="5956" y="182448"/>
                </a:lnTo>
                <a:lnTo>
                  <a:pt x="33731" y="189928"/>
                </a:lnTo>
                <a:lnTo>
                  <a:pt x="193763" y="229082"/>
                </a:lnTo>
                <a:lnTo>
                  <a:pt x="219265" y="235813"/>
                </a:lnTo>
                <a:lnTo>
                  <a:pt x="233057" y="239776"/>
                </a:lnTo>
                <a:lnTo>
                  <a:pt x="246634" y="244017"/>
                </a:lnTo>
                <a:lnTo>
                  <a:pt x="306819" y="264058"/>
                </a:lnTo>
                <a:lnTo>
                  <a:pt x="340309" y="273113"/>
                </a:lnTo>
                <a:lnTo>
                  <a:pt x="374345" y="278320"/>
                </a:lnTo>
                <a:lnTo>
                  <a:pt x="409689" y="277939"/>
                </a:lnTo>
                <a:lnTo>
                  <a:pt x="444957" y="273977"/>
                </a:lnTo>
                <a:lnTo>
                  <a:pt x="577138" y="256794"/>
                </a:lnTo>
                <a:lnTo>
                  <a:pt x="945032" y="206959"/>
                </a:lnTo>
                <a:lnTo>
                  <a:pt x="984986" y="202539"/>
                </a:lnTo>
                <a:lnTo>
                  <a:pt x="1005281" y="201409"/>
                </a:lnTo>
                <a:lnTo>
                  <a:pt x="1005357" y="201726"/>
                </a:lnTo>
                <a:lnTo>
                  <a:pt x="1006487" y="206425"/>
                </a:lnTo>
                <a:lnTo>
                  <a:pt x="1009103" y="201726"/>
                </a:lnTo>
                <a:lnTo>
                  <a:pt x="1009269" y="201726"/>
                </a:lnTo>
                <a:lnTo>
                  <a:pt x="1011999" y="201409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824533" y="2009823"/>
            <a:ext cx="1266190" cy="1384300"/>
          </a:xfrm>
          <a:custGeom>
            <a:avLst/>
            <a:gdLst/>
            <a:ahLst/>
            <a:cxnLst/>
            <a:rect l="l" t="t" r="r" b="b"/>
            <a:pathLst>
              <a:path w="1266189" h="1384300">
                <a:moveTo>
                  <a:pt x="710580" y="88900"/>
                </a:moveTo>
                <a:lnTo>
                  <a:pt x="672733" y="88900"/>
                </a:lnTo>
                <a:lnTo>
                  <a:pt x="721842" y="12700"/>
                </a:lnTo>
                <a:lnTo>
                  <a:pt x="727971" y="0"/>
                </a:lnTo>
                <a:lnTo>
                  <a:pt x="782423" y="0"/>
                </a:lnTo>
                <a:lnTo>
                  <a:pt x="806829" y="25400"/>
                </a:lnTo>
                <a:lnTo>
                  <a:pt x="747680" y="25400"/>
                </a:lnTo>
                <a:lnTo>
                  <a:pt x="710580" y="88900"/>
                </a:lnTo>
                <a:close/>
              </a:path>
              <a:path w="1266189" h="1384300">
                <a:moveTo>
                  <a:pt x="873921" y="101600"/>
                </a:moveTo>
                <a:lnTo>
                  <a:pt x="832163" y="101600"/>
                </a:lnTo>
                <a:lnTo>
                  <a:pt x="820497" y="88900"/>
                </a:lnTo>
                <a:lnTo>
                  <a:pt x="765871" y="25400"/>
                </a:lnTo>
                <a:lnTo>
                  <a:pt x="806829" y="25400"/>
                </a:lnTo>
                <a:lnTo>
                  <a:pt x="843440" y="63500"/>
                </a:lnTo>
                <a:lnTo>
                  <a:pt x="847100" y="76200"/>
                </a:lnTo>
                <a:lnTo>
                  <a:pt x="908855" y="76200"/>
                </a:lnTo>
                <a:lnTo>
                  <a:pt x="873921" y="101600"/>
                </a:lnTo>
                <a:close/>
              </a:path>
              <a:path w="1266189" h="1384300">
                <a:moveTo>
                  <a:pt x="908855" y="76200"/>
                </a:moveTo>
                <a:lnTo>
                  <a:pt x="857861" y="76200"/>
                </a:lnTo>
                <a:lnTo>
                  <a:pt x="927728" y="25400"/>
                </a:lnTo>
                <a:lnTo>
                  <a:pt x="971737" y="25400"/>
                </a:lnTo>
                <a:lnTo>
                  <a:pt x="977609" y="38100"/>
                </a:lnTo>
                <a:lnTo>
                  <a:pt x="987708" y="38100"/>
                </a:lnTo>
                <a:lnTo>
                  <a:pt x="991224" y="50800"/>
                </a:lnTo>
                <a:lnTo>
                  <a:pt x="943788" y="50800"/>
                </a:lnTo>
                <a:lnTo>
                  <a:pt x="908855" y="76200"/>
                </a:lnTo>
                <a:close/>
              </a:path>
              <a:path w="1266189" h="1384300">
                <a:moveTo>
                  <a:pt x="693066" y="114300"/>
                </a:moveTo>
                <a:lnTo>
                  <a:pt x="651538" y="114300"/>
                </a:lnTo>
                <a:lnTo>
                  <a:pt x="575990" y="88900"/>
                </a:lnTo>
                <a:lnTo>
                  <a:pt x="571456" y="76200"/>
                </a:lnTo>
                <a:lnTo>
                  <a:pt x="536216" y="76200"/>
                </a:lnTo>
                <a:lnTo>
                  <a:pt x="542335" y="63500"/>
                </a:lnTo>
                <a:lnTo>
                  <a:pt x="550098" y="63500"/>
                </a:lnTo>
                <a:lnTo>
                  <a:pt x="557070" y="50800"/>
                </a:lnTo>
                <a:lnTo>
                  <a:pt x="578940" y="50800"/>
                </a:lnTo>
                <a:lnTo>
                  <a:pt x="672078" y="88900"/>
                </a:lnTo>
                <a:lnTo>
                  <a:pt x="710580" y="88900"/>
                </a:lnTo>
                <a:lnTo>
                  <a:pt x="703160" y="101600"/>
                </a:lnTo>
                <a:lnTo>
                  <a:pt x="693066" y="114300"/>
                </a:lnTo>
                <a:close/>
              </a:path>
              <a:path w="1266189" h="1384300">
                <a:moveTo>
                  <a:pt x="1152395" y="165100"/>
                </a:moveTo>
                <a:lnTo>
                  <a:pt x="1000381" y="165100"/>
                </a:lnTo>
                <a:lnTo>
                  <a:pt x="989993" y="152400"/>
                </a:lnTo>
                <a:lnTo>
                  <a:pt x="983447" y="139700"/>
                </a:lnTo>
                <a:lnTo>
                  <a:pt x="959357" y="50800"/>
                </a:lnTo>
                <a:lnTo>
                  <a:pt x="991224" y="50800"/>
                </a:lnTo>
                <a:lnTo>
                  <a:pt x="1015840" y="139700"/>
                </a:lnTo>
                <a:lnTo>
                  <a:pt x="1141917" y="139700"/>
                </a:lnTo>
                <a:lnTo>
                  <a:pt x="1146263" y="152400"/>
                </a:lnTo>
                <a:lnTo>
                  <a:pt x="1149770" y="152400"/>
                </a:lnTo>
                <a:lnTo>
                  <a:pt x="1152395" y="165100"/>
                </a:lnTo>
                <a:close/>
              </a:path>
              <a:path w="1266189" h="1384300">
                <a:moveTo>
                  <a:pt x="536871" y="203200"/>
                </a:moveTo>
                <a:lnTo>
                  <a:pt x="399076" y="203200"/>
                </a:lnTo>
                <a:lnTo>
                  <a:pt x="404416" y="190500"/>
                </a:lnTo>
                <a:lnTo>
                  <a:pt x="417520" y="190500"/>
                </a:lnTo>
                <a:lnTo>
                  <a:pt x="518087" y="177800"/>
                </a:lnTo>
                <a:lnTo>
                  <a:pt x="529667" y="88900"/>
                </a:lnTo>
                <a:lnTo>
                  <a:pt x="531930" y="76200"/>
                </a:lnTo>
                <a:lnTo>
                  <a:pt x="571456" y="76200"/>
                </a:lnTo>
                <a:lnTo>
                  <a:pt x="567742" y="88900"/>
                </a:lnTo>
                <a:lnTo>
                  <a:pt x="560258" y="88900"/>
                </a:lnTo>
                <a:lnTo>
                  <a:pt x="549934" y="177800"/>
                </a:lnTo>
                <a:lnTo>
                  <a:pt x="545546" y="190500"/>
                </a:lnTo>
                <a:lnTo>
                  <a:pt x="536871" y="203200"/>
                </a:lnTo>
                <a:close/>
              </a:path>
              <a:path w="1266189" h="1384300">
                <a:moveTo>
                  <a:pt x="1125488" y="139700"/>
                </a:moveTo>
                <a:lnTo>
                  <a:pt x="1017042" y="139700"/>
                </a:lnTo>
                <a:lnTo>
                  <a:pt x="1106629" y="127000"/>
                </a:lnTo>
                <a:lnTo>
                  <a:pt x="1116289" y="127000"/>
                </a:lnTo>
                <a:lnTo>
                  <a:pt x="1125488" y="139700"/>
                </a:lnTo>
                <a:close/>
              </a:path>
              <a:path w="1266189" h="1384300">
                <a:moveTo>
                  <a:pt x="1248711" y="330200"/>
                </a:moveTo>
                <a:lnTo>
                  <a:pt x="1212440" y="330200"/>
                </a:lnTo>
                <a:lnTo>
                  <a:pt x="1135635" y="304800"/>
                </a:lnTo>
                <a:lnTo>
                  <a:pt x="1122859" y="292100"/>
                </a:lnTo>
                <a:lnTo>
                  <a:pt x="1113648" y="279400"/>
                </a:lnTo>
                <a:lnTo>
                  <a:pt x="1108657" y="266700"/>
                </a:lnTo>
                <a:lnTo>
                  <a:pt x="1108541" y="254000"/>
                </a:lnTo>
                <a:lnTo>
                  <a:pt x="1122033" y="177800"/>
                </a:lnTo>
                <a:lnTo>
                  <a:pt x="1122798" y="165100"/>
                </a:lnTo>
                <a:lnTo>
                  <a:pt x="1154099" y="165100"/>
                </a:lnTo>
                <a:lnTo>
                  <a:pt x="1137438" y="266700"/>
                </a:lnTo>
                <a:lnTo>
                  <a:pt x="1138585" y="266700"/>
                </a:lnTo>
                <a:lnTo>
                  <a:pt x="1223092" y="304800"/>
                </a:lnTo>
                <a:lnTo>
                  <a:pt x="1231750" y="304800"/>
                </a:lnTo>
                <a:lnTo>
                  <a:pt x="1239056" y="317500"/>
                </a:lnTo>
                <a:lnTo>
                  <a:pt x="1244785" y="317500"/>
                </a:lnTo>
                <a:lnTo>
                  <a:pt x="1248711" y="330200"/>
                </a:lnTo>
                <a:close/>
              </a:path>
              <a:path w="1266189" h="1384300">
                <a:moveTo>
                  <a:pt x="510494" y="215900"/>
                </a:moveTo>
                <a:lnTo>
                  <a:pt x="389810" y="215900"/>
                </a:lnTo>
                <a:lnTo>
                  <a:pt x="394249" y="203200"/>
                </a:lnTo>
                <a:lnTo>
                  <a:pt x="524868" y="203200"/>
                </a:lnTo>
                <a:lnTo>
                  <a:pt x="510494" y="215900"/>
                </a:lnTo>
                <a:close/>
              </a:path>
              <a:path w="1266189" h="1384300">
                <a:moveTo>
                  <a:pt x="348855" y="406400"/>
                </a:moveTo>
                <a:lnTo>
                  <a:pt x="317936" y="406400"/>
                </a:lnTo>
                <a:lnTo>
                  <a:pt x="319962" y="393700"/>
                </a:lnTo>
                <a:lnTo>
                  <a:pt x="322819" y="381000"/>
                </a:lnTo>
                <a:lnTo>
                  <a:pt x="326689" y="381000"/>
                </a:lnTo>
                <a:lnTo>
                  <a:pt x="331648" y="368300"/>
                </a:lnTo>
                <a:lnTo>
                  <a:pt x="418175" y="330200"/>
                </a:lnTo>
                <a:lnTo>
                  <a:pt x="389387" y="241300"/>
                </a:lnTo>
                <a:lnTo>
                  <a:pt x="387343" y="228600"/>
                </a:lnTo>
                <a:lnTo>
                  <a:pt x="387496" y="215900"/>
                </a:lnTo>
                <a:lnTo>
                  <a:pt x="418831" y="215900"/>
                </a:lnTo>
                <a:lnTo>
                  <a:pt x="417138" y="228600"/>
                </a:lnTo>
                <a:lnTo>
                  <a:pt x="418667" y="228600"/>
                </a:lnTo>
                <a:lnTo>
                  <a:pt x="444505" y="304800"/>
                </a:lnTo>
                <a:lnTo>
                  <a:pt x="446633" y="317500"/>
                </a:lnTo>
                <a:lnTo>
                  <a:pt x="443747" y="330200"/>
                </a:lnTo>
                <a:lnTo>
                  <a:pt x="436324" y="342900"/>
                </a:lnTo>
                <a:lnTo>
                  <a:pt x="424840" y="355600"/>
                </a:lnTo>
                <a:lnTo>
                  <a:pt x="350002" y="393700"/>
                </a:lnTo>
                <a:lnTo>
                  <a:pt x="348855" y="406400"/>
                </a:lnTo>
                <a:close/>
              </a:path>
              <a:path w="1266189" h="1384300">
                <a:moveTo>
                  <a:pt x="1265591" y="546100"/>
                </a:moveTo>
                <a:lnTo>
                  <a:pt x="1233525" y="546100"/>
                </a:lnTo>
                <a:lnTo>
                  <a:pt x="1234672" y="533400"/>
                </a:lnTo>
                <a:lnTo>
                  <a:pt x="1231941" y="533400"/>
                </a:lnTo>
                <a:lnTo>
                  <a:pt x="1174911" y="469900"/>
                </a:lnTo>
                <a:lnTo>
                  <a:pt x="1166602" y="457200"/>
                </a:lnTo>
                <a:lnTo>
                  <a:pt x="1163051" y="444500"/>
                </a:lnTo>
                <a:lnTo>
                  <a:pt x="1164364" y="431800"/>
                </a:lnTo>
                <a:lnTo>
                  <a:pt x="1170651" y="419100"/>
                </a:lnTo>
                <a:lnTo>
                  <a:pt x="1217847" y="342900"/>
                </a:lnTo>
                <a:lnTo>
                  <a:pt x="1219377" y="342900"/>
                </a:lnTo>
                <a:lnTo>
                  <a:pt x="1218940" y="330200"/>
                </a:lnTo>
                <a:lnTo>
                  <a:pt x="1250522" y="330200"/>
                </a:lnTo>
                <a:lnTo>
                  <a:pt x="1250958" y="342900"/>
                </a:lnTo>
                <a:lnTo>
                  <a:pt x="1250298" y="355600"/>
                </a:lnTo>
                <a:lnTo>
                  <a:pt x="1248547" y="355600"/>
                </a:lnTo>
                <a:lnTo>
                  <a:pt x="1190425" y="444500"/>
                </a:lnTo>
                <a:lnTo>
                  <a:pt x="1191245" y="444500"/>
                </a:lnTo>
                <a:lnTo>
                  <a:pt x="1254010" y="508000"/>
                </a:lnTo>
                <a:lnTo>
                  <a:pt x="1259952" y="508000"/>
                </a:lnTo>
                <a:lnTo>
                  <a:pt x="1263938" y="520700"/>
                </a:lnTo>
                <a:lnTo>
                  <a:pt x="1265855" y="533400"/>
                </a:lnTo>
                <a:lnTo>
                  <a:pt x="1265591" y="546100"/>
                </a:lnTo>
                <a:close/>
              </a:path>
              <a:path w="1266189" h="1384300">
                <a:moveTo>
                  <a:pt x="365953" y="596900"/>
                </a:moveTo>
                <a:lnTo>
                  <a:pt x="333281" y="596900"/>
                </a:lnTo>
                <a:lnTo>
                  <a:pt x="335034" y="584200"/>
                </a:lnTo>
                <a:lnTo>
                  <a:pt x="392228" y="508000"/>
                </a:lnTo>
                <a:lnTo>
                  <a:pt x="391409" y="508000"/>
                </a:lnTo>
                <a:lnTo>
                  <a:pt x="330063" y="444500"/>
                </a:lnTo>
                <a:lnTo>
                  <a:pt x="323967" y="431800"/>
                </a:lnTo>
                <a:lnTo>
                  <a:pt x="319842" y="419100"/>
                </a:lnTo>
                <a:lnTo>
                  <a:pt x="317796" y="406400"/>
                </a:lnTo>
                <a:lnTo>
                  <a:pt x="348309" y="406400"/>
                </a:lnTo>
                <a:lnTo>
                  <a:pt x="348309" y="419100"/>
                </a:lnTo>
                <a:lnTo>
                  <a:pt x="352132" y="419100"/>
                </a:lnTo>
                <a:lnTo>
                  <a:pt x="406868" y="469900"/>
                </a:lnTo>
                <a:lnTo>
                  <a:pt x="415494" y="482600"/>
                </a:lnTo>
                <a:lnTo>
                  <a:pt x="419179" y="495300"/>
                </a:lnTo>
                <a:lnTo>
                  <a:pt x="417814" y="520700"/>
                </a:lnTo>
                <a:lnTo>
                  <a:pt x="411293" y="533400"/>
                </a:lnTo>
                <a:lnTo>
                  <a:pt x="365953" y="596900"/>
                </a:lnTo>
                <a:close/>
              </a:path>
              <a:path w="1266189" h="1384300">
                <a:moveTo>
                  <a:pt x="1192844" y="736600"/>
                </a:moveTo>
                <a:lnTo>
                  <a:pt x="1072160" y="736600"/>
                </a:lnTo>
                <a:lnTo>
                  <a:pt x="1153826" y="723900"/>
                </a:lnTo>
                <a:lnTo>
                  <a:pt x="1165516" y="723900"/>
                </a:lnTo>
                <a:lnTo>
                  <a:pt x="1163986" y="711200"/>
                </a:lnTo>
                <a:lnTo>
                  <a:pt x="1138148" y="635000"/>
                </a:lnTo>
                <a:lnTo>
                  <a:pt x="1136019" y="622300"/>
                </a:lnTo>
                <a:lnTo>
                  <a:pt x="1138899" y="609600"/>
                </a:lnTo>
                <a:lnTo>
                  <a:pt x="1146306" y="596900"/>
                </a:lnTo>
                <a:lnTo>
                  <a:pt x="1157759" y="584200"/>
                </a:lnTo>
                <a:lnTo>
                  <a:pt x="1229210" y="546100"/>
                </a:lnTo>
                <a:lnTo>
                  <a:pt x="1263844" y="546100"/>
                </a:lnTo>
                <a:lnTo>
                  <a:pt x="1261091" y="558800"/>
                </a:lnTo>
                <a:lnTo>
                  <a:pt x="1257324" y="558800"/>
                </a:lnTo>
                <a:lnTo>
                  <a:pt x="1252590" y="571500"/>
                </a:lnTo>
                <a:lnTo>
                  <a:pt x="1164532" y="622300"/>
                </a:lnTo>
                <a:lnTo>
                  <a:pt x="1193320" y="698500"/>
                </a:lnTo>
                <a:lnTo>
                  <a:pt x="1195333" y="711200"/>
                </a:lnTo>
                <a:lnTo>
                  <a:pt x="1195164" y="723900"/>
                </a:lnTo>
                <a:lnTo>
                  <a:pt x="1192844" y="736600"/>
                </a:lnTo>
                <a:close/>
              </a:path>
              <a:path w="1266189" h="1384300">
                <a:moveTo>
                  <a:pt x="364150" y="609600"/>
                </a:moveTo>
                <a:lnTo>
                  <a:pt x="332991" y="609600"/>
                </a:lnTo>
                <a:lnTo>
                  <a:pt x="332604" y="596900"/>
                </a:lnTo>
                <a:lnTo>
                  <a:pt x="363440" y="596900"/>
                </a:lnTo>
                <a:lnTo>
                  <a:pt x="364150" y="609600"/>
                </a:lnTo>
                <a:close/>
              </a:path>
              <a:path w="1266189" h="1384300">
                <a:moveTo>
                  <a:pt x="61958" y="876300"/>
                </a:moveTo>
                <a:lnTo>
                  <a:pt x="8042" y="876300"/>
                </a:lnTo>
                <a:lnTo>
                  <a:pt x="338093" y="622300"/>
                </a:lnTo>
                <a:lnTo>
                  <a:pt x="335581" y="622300"/>
                </a:lnTo>
                <a:lnTo>
                  <a:pt x="334980" y="609600"/>
                </a:lnTo>
                <a:lnTo>
                  <a:pt x="372016" y="609600"/>
                </a:lnTo>
                <a:lnTo>
                  <a:pt x="445762" y="635000"/>
                </a:lnTo>
                <a:lnTo>
                  <a:pt x="458770" y="647700"/>
                </a:lnTo>
                <a:lnTo>
                  <a:pt x="468220" y="660400"/>
                </a:lnTo>
                <a:lnTo>
                  <a:pt x="353006" y="660400"/>
                </a:lnTo>
                <a:lnTo>
                  <a:pt x="61958" y="876300"/>
                </a:lnTo>
                <a:close/>
              </a:path>
              <a:path w="1266189" h="1384300">
                <a:moveTo>
                  <a:pt x="465809" y="774700"/>
                </a:moveTo>
                <a:lnTo>
                  <a:pt x="428828" y="774700"/>
                </a:lnTo>
                <a:lnTo>
                  <a:pt x="440900" y="698500"/>
                </a:lnTo>
                <a:lnTo>
                  <a:pt x="438169" y="685800"/>
                </a:lnTo>
                <a:lnTo>
                  <a:pt x="424020" y="685800"/>
                </a:lnTo>
                <a:lnTo>
                  <a:pt x="353006" y="660400"/>
                </a:lnTo>
                <a:lnTo>
                  <a:pt x="468220" y="660400"/>
                </a:lnTo>
                <a:lnTo>
                  <a:pt x="473501" y="673100"/>
                </a:lnTo>
                <a:lnTo>
                  <a:pt x="474003" y="685800"/>
                </a:lnTo>
                <a:lnTo>
                  <a:pt x="475880" y="698500"/>
                </a:lnTo>
                <a:lnTo>
                  <a:pt x="476837" y="698500"/>
                </a:lnTo>
                <a:lnTo>
                  <a:pt x="476923" y="711200"/>
                </a:lnTo>
                <a:lnTo>
                  <a:pt x="476134" y="711200"/>
                </a:lnTo>
                <a:lnTo>
                  <a:pt x="465809" y="774700"/>
                </a:lnTo>
                <a:close/>
              </a:path>
              <a:path w="1266189" h="1384300">
                <a:moveTo>
                  <a:pt x="1183654" y="749300"/>
                </a:moveTo>
                <a:lnTo>
                  <a:pt x="1045789" y="749300"/>
                </a:lnTo>
                <a:lnTo>
                  <a:pt x="1057807" y="736600"/>
                </a:lnTo>
                <a:lnTo>
                  <a:pt x="1188186" y="736600"/>
                </a:lnTo>
                <a:lnTo>
                  <a:pt x="1183654" y="749300"/>
                </a:lnTo>
                <a:close/>
              </a:path>
              <a:path w="1266189" h="1384300">
                <a:moveTo>
                  <a:pt x="1050932" y="863600"/>
                </a:moveTo>
                <a:lnTo>
                  <a:pt x="1014256" y="863600"/>
                </a:lnTo>
                <a:lnTo>
                  <a:pt x="1019937" y="850900"/>
                </a:lnTo>
                <a:lnTo>
                  <a:pt x="1022559" y="850900"/>
                </a:lnTo>
                <a:lnTo>
                  <a:pt x="1032610" y="774700"/>
                </a:lnTo>
                <a:lnTo>
                  <a:pt x="1037069" y="749300"/>
                </a:lnTo>
                <a:lnTo>
                  <a:pt x="1172106" y="749300"/>
                </a:lnTo>
                <a:lnTo>
                  <a:pt x="1165133" y="762000"/>
                </a:lnTo>
                <a:lnTo>
                  <a:pt x="1064567" y="762000"/>
                </a:lnTo>
                <a:lnTo>
                  <a:pt x="1053259" y="850900"/>
                </a:lnTo>
                <a:lnTo>
                  <a:pt x="1050932" y="863600"/>
                </a:lnTo>
                <a:close/>
              </a:path>
              <a:path w="1266189" h="1384300">
                <a:moveTo>
                  <a:pt x="278977" y="1054100"/>
                </a:moveTo>
                <a:lnTo>
                  <a:pt x="224799" y="1054100"/>
                </a:lnTo>
                <a:lnTo>
                  <a:pt x="539063" y="812800"/>
                </a:lnTo>
                <a:lnTo>
                  <a:pt x="432363" y="812800"/>
                </a:lnTo>
                <a:lnTo>
                  <a:pt x="429743" y="800100"/>
                </a:lnTo>
                <a:lnTo>
                  <a:pt x="428577" y="800100"/>
                </a:lnTo>
                <a:lnTo>
                  <a:pt x="428937" y="787400"/>
                </a:lnTo>
                <a:lnTo>
                  <a:pt x="430521" y="774700"/>
                </a:lnTo>
                <a:lnTo>
                  <a:pt x="469087" y="774700"/>
                </a:lnTo>
                <a:lnTo>
                  <a:pt x="471928" y="787400"/>
                </a:lnTo>
                <a:lnTo>
                  <a:pt x="592748" y="787400"/>
                </a:lnTo>
                <a:lnTo>
                  <a:pt x="599534" y="800100"/>
                </a:lnTo>
                <a:lnTo>
                  <a:pt x="612520" y="850900"/>
                </a:lnTo>
                <a:lnTo>
                  <a:pt x="540702" y="850900"/>
                </a:lnTo>
                <a:lnTo>
                  <a:pt x="278977" y="1054100"/>
                </a:lnTo>
                <a:close/>
              </a:path>
              <a:path w="1266189" h="1384300">
                <a:moveTo>
                  <a:pt x="592748" y="787400"/>
                </a:moveTo>
                <a:lnTo>
                  <a:pt x="471928" y="787400"/>
                </a:lnTo>
                <a:lnTo>
                  <a:pt x="474987" y="774700"/>
                </a:lnTo>
                <a:lnTo>
                  <a:pt x="581992" y="774700"/>
                </a:lnTo>
                <a:lnTo>
                  <a:pt x="592748" y="787400"/>
                </a:lnTo>
                <a:close/>
              </a:path>
              <a:path w="1266189" h="1384300">
                <a:moveTo>
                  <a:pt x="460292" y="825500"/>
                </a:moveTo>
                <a:lnTo>
                  <a:pt x="447182" y="825500"/>
                </a:lnTo>
                <a:lnTo>
                  <a:pt x="441380" y="812800"/>
                </a:lnTo>
                <a:lnTo>
                  <a:pt x="539063" y="812800"/>
                </a:lnTo>
                <a:lnTo>
                  <a:pt x="460292" y="825500"/>
                </a:lnTo>
                <a:close/>
              </a:path>
              <a:path w="1266189" h="1384300">
                <a:moveTo>
                  <a:pt x="869906" y="914400"/>
                </a:moveTo>
                <a:lnTo>
                  <a:pt x="836011" y="914400"/>
                </a:lnTo>
                <a:lnTo>
                  <a:pt x="878728" y="850900"/>
                </a:lnTo>
                <a:lnTo>
                  <a:pt x="889221" y="838200"/>
                </a:lnTo>
                <a:lnTo>
                  <a:pt x="902525" y="825500"/>
                </a:lnTo>
                <a:lnTo>
                  <a:pt x="932262" y="825500"/>
                </a:lnTo>
                <a:lnTo>
                  <a:pt x="980624" y="850900"/>
                </a:lnTo>
                <a:lnTo>
                  <a:pt x="909920" y="850900"/>
                </a:lnTo>
                <a:lnTo>
                  <a:pt x="869906" y="914400"/>
                </a:lnTo>
                <a:close/>
              </a:path>
              <a:path w="1266189" h="1384300">
                <a:moveTo>
                  <a:pt x="754235" y="850900"/>
                </a:moveTo>
                <a:lnTo>
                  <a:pt x="707639" y="850900"/>
                </a:lnTo>
                <a:lnTo>
                  <a:pt x="719022" y="838200"/>
                </a:lnTo>
                <a:lnTo>
                  <a:pt x="742976" y="838200"/>
                </a:lnTo>
                <a:lnTo>
                  <a:pt x="754235" y="850900"/>
                </a:lnTo>
                <a:close/>
              </a:path>
              <a:path w="1266189" h="1384300">
                <a:moveTo>
                  <a:pt x="473949" y="1308100"/>
                </a:moveTo>
                <a:lnTo>
                  <a:pt x="448821" y="1308100"/>
                </a:lnTo>
                <a:lnTo>
                  <a:pt x="443727" y="1295400"/>
                </a:lnTo>
                <a:lnTo>
                  <a:pt x="440354" y="1295400"/>
                </a:lnTo>
                <a:lnTo>
                  <a:pt x="438865" y="1282700"/>
                </a:lnTo>
                <a:lnTo>
                  <a:pt x="439425" y="1282700"/>
                </a:lnTo>
                <a:lnTo>
                  <a:pt x="540702" y="850900"/>
                </a:lnTo>
                <a:lnTo>
                  <a:pt x="612520" y="850900"/>
                </a:lnTo>
                <a:lnTo>
                  <a:pt x="615766" y="863600"/>
                </a:lnTo>
                <a:lnTo>
                  <a:pt x="575499" y="863600"/>
                </a:lnTo>
                <a:lnTo>
                  <a:pt x="482197" y="1257300"/>
                </a:lnTo>
                <a:lnTo>
                  <a:pt x="536781" y="1257300"/>
                </a:lnTo>
                <a:lnTo>
                  <a:pt x="473949" y="1308100"/>
                </a:lnTo>
                <a:close/>
              </a:path>
              <a:path w="1266189" h="1384300">
                <a:moveTo>
                  <a:pt x="688283" y="889000"/>
                </a:moveTo>
                <a:lnTo>
                  <a:pt x="628377" y="889000"/>
                </a:lnTo>
                <a:lnTo>
                  <a:pt x="681528" y="850900"/>
                </a:lnTo>
                <a:lnTo>
                  <a:pt x="762976" y="850900"/>
                </a:lnTo>
                <a:lnTo>
                  <a:pt x="783996" y="876300"/>
                </a:lnTo>
                <a:lnTo>
                  <a:pt x="708896" y="876300"/>
                </a:lnTo>
                <a:lnTo>
                  <a:pt x="688283" y="889000"/>
                </a:lnTo>
                <a:close/>
              </a:path>
              <a:path w="1266189" h="1384300">
                <a:moveTo>
                  <a:pt x="1032665" y="889000"/>
                </a:moveTo>
                <a:lnTo>
                  <a:pt x="1002020" y="889000"/>
                </a:lnTo>
                <a:lnTo>
                  <a:pt x="910575" y="850900"/>
                </a:lnTo>
                <a:lnTo>
                  <a:pt x="980624" y="850900"/>
                </a:lnTo>
                <a:lnTo>
                  <a:pt x="1004806" y="863600"/>
                </a:lnTo>
                <a:lnTo>
                  <a:pt x="1050932" y="863600"/>
                </a:lnTo>
                <a:lnTo>
                  <a:pt x="1046608" y="876300"/>
                </a:lnTo>
                <a:lnTo>
                  <a:pt x="1040461" y="876300"/>
                </a:lnTo>
                <a:lnTo>
                  <a:pt x="1032665" y="889000"/>
                </a:lnTo>
                <a:close/>
              </a:path>
              <a:path w="1266189" h="1384300">
                <a:moveTo>
                  <a:pt x="647059" y="914400"/>
                </a:moveTo>
                <a:lnTo>
                  <a:pt x="589811" y="914400"/>
                </a:lnTo>
                <a:lnTo>
                  <a:pt x="575499" y="863600"/>
                </a:lnTo>
                <a:lnTo>
                  <a:pt x="615766" y="863600"/>
                </a:lnTo>
                <a:lnTo>
                  <a:pt x="622259" y="889000"/>
                </a:lnTo>
                <a:lnTo>
                  <a:pt x="688283" y="889000"/>
                </a:lnTo>
                <a:lnTo>
                  <a:pt x="647059" y="914400"/>
                </a:lnTo>
                <a:close/>
              </a:path>
              <a:path w="1266189" h="1384300">
                <a:moveTo>
                  <a:pt x="207692" y="1117600"/>
                </a:moveTo>
                <a:lnTo>
                  <a:pt x="195002" y="1117600"/>
                </a:lnTo>
                <a:lnTo>
                  <a:pt x="188964" y="1104900"/>
                </a:lnTo>
                <a:lnTo>
                  <a:pt x="180688" y="1104900"/>
                </a:lnTo>
                <a:lnTo>
                  <a:pt x="179178" y="1092200"/>
                </a:lnTo>
                <a:lnTo>
                  <a:pt x="179623" y="1092200"/>
                </a:lnTo>
                <a:lnTo>
                  <a:pt x="220046" y="914400"/>
                </a:lnTo>
                <a:lnTo>
                  <a:pt x="9265" y="914400"/>
                </a:lnTo>
                <a:lnTo>
                  <a:pt x="4421" y="901700"/>
                </a:lnTo>
                <a:lnTo>
                  <a:pt x="1159" y="901700"/>
                </a:lnTo>
                <a:lnTo>
                  <a:pt x="0" y="889000"/>
                </a:lnTo>
                <a:lnTo>
                  <a:pt x="852" y="889000"/>
                </a:lnTo>
                <a:lnTo>
                  <a:pt x="3579" y="876300"/>
                </a:lnTo>
                <a:lnTo>
                  <a:pt x="263747" y="876300"/>
                </a:lnTo>
                <a:lnTo>
                  <a:pt x="221576" y="1054100"/>
                </a:lnTo>
                <a:lnTo>
                  <a:pt x="278977" y="1054100"/>
                </a:lnTo>
                <a:lnTo>
                  <a:pt x="213546" y="1104900"/>
                </a:lnTo>
                <a:lnTo>
                  <a:pt x="207692" y="1117600"/>
                </a:lnTo>
                <a:close/>
              </a:path>
              <a:path w="1266189" h="1384300">
                <a:moveTo>
                  <a:pt x="839265" y="952500"/>
                </a:moveTo>
                <a:lnTo>
                  <a:pt x="788268" y="952500"/>
                </a:lnTo>
                <a:lnTo>
                  <a:pt x="734625" y="889000"/>
                </a:lnTo>
                <a:lnTo>
                  <a:pt x="731456" y="889000"/>
                </a:lnTo>
                <a:lnTo>
                  <a:pt x="723372" y="876300"/>
                </a:lnTo>
                <a:lnTo>
                  <a:pt x="783996" y="876300"/>
                </a:lnTo>
                <a:lnTo>
                  <a:pt x="815526" y="914400"/>
                </a:lnTo>
                <a:lnTo>
                  <a:pt x="869906" y="914400"/>
                </a:lnTo>
                <a:lnTo>
                  <a:pt x="861904" y="927100"/>
                </a:lnTo>
                <a:lnTo>
                  <a:pt x="855662" y="939800"/>
                </a:lnTo>
                <a:lnTo>
                  <a:pt x="848022" y="939800"/>
                </a:lnTo>
                <a:lnTo>
                  <a:pt x="839265" y="952500"/>
                </a:lnTo>
                <a:close/>
              </a:path>
              <a:path w="1266189" h="1384300">
                <a:moveTo>
                  <a:pt x="632528" y="927100"/>
                </a:moveTo>
                <a:lnTo>
                  <a:pt x="596243" y="927100"/>
                </a:lnTo>
                <a:lnTo>
                  <a:pt x="592387" y="914400"/>
                </a:lnTo>
                <a:lnTo>
                  <a:pt x="642088" y="914400"/>
                </a:lnTo>
                <a:lnTo>
                  <a:pt x="632528" y="927100"/>
                </a:lnTo>
                <a:close/>
              </a:path>
              <a:path w="1266189" h="1384300">
                <a:moveTo>
                  <a:pt x="738990" y="1320800"/>
                </a:moveTo>
                <a:lnTo>
                  <a:pt x="703269" y="1320800"/>
                </a:lnTo>
                <a:lnTo>
                  <a:pt x="790890" y="952500"/>
                </a:lnTo>
                <a:lnTo>
                  <a:pt x="827271" y="952500"/>
                </a:lnTo>
                <a:lnTo>
                  <a:pt x="738990" y="1320800"/>
                </a:lnTo>
                <a:close/>
              </a:path>
              <a:path w="1266189" h="1384300">
                <a:moveTo>
                  <a:pt x="536781" y="1257300"/>
                </a:moveTo>
                <a:lnTo>
                  <a:pt x="482197" y="1257300"/>
                </a:lnTo>
                <a:lnTo>
                  <a:pt x="630507" y="1130300"/>
                </a:lnTo>
                <a:lnTo>
                  <a:pt x="654761" y="1193800"/>
                </a:lnTo>
                <a:lnTo>
                  <a:pt x="615321" y="1193800"/>
                </a:lnTo>
                <a:lnTo>
                  <a:pt x="536781" y="1257300"/>
                </a:lnTo>
                <a:close/>
              </a:path>
              <a:path w="1266189" h="1384300">
                <a:moveTo>
                  <a:pt x="724737" y="1384300"/>
                </a:moveTo>
                <a:lnTo>
                  <a:pt x="689675" y="1384300"/>
                </a:lnTo>
                <a:lnTo>
                  <a:pt x="686281" y="1371600"/>
                </a:lnTo>
                <a:lnTo>
                  <a:pt x="615321" y="1193800"/>
                </a:lnTo>
                <a:lnTo>
                  <a:pt x="654761" y="1193800"/>
                </a:lnTo>
                <a:lnTo>
                  <a:pt x="703269" y="1320800"/>
                </a:lnTo>
                <a:lnTo>
                  <a:pt x="738990" y="1320800"/>
                </a:lnTo>
                <a:lnTo>
                  <a:pt x="726813" y="1371600"/>
                </a:lnTo>
                <a:lnTo>
                  <a:pt x="724737" y="1384300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4003281" y="4904231"/>
            <a:ext cx="429259" cy="426720"/>
          </a:xfrm>
          <a:custGeom>
            <a:avLst/>
            <a:gdLst/>
            <a:ahLst/>
            <a:cxnLst/>
            <a:rect l="l" t="t" r="r" b="b"/>
            <a:pathLst>
              <a:path w="429260" h="426720">
                <a:moveTo>
                  <a:pt x="260972" y="359041"/>
                </a:moveTo>
                <a:lnTo>
                  <a:pt x="208699" y="315925"/>
                </a:lnTo>
                <a:lnTo>
                  <a:pt x="208699" y="364058"/>
                </a:lnTo>
                <a:lnTo>
                  <a:pt x="196672" y="378599"/>
                </a:lnTo>
                <a:lnTo>
                  <a:pt x="187312" y="386207"/>
                </a:lnTo>
                <a:lnTo>
                  <a:pt x="176123" y="389521"/>
                </a:lnTo>
                <a:lnTo>
                  <a:pt x="164503" y="388416"/>
                </a:lnTo>
                <a:lnTo>
                  <a:pt x="153847" y="382739"/>
                </a:lnTo>
                <a:lnTo>
                  <a:pt x="47929" y="295338"/>
                </a:lnTo>
                <a:lnTo>
                  <a:pt x="40322" y="285953"/>
                </a:lnTo>
                <a:lnTo>
                  <a:pt x="37007" y="274764"/>
                </a:lnTo>
                <a:lnTo>
                  <a:pt x="38112" y="263169"/>
                </a:lnTo>
                <a:lnTo>
                  <a:pt x="43776" y="252514"/>
                </a:lnTo>
                <a:lnTo>
                  <a:pt x="55791" y="237985"/>
                </a:lnTo>
                <a:lnTo>
                  <a:pt x="208699" y="364058"/>
                </a:lnTo>
                <a:lnTo>
                  <a:pt x="208699" y="315925"/>
                </a:lnTo>
                <a:lnTo>
                  <a:pt x="114211" y="237985"/>
                </a:lnTo>
                <a:lnTo>
                  <a:pt x="50774" y="185661"/>
                </a:lnTo>
                <a:lnTo>
                  <a:pt x="15100" y="228866"/>
                </a:lnTo>
                <a:lnTo>
                  <a:pt x="2476" y="252514"/>
                </a:lnTo>
                <a:lnTo>
                  <a:pt x="0" y="278307"/>
                </a:lnTo>
                <a:lnTo>
                  <a:pt x="7340" y="303174"/>
                </a:lnTo>
                <a:lnTo>
                  <a:pt x="24218" y="324027"/>
                </a:lnTo>
                <a:lnTo>
                  <a:pt x="130200" y="411365"/>
                </a:lnTo>
                <a:lnTo>
                  <a:pt x="153873" y="423989"/>
                </a:lnTo>
                <a:lnTo>
                  <a:pt x="179679" y="426478"/>
                </a:lnTo>
                <a:lnTo>
                  <a:pt x="204533" y="419125"/>
                </a:lnTo>
                <a:lnTo>
                  <a:pt x="225348" y="402247"/>
                </a:lnTo>
                <a:lnTo>
                  <a:pt x="235851" y="389521"/>
                </a:lnTo>
                <a:lnTo>
                  <a:pt x="260972" y="359041"/>
                </a:lnTo>
                <a:close/>
              </a:path>
              <a:path w="429260" h="426720">
                <a:moveTo>
                  <a:pt x="364528" y="327672"/>
                </a:moveTo>
                <a:lnTo>
                  <a:pt x="360464" y="313728"/>
                </a:lnTo>
                <a:lnTo>
                  <a:pt x="351053" y="302069"/>
                </a:lnTo>
                <a:lnTo>
                  <a:pt x="327837" y="282930"/>
                </a:lnTo>
                <a:lnTo>
                  <a:pt x="327837" y="331673"/>
                </a:lnTo>
                <a:lnTo>
                  <a:pt x="327507" y="332105"/>
                </a:lnTo>
                <a:lnTo>
                  <a:pt x="318490" y="343027"/>
                </a:lnTo>
                <a:lnTo>
                  <a:pt x="317766" y="343027"/>
                </a:lnTo>
                <a:lnTo>
                  <a:pt x="59232" y="129768"/>
                </a:lnTo>
                <a:lnTo>
                  <a:pt x="58801" y="129451"/>
                </a:lnTo>
                <a:lnTo>
                  <a:pt x="58750" y="128841"/>
                </a:lnTo>
                <a:lnTo>
                  <a:pt x="59131" y="128409"/>
                </a:lnTo>
                <a:lnTo>
                  <a:pt x="67818" y="117919"/>
                </a:lnTo>
                <a:lnTo>
                  <a:pt x="68186" y="117424"/>
                </a:lnTo>
                <a:lnTo>
                  <a:pt x="68745" y="117424"/>
                </a:lnTo>
                <a:lnTo>
                  <a:pt x="327774" y="331063"/>
                </a:lnTo>
                <a:lnTo>
                  <a:pt x="327837" y="331673"/>
                </a:lnTo>
                <a:lnTo>
                  <a:pt x="327837" y="282930"/>
                </a:lnTo>
                <a:lnTo>
                  <a:pt x="127152" y="117424"/>
                </a:lnTo>
                <a:lnTo>
                  <a:pt x="92773" y="89077"/>
                </a:lnTo>
                <a:lnTo>
                  <a:pt x="79540" y="82042"/>
                </a:lnTo>
                <a:lnTo>
                  <a:pt x="65087" y="80721"/>
                </a:lnTo>
                <a:lnTo>
                  <a:pt x="51130" y="84924"/>
                </a:lnTo>
                <a:lnTo>
                  <a:pt x="39408" y="94488"/>
                </a:lnTo>
                <a:lnTo>
                  <a:pt x="30721" y="105029"/>
                </a:lnTo>
                <a:lnTo>
                  <a:pt x="23571" y="118364"/>
                </a:lnTo>
                <a:lnTo>
                  <a:pt x="22110" y="132867"/>
                </a:lnTo>
                <a:lnTo>
                  <a:pt x="26162" y="146812"/>
                </a:lnTo>
                <a:lnTo>
                  <a:pt x="35585" y="158445"/>
                </a:lnTo>
                <a:lnTo>
                  <a:pt x="293801" y="371436"/>
                </a:lnTo>
                <a:lnTo>
                  <a:pt x="307047" y="378472"/>
                </a:lnTo>
                <a:lnTo>
                  <a:pt x="321513" y="379793"/>
                </a:lnTo>
                <a:lnTo>
                  <a:pt x="335495" y="375589"/>
                </a:lnTo>
                <a:lnTo>
                  <a:pt x="347230" y="366026"/>
                </a:lnTo>
                <a:lnTo>
                  <a:pt x="355917" y="355536"/>
                </a:lnTo>
                <a:lnTo>
                  <a:pt x="362597" y="343027"/>
                </a:lnTo>
                <a:lnTo>
                  <a:pt x="363054" y="342188"/>
                </a:lnTo>
                <a:lnTo>
                  <a:pt x="364528" y="327672"/>
                </a:lnTo>
                <a:close/>
              </a:path>
              <a:path w="429260" h="426720">
                <a:moveTo>
                  <a:pt x="428853" y="249516"/>
                </a:moveTo>
                <a:lnTo>
                  <a:pt x="424713" y="235483"/>
                </a:lnTo>
                <a:lnTo>
                  <a:pt x="415175" y="223723"/>
                </a:lnTo>
                <a:lnTo>
                  <a:pt x="391960" y="204584"/>
                </a:lnTo>
                <a:lnTo>
                  <a:pt x="391960" y="253339"/>
                </a:lnTo>
                <a:lnTo>
                  <a:pt x="391642" y="253771"/>
                </a:lnTo>
                <a:lnTo>
                  <a:pt x="382828" y="264426"/>
                </a:lnTo>
                <a:lnTo>
                  <a:pt x="382625" y="264693"/>
                </a:lnTo>
                <a:lnTo>
                  <a:pt x="381952" y="264693"/>
                </a:lnTo>
                <a:lnTo>
                  <a:pt x="381584" y="264426"/>
                </a:lnTo>
                <a:lnTo>
                  <a:pt x="120688" y="49250"/>
                </a:lnTo>
                <a:lnTo>
                  <a:pt x="120256" y="48920"/>
                </a:lnTo>
                <a:lnTo>
                  <a:pt x="120205" y="48272"/>
                </a:lnTo>
                <a:lnTo>
                  <a:pt x="120523" y="47828"/>
                </a:lnTo>
                <a:lnTo>
                  <a:pt x="129209" y="37350"/>
                </a:lnTo>
                <a:lnTo>
                  <a:pt x="129641" y="36855"/>
                </a:lnTo>
                <a:lnTo>
                  <a:pt x="130200" y="36855"/>
                </a:lnTo>
                <a:lnTo>
                  <a:pt x="130632" y="37185"/>
                </a:lnTo>
                <a:lnTo>
                  <a:pt x="391909" y="252730"/>
                </a:lnTo>
                <a:lnTo>
                  <a:pt x="391960" y="253339"/>
                </a:lnTo>
                <a:lnTo>
                  <a:pt x="391960" y="204584"/>
                </a:lnTo>
                <a:lnTo>
                  <a:pt x="188607" y="36855"/>
                </a:lnTo>
                <a:lnTo>
                  <a:pt x="154228" y="8496"/>
                </a:lnTo>
                <a:lnTo>
                  <a:pt x="140881" y="1384"/>
                </a:lnTo>
                <a:lnTo>
                  <a:pt x="100584" y="13690"/>
                </a:lnTo>
                <a:lnTo>
                  <a:pt x="83350" y="52146"/>
                </a:lnTo>
                <a:lnTo>
                  <a:pt x="87503" y="66179"/>
                </a:lnTo>
                <a:lnTo>
                  <a:pt x="97040" y="77927"/>
                </a:lnTo>
                <a:lnTo>
                  <a:pt x="357936" y="293103"/>
                </a:lnTo>
                <a:lnTo>
                  <a:pt x="371284" y="300215"/>
                </a:lnTo>
                <a:lnTo>
                  <a:pt x="385851" y="301612"/>
                </a:lnTo>
                <a:lnTo>
                  <a:pt x="399872" y="297446"/>
                </a:lnTo>
                <a:lnTo>
                  <a:pt x="411632" y="287909"/>
                </a:lnTo>
                <a:lnTo>
                  <a:pt x="420319" y="277431"/>
                </a:lnTo>
                <a:lnTo>
                  <a:pt x="427113" y="264693"/>
                </a:lnTo>
                <a:lnTo>
                  <a:pt x="427443" y="264071"/>
                </a:lnTo>
                <a:lnTo>
                  <a:pt x="428853" y="24951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9" name="object 119" descr="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967023" y="3994291"/>
            <a:ext cx="166964" cy="193164"/>
          </a:xfrm>
          <a:prstGeom prst="rect">
            <a:avLst/>
          </a:prstGeom>
        </p:spPr>
      </p:pic>
      <p:sp>
        <p:nvSpPr>
          <p:cNvPr id="120" name="object 120" descr=""/>
          <p:cNvSpPr/>
          <p:nvPr/>
        </p:nvSpPr>
        <p:spPr>
          <a:xfrm>
            <a:off x="5157177" y="4478395"/>
            <a:ext cx="237490" cy="63500"/>
          </a:xfrm>
          <a:custGeom>
            <a:avLst/>
            <a:gdLst/>
            <a:ahLst/>
            <a:cxnLst/>
            <a:rect l="l" t="t" r="r" b="b"/>
            <a:pathLst>
              <a:path w="237489" h="63500">
                <a:moveTo>
                  <a:pt x="18682" y="63366"/>
                </a:moveTo>
                <a:lnTo>
                  <a:pt x="12946" y="61618"/>
                </a:lnTo>
                <a:lnTo>
                  <a:pt x="3933" y="54189"/>
                </a:lnTo>
                <a:lnTo>
                  <a:pt x="1092" y="48890"/>
                </a:lnTo>
                <a:lnTo>
                  <a:pt x="0" y="37200"/>
                </a:lnTo>
                <a:lnTo>
                  <a:pt x="1748" y="31519"/>
                </a:lnTo>
                <a:lnTo>
                  <a:pt x="9177" y="22451"/>
                </a:lnTo>
                <a:lnTo>
                  <a:pt x="14475" y="19665"/>
                </a:lnTo>
                <a:lnTo>
                  <a:pt x="218996" y="0"/>
                </a:lnTo>
                <a:lnTo>
                  <a:pt x="224677" y="1748"/>
                </a:lnTo>
                <a:lnTo>
                  <a:pt x="233745" y="9231"/>
                </a:lnTo>
                <a:lnTo>
                  <a:pt x="236531" y="14475"/>
                </a:lnTo>
                <a:lnTo>
                  <a:pt x="237132" y="20320"/>
                </a:lnTo>
                <a:lnTo>
                  <a:pt x="236216" y="28999"/>
                </a:lnTo>
                <a:lnTo>
                  <a:pt x="232181" y="36408"/>
                </a:lnTo>
                <a:lnTo>
                  <a:pt x="225678" y="41768"/>
                </a:lnTo>
                <a:lnTo>
                  <a:pt x="217357" y="44301"/>
                </a:lnTo>
                <a:lnTo>
                  <a:pt x="18682" y="6336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1" name="object 121" descr="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042435" y="4882499"/>
            <a:ext cx="193178" cy="166978"/>
          </a:xfrm>
          <a:prstGeom prst="rect">
            <a:avLst/>
          </a:prstGeom>
        </p:spPr>
      </p:pic>
      <p:sp>
        <p:nvSpPr>
          <p:cNvPr id="122" name="object 122" descr=""/>
          <p:cNvSpPr/>
          <p:nvPr/>
        </p:nvSpPr>
        <p:spPr>
          <a:xfrm>
            <a:off x="4688649" y="5072673"/>
            <a:ext cx="62865" cy="238125"/>
          </a:xfrm>
          <a:custGeom>
            <a:avLst/>
            <a:gdLst/>
            <a:ahLst/>
            <a:cxnLst/>
            <a:rect l="l" t="t" r="r" b="b"/>
            <a:pathLst>
              <a:path w="62864" h="238125">
                <a:moveTo>
                  <a:pt x="36654" y="237678"/>
                </a:moveTo>
                <a:lnTo>
                  <a:pt x="30973" y="235930"/>
                </a:lnTo>
                <a:lnTo>
                  <a:pt x="21905" y="228446"/>
                </a:lnTo>
                <a:lnTo>
                  <a:pt x="19119" y="223202"/>
                </a:lnTo>
                <a:lnTo>
                  <a:pt x="0" y="24472"/>
                </a:lnTo>
                <a:lnTo>
                  <a:pt x="916" y="15825"/>
                </a:lnTo>
                <a:lnTo>
                  <a:pt x="4957" y="8432"/>
                </a:lnTo>
                <a:lnTo>
                  <a:pt x="11476" y="3078"/>
                </a:lnTo>
                <a:lnTo>
                  <a:pt x="19829" y="546"/>
                </a:lnTo>
                <a:lnTo>
                  <a:pt x="25619" y="0"/>
                </a:lnTo>
                <a:lnTo>
                  <a:pt x="31355" y="1748"/>
                </a:lnTo>
                <a:lnTo>
                  <a:pt x="40423" y="9177"/>
                </a:lnTo>
                <a:lnTo>
                  <a:pt x="43209" y="14475"/>
                </a:lnTo>
                <a:lnTo>
                  <a:pt x="62820" y="218996"/>
                </a:lnTo>
                <a:lnTo>
                  <a:pt x="61126" y="224677"/>
                </a:lnTo>
                <a:lnTo>
                  <a:pt x="53642" y="233745"/>
                </a:lnTo>
                <a:lnTo>
                  <a:pt x="48344" y="236531"/>
                </a:lnTo>
                <a:lnTo>
                  <a:pt x="36654" y="237678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3919567" y="4603598"/>
            <a:ext cx="238125" cy="63500"/>
          </a:xfrm>
          <a:custGeom>
            <a:avLst/>
            <a:gdLst/>
            <a:ahLst/>
            <a:cxnLst/>
            <a:rect l="l" t="t" r="r" b="b"/>
            <a:pathLst>
              <a:path w="238125" h="63500">
                <a:moveTo>
                  <a:pt x="18682" y="63366"/>
                </a:moveTo>
                <a:lnTo>
                  <a:pt x="12946" y="61672"/>
                </a:lnTo>
                <a:lnTo>
                  <a:pt x="3933" y="54189"/>
                </a:lnTo>
                <a:lnTo>
                  <a:pt x="1092" y="48890"/>
                </a:lnTo>
                <a:lnTo>
                  <a:pt x="0" y="37200"/>
                </a:lnTo>
                <a:lnTo>
                  <a:pt x="1748" y="31519"/>
                </a:lnTo>
                <a:lnTo>
                  <a:pt x="9231" y="22451"/>
                </a:lnTo>
                <a:lnTo>
                  <a:pt x="14475" y="19665"/>
                </a:lnTo>
                <a:lnTo>
                  <a:pt x="218996" y="0"/>
                </a:lnTo>
                <a:lnTo>
                  <a:pt x="224677" y="1748"/>
                </a:lnTo>
                <a:lnTo>
                  <a:pt x="233745" y="9231"/>
                </a:lnTo>
                <a:lnTo>
                  <a:pt x="236531" y="14475"/>
                </a:lnTo>
                <a:lnTo>
                  <a:pt x="237678" y="26165"/>
                </a:lnTo>
                <a:lnTo>
                  <a:pt x="235930" y="31901"/>
                </a:lnTo>
                <a:lnTo>
                  <a:pt x="228446" y="40914"/>
                </a:lnTo>
                <a:lnTo>
                  <a:pt x="223202" y="43755"/>
                </a:lnTo>
                <a:lnTo>
                  <a:pt x="217357" y="44301"/>
                </a:lnTo>
                <a:lnTo>
                  <a:pt x="18682" y="6336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4" name="object 124" descr="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078775" y="4095903"/>
            <a:ext cx="193185" cy="166992"/>
          </a:xfrm>
          <a:prstGeom prst="rect">
            <a:avLst/>
          </a:prstGeom>
        </p:spPr>
      </p:pic>
      <p:sp>
        <p:nvSpPr>
          <p:cNvPr id="125" name="object 125" descr=""/>
          <p:cNvSpPr/>
          <p:nvPr/>
        </p:nvSpPr>
        <p:spPr>
          <a:xfrm>
            <a:off x="4563446" y="3835063"/>
            <a:ext cx="62865" cy="238125"/>
          </a:xfrm>
          <a:custGeom>
            <a:avLst/>
            <a:gdLst/>
            <a:ahLst/>
            <a:cxnLst/>
            <a:rect l="l" t="t" r="r" b="b"/>
            <a:pathLst>
              <a:path w="62864" h="238125">
                <a:moveTo>
                  <a:pt x="36654" y="237678"/>
                </a:moveTo>
                <a:lnTo>
                  <a:pt x="30972" y="235930"/>
                </a:lnTo>
                <a:lnTo>
                  <a:pt x="21904" y="228446"/>
                </a:lnTo>
                <a:lnTo>
                  <a:pt x="19119" y="223202"/>
                </a:lnTo>
                <a:lnTo>
                  <a:pt x="0" y="24527"/>
                </a:lnTo>
                <a:lnTo>
                  <a:pt x="915" y="15848"/>
                </a:lnTo>
                <a:lnTo>
                  <a:pt x="4950" y="8439"/>
                </a:lnTo>
                <a:lnTo>
                  <a:pt x="11453" y="3079"/>
                </a:lnTo>
                <a:lnTo>
                  <a:pt x="19774" y="546"/>
                </a:lnTo>
                <a:lnTo>
                  <a:pt x="25619" y="0"/>
                </a:lnTo>
                <a:lnTo>
                  <a:pt x="31355" y="1748"/>
                </a:lnTo>
                <a:lnTo>
                  <a:pt x="40368" y="9177"/>
                </a:lnTo>
                <a:lnTo>
                  <a:pt x="43209" y="14475"/>
                </a:lnTo>
                <a:lnTo>
                  <a:pt x="62273" y="213151"/>
                </a:lnTo>
                <a:lnTo>
                  <a:pt x="62819" y="218996"/>
                </a:lnTo>
                <a:lnTo>
                  <a:pt x="61071" y="224677"/>
                </a:lnTo>
                <a:lnTo>
                  <a:pt x="53642" y="233745"/>
                </a:lnTo>
                <a:lnTo>
                  <a:pt x="48344" y="236531"/>
                </a:lnTo>
                <a:lnTo>
                  <a:pt x="36654" y="237678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4151510" y="4140255"/>
            <a:ext cx="934719" cy="984250"/>
          </a:xfrm>
          <a:custGeom>
            <a:avLst/>
            <a:gdLst/>
            <a:ahLst/>
            <a:cxnLst/>
            <a:rect l="l" t="t" r="r" b="b"/>
            <a:pathLst>
              <a:path w="934720" h="984250">
                <a:moveTo>
                  <a:pt x="318907" y="983766"/>
                </a:moveTo>
                <a:lnTo>
                  <a:pt x="302037" y="983766"/>
                </a:lnTo>
                <a:lnTo>
                  <a:pt x="286209" y="980610"/>
                </a:lnTo>
                <a:lnTo>
                  <a:pt x="30262" y="777771"/>
                </a:lnTo>
                <a:lnTo>
                  <a:pt x="3092" y="737050"/>
                </a:lnTo>
                <a:lnTo>
                  <a:pt x="0" y="720741"/>
                </a:lnTo>
                <a:lnTo>
                  <a:pt x="104" y="704661"/>
                </a:lnTo>
                <a:lnTo>
                  <a:pt x="3297" y="689195"/>
                </a:lnTo>
                <a:lnTo>
                  <a:pt x="9471" y="674712"/>
                </a:lnTo>
                <a:lnTo>
                  <a:pt x="18518" y="661581"/>
                </a:lnTo>
                <a:lnTo>
                  <a:pt x="25291" y="653551"/>
                </a:lnTo>
                <a:lnTo>
                  <a:pt x="56224" y="611369"/>
                </a:lnTo>
                <a:lnTo>
                  <a:pt x="76797" y="575552"/>
                </a:lnTo>
                <a:lnTo>
                  <a:pt x="92730" y="537164"/>
                </a:lnTo>
                <a:lnTo>
                  <a:pt x="109743" y="487269"/>
                </a:lnTo>
                <a:lnTo>
                  <a:pt x="123288" y="434896"/>
                </a:lnTo>
                <a:lnTo>
                  <a:pt x="132425" y="371997"/>
                </a:lnTo>
                <a:lnTo>
                  <a:pt x="140559" y="324214"/>
                </a:lnTo>
                <a:lnTo>
                  <a:pt x="151669" y="275928"/>
                </a:lnTo>
                <a:lnTo>
                  <a:pt x="167004" y="228683"/>
                </a:lnTo>
                <a:lnTo>
                  <a:pt x="187810" y="184028"/>
                </a:lnTo>
                <a:lnTo>
                  <a:pt x="215336" y="143507"/>
                </a:lnTo>
                <a:lnTo>
                  <a:pt x="251503" y="105130"/>
                </a:lnTo>
                <a:lnTo>
                  <a:pt x="291940" y="72276"/>
                </a:lnTo>
                <a:lnTo>
                  <a:pt x="336155" y="45207"/>
                </a:lnTo>
                <a:lnTo>
                  <a:pt x="383657" y="24183"/>
                </a:lnTo>
                <a:lnTo>
                  <a:pt x="433954" y="9465"/>
                </a:lnTo>
                <a:lnTo>
                  <a:pt x="486554" y="1315"/>
                </a:lnTo>
                <a:lnTo>
                  <a:pt x="539621" y="0"/>
                </a:lnTo>
                <a:lnTo>
                  <a:pt x="591892" y="5448"/>
                </a:lnTo>
                <a:lnTo>
                  <a:pt x="642833" y="17498"/>
                </a:lnTo>
                <a:lnTo>
                  <a:pt x="691912" y="35984"/>
                </a:lnTo>
                <a:lnTo>
                  <a:pt x="696741" y="38545"/>
                </a:lnTo>
                <a:lnTo>
                  <a:pt x="538308" y="38545"/>
                </a:lnTo>
                <a:lnTo>
                  <a:pt x="489996" y="39717"/>
                </a:lnTo>
                <a:lnTo>
                  <a:pt x="442468" y="47094"/>
                </a:lnTo>
                <a:lnTo>
                  <a:pt x="397030" y="60384"/>
                </a:lnTo>
                <a:lnTo>
                  <a:pt x="354127" y="79355"/>
                </a:lnTo>
                <a:lnTo>
                  <a:pt x="314201" y="103775"/>
                </a:lnTo>
                <a:lnTo>
                  <a:pt x="277695" y="133412"/>
                </a:lnTo>
                <a:lnTo>
                  <a:pt x="245052" y="168034"/>
                </a:lnTo>
                <a:lnTo>
                  <a:pt x="216455" y="211962"/>
                </a:lnTo>
                <a:lnTo>
                  <a:pt x="196028" y="261515"/>
                </a:lnTo>
                <a:lnTo>
                  <a:pt x="181820" y="314581"/>
                </a:lnTo>
                <a:lnTo>
                  <a:pt x="171881" y="369049"/>
                </a:lnTo>
                <a:lnTo>
                  <a:pt x="164330" y="422371"/>
                </a:lnTo>
                <a:lnTo>
                  <a:pt x="161263" y="441824"/>
                </a:lnTo>
                <a:lnTo>
                  <a:pt x="152584" y="479249"/>
                </a:lnTo>
                <a:lnTo>
                  <a:pt x="128862" y="550672"/>
                </a:lnTo>
                <a:lnTo>
                  <a:pt x="111751" y="591776"/>
                </a:lnTo>
                <a:lnTo>
                  <a:pt x="89252" y="631210"/>
                </a:lnTo>
                <a:lnTo>
                  <a:pt x="55609" y="677368"/>
                </a:lnTo>
                <a:lnTo>
                  <a:pt x="47961" y="686491"/>
                </a:lnTo>
                <a:lnTo>
                  <a:pt x="43280" y="693279"/>
                </a:lnTo>
                <a:lnTo>
                  <a:pt x="40088" y="700810"/>
                </a:lnTo>
                <a:lnTo>
                  <a:pt x="38443" y="708883"/>
                </a:lnTo>
                <a:lnTo>
                  <a:pt x="38402" y="717300"/>
                </a:lnTo>
                <a:lnTo>
                  <a:pt x="40086" y="726045"/>
                </a:lnTo>
                <a:lnTo>
                  <a:pt x="281706" y="935204"/>
                </a:lnTo>
                <a:lnTo>
                  <a:pt x="306011" y="945419"/>
                </a:lnTo>
                <a:lnTo>
                  <a:pt x="380745" y="945419"/>
                </a:lnTo>
                <a:lnTo>
                  <a:pt x="380088" y="946129"/>
                </a:lnTo>
                <a:lnTo>
                  <a:pt x="373478" y="954323"/>
                </a:lnTo>
                <a:lnTo>
                  <a:pt x="362278" y="965714"/>
                </a:lnTo>
                <a:lnTo>
                  <a:pt x="349224" y="974534"/>
                </a:lnTo>
                <a:lnTo>
                  <a:pt x="334655" y="980610"/>
                </a:lnTo>
                <a:lnTo>
                  <a:pt x="318907" y="983766"/>
                </a:lnTo>
                <a:close/>
              </a:path>
              <a:path w="934720" h="984250">
                <a:moveTo>
                  <a:pt x="380745" y="945419"/>
                </a:moveTo>
                <a:lnTo>
                  <a:pt x="314974" y="945419"/>
                </a:lnTo>
                <a:lnTo>
                  <a:pt x="323606" y="943691"/>
                </a:lnTo>
                <a:lnTo>
                  <a:pt x="323411" y="943691"/>
                </a:lnTo>
                <a:lnTo>
                  <a:pt x="330843" y="940598"/>
                </a:lnTo>
                <a:lnTo>
                  <a:pt x="337635" y="936016"/>
                </a:lnTo>
                <a:lnTo>
                  <a:pt x="343434" y="930123"/>
                </a:lnTo>
                <a:lnTo>
                  <a:pt x="350863" y="920946"/>
                </a:lnTo>
                <a:lnTo>
                  <a:pt x="389789" y="879126"/>
                </a:lnTo>
                <a:lnTo>
                  <a:pt x="424233" y="849529"/>
                </a:lnTo>
                <a:lnTo>
                  <a:pt x="461350" y="824901"/>
                </a:lnTo>
                <a:lnTo>
                  <a:pt x="509989" y="796999"/>
                </a:lnTo>
                <a:lnTo>
                  <a:pt x="544376" y="779744"/>
                </a:lnTo>
                <a:lnTo>
                  <a:pt x="580074" y="765808"/>
                </a:lnTo>
                <a:lnTo>
                  <a:pt x="631660" y="748000"/>
                </a:lnTo>
                <a:lnTo>
                  <a:pt x="683013" y="727964"/>
                </a:lnTo>
                <a:lnTo>
                  <a:pt x="732411" y="703909"/>
                </a:lnTo>
                <a:lnTo>
                  <a:pt x="777173" y="674419"/>
                </a:lnTo>
                <a:lnTo>
                  <a:pt x="814858" y="637983"/>
                </a:lnTo>
                <a:lnTo>
                  <a:pt x="842652" y="599338"/>
                </a:lnTo>
                <a:lnTo>
                  <a:pt x="864810" y="557850"/>
                </a:lnTo>
                <a:lnTo>
                  <a:pt x="881187" y="514002"/>
                </a:lnTo>
                <a:lnTo>
                  <a:pt x="891518" y="468799"/>
                </a:lnTo>
                <a:lnTo>
                  <a:pt x="891638" y="468273"/>
                </a:lnTo>
                <a:lnTo>
                  <a:pt x="895856" y="422865"/>
                </a:lnTo>
                <a:lnTo>
                  <a:pt x="895902" y="422371"/>
                </a:lnTo>
                <a:lnTo>
                  <a:pt x="896015" y="421146"/>
                </a:lnTo>
                <a:lnTo>
                  <a:pt x="894175" y="373101"/>
                </a:lnTo>
                <a:lnTo>
                  <a:pt x="886149" y="325442"/>
                </a:lnTo>
                <a:lnTo>
                  <a:pt x="872175" y="279672"/>
                </a:lnTo>
                <a:lnTo>
                  <a:pt x="852495" y="236242"/>
                </a:lnTo>
                <a:lnTo>
                  <a:pt x="827353" y="195602"/>
                </a:lnTo>
                <a:lnTo>
                  <a:pt x="796991" y="158204"/>
                </a:lnTo>
                <a:lnTo>
                  <a:pt x="761652" y="124497"/>
                </a:lnTo>
                <a:lnTo>
                  <a:pt x="719419" y="94234"/>
                </a:lnTo>
                <a:lnTo>
                  <a:pt x="676963" y="71562"/>
                </a:lnTo>
                <a:lnTo>
                  <a:pt x="632283" y="54617"/>
                </a:lnTo>
                <a:lnTo>
                  <a:pt x="585901" y="43561"/>
                </a:lnTo>
                <a:lnTo>
                  <a:pt x="538308" y="38545"/>
                </a:lnTo>
                <a:lnTo>
                  <a:pt x="696741" y="38545"/>
                </a:lnTo>
                <a:lnTo>
                  <a:pt x="738597" y="60744"/>
                </a:lnTo>
                <a:lnTo>
                  <a:pt x="783611" y="92486"/>
                </a:lnTo>
                <a:lnTo>
                  <a:pt x="783885" y="92759"/>
                </a:lnTo>
                <a:lnTo>
                  <a:pt x="784431" y="93196"/>
                </a:lnTo>
                <a:lnTo>
                  <a:pt x="785032" y="93742"/>
                </a:lnTo>
                <a:lnTo>
                  <a:pt x="785687" y="94234"/>
                </a:lnTo>
                <a:lnTo>
                  <a:pt x="786507" y="94890"/>
                </a:lnTo>
                <a:lnTo>
                  <a:pt x="826267" y="133065"/>
                </a:lnTo>
                <a:lnTo>
                  <a:pt x="859447" y="174176"/>
                </a:lnTo>
                <a:lnTo>
                  <a:pt x="886930" y="218830"/>
                </a:lnTo>
                <a:lnTo>
                  <a:pt x="908454" y="266537"/>
                </a:lnTo>
                <a:lnTo>
                  <a:pt x="923758" y="316812"/>
                </a:lnTo>
                <a:lnTo>
                  <a:pt x="932557" y="369049"/>
                </a:lnTo>
                <a:lnTo>
                  <a:pt x="934533" y="421146"/>
                </a:lnTo>
                <a:lnTo>
                  <a:pt x="934533" y="422865"/>
                </a:lnTo>
                <a:lnTo>
                  <a:pt x="929708" y="474559"/>
                </a:lnTo>
                <a:lnTo>
                  <a:pt x="918121" y="525200"/>
                </a:lnTo>
                <a:lnTo>
                  <a:pt x="899975" y="573761"/>
                </a:lnTo>
                <a:lnTo>
                  <a:pt x="875426" y="619708"/>
                </a:lnTo>
                <a:lnTo>
                  <a:pt x="844629" y="662510"/>
                </a:lnTo>
                <a:lnTo>
                  <a:pt x="810094" y="697234"/>
                </a:lnTo>
                <a:lnTo>
                  <a:pt x="770356" y="726045"/>
                </a:lnTo>
                <a:lnTo>
                  <a:pt x="726739" y="750192"/>
                </a:lnTo>
                <a:lnTo>
                  <a:pt x="681442" y="770285"/>
                </a:lnTo>
                <a:lnTo>
                  <a:pt x="636082" y="787362"/>
                </a:lnTo>
                <a:lnTo>
                  <a:pt x="592420" y="802353"/>
                </a:lnTo>
                <a:lnTo>
                  <a:pt x="576094" y="808287"/>
                </a:lnTo>
                <a:lnTo>
                  <a:pt x="528890" y="830595"/>
                </a:lnTo>
                <a:lnTo>
                  <a:pt x="481396" y="857811"/>
                </a:lnTo>
                <a:lnTo>
                  <a:pt x="446787" y="880748"/>
                </a:lnTo>
                <a:lnTo>
                  <a:pt x="415578" y="907751"/>
                </a:lnTo>
                <a:lnTo>
                  <a:pt x="380745" y="945419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3194012" y="1028762"/>
            <a:ext cx="321310" cy="1064895"/>
          </a:xfrm>
          <a:custGeom>
            <a:avLst/>
            <a:gdLst/>
            <a:ahLst/>
            <a:cxnLst/>
            <a:rect l="l" t="t" r="r" b="b"/>
            <a:pathLst>
              <a:path w="321310" h="1064895">
                <a:moveTo>
                  <a:pt x="96367" y="99085"/>
                </a:moveTo>
                <a:lnTo>
                  <a:pt x="95440" y="88379"/>
                </a:lnTo>
                <a:lnTo>
                  <a:pt x="36436" y="93675"/>
                </a:lnTo>
                <a:lnTo>
                  <a:pt x="37426" y="104394"/>
                </a:lnTo>
                <a:lnTo>
                  <a:pt x="96367" y="99085"/>
                </a:lnTo>
                <a:close/>
              </a:path>
              <a:path w="321310" h="1064895">
                <a:moveTo>
                  <a:pt x="111607" y="267995"/>
                </a:moveTo>
                <a:lnTo>
                  <a:pt x="110680" y="257340"/>
                </a:lnTo>
                <a:lnTo>
                  <a:pt x="51625" y="262636"/>
                </a:lnTo>
                <a:lnTo>
                  <a:pt x="52616" y="273291"/>
                </a:lnTo>
                <a:lnTo>
                  <a:pt x="111607" y="267995"/>
                </a:lnTo>
                <a:close/>
              </a:path>
              <a:path w="321310" h="1064895">
                <a:moveTo>
                  <a:pt x="124548" y="12395"/>
                </a:moveTo>
                <a:lnTo>
                  <a:pt x="123621" y="1689"/>
                </a:lnTo>
                <a:lnTo>
                  <a:pt x="28956" y="10210"/>
                </a:lnTo>
                <a:lnTo>
                  <a:pt x="29883" y="20916"/>
                </a:lnTo>
                <a:lnTo>
                  <a:pt x="124548" y="12395"/>
                </a:lnTo>
                <a:close/>
              </a:path>
              <a:path w="321310" h="1064895">
                <a:moveTo>
                  <a:pt x="124993" y="435089"/>
                </a:moveTo>
                <a:lnTo>
                  <a:pt x="124066" y="424446"/>
                </a:lnTo>
                <a:lnTo>
                  <a:pt x="66700" y="429577"/>
                </a:lnTo>
                <a:lnTo>
                  <a:pt x="67627" y="440232"/>
                </a:lnTo>
                <a:lnTo>
                  <a:pt x="124993" y="435089"/>
                </a:lnTo>
                <a:close/>
              </a:path>
              <a:path w="321310" h="1064895">
                <a:moveTo>
                  <a:pt x="139788" y="181305"/>
                </a:moveTo>
                <a:lnTo>
                  <a:pt x="138811" y="170649"/>
                </a:lnTo>
                <a:lnTo>
                  <a:pt x="44145" y="179171"/>
                </a:lnTo>
                <a:lnTo>
                  <a:pt x="45072" y="189826"/>
                </a:lnTo>
                <a:lnTo>
                  <a:pt x="139788" y="181305"/>
                </a:lnTo>
                <a:close/>
              </a:path>
              <a:path w="321310" h="1064895">
                <a:moveTo>
                  <a:pt x="140017" y="602030"/>
                </a:moveTo>
                <a:lnTo>
                  <a:pt x="139077" y="591375"/>
                </a:lnTo>
                <a:lnTo>
                  <a:pt x="81724" y="596519"/>
                </a:lnTo>
                <a:lnTo>
                  <a:pt x="82651" y="607225"/>
                </a:lnTo>
                <a:lnTo>
                  <a:pt x="140017" y="602030"/>
                </a:lnTo>
                <a:close/>
              </a:path>
              <a:path w="321310" h="1064895">
                <a:moveTo>
                  <a:pt x="154813" y="348234"/>
                </a:moveTo>
                <a:lnTo>
                  <a:pt x="153885" y="337591"/>
                </a:lnTo>
                <a:lnTo>
                  <a:pt x="59169" y="346113"/>
                </a:lnTo>
                <a:lnTo>
                  <a:pt x="60096" y="356755"/>
                </a:lnTo>
                <a:lnTo>
                  <a:pt x="154813" y="348234"/>
                </a:lnTo>
                <a:close/>
              </a:path>
              <a:path w="321310" h="1064895">
                <a:moveTo>
                  <a:pt x="155028" y="768972"/>
                </a:moveTo>
                <a:lnTo>
                  <a:pt x="154101" y="758317"/>
                </a:lnTo>
                <a:lnTo>
                  <a:pt x="96748" y="763511"/>
                </a:lnTo>
                <a:lnTo>
                  <a:pt x="97675" y="774153"/>
                </a:lnTo>
                <a:lnTo>
                  <a:pt x="155028" y="768972"/>
                </a:lnTo>
                <a:close/>
              </a:path>
              <a:path w="321310" h="1064895">
                <a:moveTo>
                  <a:pt x="169837" y="515175"/>
                </a:moveTo>
                <a:lnTo>
                  <a:pt x="168910" y="504520"/>
                </a:lnTo>
                <a:lnTo>
                  <a:pt x="74193" y="513041"/>
                </a:lnTo>
                <a:lnTo>
                  <a:pt x="75171" y="523697"/>
                </a:lnTo>
                <a:lnTo>
                  <a:pt x="169837" y="515175"/>
                </a:lnTo>
                <a:close/>
              </a:path>
              <a:path w="321310" h="1064895">
                <a:moveTo>
                  <a:pt x="170116" y="935964"/>
                </a:moveTo>
                <a:lnTo>
                  <a:pt x="169125" y="925258"/>
                </a:lnTo>
                <a:lnTo>
                  <a:pt x="111772" y="930440"/>
                </a:lnTo>
                <a:lnTo>
                  <a:pt x="112699" y="941095"/>
                </a:lnTo>
                <a:lnTo>
                  <a:pt x="170116" y="935964"/>
                </a:lnTo>
                <a:close/>
              </a:path>
              <a:path w="321310" h="1064895">
                <a:moveTo>
                  <a:pt x="184861" y="682167"/>
                </a:moveTo>
                <a:lnTo>
                  <a:pt x="183934" y="671461"/>
                </a:lnTo>
                <a:lnTo>
                  <a:pt x="89204" y="679983"/>
                </a:lnTo>
                <a:lnTo>
                  <a:pt x="90195" y="690689"/>
                </a:lnTo>
                <a:lnTo>
                  <a:pt x="184861" y="682167"/>
                </a:lnTo>
                <a:close/>
              </a:path>
              <a:path w="321310" h="1064895">
                <a:moveTo>
                  <a:pt x="199885" y="849109"/>
                </a:moveTo>
                <a:lnTo>
                  <a:pt x="198958" y="838454"/>
                </a:lnTo>
                <a:lnTo>
                  <a:pt x="104228" y="846975"/>
                </a:lnTo>
                <a:lnTo>
                  <a:pt x="105219" y="857631"/>
                </a:lnTo>
                <a:lnTo>
                  <a:pt x="199885" y="849109"/>
                </a:lnTo>
                <a:close/>
              </a:path>
              <a:path w="321310" h="1064895">
                <a:moveTo>
                  <a:pt x="214909" y="1016038"/>
                </a:moveTo>
                <a:lnTo>
                  <a:pt x="213969" y="1005395"/>
                </a:lnTo>
                <a:lnTo>
                  <a:pt x="119253" y="1013917"/>
                </a:lnTo>
                <a:lnTo>
                  <a:pt x="120230" y="1024559"/>
                </a:lnTo>
                <a:lnTo>
                  <a:pt x="214909" y="1016038"/>
                </a:lnTo>
                <a:close/>
              </a:path>
              <a:path w="321310" h="1064895">
                <a:moveTo>
                  <a:pt x="321157" y="1026147"/>
                </a:moveTo>
                <a:lnTo>
                  <a:pt x="320497" y="1018717"/>
                </a:lnTo>
                <a:lnTo>
                  <a:pt x="228777" y="0"/>
                </a:lnTo>
                <a:lnTo>
                  <a:pt x="208788" y="0"/>
                </a:lnTo>
                <a:lnTo>
                  <a:pt x="300837" y="1022705"/>
                </a:lnTo>
                <a:lnTo>
                  <a:pt x="300177" y="1024839"/>
                </a:lnTo>
                <a:lnTo>
                  <a:pt x="297446" y="1028166"/>
                </a:lnTo>
                <a:lnTo>
                  <a:pt x="295592" y="1029208"/>
                </a:lnTo>
                <a:lnTo>
                  <a:pt x="117665" y="1045210"/>
                </a:lnTo>
                <a:lnTo>
                  <a:pt x="113792" y="1041831"/>
                </a:lnTo>
                <a:lnTo>
                  <a:pt x="20002" y="0"/>
                </a:lnTo>
                <a:lnTo>
                  <a:pt x="0" y="0"/>
                </a:lnTo>
                <a:lnTo>
                  <a:pt x="93522" y="1039152"/>
                </a:lnTo>
                <a:lnTo>
                  <a:pt x="123786" y="1064717"/>
                </a:lnTo>
                <a:lnTo>
                  <a:pt x="302742" y="1048600"/>
                </a:lnTo>
                <a:lnTo>
                  <a:pt x="309511" y="1044994"/>
                </a:lnTo>
                <a:lnTo>
                  <a:pt x="318973" y="1033360"/>
                </a:lnTo>
                <a:lnTo>
                  <a:pt x="321157" y="1026147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7670686" y="7733245"/>
            <a:ext cx="2284730" cy="728980"/>
          </a:xfrm>
          <a:custGeom>
            <a:avLst/>
            <a:gdLst/>
            <a:ahLst/>
            <a:cxnLst/>
            <a:rect l="l" t="t" r="r" b="b"/>
            <a:pathLst>
              <a:path w="2284729" h="728979">
                <a:moveTo>
                  <a:pt x="130721" y="46431"/>
                </a:moveTo>
                <a:lnTo>
                  <a:pt x="127330" y="41897"/>
                </a:lnTo>
                <a:lnTo>
                  <a:pt x="117551" y="40373"/>
                </a:lnTo>
                <a:lnTo>
                  <a:pt x="112966" y="43586"/>
                </a:lnTo>
                <a:lnTo>
                  <a:pt x="89852" y="189230"/>
                </a:lnTo>
                <a:lnTo>
                  <a:pt x="93243" y="193700"/>
                </a:lnTo>
                <a:lnTo>
                  <a:pt x="103022" y="195287"/>
                </a:lnTo>
                <a:lnTo>
                  <a:pt x="107607" y="192011"/>
                </a:lnTo>
                <a:lnTo>
                  <a:pt x="108381" y="187261"/>
                </a:lnTo>
                <a:lnTo>
                  <a:pt x="130721" y="46431"/>
                </a:lnTo>
                <a:close/>
              </a:path>
              <a:path w="2284729" h="728979">
                <a:moveTo>
                  <a:pt x="174752" y="53365"/>
                </a:moveTo>
                <a:lnTo>
                  <a:pt x="171361" y="48895"/>
                </a:lnTo>
                <a:lnTo>
                  <a:pt x="161531" y="47307"/>
                </a:lnTo>
                <a:lnTo>
                  <a:pt x="156933" y="50584"/>
                </a:lnTo>
                <a:lnTo>
                  <a:pt x="144653" y="128155"/>
                </a:lnTo>
                <a:lnTo>
                  <a:pt x="148031" y="132689"/>
                </a:lnTo>
                <a:lnTo>
                  <a:pt x="157810" y="134213"/>
                </a:lnTo>
                <a:lnTo>
                  <a:pt x="162407" y="130987"/>
                </a:lnTo>
                <a:lnTo>
                  <a:pt x="163169" y="126187"/>
                </a:lnTo>
                <a:lnTo>
                  <a:pt x="174752" y="53365"/>
                </a:lnTo>
                <a:close/>
              </a:path>
              <a:path w="2284729" h="728979">
                <a:moveTo>
                  <a:pt x="218719" y="60363"/>
                </a:moveTo>
                <a:lnTo>
                  <a:pt x="215328" y="55880"/>
                </a:lnTo>
                <a:lnTo>
                  <a:pt x="205562" y="54292"/>
                </a:lnTo>
                <a:lnTo>
                  <a:pt x="200914" y="57581"/>
                </a:lnTo>
                <a:lnTo>
                  <a:pt x="188620" y="135140"/>
                </a:lnTo>
                <a:lnTo>
                  <a:pt x="192011" y="139623"/>
                </a:lnTo>
                <a:lnTo>
                  <a:pt x="201841" y="141211"/>
                </a:lnTo>
                <a:lnTo>
                  <a:pt x="206425" y="137934"/>
                </a:lnTo>
                <a:lnTo>
                  <a:pt x="207200" y="133184"/>
                </a:lnTo>
                <a:lnTo>
                  <a:pt x="218719" y="60363"/>
                </a:lnTo>
                <a:close/>
              </a:path>
              <a:path w="2284729" h="728979">
                <a:moveTo>
                  <a:pt x="262699" y="67348"/>
                </a:moveTo>
                <a:lnTo>
                  <a:pt x="259359" y="62814"/>
                </a:lnTo>
                <a:lnTo>
                  <a:pt x="249529" y="61290"/>
                </a:lnTo>
                <a:lnTo>
                  <a:pt x="244944" y="64516"/>
                </a:lnTo>
                <a:lnTo>
                  <a:pt x="232651" y="142087"/>
                </a:lnTo>
                <a:lnTo>
                  <a:pt x="235978" y="146621"/>
                </a:lnTo>
                <a:lnTo>
                  <a:pt x="245821" y="148145"/>
                </a:lnTo>
                <a:lnTo>
                  <a:pt x="250405" y="144919"/>
                </a:lnTo>
                <a:lnTo>
                  <a:pt x="261924" y="72110"/>
                </a:lnTo>
                <a:lnTo>
                  <a:pt x="262699" y="67348"/>
                </a:lnTo>
                <a:close/>
              </a:path>
              <a:path w="2284729" h="728979">
                <a:moveTo>
                  <a:pt x="306717" y="74345"/>
                </a:moveTo>
                <a:lnTo>
                  <a:pt x="303339" y="69811"/>
                </a:lnTo>
                <a:lnTo>
                  <a:pt x="293509" y="68287"/>
                </a:lnTo>
                <a:lnTo>
                  <a:pt x="288912" y="71501"/>
                </a:lnTo>
                <a:lnTo>
                  <a:pt x="288150" y="76263"/>
                </a:lnTo>
                <a:lnTo>
                  <a:pt x="276618" y="149072"/>
                </a:lnTo>
                <a:lnTo>
                  <a:pt x="280009" y="153606"/>
                </a:lnTo>
                <a:lnTo>
                  <a:pt x="289788" y="155143"/>
                </a:lnTo>
                <a:lnTo>
                  <a:pt x="294436" y="151917"/>
                </a:lnTo>
                <a:lnTo>
                  <a:pt x="306717" y="74345"/>
                </a:lnTo>
                <a:close/>
              </a:path>
              <a:path w="2284729" h="728979">
                <a:moveTo>
                  <a:pt x="350697" y="81280"/>
                </a:moveTo>
                <a:lnTo>
                  <a:pt x="347370" y="76809"/>
                </a:lnTo>
                <a:lnTo>
                  <a:pt x="337527" y="75222"/>
                </a:lnTo>
                <a:lnTo>
                  <a:pt x="332943" y="78498"/>
                </a:lnTo>
                <a:lnTo>
                  <a:pt x="309841" y="224078"/>
                </a:lnTo>
                <a:lnTo>
                  <a:pt x="313220" y="228612"/>
                </a:lnTo>
                <a:lnTo>
                  <a:pt x="322999" y="230136"/>
                </a:lnTo>
                <a:lnTo>
                  <a:pt x="327596" y="226910"/>
                </a:lnTo>
                <a:lnTo>
                  <a:pt x="328358" y="222161"/>
                </a:lnTo>
                <a:lnTo>
                  <a:pt x="350697" y="81280"/>
                </a:lnTo>
                <a:close/>
              </a:path>
              <a:path w="2284729" h="728979">
                <a:moveTo>
                  <a:pt x="394728" y="88277"/>
                </a:moveTo>
                <a:lnTo>
                  <a:pt x="391337" y="83794"/>
                </a:lnTo>
                <a:lnTo>
                  <a:pt x="381508" y="82207"/>
                </a:lnTo>
                <a:lnTo>
                  <a:pt x="376923" y="85496"/>
                </a:lnTo>
                <a:lnTo>
                  <a:pt x="364629" y="163055"/>
                </a:lnTo>
                <a:lnTo>
                  <a:pt x="367957" y="167538"/>
                </a:lnTo>
                <a:lnTo>
                  <a:pt x="372872" y="168363"/>
                </a:lnTo>
                <a:lnTo>
                  <a:pt x="377786" y="169125"/>
                </a:lnTo>
                <a:lnTo>
                  <a:pt x="382384" y="165849"/>
                </a:lnTo>
                <a:lnTo>
                  <a:pt x="394728" y="88277"/>
                </a:lnTo>
                <a:close/>
              </a:path>
              <a:path w="2284729" h="728979">
                <a:moveTo>
                  <a:pt x="438696" y="95262"/>
                </a:moveTo>
                <a:lnTo>
                  <a:pt x="435317" y="90728"/>
                </a:lnTo>
                <a:lnTo>
                  <a:pt x="425538" y="89204"/>
                </a:lnTo>
                <a:lnTo>
                  <a:pt x="420941" y="92430"/>
                </a:lnTo>
                <a:lnTo>
                  <a:pt x="408597" y="170053"/>
                </a:lnTo>
                <a:lnTo>
                  <a:pt x="411988" y="174536"/>
                </a:lnTo>
                <a:lnTo>
                  <a:pt x="421767" y="176060"/>
                </a:lnTo>
                <a:lnTo>
                  <a:pt x="426415" y="172834"/>
                </a:lnTo>
                <a:lnTo>
                  <a:pt x="427177" y="168084"/>
                </a:lnTo>
                <a:lnTo>
                  <a:pt x="438696" y="95262"/>
                </a:lnTo>
                <a:close/>
              </a:path>
              <a:path w="2284729" h="728979">
                <a:moveTo>
                  <a:pt x="482676" y="102260"/>
                </a:moveTo>
                <a:lnTo>
                  <a:pt x="479348" y="97726"/>
                </a:lnTo>
                <a:lnTo>
                  <a:pt x="474421" y="96964"/>
                </a:lnTo>
                <a:lnTo>
                  <a:pt x="469506" y="96202"/>
                </a:lnTo>
                <a:lnTo>
                  <a:pt x="464921" y="99415"/>
                </a:lnTo>
                <a:lnTo>
                  <a:pt x="452577" y="176987"/>
                </a:lnTo>
                <a:lnTo>
                  <a:pt x="455968" y="181521"/>
                </a:lnTo>
                <a:lnTo>
                  <a:pt x="465797" y="183057"/>
                </a:lnTo>
                <a:lnTo>
                  <a:pt x="470382" y="179832"/>
                </a:lnTo>
                <a:lnTo>
                  <a:pt x="482676" y="102260"/>
                </a:lnTo>
                <a:close/>
              </a:path>
              <a:path w="2284729" h="728979">
                <a:moveTo>
                  <a:pt x="526707" y="109194"/>
                </a:moveTo>
                <a:lnTo>
                  <a:pt x="523316" y="104724"/>
                </a:lnTo>
                <a:lnTo>
                  <a:pt x="513537" y="103187"/>
                </a:lnTo>
                <a:lnTo>
                  <a:pt x="508889" y="106413"/>
                </a:lnTo>
                <a:lnTo>
                  <a:pt x="496544" y="184251"/>
                </a:lnTo>
                <a:lnTo>
                  <a:pt x="499935" y="188785"/>
                </a:lnTo>
                <a:lnTo>
                  <a:pt x="504850" y="189547"/>
                </a:lnTo>
                <a:lnTo>
                  <a:pt x="509714" y="190322"/>
                </a:lnTo>
                <a:lnTo>
                  <a:pt x="514299" y="187096"/>
                </a:lnTo>
                <a:lnTo>
                  <a:pt x="526707" y="109194"/>
                </a:lnTo>
                <a:close/>
              </a:path>
              <a:path w="2284729" h="728979">
                <a:moveTo>
                  <a:pt x="570674" y="116192"/>
                </a:moveTo>
                <a:lnTo>
                  <a:pt x="567296" y="111709"/>
                </a:lnTo>
                <a:lnTo>
                  <a:pt x="557517" y="110121"/>
                </a:lnTo>
                <a:lnTo>
                  <a:pt x="552919" y="113347"/>
                </a:lnTo>
                <a:lnTo>
                  <a:pt x="529818" y="258978"/>
                </a:lnTo>
                <a:lnTo>
                  <a:pt x="533209" y="263512"/>
                </a:lnTo>
                <a:lnTo>
                  <a:pt x="538060" y="264287"/>
                </a:lnTo>
                <a:lnTo>
                  <a:pt x="542975" y="265049"/>
                </a:lnTo>
                <a:lnTo>
                  <a:pt x="547573" y="261823"/>
                </a:lnTo>
                <a:lnTo>
                  <a:pt x="570674" y="116192"/>
                </a:lnTo>
                <a:close/>
              </a:path>
              <a:path w="2284729" h="728979">
                <a:moveTo>
                  <a:pt x="614654" y="123177"/>
                </a:moveTo>
                <a:lnTo>
                  <a:pt x="611314" y="118706"/>
                </a:lnTo>
                <a:lnTo>
                  <a:pt x="601484" y="117119"/>
                </a:lnTo>
                <a:lnTo>
                  <a:pt x="596900" y="120345"/>
                </a:lnTo>
                <a:lnTo>
                  <a:pt x="584555" y="198234"/>
                </a:lnTo>
                <a:lnTo>
                  <a:pt x="587933" y="202717"/>
                </a:lnTo>
                <a:lnTo>
                  <a:pt x="592797" y="203542"/>
                </a:lnTo>
                <a:lnTo>
                  <a:pt x="597712" y="204304"/>
                </a:lnTo>
                <a:lnTo>
                  <a:pt x="602310" y="201079"/>
                </a:lnTo>
                <a:lnTo>
                  <a:pt x="614654" y="123177"/>
                </a:lnTo>
                <a:close/>
              </a:path>
              <a:path w="2284729" h="728979">
                <a:moveTo>
                  <a:pt x="658685" y="130175"/>
                </a:moveTo>
                <a:lnTo>
                  <a:pt x="655294" y="125641"/>
                </a:lnTo>
                <a:lnTo>
                  <a:pt x="645515" y="124104"/>
                </a:lnTo>
                <a:lnTo>
                  <a:pt x="640867" y="127330"/>
                </a:lnTo>
                <a:lnTo>
                  <a:pt x="628586" y="204901"/>
                </a:lnTo>
                <a:lnTo>
                  <a:pt x="631964" y="209435"/>
                </a:lnTo>
                <a:lnTo>
                  <a:pt x="636879" y="210197"/>
                </a:lnTo>
                <a:lnTo>
                  <a:pt x="641743" y="210972"/>
                </a:lnTo>
                <a:lnTo>
                  <a:pt x="646391" y="207746"/>
                </a:lnTo>
                <a:lnTo>
                  <a:pt x="658685" y="130175"/>
                </a:lnTo>
                <a:close/>
              </a:path>
              <a:path w="2284729" h="728979">
                <a:moveTo>
                  <a:pt x="702652" y="137109"/>
                </a:moveTo>
                <a:lnTo>
                  <a:pt x="699325" y="132626"/>
                </a:lnTo>
                <a:lnTo>
                  <a:pt x="689495" y="131102"/>
                </a:lnTo>
                <a:lnTo>
                  <a:pt x="684898" y="134327"/>
                </a:lnTo>
                <a:lnTo>
                  <a:pt x="672553" y="212166"/>
                </a:lnTo>
                <a:lnTo>
                  <a:pt x="675944" y="216700"/>
                </a:lnTo>
                <a:lnTo>
                  <a:pt x="680808" y="217462"/>
                </a:lnTo>
                <a:lnTo>
                  <a:pt x="685723" y="218236"/>
                </a:lnTo>
                <a:lnTo>
                  <a:pt x="690308" y="215011"/>
                </a:lnTo>
                <a:lnTo>
                  <a:pt x="702652" y="137109"/>
                </a:lnTo>
                <a:close/>
              </a:path>
              <a:path w="2284729" h="728979">
                <a:moveTo>
                  <a:pt x="746683" y="144106"/>
                </a:moveTo>
                <a:lnTo>
                  <a:pt x="743292" y="139623"/>
                </a:lnTo>
                <a:lnTo>
                  <a:pt x="733463" y="138036"/>
                </a:lnTo>
                <a:lnTo>
                  <a:pt x="728878" y="141312"/>
                </a:lnTo>
                <a:lnTo>
                  <a:pt x="716534" y="219163"/>
                </a:lnTo>
                <a:lnTo>
                  <a:pt x="719912" y="223697"/>
                </a:lnTo>
                <a:lnTo>
                  <a:pt x="729691" y="225221"/>
                </a:lnTo>
                <a:lnTo>
                  <a:pt x="734339" y="221996"/>
                </a:lnTo>
                <a:lnTo>
                  <a:pt x="735050" y="217246"/>
                </a:lnTo>
                <a:lnTo>
                  <a:pt x="746683" y="144106"/>
                </a:lnTo>
                <a:close/>
              </a:path>
              <a:path w="2284729" h="728979">
                <a:moveTo>
                  <a:pt x="790651" y="151091"/>
                </a:moveTo>
                <a:lnTo>
                  <a:pt x="787273" y="146558"/>
                </a:lnTo>
                <a:lnTo>
                  <a:pt x="777494" y="145034"/>
                </a:lnTo>
                <a:lnTo>
                  <a:pt x="772909" y="148259"/>
                </a:lnTo>
                <a:lnTo>
                  <a:pt x="749795" y="293890"/>
                </a:lnTo>
                <a:lnTo>
                  <a:pt x="753122" y="298424"/>
                </a:lnTo>
                <a:lnTo>
                  <a:pt x="758050" y="299186"/>
                </a:lnTo>
                <a:lnTo>
                  <a:pt x="762965" y="299948"/>
                </a:lnTo>
                <a:lnTo>
                  <a:pt x="767549" y="296735"/>
                </a:lnTo>
                <a:lnTo>
                  <a:pt x="790651" y="151091"/>
                </a:lnTo>
                <a:close/>
              </a:path>
              <a:path w="2284729" h="728979">
                <a:moveTo>
                  <a:pt x="834631" y="158089"/>
                </a:moveTo>
                <a:lnTo>
                  <a:pt x="831303" y="153555"/>
                </a:lnTo>
                <a:lnTo>
                  <a:pt x="821461" y="152019"/>
                </a:lnTo>
                <a:lnTo>
                  <a:pt x="816876" y="155244"/>
                </a:lnTo>
                <a:lnTo>
                  <a:pt x="804913" y="230632"/>
                </a:lnTo>
                <a:lnTo>
                  <a:pt x="805459" y="232930"/>
                </a:lnTo>
                <a:lnTo>
                  <a:pt x="808240" y="236753"/>
                </a:lnTo>
                <a:lnTo>
                  <a:pt x="810374" y="238010"/>
                </a:lnTo>
                <a:lnTo>
                  <a:pt x="812774" y="238391"/>
                </a:lnTo>
                <a:lnTo>
                  <a:pt x="817702" y="239153"/>
                </a:lnTo>
                <a:lnTo>
                  <a:pt x="822286" y="235927"/>
                </a:lnTo>
                <a:lnTo>
                  <a:pt x="834631" y="158089"/>
                </a:lnTo>
                <a:close/>
              </a:path>
              <a:path w="2284729" h="728979">
                <a:moveTo>
                  <a:pt x="878662" y="165074"/>
                </a:moveTo>
                <a:lnTo>
                  <a:pt x="875271" y="160540"/>
                </a:lnTo>
                <a:lnTo>
                  <a:pt x="865492" y="159016"/>
                </a:lnTo>
                <a:lnTo>
                  <a:pt x="860856" y="162242"/>
                </a:lnTo>
                <a:lnTo>
                  <a:pt x="848512" y="240080"/>
                </a:lnTo>
                <a:lnTo>
                  <a:pt x="851890" y="244614"/>
                </a:lnTo>
                <a:lnTo>
                  <a:pt x="856805" y="245376"/>
                </a:lnTo>
                <a:lnTo>
                  <a:pt x="861669" y="246151"/>
                </a:lnTo>
                <a:lnTo>
                  <a:pt x="866317" y="242925"/>
                </a:lnTo>
                <a:lnTo>
                  <a:pt x="878662" y="165074"/>
                </a:lnTo>
                <a:close/>
              </a:path>
              <a:path w="2284729" h="728979">
                <a:moveTo>
                  <a:pt x="922629" y="172021"/>
                </a:moveTo>
                <a:lnTo>
                  <a:pt x="919251" y="167538"/>
                </a:lnTo>
                <a:lnTo>
                  <a:pt x="909472" y="165950"/>
                </a:lnTo>
                <a:lnTo>
                  <a:pt x="904875" y="169227"/>
                </a:lnTo>
                <a:lnTo>
                  <a:pt x="892530" y="247078"/>
                </a:lnTo>
                <a:lnTo>
                  <a:pt x="895870" y="251612"/>
                </a:lnTo>
                <a:lnTo>
                  <a:pt x="900785" y="252374"/>
                </a:lnTo>
                <a:lnTo>
                  <a:pt x="905700" y="253136"/>
                </a:lnTo>
                <a:lnTo>
                  <a:pt x="910285" y="249910"/>
                </a:lnTo>
                <a:lnTo>
                  <a:pt x="922629" y="172021"/>
                </a:lnTo>
                <a:close/>
              </a:path>
              <a:path w="2284729" h="728979">
                <a:moveTo>
                  <a:pt x="966609" y="179006"/>
                </a:moveTo>
                <a:lnTo>
                  <a:pt x="963269" y="174536"/>
                </a:lnTo>
                <a:lnTo>
                  <a:pt x="953439" y="172948"/>
                </a:lnTo>
                <a:lnTo>
                  <a:pt x="948855" y="176174"/>
                </a:lnTo>
                <a:lnTo>
                  <a:pt x="936891" y="251548"/>
                </a:lnTo>
                <a:lnTo>
                  <a:pt x="937437" y="253847"/>
                </a:lnTo>
                <a:lnTo>
                  <a:pt x="940219" y="257670"/>
                </a:lnTo>
                <a:lnTo>
                  <a:pt x="942352" y="258978"/>
                </a:lnTo>
                <a:lnTo>
                  <a:pt x="947216" y="259753"/>
                </a:lnTo>
                <a:lnTo>
                  <a:pt x="949617" y="259143"/>
                </a:lnTo>
                <a:lnTo>
                  <a:pt x="951585" y="257721"/>
                </a:lnTo>
                <a:lnTo>
                  <a:pt x="953439" y="256362"/>
                </a:lnTo>
                <a:lnTo>
                  <a:pt x="954697" y="254393"/>
                </a:lnTo>
                <a:lnTo>
                  <a:pt x="966609" y="179006"/>
                </a:lnTo>
                <a:close/>
              </a:path>
              <a:path w="2284729" h="728979">
                <a:moveTo>
                  <a:pt x="1010640" y="186004"/>
                </a:moveTo>
                <a:lnTo>
                  <a:pt x="1007249" y="181470"/>
                </a:lnTo>
                <a:lnTo>
                  <a:pt x="997470" y="179933"/>
                </a:lnTo>
                <a:lnTo>
                  <a:pt x="992822" y="183159"/>
                </a:lnTo>
                <a:lnTo>
                  <a:pt x="969772" y="328790"/>
                </a:lnTo>
                <a:lnTo>
                  <a:pt x="973112" y="333273"/>
                </a:lnTo>
                <a:lnTo>
                  <a:pt x="978027" y="334098"/>
                </a:lnTo>
                <a:lnTo>
                  <a:pt x="982941" y="334860"/>
                </a:lnTo>
                <a:lnTo>
                  <a:pt x="987526" y="331635"/>
                </a:lnTo>
                <a:lnTo>
                  <a:pt x="1010640" y="186004"/>
                </a:lnTo>
                <a:close/>
              </a:path>
              <a:path w="2284729" h="728979">
                <a:moveTo>
                  <a:pt x="1054608" y="192989"/>
                </a:moveTo>
                <a:lnTo>
                  <a:pt x="1051280" y="188455"/>
                </a:lnTo>
                <a:lnTo>
                  <a:pt x="1041450" y="186931"/>
                </a:lnTo>
                <a:lnTo>
                  <a:pt x="1036853" y="190157"/>
                </a:lnTo>
                <a:lnTo>
                  <a:pt x="1024559" y="267728"/>
                </a:lnTo>
                <a:lnTo>
                  <a:pt x="1027899" y="272262"/>
                </a:lnTo>
                <a:lnTo>
                  <a:pt x="1032814" y="273024"/>
                </a:lnTo>
                <a:lnTo>
                  <a:pt x="1037729" y="273786"/>
                </a:lnTo>
                <a:lnTo>
                  <a:pt x="1042314" y="270560"/>
                </a:lnTo>
                <a:lnTo>
                  <a:pt x="1054608" y="192989"/>
                </a:lnTo>
                <a:close/>
              </a:path>
              <a:path w="2284729" h="728979">
                <a:moveTo>
                  <a:pt x="1098638" y="199936"/>
                </a:moveTo>
                <a:lnTo>
                  <a:pt x="1095248" y="195453"/>
                </a:lnTo>
                <a:lnTo>
                  <a:pt x="1085418" y="193929"/>
                </a:lnTo>
                <a:lnTo>
                  <a:pt x="1080833" y="197142"/>
                </a:lnTo>
                <a:lnTo>
                  <a:pt x="1068539" y="274713"/>
                </a:lnTo>
                <a:lnTo>
                  <a:pt x="1071930" y="279196"/>
                </a:lnTo>
                <a:lnTo>
                  <a:pt x="1081709" y="280784"/>
                </a:lnTo>
                <a:lnTo>
                  <a:pt x="1086294" y="277558"/>
                </a:lnTo>
                <a:lnTo>
                  <a:pt x="1087056" y="272745"/>
                </a:lnTo>
                <a:lnTo>
                  <a:pt x="1098638" y="199936"/>
                </a:lnTo>
                <a:close/>
              </a:path>
              <a:path w="2284729" h="728979">
                <a:moveTo>
                  <a:pt x="1142619" y="206921"/>
                </a:moveTo>
                <a:lnTo>
                  <a:pt x="1139228" y="202450"/>
                </a:lnTo>
                <a:lnTo>
                  <a:pt x="1129449" y="200863"/>
                </a:lnTo>
                <a:lnTo>
                  <a:pt x="1124864" y="204139"/>
                </a:lnTo>
                <a:lnTo>
                  <a:pt x="1112520" y="281711"/>
                </a:lnTo>
                <a:lnTo>
                  <a:pt x="1115898" y="286181"/>
                </a:lnTo>
                <a:lnTo>
                  <a:pt x="1120813" y="286956"/>
                </a:lnTo>
                <a:lnTo>
                  <a:pt x="1125677" y="287769"/>
                </a:lnTo>
                <a:lnTo>
                  <a:pt x="1130325" y="284492"/>
                </a:lnTo>
                <a:lnTo>
                  <a:pt x="1142619" y="206921"/>
                </a:lnTo>
                <a:close/>
              </a:path>
              <a:path w="2284729" h="728979">
                <a:moveTo>
                  <a:pt x="1186586" y="213918"/>
                </a:moveTo>
                <a:lnTo>
                  <a:pt x="1183259" y="209384"/>
                </a:lnTo>
                <a:lnTo>
                  <a:pt x="1173416" y="207848"/>
                </a:lnTo>
                <a:lnTo>
                  <a:pt x="1168831" y="211074"/>
                </a:lnTo>
                <a:lnTo>
                  <a:pt x="1156538" y="288645"/>
                </a:lnTo>
                <a:lnTo>
                  <a:pt x="1159878" y="293179"/>
                </a:lnTo>
                <a:lnTo>
                  <a:pt x="1164793" y="293941"/>
                </a:lnTo>
                <a:lnTo>
                  <a:pt x="1169708" y="294767"/>
                </a:lnTo>
                <a:lnTo>
                  <a:pt x="1174292" y="291490"/>
                </a:lnTo>
                <a:lnTo>
                  <a:pt x="1186586" y="213918"/>
                </a:lnTo>
                <a:close/>
              </a:path>
              <a:path w="2284729" h="728979">
                <a:moveTo>
                  <a:pt x="1230617" y="220903"/>
                </a:moveTo>
                <a:lnTo>
                  <a:pt x="1227226" y="216369"/>
                </a:lnTo>
                <a:lnTo>
                  <a:pt x="1217447" y="214845"/>
                </a:lnTo>
                <a:lnTo>
                  <a:pt x="1212811" y="218071"/>
                </a:lnTo>
                <a:lnTo>
                  <a:pt x="1189697" y="363702"/>
                </a:lnTo>
                <a:lnTo>
                  <a:pt x="1193088" y="368185"/>
                </a:lnTo>
                <a:lnTo>
                  <a:pt x="1198003" y="368998"/>
                </a:lnTo>
                <a:lnTo>
                  <a:pt x="1202918" y="369760"/>
                </a:lnTo>
                <a:lnTo>
                  <a:pt x="1207503" y="366483"/>
                </a:lnTo>
                <a:lnTo>
                  <a:pt x="1230617" y="220903"/>
                </a:lnTo>
                <a:close/>
              </a:path>
              <a:path w="2284729" h="728979">
                <a:moveTo>
                  <a:pt x="1274584" y="227850"/>
                </a:moveTo>
                <a:lnTo>
                  <a:pt x="1271206" y="223367"/>
                </a:lnTo>
                <a:lnTo>
                  <a:pt x="1261427" y="221780"/>
                </a:lnTo>
                <a:lnTo>
                  <a:pt x="1256842" y="225056"/>
                </a:lnTo>
                <a:lnTo>
                  <a:pt x="1244485" y="302628"/>
                </a:lnTo>
                <a:lnTo>
                  <a:pt x="1247876" y="307162"/>
                </a:lnTo>
                <a:lnTo>
                  <a:pt x="1252791" y="307924"/>
                </a:lnTo>
                <a:lnTo>
                  <a:pt x="1257706" y="308686"/>
                </a:lnTo>
                <a:lnTo>
                  <a:pt x="1262303" y="305473"/>
                </a:lnTo>
                <a:lnTo>
                  <a:pt x="1274584" y="227850"/>
                </a:lnTo>
                <a:close/>
              </a:path>
              <a:path w="2284729" h="728979">
                <a:moveTo>
                  <a:pt x="1318615" y="234835"/>
                </a:moveTo>
                <a:lnTo>
                  <a:pt x="1315237" y="230352"/>
                </a:lnTo>
                <a:lnTo>
                  <a:pt x="1305394" y="228777"/>
                </a:lnTo>
                <a:lnTo>
                  <a:pt x="1300810" y="232054"/>
                </a:lnTo>
                <a:lnTo>
                  <a:pt x="1288516" y="309626"/>
                </a:lnTo>
                <a:lnTo>
                  <a:pt x="1291907" y="314096"/>
                </a:lnTo>
                <a:lnTo>
                  <a:pt x="1296771" y="314871"/>
                </a:lnTo>
                <a:lnTo>
                  <a:pt x="1301686" y="315683"/>
                </a:lnTo>
                <a:lnTo>
                  <a:pt x="1306271" y="312407"/>
                </a:lnTo>
                <a:lnTo>
                  <a:pt x="1318615" y="234835"/>
                </a:lnTo>
                <a:close/>
              </a:path>
              <a:path w="2284729" h="728979">
                <a:moveTo>
                  <a:pt x="1362595" y="241833"/>
                </a:moveTo>
                <a:lnTo>
                  <a:pt x="1359204" y="237299"/>
                </a:lnTo>
                <a:lnTo>
                  <a:pt x="1349425" y="235762"/>
                </a:lnTo>
                <a:lnTo>
                  <a:pt x="1344841" y="238988"/>
                </a:lnTo>
                <a:lnTo>
                  <a:pt x="1332496" y="316560"/>
                </a:lnTo>
                <a:lnTo>
                  <a:pt x="1335874" y="321094"/>
                </a:lnTo>
                <a:lnTo>
                  <a:pt x="1340802" y="321856"/>
                </a:lnTo>
                <a:lnTo>
                  <a:pt x="1345653" y="322681"/>
                </a:lnTo>
                <a:lnTo>
                  <a:pt x="1350302" y="319405"/>
                </a:lnTo>
                <a:lnTo>
                  <a:pt x="1362595" y="241833"/>
                </a:lnTo>
                <a:close/>
              </a:path>
              <a:path w="2284729" h="728979">
                <a:moveTo>
                  <a:pt x="1406563" y="248818"/>
                </a:moveTo>
                <a:lnTo>
                  <a:pt x="1403235" y="244284"/>
                </a:lnTo>
                <a:lnTo>
                  <a:pt x="1393405" y="242760"/>
                </a:lnTo>
                <a:lnTo>
                  <a:pt x="1388808" y="245986"/>
                </a:lnTo>
                <a:lnTo>
                  <a:pt x="1376464" y="323824"/>
                </a:lnTo>
                <a:lnTo>
                  <a:pt x="1379855" y="328358"/>
                </a:lnTo>
                <a:lnTo>
                  <a:pt x="1384719" y="329120"/>
                </a:lnTo>
                <a:lnTo>
                  <a:pt x="1389634" y="329882"/>
                </a:lnTo>
                <a:lnTo>
                  <a:pt x="1394218" y="326669"/>
                </a:lnTo>
                <a:lnTo>
                  <a:pt x="1406563" y="248818"/>
                </a:lnTo>
                <a:close/>
              </a:path>
              <a:path w="2284729" h="728979">
                <a:moveTo>
                  <a:pt x="1450594" y="255816"/>
                </a:moveTo>
                <a:lnTo>
                  <a:pt x="1447203" y="251282"/>
                </a:lnTo>
                <a:lnTo>
                  <a:pt x="1437373" y="249694"/>
                </a:lnTo>
                <a:lnTo>
                  <a:pt x="1432788" y="252971"/>
                </a:lnTo>
                <a:lnTo>
                  <a:pt x="1409674" y="398602"/>
                </a:lnTo>
                <a:lnTo>
                  <a:pt x="1413065" y="403085"/>
                </a:lnTo>
                <a:lnTo>
                  <a:pt x="1422844" y="404672"/>
                </a:lnTo>
                <a:lnTo>
                  <a:pt x="1427492" y="401396"/>
                </a:lnTo>
                <a:lnTo>
                  <a:pt x="1428254" y="396646"/>
                </a:lnTo>
                <a:lnTo>
                  <a:pt x="1450594" y="255816"/>
                </a:lnTo>
                <a:close/>
              </a:path>
              <a:path w="2284729" h="728979">
                <a:moveTo>
                  <a:pt x="1494574" y="262750"/>
                </a:moveTo>
                <a:lnTo>
                  <a:pt x="1491183" y="258267"/>
                </a:lnTo>
                <a:lnTo>
                  <a:pt x="1481404" y="256692"/>
                </a:lnTo>
                <a:lnTo>
                  <a:pt x="1476819" y="259969"/>
                </a:lnTo>
                <a:lnTo>
                  <a:pt x="1464856" y="335292"/>
                </a:lnTo>
                <a:lnTo>
                  <a:pt x="1465402" y="337591"/>
                </a:lnTo>
                <a:lnTo>
                  <a:pt x="1468183" y="341414"/>
                </a:lnTo>
                <a:lnTo>
                  <a:pt x="1470317" y="342722"/>
                </a:lnTo>
                <a:lnTo>
                  <a:pt x="1475117" y="343484"/>
                </a:lnTo>
                <a:lnTo>
                  <a:pt x="1477530" y="342887"/>
                </a:lnTo>
                <a:lnTo>
                  <a:pt x="1479486" y="341464"/>
                </a:lnTo>
                <a:lnTo>
                  <a:pt x="1481404" y="340156"/>
                </a:lnTo>
                <a:lnTo>
                  <a:pt x="1482610" y="338137"/>
                </a:lnTo>
                <a:lnTo>
                  <a:pt x="1494574" y="262750"/>
                </a:lnTo>
                <a:close/>
              </a:path>
              <a:path w="2284729" h="728979">
                <a:moveTo>
                  <a:pt x="1538541" y="269748"/>
                </a:moveTo>
                <a:lnTo>
                  <a:pt x="1535214" y="265264"/>
                </a:lnTo>
                <a:lnTo>
                  <a:pt x="1525384" y="263677"/>
                </a:lnTo>
                <a:lnTo>
                  <a:pt x="1520786" y="266903"/>
                </a:lnTo>
                <a:lnTo>
                  <a:pt x="1508493" y="344525"/>
                </a:lnTo>
                <a:lnTo>
                  <a:pt x="1511833" y="349008"/>
                </a:lnTo>
                <a:lnTo>
                  <a:pt x="1516748" y="349770"/>
                </a:lnTo>
                <a:lnTo>
                  <a:pt x="1521663" y="350532"/>
                </a:lnTo>
                <a:lnTo>
                  <a:pt x="1526247" y="347306"/>
                </a:lnTo>
                <a:lnTo>
                  <a:pt x="1538541" y="269748"/>
                </a:lnTo>
                <a:close/>
              </a:path>
              <a:path w="2284729" h="728979">
                <a:moveTo>
                  <a:pt x="1582572" y="276733"/>
                </a:moveTo>
                <a:lnTo>
                  <a:pt x="1579181" y="272199"/>
                </a:lnTo>
                <a:lnTo>
                  <a:pt x="1569402" y="270675"/>
                </a:lnTo>
                <a:lnTo>
                  <a:pt x="1564767" y="273900"/>
                </a:lnTo>
                <a:lnTo>
                  <a:pt x="1552422" y="351790"/>
                </a:lnTo>
                <a:lnTo>
                  <a:pt x="1555800" y="356273"/>
                </a:lnTo>
                <a:lnTo>
                  <a:pt x="1560715" y="357085"/>
                </a:lnTo>
                <a:lnTo>
                  <a:pt x="1565579" y="357860"/>
                </a:lnTo>
                <a:lnTo>
                  <a:pt x="1570228" y="354584"/>
                </a:lnTo>
                <a:lnTo>
                  <a:pt x="1582572" y="276733"/>
                </a:lnTo>
                <a:close/>
              </a:path>
              <a:path w="2284729" h="728979">
                <a:moveTo>
                  <a:pt x="1626552" y="283730"/>
                </a:moveTo>
                <a:lnTo>
                  <a:pt x="1623161" y="279196"/>
                </a:lnTo>
                <a:lnTo>
                  <a:pt x="1613382" y="277660"/>
                </a:lnTo>
                <a:lnTo>
                  <a:pt x="1608797" y="280885"/>
                </a:lnTo>
                <a:lnTo>
                  <a:pt x="1596834" y="356273"/>
                </a:lnTo>
                <a:lnTo>
                  <a:pt x="1597380" y="358508"/>
                </a:lnTo>
                <a:lnTo>
                  <a:pt x="1600161" y="362394"/>
                </a:lnTo>
                <a:lnTo>
                  <a:pt x="1602295" y="363651"/>
                </a:lnTo>
                <a:lnTo>
                  <a:pt x="1604695" y="364032"/>
                </a:lnTo>
                <a:lnTo>
                  <a:pt x="1609610" y="364794"/>
                </a:lnTo>
                <a:lnTo>
                  <a:pt x="1614195" y="361569"/>
                </a:lnTo>
                <a:lnTo>
                  <a:pt x="1626552" y="283730"/>
                </a:lnTo>
                <a:close/>
              </a:path>
              <a:path w="2284729" h="728979">
                <a:moveTo>
                  <a:pt x="1670570" y="290664"/>
                </a:moveTo>
                <a:lnTo>
                  <a:pt x="1667192" y="286181"/>
                </a:lnTo>
                <a:lnTo>
                  <a:pt x="1657350" y="284607"/>
                </a:lnTo>
                <a:lnTo>
                  <a:pt x="1652765" y="287883"/>
                </a:lnTo>
                <a:lnTo>
                  <a:pt x="1629664" y="433463"/>
                </a:lnTo>
                <a:lnTo>
                  <a:pt x="1633042" y="437997"/>
                </a:lnTo>
                <a:lnTo>
                  <a:pt x="1642821" y="439521"/>
                </a:lnTo>
                <a:lnTo>
                  <a:pt x="1647469" y="436295"/>
                </a:lnTo>
                <a:lnTo>
                  <a:pt x="1648180" y="431546"/>
                </a:lnTo>
                <a:lnTo>
                  <a:pt x="1670570" y="290664"/>
                </a:lnTo>
                <a:close/>
              </a:path>
              <a:path w="2284729" h="728979">
                <a:moveTo>
                  <a:pt x="1714550" y="297662"/>
                </a:moveTo>
                <a:lnTo>
                  <a:pt x="1711159" y="293179"/>
                </a:lnTo>
                <a:lnTo>
                  <a:pt x="1701380" y="291592"/>
                </a:lnTo>
                <a:lnTo>
                  <a:pt x="1696796" y="294868"/>
                </a:lnTo>
                <a:lnTo>
                  <a:pt x="1684401" y="372719"/>
                </a:lnTo>
                <a:lnTo>
                  <a:pt x="1687779" y="377190"/>
                </a:lnTo>
                <a:lnTo>
                  <a:pt x="1692694" y="378015"/>
                </a:lnTo>
                <a:lnTo>
                  <a:pt x="1697609" y="378777"/>
                </a:lnTo>
                <a:lnTo>
                  <a:pt x="1702206" y="375500"/>
                </a:lnTo>
                <a:lnTo>
                  <a:pt x="1714550" y="297662"/>
                </a:lnTo>
                <a:close/>
              </a:path>
              <a:path w="2284729" h="728979">
                <a:moveTo>
                  <a:pt x="1758518" y="304647"/>
                </a:moveTo>
                <a:lnTo>
                  <a:pt x="1755190" y="300113"/>
                </a:lnTo>
                <a:lnTo>
                  <a:pt x="1745361" y="298589"/>
                </a:lnTo>
                <a:lnTo>
                  <a:pt x="1740763" y="301815"/>
                </a:lnTo>
                <a:lnTo>
                  <a:pt x="1728419" y="379704"/>
                </a:lnTo>
                <a:lnTo>
                  <a:pt x="1731810" y="384187"/>
                </a:lnTo>
                <a:lnTo>
                  <a:pt x="1741589" y="385775"/>
                </a:lnTo>
                <a:lnTo>
                  <a:pt x="1746173" y="382498"/>
                </a:lnTo>
                <a:lnTo>
                  <a:pt x="1746935" y="377736"/>
                </a:lnTo>
                <a:lnTo>
                  <a:pt x="1758518" y="304647"/>
                </a:lnTo>
                <a:close/>
              </a:path>
              <a:path w="2284729" h="728979">
                <a:moveTo>
                  <a:pt x="1802549" y="311645"/>
                </a:moveTo>
                <a:lnTo>
                  <a:pt x="1799170" y="307111"/>
                </a:lnTo>
                <a:lnTo>
                  <a:pt x="1789328" y="305574"/>
                </a:lnTo>
                <a:lnTo>
                  <a:pt x="1784743" y="308800"/>
                </a:lnTo>
                <a:lnTo>
                  <a:pt x="1772780" y="384187"/>
                </a:lnTo>
                <a:lnTo>
                  <a:pt x="1773377" y="386422"/>
                </a:lnTo>
                <a:lnTo>
                  <a:pt x="1776171" y="390309"/>
                </a:lnTo>
                <a:lnTo>
                  <a:pt x="1778241" y="391566"/>
                </a:lnTo>
                <a:lnTo>
                  <a:pt x="1783105" y="392328"/>
                </a:lnTo>
                <a:lnTo>
                  <a:pt x="1785505" y="391782"/>
                </a:lnTo>
                <a:lnTo>
                  <a:pt x="1787474" y="390359"/>
                </a:lnTo>
                <a:lnTo>
                  <a:pt x="1789328" y="388988"/>
                </a:lnTo>
                <a:lnTo>
                  <a:pt x="1790585" y="386969"/>
                </a:lnTo>
                <a:lnTo>
                  <a:pt x="1802549" y="311645"/>
                </a:lnTo>
                <a:close/>
              </a:path>
              <a:path w="2284729" h="728979">
                <a:moveTo>
                  <a:pt x="1846529" y="318579"/>
                </a:moveTo>
                <a:lnTo>
                  <a:pt x="1843138" y="314096"/>
                </a:lnTo>
                <a:lnTo>
                  <a:pt x="1833359" y="312521"/>
                </a:lnTo>
                <a:lnTo>
                  <a:pt x="1828774" y="315798"/>
                </a:lnTo>
                <a:lnTo>
                  <a:pt x="1816430" y="393636"/>
                </a:lnTo>
                <a:lnTo>
                  <a:pt x="1819757" y="398170"/>
                </a:lnTo>
                <a:lnTo>
                  <a:pt x="1827072" y="399313"/>
                </a:lnTo>
                <a:lnTo>
                  <a:pt x="1829485" y="398767"/>
                </a:lnTo>
                <a:lnTo>
                  <a:pt x="1831454" y="397344"/>
                </a:lnTo>
                <a:lnTo>
                  <a:pt x="1833359" y="395986"/>
                </a:lnTo>
                <a:lnTo>
                  <a:pt x="1834565" y="393966"/>
                </a:lnTo>
                <a:lnTo>
                  <a:pt x="1846529" y="318579"/>
                </a:lnTo>
                <a:close/>
              </a:path>
              <a:path w="2284729" h="728979">
                <a:moveTo>
                  <a:pt x="1890496" y="325577"/>
                </a:moveTo>
                <a:lnTo>
                  <a:pt x="1887169" y="321094"/>
                </a:lnTo>
                <a:lnTo>
                  <a:pt x="1877339" y="319506"/>
                </a:lnTo>
                <a:lnTo>
                  <a:pt x="1872742" y="322783"/>
                </a:lnTo>
                <a:lnTo>
                  <a:pt x="1849640" y="468363"/>
                </a:lnTo>
                <a:lnTo>
                  <a:pt x="1853031" y="472897"/>
                </a:lnTo>
                <a:lnTo>
                  <a:pt x="1862797" y="474433"/>
                </a:lnTo>
                <a:lnTo>
                  <a:pt x="1867395" y="471208"/>
                </a:lnTo>
                <a:lnTo>
                  <a:pt x="1868208" y="466394"/>
                </a:lnTo>
                <a:lnTo>
                  <a:pt x="1890496" y="325577"/>
                </a:lnTo>
                <a:close/>
              </a:path>
              <a:path w="2284729" h="728979">
                <a:moveTo>
                  <a:pt x="1934527" y="332562"/>
                </a:moveTo>
                <a:lnTo>
                  <a:pt x="1931136" y="328028"/>
                </a:lnTo>
                <a:lnTo>
                  <a:pt x="1921357" y="326504"/>
                </a:lnTo>
                <a:lnTo>
                  <a:pt x="1916722" y="329717"/>
                </a:lnTo>
                <a:lnTo>
                  <a:pt x="1904428" y="407289"/>
                </a:lnTo>
                <a:lnTo>
                  <a:pt x="1907819" y="411822"/>
                </a:lnTo>
                <a:lnTo>
                  <a:pt x="1912734" y="412597"/>
                </a:lnTo>
                <a:lnTo>
                  <a:pt x="1917598" y="413359"/>
                </a:lnTo>
                <a:lnTo>
                  <a:pt x="1922183" y="410133"/>
                </a:lnTo>
                <a:lnTo>
                  <a:pt x="1934527" y="332562"/>
                </a:lnTo>
                <a:close/>
              </a:path>
              <a:path w="2284729" h="728979">
                <a:moveTo>
                  <a:pt x="1978507" y="339559"/>
                </a:moveTo>
                <a:lnTo>
                  <a:pt x="1975116" y="335026"/>
                </a:lnTo>
                <a:lnTo>
                  <a:pt x="1965337" y="333489"/>
                </a:lnTo>
                <a:lnTo>
                  <a:pt x="1960753" y="336715"/>
                </a:lnTo>
                <a:lnTo>
                  <a:pt x="1948408" y="414286"/>
                </a:lnTo>
                <a:lnTo>
                  <a:pt x="1951786" y="418820"/>
                </a:lnTo>
                <a:lnTo>
                  <a:pt x="1961629" y="420344"/>
                </a:lnTo>
                <a:lnTo>
                  <a:pt x="1966214" y="417131"/>
                </a:lnTo>
                <a:lnTo>
                  <a:pt x="1966976" y="412318"/>
                </a:lnTo>
                <a:lnTo>
                  <a:pt x="1978507" y="339559"/>
                </a:lnTo>
                <a:close/>
              </a:path>
              <a:path w="2284729" h="728979">
                <a:moveTo>
                  <a:pt x="2022525" y="346544"/>
                </a:moveTo>
                <a:lnTo>
                  <a:pt x="2019147" y="342011"/>
                </a:lnTo>
                <a:lnTo>
                  <a:pt x="2009317" y="340436"/>
                </a:lnTo>
                <a:lnTo>
                  <a:pt x="2004720" y="343712"/>
                </a:lnTo>
                <a:lnTo>
                  <a:pt x="1992426" y="421271"/>
                </a:lnTo>
                <a:lnTo>
                  <a:pt x="1995817" y="425805"/>
                </a:lnTo>
                <a:lnTo>
                  <a:pt x="2005596" y="427342"/>
                </a:lnTo>
                <a:lnTo>
                  <a:pt x="2010181" y="424116"/>
                </a:lnTo>
                <a:lnTo>
                  <a:pt x="2010956" y="419315"/>
                </a:lnTo>
                <a:lnTo>
                  <a:pt x="2022525" y="346544"/>
                </a:lnTo>
                <a:close/>
              </a:path>
              <a:path w="2284729" h="728979">
                <a:moveTo>
                  <a:pt x="2066505" y="353491"/>
                </a:moveTo>
                <a:lnTo>
                  <a:pt x="2063115" y="349008"/>
                </a:lnTo>
                <a:lnTo>
                  <a:pt x="2053336" y="347421"/>
                </a:lnTo>
                <a:lnTo>
                  <a:pt x="2048751" y="350697"/>
                </a:lnTo>
                <a:lnTo>
                  <a:pt x="2036356" y="428536"/>
                </a:lnTo>
                <a:lnTo>
                  <a:pt x="2039734" y="433019"/>
                </a:lnTo>
                <a:lnTo>
                  <a:pt x="2049576" y="434606"/>
                </a:lnTo>
                <a:lnTo>
                  <a:pt x="2054161" y="431330"/>
                </a:lnTo>
                <a:lnTo>
                  <a:pt x="2054923" y="426580"/>
                </a:lnTo>
                <a:lnTo>
                  <a:pt x="2066505" y="353491"/>
                </a:lnTo>
                <a:close/>
              </a:path>
              <a:path w="2284729" h="728979">
                <a:moveTo>
                  <a:pt x="2110473" y="360476"/>
                </a:moveTo>
                <a:lnTo>
                  <a:pt x="2107146" y="355993"/>
                </a:lnTo>
                <a:lnTo>
                  <a:pt x="2097316" y="354418"/>
                </a:lnTo>
                <a:lnTo>
                  <a:pt x="2092731" y="357632"/>
                </a:lnTo>
                <a:lnTo>
                  <a:pt x="2069617" y="503275"/>
                </a:lnTo>
                <a:lnTo>
                  <a:pt x="2073008" y="507746"/>
                </a:lnTo>
                <a:lnTo>
                  <a:pt x="2082787" y="509333"/>
                </a:lnTo>
                <a:lnTo>
                  <a:pt x="2087372" y="506107"/>
                </a:lnTo>
                <a:lnTo>
                  <a:pt x="2088134" y="501307"/>
                </a:lnTo>
                <a:lnTo>
                  <a:pt x="2110473" y="360476"/>
                </a:lnTo>
                <a:close/>
              </a:path>
              <a:path w="2284729" h="728979">
                <a:moveTo>
                  <a:pt x="2154504" y="367474"/>
                </a:moveTo>
                <a:lnTo>
                  <a:pt x="2151126" y="362940"/>
                </a:lnTo>
                <a:lnTo>
                  <a:pt x="2141283" y="361403"/>
                </a:lnTo>
                <a:lnTo>
                  <a:pt x="2136698" y="364629"/>
                </a:lnTo>
                <a:lnTo>
                  <a:pt x="2125116" y="437718"/>
                </a:lnTo>
                <a:lnTo>
                  <a:pt x="2124354" y="442468"/>
                </a:lnTo>
                <a:lnTo>
                  <a:pt x="2127745" y="447001"/>
                </a:lnTo>
                <a:lnTo>
                  <a:pt x="2135060" y="448157"/>
                </a:lnTo>
                <a:lnTo>
                  <a:pt x="2137460" y="447611"/>
                </a:lnTo>
                <a:lnTo>
                  <a:pt x="2141283" y="444817"/>
                </a:lnTo>
                <a:lnTo>
                  <a:pt x="2142540" y="442798"/>
                </a:lnTo>
                <a:lnTo>
                  <a:pt x="2154504" y="367474"/>
                </a:lnTo>
                <a:close/>
              </a:path>
              <a:path w="2284729" h="728979">
                <a:moveTo>
                  <a:pt x="2198484" y="374408"/>
                </a:moveTo>
                <a:lnTo>
                  <a:pt x="2195093" y="369925"/>
                </a:lnTo>
                <a:lnTo>
                  <a:pt x="2185314" y="368401"/>
                </a:lnTo>
                <a:lnTo>
                  <a:pt x="2180729" y="371627"/>
                </a:lnTo>
                <a:lnTo>
                  <a:pt x="2179967" y="376377"/>
                </a:lnTo>
                <a:lnTo>
                  <a:pt x="2168385" y="449186"/>
                </a:lnTo>
                <a:lnTo>
                  <a:pt x="2171763" y="453669"/>
                </a:lnTo>
                <a:lnTo>
                  <a:pt x="2181606" y="455256"/>
                </a:lnTo>
                <a:lnTo>
                  <a:pt x="2186190" y="452031"/>
                </a:lnTo>
                <a:lnTo>
                  <a:pt x="2198484" y="374408"/>
                </a:lnTo>
                <a:close/>
              </a:path>
              <a:path w="2284729" h="728979">
                <a:moveTo>
                  <a:pt x="2242451" y="381393"/>
                </a:moveTo>
                <a:lnTo>
                  <a:pt x="2239124" y="376923"/>
                </a:lnTo>
                <a:lnTo>
                  <a:pt x="2229294" y="375335"/>
                </a:lnTo>
                <a:lnTo>
                  <a:pt x="2224697" y="378612"/>
                </a:lnTo>
                <a:lnTo>
                  <a:pt x="2223935" y="383362"/>
                </a:lnTo>
                <a:lnTo>
                  <a:pt x="2212352" y="456450"/>
                </a:lnTo>
                <a:lnTo>
                  <a:pt x="2215743" y="460984"/>
                </a:lnTo>
                <a:lnTo>
                  <a:pt x="2225522" y="462521"/>
                </a:lnTo>
                <a:lnTo>
                  <a:pt x="2230107" y="459295"/>
                </a:lnTo>
                <a:lnTo>
                  <a:pt x="2242451" y="381393"/>
                </a:lnTo>
                <a:close/>
              </a:path>
              <a:path w="2284729" h="728979">
                <a:moveTo>
                  <a:pt x="2284463" y="387350"/>
                </a:moveTo>
                <a:lnTo>
                  <a:pt x="2283091" y="385229"/>
                </a:lnTo>
                <a:lnTo>
                  <a:pt x="2280970" y="383527"/>
                </a:lnTo>
                <a:lnTo>
                  <a:pt x="2273325" y="382333"/>
                </a:lnTo>
                <a:lnTo>
                  <a:pt x="2268677" y="385610"/>
                </a:lnTo>
                <a:lnTo>
                  <a:pt x="2256764" y="460933"/>
                </a:lnTo>
                <a:lnTo>
                  <a:pt x="2257310" y="463232"/>
                </a:lnTo>
                <a:lnTo>
                  <a:pt x="2260104" y="467055"/>
                </a:lnTo>
                <a:lnTo>
                  <a:pt x="2262225" y="468363"/>
                </a:lnTo>
                <a:lnTo>
                  <a:pt x="2267039" y="469125"/>
                </a:lnTo>
                <a:lnTo>
                  <a:pt x="2269439" y="468528"/>
                </a:lnTo>
                <a:lnTo>
                  <a:pt x="2273262" y="465747"/>
                </a:lnTo>
                <a:lnTo>
                  <a:pt x="2274519" y="463778"/>
                </a:lnTo>
                <a:lnTo>
                  <a:pt x="2274900" y="461479"/>
                </a:lnTo>
                <a:lnTo>
                  <a:pt x="2284463" y="401231"/>
                </a:lnTo>
                <a:lnTo>
                  <a:pt x="2284463" y="387350"/>
                </a:lnTo>
                <a:close/>
              </a:path>
              <a:path w="2284729" h="728979">
                <a:moveTo>
                  <a:pt x="2284463" y="347421"/>
                </a:moveTo>
                <a:lnTo>
                  <a:pt x="94335" y="0"/>
                </a:lnTo>
                <a:lnTo>
                  <a:pt x="77533" y="660"/>
                </a:lnTo>
                <a:lnTo>
                  <a:pt x="62826" y="7391"/>
                </a:lnTo>
                <a:lnTo>
                  <a:pt x="51777" y="19075"/>
                </a:lnTo>
                <a:lnTo>
                  <a:pt x="45935" y="34582"/>
                </a:lnTo>
                <a:lnTo>
                  <a:pt x="0" y="324091"/>
                </a:lnTo>
                <a:lnTo>
                  <a:pt x="749" y="340652"/>
                </a:lnTo>
                <a:lnTo>
                  <a:pt x="7645" y="355168"/>
                </a:lnTo>
                <a:lnTo>
                  <a:pt x="19545" y="366128"/>
                </a:lnTo>
                <a:lnTo>
                  <a:pt x="35280" y="371944"/>
                </a:lnTo>
                <a:lnTo>
                  <a:pt x="2284463" y="728713"/>
                </a:lnTo>
                <a:lnTo>
                  <a:pt x="2284463" y="698881"/>
                </a:lnTo>
                <a:lnTo>
                  <a:pt x="32943" y="341680"/>
                </a:lnTo>
                <a:lnTo>
                  <a:pt x="28079" y="335356"/>
                </a:lnTo>
                <a:lnTo>
                  <a:pt x="76149" y="32499"/>
                </a:lnTo>
                <a:lnTo>
                  <a:pt x="82702" y="28028"/>
                </a:lnTo>
                <a:lnTo>
                  <a:pt x="2284463" y="377304"/>
                </a:lnTo>
                <a:lnTo>
                  <a:pt x="2284463" y="347421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6865036" y="1028762"/>
            <a:ext cx="357505" cy="686435"/>
          </a:xfrm>
          <a:custGeom>
            <a:avLst/>
            <a:gdLst/>
            <a:ahLst/>
            <a:cxnLst/>
            <a:rect l="l" t="t" r="r" b="b"/>
            <a:pathLst>
              <a:path w="357504" h="686435">
                <a:moveTo>
                  <a:pt x="201434" y="0"/>
                </a:moveTo>
                <a:lnTo>
                  <a:pt x="178650" y="0"/>
                </a:lnTo>
                <a:lnTo>
                  <a:pt x="154990" y="454926"/>
                </a:lnTo>
                <a:lnTo>
                  <a:pt x="177609" y="456120"/>
                </a:lnTo>
                <a:lnTo>
                  <a:pt x="201434" y="0"/>
                </a:lnTo>
                <a:close/>
              </a:path>
              <a:path w="357504" h="686435">
                <a:moveTo>
                  <a:pt x="286753" y="0"/>
                </a:moveTo>
                <a:lnTo>
                  <a:pt x="263918" y="0"/>
                </a:lnTo>
                <a:lnTo>
                  <a:pt x="240055" y="459346"/>
                </a:lnTo>
                <a:lnTo>
                  <a:pt x="262724" y="460552"/>
                </a:lnTo>
                <a:lnTo>
                  <a:pt x="286753" y="0"/>
                </a:lnTo>
                <a:close/>
              </a:path>
              <a:path w="357504" h="686435">
                <a:moveTo>
                  <a:pt x="356895" y="0"/>
                </a:moveTo>
                <a:lnTo>
                  <a:pt x="324612" y="0"/>
                </a:lnTo>
                <a:lnTo>
                  <a:pt x="296481" y="540029"/>
                </a:lnTo>
                <a:lnTo>
                  <a:pt x="295325" y="542277"/>
                </a:lnTo>
                <a:lnTo>
                  <a:pt x="290690" y="546417"/>
                </a:lnTo>
                <a:lnTo>
                  <a:pt x="288010" y="547458"/>
                </a:lnTo>
                <a:lnTo>
                  <a:pt x="287248" y="547458"/>
                </a:lnTo>
                <a:lnTo>
                  <a:pt x="285229" y="547243"/>
                </a:lnTo>
                <a:lnTo>
                  <a:pt x="240055" y="544868"/>
                </a:lnTo>
                <a:lnTo>
                  <a:pt x="240055" y="577126"/>
                </a:lnTo>
                <a:lnTo>
                  <a:pt x="239928" y="579361"/>
                </a:lnTo>
                <a:lnTo>
                  <a:pt x="237032" y="633818"/>
                </a:lnTo>
                <a:lnTo>
                  <a:pt x="236334" y="647268"/>
                </a:lnTo>
                <a:lnTo>
                  <a:pt x="228142" y="654583"/>
                </a:lnTo>
                <a:lnTo>
                  <a:pt x="169583" y="651522"/>
                </a:lnTo>
                <a:lnTo>
                  <a:pt x="162204" y="643382"/>
                </a:lnTo>
                <a:lnTo>
                  <a:pt x="165912" y="573252"/>
                </a:lnTo>
                <a:lnTo>
                  <a:pt x="240055" y="577126"/>
                </a:lnTo>
                <a:lnTo>
                  <a:pt x="240055" y="544868"/>
                </a:lnTo>
                <a:lnTo>
                  <a:pt x="119100" y="538505"/>
                </a:lnTo>
                <a:lnTo>
                  <a:pt x="113474" y="532765"/>
                </a:lnTo>
                <a:lnTo>
                  <a:pt x="115798" y="488353"/>
                </a:lnTo>
                <a:lnTo>
                  <a:pt x="115887" y="486448"/>
                </a:lnTo>
                <a:lnTo>
                  <a:pt x="116014" y="484009"/>
                </a:lnTo>
                <a:lnTo>
                  <a:pt x="119253" y="421881"/>
                </a:lnTo>
                <a:lnTo>
                  <a:pt x="119316" y="420839"/>
                </a:lnTo>
                <a:lnTo>
                  <a:pt x="141236" y="0"/>
                </a:lnTo>
                <a:lnTo>
                  <a:pt x="109004" y="0"/>
                </a:lnTo>
                <a:lnTo>
                  <a:pt x="86982" y="421881"/>
                </a:lnTo>
                <a:lnTo>
                  <a:pt x="66941" y="420839"/>
                </a:lnTo>
                <a:lnTo>
                  <a:pt x="88849" y="0"/>
                </a:lnTo>
                <a:lnTo>
                  <a:pt x="56565" y="0"/>
                </a:lnTo>
                <a:lnTo>
                  <a:pt x="33070" y="451319"/>
                </a:lnTo>
                <a:lnTo>
                  <a:pt x="85293" y="454050"/>
                </a:lnTo>
                <a:lnTo>
                  <a:pt x="85204" y="455803"/>
                </a:lnTo>
                <a:lnTo>
                  <a:pt x="85115" y="457492"/>
                </a:lnTo>
                <a:lnTo>
                  <a:pt x="83540" y="488353"/>
                </a:lnTo>
                <a:lnTo>
                  <a:pt x="45364" y="486448"/>
                </a:lnTo>
                <a:lnTo>
                  <a:pt x="40297" y="484009"/>
                </a:lnTo>
                <a:lnTo>
                  <a:pt x="35852" y="477786"/>
                </a:lnTo>
                <a:lnTo>
                  <a:pt x="32854" y="468655"/>
                </a:lnTo>
                <a:lnTo>
                  <a:pt x="32092" y="457492"/>
                </a:lnTo>
                <a:lnTo>
                  <a:pt x="32181" y="455803"/>
                </a:lnTo>
                <a:lnTo>
                  <a:pt x="32270" y="454050"/>
                </a:lnTo>
                <a:lnTo>
                  <a:pt x="55956" y="0"/>
                </a:lnTo>
                <a:lnTo>
                  <a:pt x="23672" y="0"/>
                </a:lnTo>
                <a:lnTo>
                  <a:pt x="0" y="454050"/>
                </a:lnTo>
                <a:lnTo>
                  <a:pt x="76" y="457492"/>
                </a:lnTo>
                <a:lnTo>
                  <a:pt x="11264" y="499402"/>
                </a:lnTo>
                <a:lnTo>
                  <a:pt x="81851" y="520534"/>
                </a:lnTo>
                <a:lnTo>
                  <a:pt x="81584" y="525995"/>
                </a:lnTo>
                <a:lnTo>
                  <a:pt x="106540" y="566610"/>
                </a:lnTo>
                <a:lnTo>
                  <a:pt x="133743" y="571601"/>
                </a:lnTo>
                <a:lnTo>
                  <a:pt x="133654" y="573227"/>
                </a:lnTo>
                <a:lnTo>
                  <a:pt x="130517" y="632129"/>
                </a:lnTo>
                <a:lnTo>
                  <a:pt x="133413" y="651522"/>
                </a:lnTo>
                <a:lnTo>
                  <a:pt x="135229" y="654583"/>
                </a:lnTo>
                <a:lnTo>
                  <a:pt x="143230" y="667880"/>
                </a:lnTo>
                <a:lnTo>
                  <a:pt x="158419" y="679323"/>
                </a:lnTo>
                <a:lnTo>
                  <a:pt x="177444" y="684250"/>
                </a:lnTo>
                <a:lnTo>
                  <a:pt x="216941" y="686269"/>
                </a:lnTo>
                <a:lnTo>
                  <a:pt x="236397" y="683387"/>
                </a:lnTo>
                <a:lnTo>
                  <a:pt x="252679" y="673608"/>
                </a:lnTo>
                <a:lnTo>
                  <a:pt x="264109" y="658444"/>
                </a:lnTo>
                <a:lnTo>
                  <a:pt x="265099" y="654583"/>
                </a:lnTo>
                <a:lnTo>
                  <a:pt x="268998" y="639394"/>
                </a:lnTo>
                <a:lnTo>
                  <a:pt x="269087" y="637705"/>
                </a:lnTo>
                <a:lnTo>
                  <a:pt x="272224" y="578815"/>
                </a:lnTo>
                <a:lnTo>
                  <a:pt x="283095" y="579361"/>
                </a:lnTo>
                <a:lnTo>
                  <a:pt x="291668" y="578954"/>
                </a:lnTo>
                <a:lnTo>
                  <a:pt x="292201" y="578815"/>
                </a:lnTo>
                <a:lnTo>
                  <a:pt x="300012" y="576872"/>
                </a:lnTo>
                <a:lnTo>
                  <a:pt x="307822" y="573227"/>
                </a:lnTo>
                <a:lnTo>
                  <a:pt x="328815" y="539432"/>
                </a:lnTo>
                <a:lnTo>
                  <a:pt x="328904" y="537743"/>
                </a:lnTo>
                <a:lnTo>
                  <a:pt x="356895" y="0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4553285" y="6250904"/>
            <a:ext cx="551180" cy="1769745"/>
          </a:xfrm>
          <a:custGeom>
            <a:avLst/>
            <a:gdLst/>
            <a:ahLst/>
            <a:cxnLst/>
            <a:rect l="l" t="t" r="r" b="b"/>
            <a:pathLst>
              <a:path w="551179" h="1769745">
                <a:moveTo>
                  <a:pt x="444875" y="1769122"/>
                </a:moveTo>
                <a:lnTo>
                  <a:pt x="383816" y="1755718"/>
                </a:lnTo>
                <a:lnTo>
                  <a:pt x="0" y="363154"/>
                </a:lnTo>
                <a:lnTo>
                  <a:pt x="9504" y="0"/>
                </a:lnTo>
                <a:lnTo>
                  <a:pt x="56410" y="78497"/>
                </a:lnTo>
                <a:lnTo>
                  <a:pt x="30099" y="78497"/>
                </a:lnTo>
                <a:lnTo>
                  <a:pt x="29769" y="98600"/>
                </a:lnTo>
                <a:lnTo>
                  <a:pt x="29716" y="101823"/>
                </a:lnTo>
                <a:lnTo>
                  <a:pt x="70348" y="101823"/>
                </a:lnTo>
                <a:lnTo>
                  <a:pt x="79161" y="116572"/>
                </a:lnTo>
                <a:lnTo>
                  <a:pt x="52932" y="116572"/>
                </a:lnTo>
                <a:lnTo>
                  <a:pt x="29225" y="122745"/>
                </a:lnTo>
                <a:lnTo>
                  <a:pt x="22342" y="347695"/>
                </a:lnTo>
                <a:lnTo>
                  <a:pt x="102820" y="347695"/>
                </a:lnTo>
                <a:lnTo>
                  <a:pt x="24254" y="368180"/>
                </a:lnTo>
                <a:lnTo>
                  <a:pt x="26111" y="375172"/>
                </a:lnTo>
                <a:lnTo>
                  <a:pt x="106715" y="375172"/>
                </a:lnTo>
                <a:lnTo>
                  <a:pt x="83796" y="381071"/>
                </a:lnTo>
                <a:lnTo>
                  <a:pt x="85343" y="387026"/>
                </a:lnTo>
                <a:lnTo>
                  <a:pt x="61290" y="387026"/>
                </a:lnTo>
                <a:lnTo>
                  <a:pt x="31191" y="394783"/>
                </a:lnTo>
                <a:lnTo>
                  <a:pt x="365667" y="1682594"/>
                </a:lnTo>
                <a:lnTo>
                  <a:pt x="446229" y="1682594"/>
                </a:lnTo>
                <a:lnTo>
                  <a:pt x="370802" y="1702314"/>
                </a:lnTo>
                <a:lnTo>
                  <a:pt x="372659" y="1709525"/>
                </a:lnTo>
                <a:lnTo>
                  <a:pt x="452950" y="1709525"/>
                </a:lnTo>
                <a:lnTo>
                  <a:pt x="383311" y="1727770"/>
                </a:lnTo>
                <a:lnTo>
                  <a:pt x="393130" y="1737141"/>
                </a:lnTo>
                <a:lnTo>
                  <a:pt x="406022" y="1745462"/>
                </a:lnTo>
                <a:lnTo>
                  <a:pt x="421720" y="1750331"/>
                </a:lnTo>
                <a:lnTo>
                  <a:pt x="503335" y="1750331"/>
                </a:lnTo>
                <a:lnTo>
                  <a:pt x="492017" y="1756886"/>
                </a:lnTo>
                <a:lnTo>
                  <a:pt x="444875" y="1769122"/>
                </a:lnTo>
                <a:close/>
              </a:path>
              <a:path w="551179" h="1769745">
                <a:moveTo>
                  <a:pt x="70348" y="101823"/>
                </a:moveTo>
                <a:lnTo>
                  <a:pt x="29716" y="101823"/>
                </a:lnTo>
                <a:lnTo>
                  <a:pt x="42171" y="98600"/>
                </a:lnTo>
                <a:lnTo>
                  <a:pt x="30099" y="78497"/>
                </a:lnTo>
                <a:lnTo>
                  <a:pt x="56410" y="78497"/>
                </a:lnTo>
                <a:lnTo>
                  <a:pt x="70348" y="101823"/>
                </a:lnTo>
                <a:close/>
              </a:path>
              <a:path w="551179" h="1769745">
                <a:moveTo>
                  <a:pt x="102820" y="347695"/>
                </a:moveTo>
                <a:lnTo>
                  <a:pt x="22342" y="347695"/>
                </a:lnTo>
                <a:lnTo>
                  <a:pt x="168576" y="309457"/>
                </a:lnTo>
                <a:lnTo>
                  <a:pt x="52932" y="116572"/>
                </a:lnTo>
                <a:lnTo>
                  <a:pt x="79161" y="116572"/>
                </a:lnTo>
                <a:lnTo>
                  <a:pt x="195397" y="311095"/>
                </a:lnTo>
                <a:lnTo>
                  <a:pt x="195561" y="311423"/>
                </a:lnTo>
                <a:lnTo>
                  <a:pt x="199959" y="328357"/>
                </a:lnTo>
                <a:lnTo>
                  <a:pt x="176988" y="328357"/>
                </a:lnTo>
                <a:lnTo>
                  <a:pt x="102820" y="347695"/>
                </a:lnTo>
                <a:close/>
              </a:path>
              <a:path w="551179" h="1769745">
                <a:moveTo>
                  <a:pt x="106715" y="375172"/>
                </a:moveTo>
                <a:lnTo>
                  <a:pt x="26111" y="375172"/>
                </a:lnTo>
                <a:lnTo>
                  <a:pt x="178791" y="335349"/>
                </a:lnTo>
                <a:lnTo>
                  <a:pt x="176988" y="328357"/>
                </a:lnTo>
                <a:lnTo>
                  <a:pt x="199959" y="328357"/>
                </a:lnTo>
                <a:lnTo>
                  <a:pt x="206911" y="355124"/>
                </a:lnTo>
                <a:lnTo>
                  <a:pt x="184193" y="355124"/>
                </a:lnTo>
                <a:lnTo>
                  <a:pt x="152953" y="363154"/>
                </a:lnTo>
                <a:lnTo>
                  <a:pt x="154528" y="369218"/>
                </a:lnTo>
                <a:lnTo>
                  <a:pt x="129846" y="369218"/>
                </a:lnTo>
                <a:lnTo>
                  <a:pt x="106715" y="375172"/>
                </a:lnTo>
                <a:close/>
              </a:path>
              <a:path w="551179" h="1769745">
                <a:moveTo>
                  <a:pt x="543431" y="1650802"/>
                </a:moveTo>
                <a:lnTo>
                  <a:pt x="487429" y="1650802"/>
                </a:lnTo>
                <a:lnTo>
                  <a:pt x="518402" y="1642662"/>
                </a:lnTo>
                <a:lnTo>
                  <a:pt x="183966" y="355124"/>
                </a:lnTo>
                <a:lnTo>
                  <a:pt x="206911" y="355124"/>
                </a:lnTo>
                <a:lnTo>
                  <a:pt x="543431" y="1650802"/>
                </a:lnTo>
                <a:close/>
              </a:path>
              <a:path w="551179" h="1769745">
                <a:moveTo>
                  <a:pt x="498672" y="1668883"/>
                </a:moveTo>
                <a:lnTo>
                  <a:pt x="418327" y="1668883"/>
                </a:lnTo>
                <a:lnTo>
                  <a:pt x="464267" y="1656756"/>
                </a:lnTo>
                <a:lnTo>
                  <a:pt x="129846" y="369218"/>
                </a:lnTo>
                <a:lnTo>
                  <a:pt x="154528" y="369218"/>
                </a:lnTo>
                <a:lnTo>
                  <a:pt x="487429" y="1650802"/>
                </a:lnTo>
                <a:lnTo>
                  <a:pt x="543431" y="1650802"/>
                </a:lnTo>
                <a:lnTo>
                  <a:pt x="546439" y="1662382"/>
                </a:lnTo>
                <a:lnTo>
                  <a:pt x="523536" y="1662382"/>
                </a:lnTo>
                <a:lnTo>
                  <a:pt x="498672" y="1668883"/>
                </a:lnTo>
                <a:close/>
              </a:path>
              <a:path w="551179" h="1769745">
                <a:moveTo>
                  <a:pt x="446229" y="1682594"/>
                </a:moveTo>
                <a:lnTo>
                  <a:pt x="365667" y="1682594"/>
                </a:lnTo>
                <a:lnTo>
                  <a:pt x="395766" y="1674673"/>
                </a:lnTo>
                <a:lnTo>
                  <a:pt x="61290" y="387026"/>
                </a:lnTo>
                <a:lnTo>
                  <a:pt x="85343" y="387026"/>
                </a:lnTo>
                <a:lnTo>
                  <a:pt x="418327" y="1668883"/>
                </a:lnTo>
                <a:lnTo>
                  <a:pt x="498672" y="1668883"/>
                </a:lnTo>
                <a:lnTo>
                  <a:pt x="446229" y="1682594"/>
                </a:lnTo>
                <a:close/>
              </a:path>
              <a:path w="551179" h="1769745">
                <a:moveTo>
                  <a:pt x="452950" y="1709525"/>
                </a:moveTo>
                <a:lnTo>
                  <a:pt x="372659" y="1709525"/>
                </a:lnTo>
                <a:lnTo>
                  <a:pt x="525339" y="1669429"/>
                </a:lnTo>
                <a:lnTo>
                  <a:pt x="523536" y="1662382"/>
                </a:lnTo>
                <a:lnTo>
                  <a:pt x="546439" y="1662382"/>
                </a:lnTo>
                <a:lnTo>
                  <a:pt x="551177" y="1680627"/>
                </a:lnTo>
                <a:lnTo>
                  <a:pt x="551177" y="1681720"/>
                </a:lnTo>
                <a:lnTo>
                  <a:pt x="549182" y="1690187"/>
                </a:lnTo>
                <a:lnTo>
                  <a:pt x="526759" y="1690187"/>
                </a:lnTo>
                <a:lnTo>
                  <a:pt x="452950" y="1709525"/>
                </a:lnTo>
                <a:close/>
              </a:path>
              <a:path w="551179" h="1769745">
                <a:moveTo>
                  <a:pt x="503335" y="1750331"/>
                </a:moveTo>
                <a:lnTo>
                  <a:pt x="421720" y="1750331"/>
                </a:lnTo>
                <a:lnTo>
                  <a:pt x="439958" y="1749347"/>
                </a:lnTo>
                <a:lnTo>
                  <a:pt x="486771" y="1737141"/>
                </a:lnTo>
                <a:lnTo>
                  <a:pt x="504605" y="1728757"/>
                </a:lnTo>
                <a:lnTo>
                  <a:pt x="516408" y="1716647"/>
                </a:lnTo>
                <a:lnTo>
                  <a:pt x="523376" y="1703051"/>
                </a:lnTo>
                <a:lnTo>
                  <a:pt x="526759" y="1690187"/>
                </a:lnTo>
                <a:lnTo>
                  <a:pt x="549182" y="1690187"/>
                </a:lnTo>
                <a:lnTo>
                  <a:pt x="548793" y="1691836"/>
                </a:lnTo>
                <a:lnTo>
                  <a:pt x="539931" y="1714509"/>
                </a:lnTo>
                <a:lnTo>
                  <a:pt x="521902" y="1739579"/>
                </a:lnTo>
                <a:lnTo>
                  <a:pt x="503335" y="1750331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6948551" y="2136812"/>
            <a:ext cx="1242060" cy="1125855"/>
          </a:xfrm>
          <a:custGeom>
            <a:avLst/>
            <a:gdLst/>
            <a:ahLst/>
            <a:cxnLst/>
            <a:rect l="l" t="t" r="r" b="b"/>
            <a:pathLst>
              <a:path w="1242059" h="1125854">
                <a:moveTo>
                  <a:pt x="719226" y="387908"/>
                </a:moveTo>
                <a:lnTo>
                  <a:pt x="717384" y="362483"/>
                </a:lnTo>
                <a:lnTo>
                  <a:pt x="707783" y="312585"/>
                </a:lnTo>
                <a:lnTo>
                  <a:pt x="690727" y="265442"/>
                </a:lnTo>
                <a:lnTo>
                  <a:pt x="684771" y="254685"/>
                </a:lnTo>
                <a:lnTo>
                  <a:pt x="684771" y="394728"/>
                </a:lnTo>
                <a:lnTo>
                  <a:pt x="684631" y="408825"/>
                </a:lnTo>
                <a:lnTo>
                  <a:pt x="677202" y="464185"/>
                </a:lnTo>
                <a:lnTo>
                  <a:pt x="664629" y="504012"/>
                </a:lnTo>
                <a:lnTo>
                  <a:pt x="646201" y="541782"/>
                </a:lnTo>
                <a:lnTo>
                  <a:pt x="622109" y="576948"/>
                </a:lnTo>
                <a:lnTo>
                  <a:pt x="591121" y="610146"/>
                </a:lnTo>
                <a:lnTo>
                  <a:pt x="555828" y="637705"/>
                </a:lnTo>
                <a:lnTo>
                  <a:pt x="516864" y="659257"/>
                </a:lnTo>
                <a:lnTo>
                  <a:pt x="474814" y="674497"/>
                </a:lnTo>
                <a:lnTo>
                  <a:pt x="430314" y="683082"/>
                </a:lnTo>
                <a:lnTo>
                  <a:pt x="400227" y="684885"/>
                </a:lnTo>
                <a:lnTo>
                  <a:pt x="370382" y="683564"/>
                </a:lnTo>
                <a:lnTo>
                  <a:pt x="311886" y="671499"/>
                </a:lnTo>
                <a:lnTo>
                  <a:pt x="267601" y="653249"/>
                </a:lnTo>
                <a:lnTo>
                  <a:pt x="227609" y="628345"/>
                </a:lnTo>
                <a:lnTo>
                  <a:pt x="192519" y="597547"/>
                </a:lnTo>
                <a:lnTo>
                  <a:pt x="162966" y="561606"/>
                </a:lnTo>
                <a:lnTo>
                  <a:pt x="139560" y="521258"/>
                </a:lnTo>
                <a:lnTo>
                  <a:pt x="122897" y="477266"/>
                </a:lnTo>
                <a:lnTo>
                  <a:pt x="113601" y="430390"/>
                </a:lnTo>
                <a:lnTo>
                  <a:pt x="112039" y="385076"/>
                </a:lnTo>
                <a:lnTo>
                  <a:pt x="117551" y="340702"/>
                </a:lnTo>
                <a:lnTo>
                  <a:pt x="129908" y="297916"/>
                </a:lnTo>
                <a:lnTo>
                  <a:pt x="148945" y="257403"/>
                </a:lnTo>
                <a:lnTo>
                  <a:pt x="174447" y="219798"/>
                </a:lnTo>
                <a:lnTo>
                  <a:pt x="205447" y="186563"/>
                </a:lnTo>
                <a:lnTo>
                  <a:pt x="240715" y="159004"/>
                </a:lnTo>
                <a:lnTo>
                  <a:pt x="279679" y="137439"/>
                </a:lnTo>
                <a:lnTo>
                  <a:pt x="321729" y="122224"/>
                </a:lnTo>
                <a:lnTo>
                  <a:pt x="366242" y="113665"/>
                </a:lnTo>
                <a:lnTo>
                  <a:pt x="411556" y="112128"/>
                </a:lnTo>
                <a:lnTo>
                  <a:pt x="455930" y="117640"/>
                </a:lnTo>
                <a:lnTo>
                  <a:pt x="498690" y="129984"/>
                </a:lnTo>
                <a:lnTo>
                  <a:pt x="539229" y="149009"/>
                </a:lnTo>
                <a:lnTo>
                  <a:pt x="576821" y="174510"/>
                </a:lnTo>
                <a:lnTo>
                  <a:pt x="610057" y="205536"/>
                </a:lnTo>
                <a:lnTo>
                  <a:pt x="637616" y="240830"/>
                </a:lnTo>
                <a:lnTo>
                  <a:pt x="659180" y="279793"/>
                </a:lnTo>
                <a:lnTo>
                  <a:pt x="674408" y="321843"/>
                </a:lnTo>
                <a:lnTo>
                  <a:pt x="682967" y="366356"/>
                </a:lnTo>
                <a:lnTo>
                  <a:pt x="684390" y="385076"/>
                </a:lnTo>
                <a:lnTo>
                  <a:pt x="684504" y="387908"/>
                </a:lnTo>
                <a:lnTo>
                  <a:pt x="684771" y="394728"/>
                </a:lnTo>
                <a:lnTo>
                  <a:pt x="684771" y="254685"/>
                </a:lnTo>
                <a:lnTo>
                  <a:pt x="635685" y="182194"/>
                </a:lnTo>
                <a:lnTo>
                  <a:pt x="598462" y="147421"/>
                </a:lnTo>
                <a:lnTo>
                  <a:pt x="549198" y="114922"/>
                </a:lnTo>
                <a:lnTo>
                  <a:pt x="495211" y="92087"/>
                </a:lnTo>
                <a:lnTo>
                  <a:pt x="429691" y="78663"/>
                </a:lnTo>
                <a:lnTo>
                  <a:pt x="396201" y="77203"/>
                </a:lnTo>
                <a:lnTo>
                  <a:pt x="362369" y="79248"/>
                </a:lnTo>
                <a:lnTo>
                  <a:pt x="312458" y="88836"/>
                </a:lnTo>
                <a:lnTo>
                  <a:pt x="265328" y="105905"/>
                </a:lnTo>
                <a:lnTo>
                  <a:pt x="221780" y="129984"/>
                </a:lnTo>
                <a:lnTo>
                  <a:pt x="182105" y="160934"/>
                </a:lnTo>
                <a:lnTo>
                  <a:pt x="147358" y="198170"/>
                </a:lnTo>
                <a:lnTo>
                  <a:pt x="118783" y="240322"/>
                </a:lnTo>
                <a:lnTo>
                  <a:pt x="97459" y="285750"/>
                </a:lnTo>
                <a:lnTo>
                  <a:pt x="83591" y="333705"/>
                </a:lnTo>
                <a:lnTo>
                  <a:pt x="77419" y="383451"/>
                </a:lnTo>
                <a:lnTo>
                  <a:pt x="77470" y="385076"/>
                </a:lnTo>
                <a:lnTo>
                  <a:pt x="79133" y="434263"/>
                </a:lnTo>
                <a:lnTo>
                  <a:pt x="84213" y="465074"/>
                </a:lnTo>
                <a:lnTo>
                  <a:pt x="84264" y="465620"/>
                </a:lnTo>
                <a:lnTo>
                  <a:pt x="91694" y="493750"/>
                </a:lnTo>
                <a:lnTo>
                  <a:pt x="92354" y="496150"/>
                </a:lnTo>
                <a:lnTo>
                  <a:pt x="94843" y="503567"/>
                </a:lnTo>
                <a:lnTo>
                  <a:pt x="97104" y="509765"/>
                </a:lnTo>
                <a:lnTo>
                  <a:pt x="99479" y="515886"/>
                </a:lnTo>
                <a:lnTo>
                  <a:pt x="101968" y="521931"/>
                </a:lnTo>
                <a:lnTo>
                  <a:pt x="102666" y="523735"/>
                </a:lnTo>
                <a:lnTo>
                  <a:pt x="116116" y="551484"/>
                </a:lnTo>
                <a:lnTo>
                  <a:pt x="117208" y="553669"/>
                </a:lnTo>
                <a:lnTo>
                  <a:pt x="122288" y="562686"/>
                </a:lnTo>
                <a:lnTo>
                  <a:pt x="126492" y="569353"/>
                </a:lnTo>
                <a:lnTo>
                  <a:pt x="132283" y="578040"/>
                </a:lnTo>
                <a:lnTo>
                  <a:pt x="133705" y="580275"/>
                </a:lnTo>
                <a:lnTo>
                  <a:pt x="151231" y="603275"/>
                </a:lnTo>
                <a:lnTo>
                  <a:pt x="152552" y="604913"/>
                </a:lnTo>
                <a:lnTo>
                  <a:pt x="173088" y="626986"/>
                </a:lnTo>
                <a:lnTo>
                  <a:pt x="173964" y="627964"/>
                </a:lnTo>
                <a:lnTo>
                  <a:pt x="180327" y="633996"/>
                </a:lnTo>
                <a:lnTo>
                  <a:pt x="185813" y="638937"/>
                </a:lnTo>
                <a:lnTo>
                  <a:pt x="191477" y="643801"/>
                </a:lnTo>
                <a:lnTo>
                  <a:pt x="197231" y="648500"/>
                </a:lnTo>
                <a:lnTo>
                  <a:pt x="197777" y="649058"/>
                </a:lnTo>
                <a:lnTo>
                  <a:pt x="243928" y="679907"/>
                </a:lnTo>
                <a:lnTo>
                  <a:pt x="293497" y="701979"/>
                </a:lnTo>
                <a:lnTo>
                  <a:pt x="345897" y="715264"/>
                </a:lnTo>
                <a:lnTo>
                  <a:pt x="400164" y="719467"/>
                </a:lnTo>
                <a:lnTo>
                  <a:pt x="406171" y="719467"/>
                </a:lnTo>
                <a:lnTo>
                  <a:pt x="410819" y="719251"/>
                </a:lnTo>
                <a:lnTo>
                  <a:pt x="416394" y="718921"/>
                </a:lnTo>
                <a:lnTo>
                  <a:pt x="417868" y="718921"/>
                </a:lnTo>
                <a:lnTo>
                  <a:pt x="457885" y="713943"/>
                </a:lnTo>
                <a:lnTo>
                  <a:pt x="518287" y="696341"/>
                </a:lnTo>
                <a:lnTo>
                  <a:pt x="567004" y="671703"/>
                </a:lnTo>
                <a:lnTo>
                  <a:pt x="610933" y="638937"/>
                </a:lnTo>
                <a:lnTo>
                  <a:pt x="649211" y="598525"/>
                </a:lnTo>
                <a:lnTo>
                  <a:pt x="671322" y="567207"/>
                </a:lnTo>
                <a:lnTo>
                  <a:pt x="703237" y="499033"/>
                </a:lnTo>
                <a:lnTo>
                  <a:pt x="716953" y="438175"/>
                </a:lnTo>
                <a:lnTo>
                  <a:pt x="719188" y="394728"/>
                </a:lnTo>
                <a:lnTo>
                  <a:pt x="719226" y="387908"/>
                </a:lnTo>
                <a:close/>
              </a:path>
              <a:path w="1242059" h="1125854">
                <a:moveTo>
                  <a:pt x="1241513" y="1012532"/>
                </a:moveTo>
                <a:lnTo>
                  <a:pt x="1226870" y="974648"/>
                </a:lnTo>
                <a:lnTo>
                  <a:pt x="1206944" y="955751"/>
                </a:lnTo>
                <a:lnTo>
                  <a:pt x="1206944" y="1015161"/>
                </a:lnTo>
                <a:lnTo>
                  <a:pt x="1206779" y="1022159"/>
                </a:lnTo>
                <a:lnTo>
                  <a:pt x="1165974" y="1078738"/>
                </a:lnTo>
                <a:lnTo>
                  <a:pt x="1141666" y="1090980"/>
                </a:lnTo>
                <a:lnTo>
                  <a:pt x="1134656" y="1090790"/>
                </a:lnTo>
                <a:lnTo>
                  <a:pt x="1127937" y="1089279"/>
                </a:lnTo>
                <a:lnTo>
                  <a:pt x="1121638" y="1086510"/>
                </a:lnTo>
                <a:lnTo>
                  <a:pt x="1115936" y="1082509"/>
                </a:lnTo>
                <a:lnTo>
                  <a:pt x="744258" y="762723"/>
                </a:lnTo>
                <a:lnTo>
                  <a:pt x="761466" y="742784"/>
                </a:lnTo>
                <a:lnTo>
                  <a:pt x="711619" y="699909"/>
                </a:lnTo>
                <a:lnTo>
                  <a:pt x="657783" y="653592"/>
                </a:lnTo>
                <a:lnTo>
                  <a:pt x="646417" y="664184"/>
                </a:lnTo>
                <a:lnTo>
                  <a:pt x="610311" y="693889"/>
                </a:lnTo>
                <a:lnTo>
                  <a:pt x="571131" y="718477"/>
                </a:lnTo>
                <a:lnTo>
                  <a:pt x="529247" y="737755"/>
                </a:lnTo>
                <a:lnTo>
                  <a:pt x="485051" y="751560"/>
                </a:lnTo>
                <a:lnTo>
                  <a:pt x="438899" y="759726"/>
                </a:lnTo>
                <a:lnTo>
                  <a:pt x="400519" y="762063"/>
                </a:lnTo>
                <a:lnTo>
                  <a:pt x="362521" y="760399"/>
                </a:lnTo>
                <a:lnTo>
                  <a:pt x="288188" y="745134"/>
                </a:lnTo>
                <a:lnTo>
                  <a:pt x="227164" y="719366"/>
                </a:lnTo>
                <a:lnTo>
                  <a:pt x="171500" y="682650"/>
                </a:lnTo>
                <a:lnTo>
                  <a:pt x="135915" y="650265"/>
                </a:lnTo>
                <a:lnTo>
                  <a:pt x="105270" y="614006"/>
                </a:lnTo>
                <a:lnTo>
                  <a:pt x="79806" y="574306"/>
                </a:lnTo>
                <a:lnTo>
                  <a:pt x="59753" y="531622"/>
                </a:lnTo>
                <a:lnTo>
                  <a:pt x="45377" y="486371"/>
                </a:lnTo>
                <a:lnTo>
                  <a:pt x="36906" y="439013"/>
                </a:lnTo>
                <a:lnTo>
                  <a:pt x="34632" y="390956"/>
                </a:lnTo>
                <a:lnTo>
                  <a:pt x="34696" y="390245"/>
                </a:lnTo>
                <a:lnTo>
                  <a:pt x="38608" y="343649"/>
                </a:lnTo>
                <a:lnTo>
                  <a:pt x="48679" y="297573"/>
                </a:lnTo>
                <a:lnTo>
                  <a:pt x="64693" y="253199"/>
                </a:lnTo>
                <a:lnTo>
                  <a:pt x="86537" y="211035"/>
                </a:lnTo>
                <a:lnTo>
                  <a:pt x="114033" y="171564"/>
                </a:lnTo>
                <a:lnTo>
                  <a:pt x="146392" y="135991"/>
                </a:lnTo>
                <a:lnTo>
                  <a:pt x="182638" y="105346"/>
                </a:lnTo>
                <a:lnTo>
                  <a:pt x="222326" y="79870"/>
                </a:lnTo>
                <a:lnTo>
                  <a:pt x="265010" y="59842"/>
                </a:lnTo>
                <a:lnTo>
                  <a:pt x="310261" y="45466"/>
                </a:lnTo>
                <a:lnTo>
                  <a:pt x="357606" y="37020"/>
                </a:lnTo>
                <a:lnTo>
                  <a:pt x="405688" y="34734"/>
                </a:lnTo>
                <a:lnTo>
                  <a:pt x="453009" y="38684"/>
                </a:lnTo>
                <a:lnTo>
                  <a:pt x="499097" y="48742"/>
                </a:lnTo>
                <a:lnTo>
                  <a:pt x="543458" y="64757"/>
                </a:lnTo>
                <a:lnTo>
                  <a:pt x="585609" y="86601"/>
                </a:lnTo>
                <a:lnTo>
                  <a:pt x="625068" y="114096"/>
                </a:lnTo>
                <a:lnTo>
                  <a:pt x="660641" y="146481"/>
                </a:lnTo>
                <a:lnTo>
                  <a:pt x="691286" y="182740"/>
                </a:lnTo>
                <a:lnTo>
                  <a:pt x="716762" y="222440"/>
                </a:lnTo>
                <a:lnTo>
                  <a:pt x="736803" y="265125"/>
                </a:lnTo>
                <a:lnTo>
                  <a:pt x="751192" y="310375"/>
                </a:lnTo>
                <a:lnTo>
                  <a:pt x="759663" y="357733"/>
                </a:lnTo>
                <a:lnTo>
                  <a:pt x="761936" y="405904"/>
                </a:lnTo>
                <a:lnTo>
                  <a:pt x="757936" y="453313"/>
                </a:lnTo>
                <a:lnTo>
                  <a:pt x="747763" y="499579"/>
                </a:lnTo>
                <a:lnTo>
                  <a:pt x="731481" y="544245"/>
                </a:lnTo>
                <a:lnTo>
                  <a:pt x="709180" y="586943"/>
                </a:lnTo>
                <a:lnTo>
                  <a:pt x="701598" y="599503"/>
                </a:lnTo>
                <a:lnTo>
                  <a:pt x="702576" y="600379"/>
                </a:lnTo>
                <a:lnTo>
                  <a:pt x="806805" y="690016"/>
                </a:lnTo>
                <a:lnTo>
                  <a:pt x="823023" y="671182"/>
                </a:lnTo>
                <a:lnTo>
                  <a:pt x="1194701" y="990904"/>
                </a:lnTo>
                <a:lnTo>
                  <a:pt x="1199553" y="995972"/>
                </a:lnTo>
                <a:lnTo>
                  <a:pt x="1203261" y="1001801"/>
                </a:lnTo>
                <a:lnTo>
                  <a:pt x="1205738" y="1008253"/>
                </a:lnTo>
                <a:lnTo>
                  <a:pt x="1206944" y="1015161"/>
                </a:lnTo>
                <a:lnTo>
                  <a:pt x="1206944" y="955751"/>
                </a:lnTo>
                <a:lnTo>
                  <a:pt x="876134" y="671182"/>
                </a:lnTo>
                <a:lnTo>
                  <a:pt x="841273" y="641184"/>
                </a:lnTo>
                <a:lnTo>
                  <a:pt x="819365" y="622338"/>
                </a:lnTo>
                <a:lnTo>
                  <a:pt x="803148" y="641184"/>
                </a:lnTo>
                <a:lnTo>
                  <a:pt x="746226" y="592239"/>
                </a:lnTo>
                <a:lnTo>
                  <a:pt x="767727" y="547497"/>
                </a:lnTo>
                <a:lnTo>
                  <a:pt x="783336" y="500875"/>
                </a:lnTo>
                <a:lnTo>
                  <a:pt x="792988" y="452780"/>
                </a:lnTo>
                <a:lnTo>
                  <a:pt x="796594" y="403631"/>
                </a:lnTo>
                <a:lnTo>
                  <a:pt x="794080" y="353847"/>
                </a:lnTo>
                <a:lnTo>
                  <a:pt x="784821" y="301993"/>
                </a:lnTo>
                <a:lnTo>
                  <a:pt x="769073" y="252437"/>
                </a:lnTo>
                <a:lnTo>
                  <a:pt x="747115" y="205676"/>
                </a:lnTo>
                <a:lnTo>
                  <a:pt x="719226" y="162191"/>
                </a:lnTo>
                <a:lnTo>
                  <a:pt x="685660" y="122478"/>
                </a:lnTo>
                <a:lnTo>
                  <a:pt x="646696" y="87007"/>
                </a:lnTo>
                <a:lnTo>
                  <a:pt x="585685" y="46774"/>
                </a:lnTo>
                <a:lnTo>
                  <a:pt x="518871" y="18554"/>
                </a:lnTo>
                <a:lnTo>
                  <a:pt x="478523" y="8026"/>
                </a:lnTo>
                <a:lnTo>
                  <a:pt x="437451" y="1828"/>
                </a:lnTo>
                <a:lnTo>
                  <a:pt x="395808" y="0"/>
                </a:lnTo>
                <a:lnTo>
                  <a:pt x="353733" y="2552"/>
                </a:lnTo>
                <a:lnTo>
                  <a:pt x="301879" y="11836"/>
                </a:lnTo>
                <a:lnTo>
                  <a:pt x="252323" y="27584"/>
                </a:lnTo>
                <a:lnTo>
                  <a:pt x="205562" y="49542"/>
                </a:lnTo>
                <a:lnTo>
                  <a:pt x="162090" y="77431"/>
                </a:lnTo>
                <a:lnTo>
                  <a:pt x="122389" y="111010"/>
                </a:lnTo>
                <a:lnTo>
                  <a:pt x="86944" y="149987"/>
                </a:lnTo>
                <a:lnTo>
                  <a:pt x="56807" y="193205"/>
                </a:lnTo>
                <a:lnTo>
                  <a:pt x="32905" y="239382"/>
                </a:lnTo>
                <a:lnTo>
                  <a:pt x="15354" y="287959"/>
                </a:lnTo>
                <a:lnTo>
                  <a:pt x="4343" y="338429"/>
                </a:lnTo>
                <a:lnTo>
                  <a:pt x="0" y="390245"/>
                </a:lnTo>
                <a:lnTo>
                  <a:pt x="38" y="390956"/>
                </a:lnTo>
                <a:lnTo>
                  <a:pt x="2489" y="442899"/>
                </a:lnTo>
                <a:lnTo>
                  <a:pt x="11760" y="494753"/>
                </a:lnTo>
                <a:lnTo>
                  <a:pt x="27495" y="544245"/>
                </a:lnTo>
                <a:lnTo>
                  <a:pt x="49466" y="591058"/>
                </a:lnTo>
                <a:lnTo>
                  <a:pt x="77355" y="634530"/>
                </a:lnTo>
                <a:lnTo>
                  <a:pt x="110909" y="674243"/>
                </a:lnTo>
                <a:lnTo>
                  <a:pt x="149872" y="709688"/>
                </a:lnTo>
                <a:lnTo>
                  <a:pt x="193116" y="739813"/>
                </a:lnTo>
                <a:lnTo>
                  <a:pt x="239293" y="763727"/>
                </a:lnTo>
                <a:lnTo>
                  <a:pt x="287883" y="781265"/>
                </a:lnTo>
                <a:lnTo>
                  <a:pt x="338340" y="792289"/>
                </a:lnTo>
                <a:lnTo>
                  <a:pt x="390156" y="796632"/>
                </a:lnTo>
                <a:lnTo>
                  <a:pt x="442772" y="794143"/>
                </a:lnTo>
                <a:lnTo>
                  <a:pt x="490258" y="785939"/>
                </a:lnTo>
                <a:lnTo>
                  <a:pt x="535952" y="772248"/>
                </a:lnTo>
                <a:lnTo>
                  <a:pt x="559257" y="762063"/>
                </a:lnTo>
                <a:lnTo>
                  <a:pt x="579475" y="753237"/>
                </a:lnTo>
                <a:lnTo>
                  <a:pt x="620458" y="729068"/>
                </a:lnTo>
                <a:lnTo>
                  <a:pt x="658495" y="699909"/>
                </a:lnTo>
                <a:lnTo>
                  <a:pt x="712571" y="746455"/>
                </a:lnTo>
                <a:lnTo>
                  <a:pt x="695363" y="766445"/>
                </a:lnTo>
                <a:lnTo>
                  <a:pt x="696569" y="767422"/>
                </a:lnTo>
                <a:lnTo>
                  <a:pt x="1093368" y="1108735"/>
                </a:lnTo>
                <a:lnTo>
                  <a:pt x="1104671" y="1116685"/>
                </a:lnTo>
                <a:lnTo>
                  <a:pt x="1117130" y="1122197"/>
                </a:lnTo>
                <a:lnTo>
                  <a:pt x="1130439" y="1125169"/>
                </a:lnTo>
                <a:lnTo>
                  <a:pt x="1144282" y="1125499"/>
                </a:lnTo>
                <a:lnTo>
                  <a:pt x="1157960" y="1123124"/>
                </a:lnTo>
                <a:lnTo>
                  <a:pt x="1192250" y="1101305"/>
                </a:lnTo>
                <a:lnTo>
                  <a:pt x="1224749" y="1063498"/>
                </a:lnTo>
                <a:lnTo>
                  <a:pt x="1241183" y="1026388"/>
                </a:lnTo>
                <a:lnTo>
                  <a:pt x="1241285" y="1022159"/>
                </a:lnTo>
                <a:lnTo>
                  <a:pt x="1241513" y="1012532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2" name="object 132" descr=""/>
          <p:cNvGrpSpPr/>
          <p:nvPr/>
        </p:nvGrpSpPr>
        <p:grpSpPr>
          <a:xfrm>
            <a:off x="8221704" y="1028754"/>
            <a:ext cx="548640" cy="502284"/>
            <a:chOff x="8221704" y="1028754"/>
            <a:chExt cx="548640" cy="502284"/>
          </a:xfrm>
        </p:grpSpPr>
        <p:sp>
          <p:nvSpPr>
            <p:cNvPr id="133" name="object 133" descr=""/>
            <p:cNvSpPr/>
            <p:nvPr/>
          </p:nvSpPr>
          <p:spPr>
            <a:xfrm>
              <a:off x="8221704" y="1028754"/>
              <a:ext cx="548640" cy="502284"/>
            </a:xfrm>
            <a:custGeom>
              <a:avLst/>
              <a:gdLst/>
              <a:ahLst/>
              <a:cxnLst/>
              <a:rect l="l" t="t" r="r" b="b"/>
              <a:pathLst>
                <a:path w="548640" h="502284">
                  <a:moveTo>
                    <a:pt x="208890" y="502178"/>
                  </a:moveTo>
                  <a:lnTo>
                    <a:pt x="0" y="0"/>
                  </a:lnTo>
                  <a:lnTo>
                    <a:pt x="35944" y="0"/>
                  </a:lnTo>
                  <a:lnTo>
                    <a:pt x="215882" y="432639"/>
                  </a:lnTo>
                  <a:lnTo>
                    <a:pt x="308637" y="295472"/>
                  </a:lnTo>
                  <a:lnTo>
                    <a:pt x="254284" y="258709"/>
                  </a:lnTo>
                  <a:lnTo>
                    <a:pt x="269580" y="236148"/>
                  </a:lnTo>
                  <a:lnTo>
                    <a:pt x="323933" y="272857"/>
                  </a:lnTo>
                  <a:lnTo>
                    <a:pt x="376865" y="194632"/>
                  </a:lnTo>
                  <a:lnTo>
                    <a:pt x="323059" y="158251"/>
                  </a:lnTo>
                  <a:lnTo>
                    <a:pt x="338354" y="135636"/>
                  </a:lnTo>
                  <a:lnTo>
                    <a:pt x="392161" y="172017"/>
                  </a:lnTo>
                  <a:lnTo>
                    <a:pt x="445039" y="93793"/>
                  </a:lnTo>
                  <a:lnTo>
                    <a:pt x="390740" y="57029"/>
                  </a:lnTo>
                  <a:lnTo>
                    <a:pt x="406036" y="34414"/>
                  </a:lnTo>
                  <a:lnTo>
                    <a:pt x="460334" y="71177"/>
                  </a:lnTo>
                  <a:lnTo>
                    <a:pt x="508514" y="0"/>
                  </a:lnTo>
                  <a:lnTo>
                    <a:pt x="548555" y="0"/>
                  </a:lnTo>
                  <a:lnTo>
                    <a:pt x="208890" y="502178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4" name="object 134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28300" y="1028754"/>
              <a:ext cx="85599" cy="77132"/>
            </a:xfrm>
            <a:prstGeom prst="rect">
              <a:avLst/>
            </a:prstGeom>
          </p:spPr>
        </p:pic>
      </p:grpSp>
      <p:sp>
        <p:nvSpPr>
          <p:cNvPr id="135" name="object 135" descr=""/>
          <p:cNvSpPr/>
          <p:nvPr/>
        </p:nvSpPr>
        <p:spPr>
          <a:xfrm>
            <a:off x="5761670" y="9191593"/>
            <a:ext cx="461009" cy="161925"/>
          </a:xfrm>
          <a:custGeom>
            <a:avLst/>
            <a:gdLst/>
            <a:ahLst/>
            <a:cxnLst/>
            <a:rect l="l" t="t" r="r" b="b"/>
            <a:pathLst>
              <a:path w="461010" h="161925">
                <a:moveTo>
                  <a:pt x="460880" y="161693"/>
                </a:moveTo>
                <a:lnTo>
                  <a:pt x="421222" y="161693"/>
                </a:lnTo>
                <a:lnTo>
                  <a:pt x="413028" y="151860"/>
                </a:lnTo>
                <a:lnTo>
                  <a:pt x="408548" y="147217"/>
                </a:lnTo>
                <a:lnTo>
                  <a:pt x="376409" y="119522"/>
                </a:lnTo>
                <a:lnTo>
                  <a:pt x="339692" y="97937"/>
                </a:lnTo>
                <a:lnTo>
                  <a:pt x="299329" y="82897"/>
                </a:lnTo>
                <a:lnTo>
                  <a:pt x="256251" y="74837"/>
                </a:lnTo>
                <a:lnTo>
                  <a:pt x="248057" y="74018"/>
                </a:lnTo>
                <a:lnTo>
                  <a:pt x="240628" y="69976"/>
                </a:lnTo>
                <a:lnTo>
                  <a:pt x="235493" y="63639"/>
                </a:lnTo>
                <a:lnTo>
                  <a:pt x="230467" y="69429"/>
                </a:lnTo>
                <a:lnTo>
                  <a:pt x="223311" y="73089"/>
                </a:lnTo>
                <a:lnTo>
                  <a:pt x="176514" y="79168"/>
                </a:lnTo>
                <a:lnTo>
                  <a:pt x="111463" y="102668"/>
                </a:lnTo>
                <a:lnTo>
                  <a:pt x="70415" y="130236"/>
                </a:lnTo>
                <a:lnTo>
                  <a:pt x="39603" y="161693"/>
                </a:lnTo>
                <a:lnTo>
                  <a:pt x="0" y="161693"/>
                </a:lnTo>
                <a:lnTo>
                  <a:pt x="28221" y="126029"/>
                </a:lnTo>
                <a:lnTo>
                  <a:pt x="63366" y="95158"/>
                </a:lnTo>
                <a:lnTo>
                  <a:pt x="96364" y="74468"/>
                </a:lnTo>
                <a:lnTo>
                  <a:pt x="132010" y="58647"/>
                </a:lnTo>
                <a:lnTo>
                  <a:pt x="169797" y="47877"/>
                </a:lnTo>
                <a:lnTo>
                  <a:pt x="211184" y="42171"/>
                </a:lnTo>
                <a:lnTo>
                  <a:pt x="212277" y="17698"/>
                </a:lnTo>
                <a:lnTo>
                  <a:pt x="214735" y="11963"/>
                </a:lnTo>
                <a:lnTo>
                  <a:pt x="220689" y="5899"/>
                </a:lnTo>
                <a:lnTo>
                  <a:pt x="227353" y="1365"/>
                </a:lnTo>
                <a:lnTo>
                  <a:pt x="231997" y="0"/>
                </a:lnTo>
                <a:lnTo>
                  <a:pt x="242430" y="655"/>
                </a:lnTo>
                <a:lnTo>
                  <a:pt x="261550" y="27039"/>
                </a:lnTo>
                <a:lnTo>
                  <a:pt x="260730" y="43154"/>
                </a:lnTo>
                <a:lnTo>
                  <a:pt x="308975" y="52383"/>
                </a:lnTo>
                <a:lnTo>
                  <a:pt x="354209" y="69423"/>
                </a:lnTo>
                <a:lnTo>
                  <a:pt x="395407" y="93785"/>
                </a:lnTo>
                <a:lnTo>
                  <a:pt x="431546" y="124984"/>
                </a:lnTo>
                <a:lnTo>
                  <a:pt x="454284" y="152109"/>
                </a:lnTo>
                <a:lnTo>
                  <a:pt x="460880" y="161693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1863121" y="8557930"/>
            <a:ext cx="497840" cy="795655"/>
          </a:xfrm>
          <a:custGeom>
            <a:avLst/>
            <a:gdLst/>
            <a:ahLst/>
            <a:cxnLst/>
            <a:rect l="l" t="t" r="r" b="b"/>
            <a:pathLst>
              <a:path w="497839" h="795654">
                <a:moveTo>
                  <a:pt x="109516" y="795356"/>
                </a:moveTo>
                <a:lnTo>
                  <a:pt x="89741" y="795356"/>
                </a:lnTo>
                <a:lnTo>
                  <a:pt x="63575" y="738381"/>
                </a:lnTo>
                <a:lnTo>
                  <a:pt x="57679" y="723079"/>
                </a:lnTo>
                <a:lnTo>
                  <a:pt x="46436" y="682826"/>
                </a:lnTo>
                <a:lnTo>
                  <a:pt x="38532" y="624260"/>
                </a:lnTo>
                <a:lnTo>
                  <a:pt x="42653" y="554018"/>
                </a:lnTo>
                <a:lnTo>
                  <a:pt x="42872" y="552871"/>
                </a:lnTo>
                <a:lnTo>
                  <a:pt x="25555" y="515233"/>
                </a:lnTo>
                <a:lnTo>
                  <a:pt x="9386" y="464481"/>
                </a:lnTo>
                <a:lnTo>
                  <a:pt x="0" y="390173"/>
                </a:lnTo>
                <a:lnTo>
                  <a:pt x="2299" y="345786"/>
                </a:lnTo>
                <a:lnTo>
                  <a:pt x="12184" y="298757"/>
                </a:lnTo>
                <a:lnTo>
                  <a:pt x="31845" y="250724"/>
                </a:lnTo>
                <a:lnTo>
                  <a:pt x="63475" y="203321"/>
                </a:lnTo>
                <a:lnTo>
                  <a:pt x="109265" y="158186"/>
                </a:lnTo>
                <a:lnTo>
                  <a:pt x="171407" y="116954"/>
                </a:lnTo>
                <a:lnTo>
                  <a:pt x="180268" y="112908"/>
                </a:lnTo>
                <a:lnTo>
                  <a:pt x="195886" y="104629"/>
                </a:lnTo>
                <a:lnTo>
                  <a:pt x="217989" y="90277"/>
                </a:lnTo>
                <a:lnTo>
                  <a:pt x="243404" y="69375"/>
                </a:lnTo>
                <a:lnTo>
                  <a:pt x="244879" y="68009"/>
                </a:lnTo>
                <a:lnTo>
                  <a:pt x="235647" y="20867"/>
                </a:lnTo>
                <a:lnTo>
                  <a:pt x="342278" y="0"/>
                </a:lnTo>
                <a:lnTo>
                  <a:pt x="352838" y="54025"/>
                </a:lnTo>
                <a:lnTo>
                  <a:pt x="305951" y="54025"/>
                </a:lnTo>
                <a:lnTo>
                  <a:pt x="289618" y="57193"/>
                </a:lnTo>
                <a:lnTo>
                  <a:pt x="255675" y="119483"/>
                </a:lnTo>
                <a:lnTo>
                  <a:pt x="204984" y="152032"/>
                </a:lnTo>
                <a:lnTo>
                  <a:pt x="192493" y="157869"/>
                </a:lnTo>
                <a:lnTo>
                  <a:pt x="144981" y="188691"/>
                </a:lnTo>
                <a:lnTo>
                  <a:pt x="106637" y="223879"/>
                </a:lnTo>
                <a:lnTo>
                  <a:pt x="77501" y="263354"/>
                </a:lnTo>
                <a:lnTo>
                  <a:pt x="57616" y="307038"/>
                </a:lnTo>
                <a:lnTo>
                  <a:pt x="47023" y="354851"/>
                </a:lnTo>
                <a:lnTo>
                  <a:pt x="44565" y="375390"/>
                </a:lnTo>
                <a:lnTo>
                  <a:pt x="97889" y="375390"/>
                </a:lnTo>
                <a:lnTo>
                  <a:pt x="84884" y="401461"/>
                </a:lnTo>
                <a:lnTo>
                  <a:pt x="71605" y="456619"/>
                </a:lnTo>
                <a:lnTo>
                  <a:pt x="69475" y="473554"/>
                </a:lnTo>
                <a:lnTo>
                  <a:pt x="125031" y="473554"/>
                </a:lnTo>
                <a:lnTo>
                  <a:pt x="115777" y="486042"/>
                </a:lnTo>
                <a:lnTo>
                  <a:pt x="95849" y="529506"/>
                </a:lnTo>
                <a:lnTo>
                  <a:pt x="85152" y="577070"/>
                </a:lnTo>
                <a:lnTo>
                  <a:pt x="82585" y="597883"/>
                </a:lnTo>
                <a:lnTo>
                  <a:pt x="135637" y="597883"/>
                </a:lnTo>
                <a:lnTo>
                  <a:pt x="126570" y="614439"/>
                </a:lnTo>
                <a:lnTo>
                  <a:pt x="111567" y="666408"/>
                </a:lnTo>
                <a:lnTo>
                  <a:pt x="107440" y="728057"/>
                </a:lnTo>
                <a:lnTo>
                  <a:pt x="109516" y="795356"/>
                </a:lnTo>
                <a:close/>
              </a:path>
              <a:path w="497839" h="795654">
                <a:moveTo>
                  <a:pt x="497744" y="795356"/>
                </a:moveTo>
                <a:lnTo>
                  <a:pt x="450874" y="795356"/>
                </a:lnTo>
                <a:lnTo>
                  <a:pt x="305951" y="54025"/>
                </a:lnTo>
                <a:lnTo>
                  <a:pt x="352838" y="54025"/>
                </a:lnTo>
                <a:lnTo>
                  <a:pt x="497744" y="795356"/>
                </a:lnTo>
                <a:close/>
              </a:path>
              <a:path w="497839" h="795654">
                <a:moveTo>
                  <a:pt x="97889" y="375390"/>
                </a:moveTo>
                <a:lnTo>
                  <a:pt x="44565" y="375390"/>
                </a:lnTo>
                <a:lnTo>
                  <a:pt x="53852" y="356927"/>
                </a:lnTo>
                <a:lnTo>
                  <a:pt x="88258" y="304483"/>
                </a:lnTo>
                <a:lnTo>
                  <a:pt x="126618" y="266730"/>
                </a:lnTo>
                <a:lnTo>
                  <a:pt x="174999" y="232482"/>
                </a:lnTo>
                <a:lnTo>
                  <a:pt x="219429" y="210274"/>
                </a:lnTo>
                <a:lnTo>
                  <a:pt x="259299" y="195495"/>
                </a:lnTo>
                <a:lnTo>
                  <a:pt x="313927" y="181358"/>
                </a:lnTo>
                <a:lnTo>
                  <a:pt x="324933" y="237732"/>
                </a:lnTo>
                <a:lnTo>
                  <a:pt x="278037" y="237732"/>
                </a:lnTo>
                <a:lnTo>
                  <a:pt x="274213" y="238934"/>
                </a:lnTo>
                <a:lnTo>
                  <a:pt x="207429" y="266730"/>
                </a:lnTo>
                <a:lnTo>
                  <a:pt x="171542" y="289237"/>
                </a:lnTo>
                <a:lnTo>
                  <a:pt x="137434" y="318625"/>
                </a:lnTo>
                <a:lnTo>
                  <a:pt x="107687" y="355747"/>
                </a:lnTo>
                <a:lnTo>
                  <a:pt x="97889" y="375390"/>
                </a:lnTo>
                <a:close/>
              </a:path>
              <a:path w="497839" h="795654">
                <a:moveTo>
                  <a:pt x="125031" y="473554"/>
                </a:moveTo>
                <a:lnTo>
                  <a:pt x="69475" y="473554"/>
                </a:lnTo>
                <a:lnTo>
                  <a:pt x="78324" y="458968"/>
                </a:lnTo>
                <a:lnTo>
                  <a:pt x="102733" y="424970"/>
                </a:lnTo>
                <a:lnTo>
                  <a:pt x="132786" y="393758"/>
                </a:lnTo>
                <a:lnTo>
                  <a:pt x="168370" y="365435"/>
                </a:lnTo>
                <a:lnTo>
                  <a:pt x="209372" y="340102"/>
                </a:lnTo>
                <a:lnTo>
                  <a:pt x="219384" y="335586"/>
                </a:lnTo>
                <a:lnTo>
                  <a:pt x="236289" y="326520"/>
                </a:lnTo>
                <a:lnTo>
                  <a:pt x="259688" y="310890"/>
                </a:lnTo>
                <a:lnTo>
                  <a:pt x="286231" y="288043"/>
                </a:lnTo>
                <a:lnTo>
                  <a:pt x="287651" y="286677"/>
                </a:lnTo>
                <a:lnTo>
                  <a:pt x="278037" y="237732"/>
                </a:lnTo>
                <a:lnTo>
                  <a:pt x="324933" y="237732"/>
                </a:lnTo>
                <a:lnTo>
                  <a:pt x="337252" y="300826"/>
                </a:lnTo>
                <a:lnTo>
                  <a:pt x="329495" y="309347"/>
                </a:lnTo>
                <a:lnTo>
                  <a:pt x="297512" y="339597"/>
                </a:lnTo>
                <a:lnTo>
                  <a:pt x="267583" y="361160"/>
                </a:lnTo>
                <a:lnTo>
                  <a:pt x="243851" y="374735"/>
                </a:lnTo>
                <a:lnTo>
                  <a:pt x="230458" y="381017"/>
                </a:lnTo>
                <a:lnTo>
                  <a:pt x="183131" y="411722"/>
                </a:lnTo>
                <a:lnTo>
                  <a:pt x="144888" y="446755"/>
                </a:lnTo>
                <a:lnTo>
                  <a:pt x="125031" y="473554"/>
                </a:lnTo>
                <a:close/>
              </a:path>
              <a:path w="497839" h="795654">
                <a:moveTo>
                  <a:pt x="135637" y="597883"/>
                </a:moveTo>
                <a:lnTo>
                  <a:pt x="82585" y="597883"/>
                </a:lnTo>
                <a:lnTo>
                  <a:pt x="91981" y="579146"/>
                </a:lnTo>
                <a:lnTo>
                  <a:pt x="127047" y="526014"/>
                </a:lnTo>
                <a:lnTo>
                  <a:pt x="169665" y="484653"/>
                </a:lnTo>
                <a:lnTo>
                  <a:pt x="215770" y="453649"/>
                </a:lnTo>
                <a:lnTo>
                  <a:pt x="261297" y="431591"/>
                </a:lnTo>
                <a:lnTo>
                  <a:pt x="302181" y="417064"/>
                </a:lnTo>
                <a:lnTo>
                  <a:pt x="357354" y="403632"/>
                </a:lnTo>
                <a:lnTo>
                  <a:pt x="368173" y="458968"/>
                </a:lnTo>
                <a:lnTo>
                  <a:pt x="368237" y="459296"/>
                </a:lnTo>
                <a:lnTo>
                  <a:pt x="321356" y="459296"/>
                </a:lnTo>
                <a:lnTo>
                  <a:pt x="317532" y="460389"/>
                </a:lnTo>
                <a:lnTo>
                  <a:pt x="249822" y="487109"/>
                </a:lnTo>
                <a:lnTo>
                  <a:pt x="214074" y="508486"/>
                </a:lnTo>
                <a:lnTo>
                  <a:pt x="180099" y="536292"/>
                </a:lnTo>
                <a:lnTo>
                  <a:pt x="150173" y="571338"/>
                </a:lnTo>
                <a:lnTo>
                  <a:pt x="135637" y="597883"/>
                </a:lnTo>
                <a:close/>
              </a:path>
              <a:path w="497839" h="795654">
                <a:moveTo>
                  <a:pt x="433940" y="795356"/>
                </a:moveTo>
                <a:lnTo>
                  <a:pt x="387071" y="795356"/>
                </a:lnTo>
                <a:lnTo>
                  <a:pt x="321356" y="459296"/>
                </a:lnTo>
                <a:lnTo>
                  <a:pt x="368237" y="459296"/>
                </a:lnTo>
                <a:lnTo>
                  <a:pt x="433940" y="79535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4169092" y="9260979"/>
            <a:ext cx="673735" cy="92710"/>
          </a:xfrm>
          <a:custGeom>
            <a:avLst/>
            <a:gdLst/>
            <a:ahLst/>
            <a:cxnLst/>
            <a:rect l="l" t="t" r="r" b="b"/>
            <a:pathLst>
              <a:path w="673735" h="92709">
                <a:moveTo>
                  <a:pt x="615086" y="92316"/>
                </a:moveTo>
                <a:lnTo>
                  <a:pt x="610946" y="58496"/>
                </a:lnTo>
                <a:lnTo>
                  <a:pt x="608368" y="58826"/>
                </a:lnTo>
                <a:lnTo>
                  <a:pt x="344906" y="92316"/>
                </a:lnTo>
                <a:lnTo>
                  <a:pt x="551230" y="92316"/>
                </a:lnTo>
                <a:lnTo>
                  <a:pt x="588327" y="87566"/>
                </a:lnTo>
                <a:lnTo>
                  <a:pt x="588873" y="92316"/>
                </a:lnTo>
                <a:lnTo>
                  <a:pt x="615086" y="92316"/>
                </a:lnTo>
                <a:close/>
              </a:path>
              <a:path w="673735" h="92709">
                <a:moveTo>
                  <a:pt x="673214" y="92316"/>
                </a:moveTo>
                <a:lnTo>
                  <a:pt x="661466" y="0"/>
                </a:lnTo>
                <a:lnTo>
                  <a:pt x="34632" y="79641"/>
                </a:lnTo>
                <a:lnTo>
                  <a:pt x="33870" y="73139"/>
                </a:lnTo>
                <a:lnTo>
                  <a:pt x="18415" y="81711"/>
                </a:lnTo>
                <a:lnTo>
                  <a:pt x="6553" y="83185"/>
                </a:lnTo>
                <a:lnTo>
                  <a:pt x="7162" y="88163"/>
                </a:lnTo>
                <a:lnTo>
                  <a:pt x="0" y="92316"/>
                </a:lnTo>
                <a:lnTo>
                  <a:pt x="141478" y="92316"/>
                </a:lnTo>
                <a:lnTo>
                  <a:pt x="638962" y="29108"/>
                </a:lnTo>
                <a:lnTo>
                  <a:pt x="646988" y="92316"/>
                </a:lnTo>
                <a:lnTo>
                  <a:pt x="673214" y="92316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3133267" y="8640152"/>
            <a:ext cx="289560" cy="713740"/>
          </a:xfrm>
          <a:custGeom>
            <a:avLst/>
            <a:gdLst/>
            <a:ahLst/>
            <a:cxnLst/>
            <a:rect l="l" t="t" r="r" b="b"/>
            <a:pathLst>
              <a:path w="289560" h="713740">
                <a:moveTo>
                  <a:pt x="95377" y="144538"/>
                </a:moveTo>
                <a:lnTo>
                  <a:pt x="94449" y="133883"/>
                </a:lnTo>
                <a:lnTo>
                  <a:pt x="37096" y="139014"/>
                </a:lnTo>
                <a:lnTo>
                  <a:pt x="38023" y="149720"/>
                </a:lnTo>
                <a:lnTo>
                  <a:pt x="95377" y="144538"/>
                </a:lnTo>
                <a:close/>
              </a:path>
              <a:path w="289560" h="713740">
                <a:moveTo>
                  <a:pt x="110464" y="311480"/>
                </a:moveTo>
                <a:lnTo>
                  <a:pt x="109474" y="300824"/>
                </a:lnTo>
                <a:lnTo>
                  <a:pt x="52120" y="305955"/>
                </a:lnTo>
                <a:lnTo>
                  <a:pt x="53047" y="316661"/>
                </a:lnTo>
                <a:lnTo>
                  <a:pt x="110464" y="311480"/>
                </a:lnTo>
                <a:close/>
              </a:path>
              <a:path w="289560" h="713740">
                <a:moveTo>
                  <a:pt x="125209" y="57683"/>
                </a:moveTo>
                <a:lnTo>
                  <a:pt x="124282" y="47028"/>
                </a:lnTo>
                <a:lnTo>
                  <a:pt x="29552" y="55549"/>
                </a:lnTo>
                <a:lnTo>
                  <a:pt x="30543" y="66255"/>
                </a:lnTo>
                <a:lnTo>
                  <a:pt x="125209" y="57683"/>
                </a:lnTo>
                <a:close/>
              </a:path>
              <a:path w="289560" h="713740">
                <a:moveTo>
                  <a:pt x="125476" y="478409"/>
                </a:moveTo>
                <a:lnTo>
                  <a:pt x="124498" y="467753"/>
                </a:lnTo>
                <a:lnTo>
                  <a:pt x="67144" y="472948"/>
                </a:lnTo>
                <a:lnTo>
                  <a:pt x="68072" y="483603"/>
                </a:lnTo>
                <a:lnTo>
                  <a:pt x="125476" y="478409"/>
                </a:lnTo>
                <a:close/>
              </a:path>
              <a:path w="289560" h="713740">
                <a:moveTo>
                  <a:pt x="140233" y="224675"/>
                </a:moveTo>
                <a:lnTo>
                  <a:pt x="139306" y="213969"/>
                </a:lnTo>
                <a:lnTo>
                  <a:pt x="44577" y="222491"/>
                </a:lnTo>
                <a:lnTo>
                  <a:pt x="45567" y="233197"/>
                </a:lnTo>
                <a:lnTo>
                  <a:pt x="140233" y="224675"/>
                </a:lnTo>
                <a:close/>
              </a:path>
              <a:path w="289560" h="713740">
                <a:moveTo>
                  <a:pt x="142087" y="645236"/>
                </a:moveTo>
                <a:lnTo>
                  <a:pt x="141160" y="634593"/>
                </a:lnTo>
                <a:lnTo>
                  <a:pt x="82169" y="639889"/>
                </a:lnTo>
                <a:lnTo>
                  <a:pt x="83096" y="650544"/>
                </a:lnTo>
                <a:lnTo>
                  <a:pt x="142087" y="645236"/>
                </a:lnTo>
                <a:close/>
              </a:path>
              <a:path w="289560" h="713740">
                <a:moveTo>
                  <a:pt x="155257" y="391617"/>
                </a:moveTo>
                <a:lnTo>
                  <a:pt x="154317" y="380961"/>
                </a:lnTo>
                <a:lnTo>
                  <a:pt x="59651" y="389483"/>
                </a:lnTo>
                <a:lnTo>
                  <a:pt x="60579" y="400138"/>
                </a:lnTo>
                <a:lnTo>
                  <a:pt x="155257" y="391617"/>
                </a:lnTo>
                <a:close/>
              </a:path>
              <a:path w="289560" h="713740">
                <a:moveTo>
                  <a:pt x="170268" y="558546"/>
                </a:moveTo>
                <a:lnTo>
                  <a:pt x="169341" y="547890"/>
                </a:lnTo>
                <a:lnTo>
                  <a:pt x="74625" y="556412"/>
                </a:lnTo>
                <a:lnTo>
                  <a:pt x="75603" y="567067"/>
                </a:lnTo>
                <a:lnTo>
                  <a:pt x="170268" y="558546"/>
                </a:lnTo>
                <a:close/>
              </a:path>
              <a:path w="289560" h="713740">
                <a:moveTo>
                  <a:pt x="289521" y="713143"/>
                </a:moveTo>
                <a:lnTo>
                  <a:pt x="227685" y="25565"/>
                </a:lnTo>
                <a:lnTo>
                  <a:pt x="197472" y="0"/>
                </a:lnTo>
                <a:lnTo>
                  <a:pt x="18465" y="16116"/>
                </a:lnTo>
                <a:lnTo>
                  <a:pt x="11696" y="19710"/>
                </a:lnTo>
                <a:lnTo>
                  <a:pt x="2247" y="31292"/>
                </a:lnTo>
                <a:lnTo>
                  <a:pt x="0" y="38557"/>
                </a:lnTo>
                <a:lnTo>
                  <a:pt x="711" y="45986"/>
                </a:lnTo>
                <a:lnTo>
                  <a:pt x="60744" y="713143"/>
                </a:lnTo>
                <a:lnTo>
                  <a:pt x="80746" y="713143"/>
                </a:lnTo>
                <a:lnTo>
                  <a:pt x="20167" y="39712"/>
                </a:lnTo>
                <a:lnTo>
                  <a:pt x="23329" y="35661"/>
                </a:lnTo>
                <a:lnTo>
                  <a:pt x="203542" y="19494"/>
                </a:lnTo>
                <a:lnTo>
                  <a:pt x="207416" y="22834"/>
                </a:lnTo>
                <a:lnTo>
                  <a:pt x="269532" y="713143"/>
                </a:lnTo>
                <a:lnTo>
                  <a:pt x="289521" y="713143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9" name="object 139" descr=""/>
          <p:cNvGrpSpPr/>
          <p:nvPr/>
        </p:nvGrpSpPr>
        <p:grpSpPr>
          <a:xfrm>
            <a:off x="6888716" y="7737992"/>
            <a:ext cx="394970" cy="1615440"/>
            <a:chOff x="6888716" y="7737992"/>
            <a:chExt cx="394970" cy="1615440"/>
          </a:xfrm>
        </p:grpSpPr>
        <p:pic>
          <p:nvPicPr>
            <p:cNvPr id="140" name="object 140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888716" y="9131450"/>
              <a:ext cx="74236" cy="221836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6974039" y="7737995"/>
              <a:ext cx="309880" cy="1615440"/>
            </a:xfrm>
            <a:custGeom>
              <a:avLst/>
              <a:gdLst/>
              <a:ahLst/>
              <a:cxnLst/>
              <a:rect l="l" t="t" r="r" b="b"/>
              <a:pathLst>
                <a:path w="309879" h="1615440">
                  <a:moveTo>
                    <a:pt x="149123" y="527685"/>
                  </a:moveTo>
                  <a:lnTo>
                    <a:pt x="126403" y="526542"/>
                  </a:lnTo>
                  <a:lnTo>
                    <a:pt x="69646" y="1615300"/>
                  </a:lnTo>
                  <a:lnTo>
                    <a:pt x="92430" y="1615300"/>
                  </a:lnTo>
                  <a:lnTo>
                    <a:pt x="149123" y="527685"/>
                  </a:lnTo>
                  <a:close/>
                </a:path>
                <a:path w="309879" h="1615440">
                  <a:moveTo>
                    <a:pt x="234289" y="532117"/>
                  </a:moveTo>
                  <a:lnTo>
                    <a:pt x="211239" y="530910"/>
                  </a:lnTo>
                  <a:lnTo>
                    <a:pt x="154914" y="1615300"/>
                  </a:lnTo>
                  <a:lnTo>
                    <a:pt x="177749" y="1615300"/>
                  </a:lnTo>
                  <a:lnTo>
                    <a:pt x="234289" y="532117"/>
                  </a:lnTo>
                  <a:close/>
                </a:path>
                <a:path w="309879" h="1615440">
                  <a:moveTo>
                    <a:pt x="309397" y="432701"/>
                  </a:moveTo>
                  <a:lnTo>
                    <a:pt x="309346" y="430288"/>
                  </a:lnTo>
                  <a:lnTo>
                    <a:pt x="306336" y="415213"/>
                  </a:lnTo>
                  <a:lnTo>
                    <a:pt x="273507" y="250837"/>
                  </a:lnTo>
                  <a:lnTo>
                    <a:pt x="273507" y="415213"/>
                  </a:lnTo>
                  <a:lnTo>
                    <a:pt x="99847" y="406146"/>
                  </a:lnTo>
                  <a:lnTo>
                    <a:pt x="193649" y="104825"/>
                  </a:lnTo>
                  <a:lnTo>
                    <a:pt x="211569" y="105752"/>
                  </a:lnTo>
                  <a:lnTo>
                    <a:pt x="273507" y="415213"/>
                  </a:lnTo>
                  <a:lnTo>
                    <a:pt x="273507" y="250837"/>
                  </a:lnTo>
                  <a:lnTo>
                    <a:pt x="244348" y="104825"/>
                  </a:lnTo>
                  <a:lnTo>
                    <a:pt x="226809" y="16992"/>
                  </a:lnTo>
                  <a:lnTo>
                    <a:pt x="225005" y="7594"/>
                  </a:lnTo>
                  <a:lnTo>
                    <a:pt x="218122" y="927"/>
                  </a:lnTo>
                  <a:lnTo>
                    <a:pt x="209219" y="0"/>
                  </a:lnTo>
                  <a:lnTo>
                    <a:pt x="202806" y="508"/>
                  </a:lnTo>
                  <a:lnTo>
                    <a:pt x="196875" y="3149"/>
                  </a:lnTo>
                  <a:lnTo>
                    <a:pt x="62928" y="416369"/>
                  </a:lnTo>
                  <a:lnTo>
                    <a:pt x="62433" y="418490"/>
                  </a:lnTo>
                  <a:lnTo>
                    <a:pt x="62318" y="419252"/>
                  </a:lnTo>
                  <a:lnTo>
                    <a:pt x="62217" y="420357"/>
                  </a:lnTo>
                  <a:lnTo>
                    <a:pt x="0" y="1615300"/>
                  </a:lnTo>
                  <a:lnTo>
                    <a:pt x="32232" y="1615300"/>
                  </a:lnTo>
                  <a:lnTo>
                    <a:pt x="93573" y="438099"/>
                  </a:lnTo>
                  <a:lnTo>
                    <a:pt x="276453" y="447611"/>
                  </a:lnTo>
                  <a:lnTo>
                    <a:pt x="215607" y="1615300"/>
                  </a:lnTo>
                  <a:lnTo>
                    <a:pt x="247891" y="1615300"/>
                  </a:lnTo>
                  <a:lnTo>
                    <a:pt x="309118" y="438099"/>
                  </a:lnTo>
                  <a:lnTo>
                    <a:pt x="309397" y="432701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2" name="object 142" descr=""/>
          <p:cNvSpPr/>
          <p:nvPr/>
        </p:nvSpPr>
        <p:spPr>
          <a:xfrm>
            <a:off x="7922018" y="8632825"/>
            <a:ext cx="1324610" cy="720725"/>
          </a:xfrm>
          <a:custGeom>
            <a:avLst/>
            <a:gdLst/>
            <a:ahLst/>
            <a:cxnLst/>
            <a:rect l="l" t="t" r="r" b="b"/>
            <a:pathLst>
              <a:path w="1324609" h="720725">
                <a:moveTo>
                  <a:pt x="941095" y="204089"/>
                </a:moveTo>
                <a:lnTo>
                  <a:pt x="274447" y="185623"/>
                </a:lnTo>
                <a:lnTo>
                  <a:pt x="506272" y="720471"/>
                </a:lnTo>
                <a:lnTo>
                  <a:pt x="542442" y="720471"/>
                </a:lnTo>
                <a:lnTo>
                  <a:pt x="325577" y="220256"/>
                </a:lnTo>
                <a:lnTo>
                  <a:pt x="879754" y="235610"/>
                </a:lnTo>
                <a:lnTo>
                  <a:pt x="551776" y="720471"/>
                </a:lnTo>
                <a:lnTo>
                  <a:pt x="591870" y="720471"/>
                </a:lnTo>
                <a:lnTo>
                  <a:pt x="941095" y="204089"/>
                </a:lnTo>
                <a:close/>
              </a:path>
              <a:path w="1324609" h="720725">
                <a:moveTo>
                  <a:pt x="1324025" y="16992"/>
                </a:moveTo>
                <a:lnTo>
                  <a:pt x="0" y="0"/>
                </a:lnTo>
                <a:lnTo>
                  <a:pt x="1854" y="4432"/>
                </a:lnTo>
                <a:lnTo>
                  <a:pt x="299681" y="720471"/>
                </a:lnTo>
                <a:lnTo>
                  <a:pt x="335622" y="720471"/>
                </a:lnTo>
                <a:lnTo>
                  <a:pt x="49987" y="33820"/>
                </a:lnTo>
                <a:lnTo>
                  <a:pt x="1262087" y="49390"/>
                </a:lnTo>
                <a:lnTo>
                  <a:pt x="1169327" y="186550"/>
                </a:lnTo>
                <a:lnTo>
                  <a:pt x="1113663" y="148920"/>
                </a:lnTo>
                <a:lnTo>
                  <a:pt x="1098372" y="171526"/>
                </a:lnTo>
                <a:lnTo>
                  <a:pt x="1154036" y="209169"/>
                </a:lnTo>
                <a:lnTo>
                  <a:pt x="1101102" y="287388"/>
                </a:lnTo>
                <a:lnTo>
                  <a:pt x="1047292" y="251015"/>
                </a:lnTo>
                <a:lnTo>
                  <a:pt x="1032002" y="273621"/>
                </a:lnTo>
                <a:lnTo>
                  <a:pt x="1085799" y="310007"/>
                </a:lnTo>
                <a:lnTo>
                  <a:pt x="1032865" y="388226"/>
                </a:lnTo>
                <a:lnTo>
                  <a:pt x="978573" y="351472"/>
                </a:lnTo>
                <a:lnTo>
                  <a:pt x="963282" y="374078"/>
                </a:lnTo>
                <a:lnTo>
                  <a:pt x="1017574" y="410845"/>
                </a:lnTo>
                <a:lnTo>
                  <a:pt x="964692" y="489077"/>
                </a:lnTo>
                <a:lnTo>
                  <a:pt x="910894" y="452691"/>
                </a:lnTo>
                <a:lnTo>
                  <a:pt x="895591" y="475310"/>
                </a:lnTo>
                <a:lnTo>
                  <a:pt x="949401" y="511683"/>
                </a:lnTo>
                <a:lnTo>
                  <a:pt x="896467" y="589915"/>
                </a:lnTo>
                <a:lnTo>
                  <a:pt x="842111" y="553199"/>
                </a:lnTo>
                <a:lnTo>
                  <a:pt x="826820" y="575767"/>
                </a:lnTo>
                <a:lnTo>
                  <a:pt x="881176" y="612521"/>
                </a:lnTo>
                <a:lnTo>
                  <a:pt x="828243" y="690753"/>
                </a:lnTo>
                <a:lnTo>
                  <a:pt x="774433" y="654367"/>
                </a:lnTo>
                <a:lnTo>
                  <a:pt x="759193" y="676986"/>
                </a:lnTo>
                <a:lnTo>
                  <a:pt x="812952" y="713371"/>
                </a:lnTo>
                <a:lnTo>
                  <a:pt x="808189" y="720471"/>
                </a:lnTo>
                <a:lnTo>
                  <a:pt x="848233" y="720471"/>
                </a:lnTo>
                <a:lnTo>
                  <a:pt x="1324025" y="16992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3" name="object 143" descr="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630623" y="3536333"/>
            <a:ext cx="2070265" cy="3277360"/>
          </a:xfrm>
          <a:prstGeom prst="rect">
            <a:avLst/>
          </a:prstGeom>
        </p:spPr>
      </p:pic>
      <p:pic>
        <p:nvPicPr>
          <p:cNvPr id="144" name="object 144" descr="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981924" y="3417822"/>
            <a:ext cx="3702175" cy="2552959"/>
          </a:xfrm>
          <a:prstGeom prst="rect">
            <a:avLst/>
          </a:prstGeom>
        </p:spPr>
      </p:pic>
      <p:sp>
        <p:nvSpPr>
          <p:cNvPr id="145" name="object 145" descr=""/>
          <p:cNvSpPr/>
          <p:nvPr/>
        </p:nvSpPr>
        <p:spPr>
          <a:xfrm>
            <a:off x="5666181" y="6194208"/>
            <a:ext cx="1348740" cy="1551940"/>
          </a:xfrm>
          <a:custGeom>
            <a:avLst/>
            <a:gdLst/>
            <a:ahLst/>
            <a:cxnLst/>
            <a:rect l="l" t="t" r="r" b="b"/>
            <a:pathLst>
              <a:path w="1348740" h="1551940">
                <a:moveTo>
                  <a:pt x="963650" y="721067"/>
                </a:moveTo>
                <a:lnTo>
                  <a:pt x="483273" y="585216"/>
                </a:lnTo>
                <a:lnTo>
                  <a:pt x="475729" y="611873"/>
                </a:lnTo>
                <a:lnTo>
                  <a:pt x="956119" y="747661"/>
                </a:lnTo>
                <a:lnTo>
                  <a:pt x="963650" y="721067"/>
                </a:lnTo>
                <a:close/>
              </a:path>
              <a:path w="1348740" h="1551940">
                <a:moveTo>
                  <a:pt x="991730" y="630059"/>
                </a:moveTo>
                <a:lnTo>
                  <a:pt x="511352" y="494258"/>
                </a:lnTo>
                <a:lnTo>
                  <a:pt x="503872" y="520915"/>
                </a:lnTo>
                <a:lnTo>
                  <a:pt x="984199" y="656717"/>
                </a:lnTo>
                <a:lnTo>
                  <a:pt x="991730" y="630059"/>
                </a:lnTo>
                <a:close/>
              </a:path>
              <a:path w="1348740" h="1551940">
                <a:moveTo>
                  <a:pt x="1019810" y="539102"/>
                </a:moveTo>
                <a:lnTo>
                  <a:pt x="539432" y="403301"/>
                </a:lnTo>
                <a:lnTo>
                  <a:pt x="531939" y="429907"/>
                </a:lnTo>
                <a:lnTo>
                  <a:pt x="1012278" y="565708"/>
                </a:lnTo>
                <a:lnTo>
                  <a:pt x="1019810" y="539102"/>
                </a:lnTo>
                <a:close/>
              </a:path>
              <a:path w="1348740" h="1551940">
                <a:moveTo>
                  <a:pt x="1348714" y="282092"/>
                </a:moveTo>
                <a:lnTo>
                  <a:pt x="1276388" y="250063"/>
                </a:lnTo>
                <a:lnTo>
                  <a:pt x="1276388" y="317055"/>
                </a:lnTo>
                <a:lnTo>
                  <a:pt x="1275511" y="320052"/>
                </a:lnTo>
                <a:lnTo>
                  <a:pt x="939241" y="1509433"/>
                </a:lnTo>
                <a:lnTo>
                  <a:pt x="34353" y="1253617"/>
                </a:lnTo>
                <a:lnTo>
                  <a:pt x="371513" y="61239"/>
                </a:lnTo>
                <a:lnTo>
                  <a:pt x="374573" y="62052"/>
                </a:lnTo>
                <a:lnTo>
                  <a:pt x="1276388" y="317055"/>
                </a:lnTo>
                <a:lnTo>
                  <a:pt x="1276388" y="250063"/>
                </a:lnTo>
                <a:lnTo>
                  <a:pt x="608520" y="61239"/>
                </a:lnTo>
                <a:lnTo>
                  <a:pt x="391883" y="0"/>
                </a:lnTo>
                <a:lnTo>
                  <a:pt x="386689" y="1092"/>
                </a:lnTo>
                <a:lnTo>
                  <a:pt x="351294" y="30924"/>
                </a:lnTo>
                <a:lnTo>
                  <a:pt x="350418" y="31623"/>
                </a:lnTo>
                <a:lnTo>
                  <a:pt x="347052" y="36982"/>
                </a:lnTo>
                <a:lnTo>
                  <a:pt x="343649" y="36982"/>
                </a:lnTo>
                <a:lnTo>
                  <a:pt x="346659" y="37909"/>
                </a:lnTo>
                <a:lnTo>
                  <a:pt x="0" y="1263827"/>
                </a:lnTo>
                <a:lnTo>
                  <a:pt x="482" y="1267929"/>
                </a:lnTo>
                <a:lnTo>
                  <a:pt x="4368" y="1274978"/>
                </a:lnTo>
                <a:lnTo>
                  <a:pt x="7696" y="1277493"/>
                </a:lnTo>
                <a:lnTo>
                  <a:pt x="11582" y="1278636"/>
                </a:lnTo>
                <a:lnTo>
                  <a:pt x="978128" y="1551927"/>
                </a:lnTo>
                <a:lnTo>
                  <a:pt x="982230" y="1551432"/>
                </a:lnTo>
                <a:lnTo>
                  <a:pt x="989279" y="1547507"/>
                </a:lnTo>
                <a:lnTo>
                  <a:pt x="991844" y="1544281"/>
                </a:lnTo>
                <a:lnTo>
                  <a:pt x="992936" y="1540344"/>
                </a:lnTo>
                <a:lnTo>
                  <a:pt x="1001674" y="1509433"/>
                </a:lnTo>
                <a:lnTo>
                  <a:pt x="1348714" y="282092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6" name="object 146" descr=""/>
          <p:cNvGrpSpPr/>
          <p:nvPr/>
        </p:nvGrpSpPr>
        <p:grpSpPr>
          <a:xfrm>
            <a:off x="1630623" y="1318218"/>
            <a:ext cx="254000" cy="773430"/>
            <a:chOff x="1630623" y="1318218"/>
            <a:chExt cx="254000" cy="773430"/>
          </a:xfrm>
        </p:grpSpPr>
        <p:pic>
          <p:nvPicPr>
            <p:cNvPr id="147" name="object 147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30623" y="1478705"/>
              <a:ext cx="97726" cy="125425"/>
            </a:xfrm>
            <a:prstGeom prst="rect">
              <a:avLst/>
            </a:prstGeom>
          </p:spPr>
        </p:pic>
        <p:sp>
          <p:nvSpPr>
            <p:cNvPr id="148" name="object 148" descr=""/>
            <p:cNvSpPr/>
            <p:nvPr/>
          </p:nvSpPr>
          <p:spPr>
            <a:xfrm>
              <a:off x="1630623" y="1644555"/>
              <a:ext cx="254000" cy="447040"/>
            </a:xfrm>
            <a:custGeom>
              <a:avLst/>
              <a:gdLst/>
              <a:ahLst/>
              <a:cxnLst/>
              <a:rect l="l" t="t" r="r" b="b"/>
              <a:pathLst>
                <a:path w="254000" h="447039">
                  <a:moveTo>
                    <a:pt x="0" y="446677"/>
                  </a:moveTo>
                  <a:lnTo>
                    <a:pt x="0" y="409805"/>
                  </a:lnTo>
                  <a:lnTo>
                    <a:pt x="23707" y="405599"/>
                  </a:lnTo>
                  <a:lnTo>
                    <a:pt x="87245" y="389869"/>
                  </a:lnTo>
                  <a:lnTo>
                    <a:pt x="139294" y="369780"/>
                  </a:lnTo>
                  <a:lnTo>
                    <a:pt x="178981" y="345859"/>
                  </a:lnTo>
                  <a:lnTo>
                    <a:pt x="205438" y="318637"/>
                  </a:lnTo>
                  <a:lnTo>
                    <a:pt x="217794" y="288644"/>
                  </a:lnTo>
                  <a:lnTo>
                    <a:pt x="215432" y="256239"/>
                  </a:lnTo>
                  <a:lnTo>
                    <a:pt x="168623" y="186923"/>
                  </a:lnTo>
                  <a:lnTo>
                    <a:pt x="125491" y="151553"/>
                  </a:lnTo>
                  <a:lnTo>
                    <a:pt x="70085" y="116736"/>
                  </a:lnTo>
                  <a:lnTo>
                    <a:pt x="18640" y="90502"/>
                  </a:lnTo>
                  <a:lnTo>
                    <a:pt x="0" y="81993"/>
                  </a:lnTo>
                  <a:lnTo>
                    <a:pt x="0" y="0"/>
                  </a:lnTo>
                  <a:lnTo>
                    <a:pt x="5626" y="1966"/>
                  </a:lnTo>
                  <a:lnTo>
                    <a:pt x="11416" y="3550"/>
                  </a:lnTo>
                  <a:lnTo>
                    <a:pt x="20266" y="5025"/>
                  </a:lnTo>
                  <a:lnTo>
                    <a:pt x="3059" y="43482"/>
                  </a:lnTo>
                  <a:lnTo>
                    <a:pt x="50297" y="65278"/>
                  </a:lnTo>
                  <a:lnTo>
                    <a:pt x="87838" y="84943"/>
                  </a:lnTo>
                  <a:lnTo>
                    <a:pt x="141909" y="118571"/>
                  </a:lnTo>
                  <a:lnTo>
                    <a:pt x="185817" y="153214"/>
                  </a:lnTo>
                  <a:lnTo>
                    <a:pt x="219262" y="188494"/>
                  </a:lnTo>
                  <a:lnTo>
                    <a:pt x="241941" y="224033"/>
                  </a:lnTo>
                  <a:lnTo>
                    <a:pt x="253793" y="294380"/>
                  </a:lnTo>
                  <a:lnTo>
                    <a:pt x="242639" y="327457"/>
                  </a:lnTo>
                  <a:lnTo>
                    <a:pt x="187886" y="384131"/>
                  </a:lnTo>
                  <a:lnTo>
                    <a:pt x="145095" y="407193"/>
                  </a:lnTo>
                  <a:lnTo>
                    <a:pt x="92565" y="426383"/>
                  </a:lnTo>
                  <a:lnTo>
                    <a:pt x="30699" y="441433"/>
                  </a:lnTo>
                  <a:lnTo>
                    <a:pt x="0" y="446677"/>
                  </a:lnTo>
                  <a:close/>
                </a:path>
              </a:pathLst>
            </a:custGeom>
            <a:solidFill>
              <a:srgbClr val="5079BE">
                <a:alpha val="11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9" name="object 149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30623" y="1318218"/>
              <a:ext cx="69593" cy="120177"/>
            </a:xfrm>
            <a:prstGeom prst="rect">
              <a:avLst/>
            </a:prstGeom>
          </p:spPr>
        </p:pic>
      </p:grpSp>
      <p:sp>
        <p:nvSpPr>
          <p:cNvPr id="150" name="object 150" descr=""/>
          <p:cNvSpPr/>
          <p:nvPr/>
        </p:nvSpPr>
        <p:spPr>
          <a:xfrm>
            <a:off x="1630616" y="8080666"/>
            <a:ext cx="113030" cy="384810"/>
          </a:xfrm>
          <a:custGeom>
            <a:avLst/>
            <a:gdLst/>
            <a:ahLst/>
            <a:cxnLst/>
            <a:rect l="l" t="t" r="r" b="b"/>
            <a:pathLst>
              <a:path w="113030" h="384809">
                <a:moveTo>
                  <a:pt x="1638" y="43649"/>
                </a:moveTo>
                <a:lnTo>
                  <a:pt x="1041" y="41681"/>
                </a:lnTo>
                <a:lnTo>
                  <a:pt x="0" y="39928"/>
                </a:lnTo>
                <a:lnTo>
                  <a:pt x="0" y="53809"/>
                </a:lnTo>
                <a:lnTo>
                  <a:pt x="1638" y="43649"/>
                </a:lnTo>
                <a:close/>
              </a:path>
              <a:path w="113030" h="384809">
                <a:moveTo>
                  <a:pt x="46050" y="47967"/>
                </a:moveTo>
                <a:lnTo>
                  <a:pt x="42659" y="43434"/>
                </a:lnTo>
                <a:lnTo>
                  <a:pt x="32880" y="41897"/>
                </a:lnTo>
                <a:lnTo>
                  <a:pt x="28244" y="45123"/>
                </a:lnTo>
                <a:lnTo>
                  <a:pt x="5130" y="190754"/>
                </a:lnTo>
                <a:lnTo>
                  <a:pt x="8521" y="195237"/>
                </a:lnTo>
                <a:lnTo>
                  <a:pt x="18351" y="196824"/>
                </a:lnTo>
                <a:lnTo>
                  <a:pt x="22948" y="193535"/>
                </a:lnTo>
                <a:lnTo>
                  <a:pt x="23710" y="188785"/>
                </a:lnTo>
                <a:lnTo>
                  <a:pt x="46050" y="47967"/>
                </a:lnTo>
                <a:close/>
              </a:path>
              <a:path w="113030" h="384809">
                <a:moveTo>
                  <a:pt x="112585" y="60083"/>
                </a:moveTo>
                <a:lnTo>
                  <a:pt x="93014" y="18059"/>
                </a:lnTo>
                <a:lnTo>
                  <a:pt x="0" y="0"/>
                </a:lnTo>
                <a:lnTo>
                  <a:pt x="0" y="29883"/>
                </a:lnTo>
                <a:lnTo>
                  <a:pt x="79641" y="42494"/>
                </a:lnTo>
                <a:lnTo>
                  <a:pt x="84505" y="48831"/>
                </a:lnTo>
                <a:lnTo>
                  <a:pt x="36436" y="351688"/>
                </a:lnTo>
                <a:lnTo>
                  <a:pt x="29883" y="356222"/>
                </a:lnTo>
                <a:lnTo>
                  <a:pt x="0" y="351459"/>
                </a:lnTo>
                <a:lnTo>
                  <a:pt x="0" y="381292"/>
                </a:lnTo>
                <a:lnTo>
                  <a:pt x="18249" y="384187"/>
                </a:lnTo>
                <a:lnTo>
                  <a:pt x="35026" y="383552"/>
                </a:lnTo>
                <a:lnTo>
                  <a:pt x="49733" y="376834"/>
                </a:lnTo>
                <a:lnTo>
                  <a:pt x="60807" y="365163"/>
                </a:lnTo>
                <a:lnTo>
                  <a:pt x="66649" y="349669"/>
                </a:lnTo>
                <a:lnTo>
                  <a:pt x="112585" y="60083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2103628" y="7039926"/>
            <a:ext cx="1492885" cy="1628139"/>
          </a:xfrm>
          <a:custGeom>
            <a:avLst/>
            <a:gdLst/>
            <a:ahLst/>
            <a:cxnLst/>
            <a:rect l="l" t="t" r="r" b="b"/>
            <a:pathLst>
              <a:path w="1492885" h="1628140">
                <a:moveTo>
                  <a:pt x="618032" y="852335"/>
                </a:moveTo>
                <a:lnTo>
                  <a:pt x="571931" y="801154"/>
                </a:lnTo>
                <a:lnTo>
                  <a:pt x="508457" y="730694"/>
                </a:lnTo>
                <a:lnTo>
                  <a:pt x="508457" y="779360"/>
                </a:lnTo>
                <a:lnTo>
                  <a:pt x="434987" y="810768"/>
                </a:lnTo>
                <a:lnTo>
                  <a:pt x="428701" y="730021"/>
                </a:lnTo>
                <a:lnTo>
                  <a:pt x="422097" y="680593"/>
                </a:lnTo>
                <a:lnTo>
                  <a:pt x="422808" y="680313"/>
                </a:lnTo>
                <a:lnTo>
                  <a:pt x="454545" y="719378"/>
                </a:lnTo>
                <a:lnTo>
                  <a:pt x="508457" y="779360"/>
                </a:lnTo>
                <a:lnTo>
                  <a:pt x="508457" y="730694"/>
                </a:lnTo>
                <a:lnTo>
                  <a:pt x="463080" y="680313"/>
                </a:lnTo>
                <a:lnTo>
                  <a:pt x="430453" y="644105"/>
                </a:lnTo>
                <a:lnTo>
                  <a:pt x="392480" y="660323"/>
                </a:lnTo>
                <a:lnTo>
                  <a:pt x="413956" y="939622"/>
                </a:lnTo>
                <a:lnTo>
                  <a:pt x="446570" y="925703"/>
                </a:lnTo>
                <a:lnTo>
                  <a:pt x="439026" y="838187"/>
                </a:lnTo>
                <a:lnTo>
                  <a:pt x="503047" y="810768"/>
                </a:lnTo>
                <a:lnTo>
                  <a:pt x="525500" y="801154"/>
                </a:lnTo>
                <a:lnTo>
                  <a:pt x="584390" y="866698"/>
                </a:lnTo>
                <a:lnTo>
                  <a:pt x="618032" y="852335"/>
                </a:lnTo>
                <a:close/>
              </a:path>
              <a:path w="1492885" h="1628140">
                <a:moveTo>
                  <a:pt x="784186" y="731901"/>
                </a:moveTo>
                <a:lnTo>
                  <a:pt x="782815" y="717105"/>
                </a:lnTo>
                <a:lnTo>
                  <a:pt x="777976" y="701675"/>
                </a:lnTo>
                <a:lnTo>
                  <a:pt x="768426" y="687514"/>
                </a:lnTo>
                <a:lnTo>
                  <a:pt x="765187" y="682726"/>
                </a:lnTo>
                <a:lnTo>
                  <a:pt x="763092" y="679627"/>
                </a:lnTo>
                <a:lnTo>
                  <a:pt x="748919" y="670267"/>
                </a:lnTo>
                <a:lnTo>
                  <a:pt x="748919" y="740143"/>
                </a:lnTo>
                <a:lnTo>
                  <a:pt x="741286" y="760717"/>
                </a:lnTo>
                <a:lnTo>
                  <a:pt x="702221" y="789736"/>
                </a:lnTo>
                <a:lnTo>
                  <a:pt x="675233" y="799566"/>
                </a:lnTo>
                <a:lnTo>
                  <a:pt x="635406" y="706589"/>
                </a:lnTo>
                <a:lnTo>
                  <a:pt x="661466" y="695452"/>
                </a:lnTo>
                <a:lnTo>
                  <a:pt x="686943" y="687717"/>
                </a:lnTo>
                <a:lnTo>
                  <a:pt x="710552" y="687514"/>
                </a:lnTo>
                <a:lnTo>
                  <a:pt x="730389" y="696315"/>
                </a:lnTo>
                <a:lnTo>
                  <a:pt x="744550" y="715556"/>
                </a:lnTo>
                <a:lnTo>
                  <a:pt x="748919" y="740143"/>
                </a:lnTo>
                <a:lnTo>
                  <a:pt x="748919" y="670267"/>
                </a:lnTo>
                <a:lnTo>
                  <a:pt x="743559" y="666724"/>
                </a:lnTo>
                <a:lnTo>
                  <a:pt x="724611" y="662012"/>
                </a:lnTo>
                <a:lnTo>
                  <a:pt x="722096" y="661390"/>
                </a:lnTo>
                <a:lnTo>
                  <a:pt x="701509" y="662012"/>
                </a:lnTo>
                <a:lnTo>
                  <a:pt x="701230" y="661301"/>
                </a:lnTo>
                <a:lnTo>
                  <a:pt x="714629" y="644893"/>
                </a:lnTo>
                <a:lnTo>
                  <a:pt x="722261" y="626884"/>
                </a:lnTo>
                <a:lnTo>
                  <a:pt x="723950" y="608291"/>
                </a:lnTo>
                <a:lnTo>
                  <a:pt x="719531" y="590130"/>
                </a:lnTo>
                <a:lnTo>
                  <a:pt x="715441" y="582752"/>
                </a:lnTo>
                <a:lnTo>
                  <a:pt x="712381" y="577227"/>
                </a:lnTo>
                <a:lnTo>
                  <a:pt x="703364" y="567258"/>
                </a:lnTo>
                <a:lnTo>
                  <a:pt x="692772" y="560120"/>
                </a:lnTo>
                <a:lnTo>
                  <a:pt x="692505" y="560031"/>
                </a:lnTo>
                <a:lnTo>
                  <a:pt x="692505" y="624827"/>
                </a:lnTo>
                <a:lnTo>
                  <a:pt x="687679" y="642213"/>
                </a:lnTo>
                <a:lnTo>
                  <a:pt x="674738" y="657860"/>
                </a:lnTo>
                <a:lnTo>
                  <a:pt x="653757" y="670483"/>
                </a:lnTo>
                <a:lnTo>
                  <a:pt x="625195" y="682726"/>
                </a:lnTo>
                <a:lnTo>
                  <a:pt x="591591" y="604227"/>
                </a:lnTo>
                <a:lnTo>
                  <a:pt x="641248" y="583006"/>
                </a:lnTo>
                <a:lnTo>
                  <a:pt x="661149" y="582752"/>
                </a:lnTo>
                <a:lnTo>
                  <a:pt x="677392" y="590410"/>
                </a:lnTo>
                <a:lnTo>
                  <a:pt x="689102" y="607009"/>
                </a:lnTo>
                <a:lnTo>
                  <a:pt x="692505" y="624827"/>
                </a:lnTo>
                <a:lnTo>
                  <a:pt x="692505" y="560031"/>
                </a:lnTo>
                <a:lnTo>
                  <a:pt x="680859" y="555764"/>
                </a:lnTo>
                <a:lnTo>
                  <a:pt x="664997" y="553110"/>
                </a:lnTo>
                <a:lnTo>
                  <a:pt x="647725" y="553986"/>
                </a:lnTo>
                <a:lnTo>
                  <a:pt x="606348" y="566699"/>
                </a:lnTo>
                <a:lnTo>
                  <a:pt x="561784" y="589330"/>
                </a:lnTo>
                <a:lnTo>
                  <a:pt x="550951" y="596353"/>
                </a:lnTo>
                <a:lnTo>
                  <a:pt x="653656" y="836218"/>
                </a:lnTo>
                <a:lnTo>
                  <a:pt x="703745" y="818197"/>
                </a:lnTo>
                <a:lnTo>
                  <a:pt x="738949" y="799566"/>
                </a:lnTo>
                <a:lnTo>
                  <a:pt x="778256" y="759307"/>
                </a:lnTo>
                <a:lnTo>
                  <a:pt x="782510" y="745998"/>
                </a:lnTo>
                <a:lnTo>
                  <a:pt x="784186" y="731901"/>
                </a:lnTo>
                <a:close/>
              </a:path>
              <a:path w="1492885" h="1628140">
                <a:moveTo>
                  <a:pt x="1017130" y="672071"/>
                </a:moveTo>
                <a:lnTo>
                  <a:pt x="999921" y="649897"/>
                </a:lnTo>
                <a:lnTo>
                  <a:pt x="991031" y="658647"/>
                </a:lnTo>
                <a:lnTo>
                  <a:pt x="979830" y="667219"/>
                </a:lnTo>
                <a:lnTo>
                  <a:pt x="966914" y="675170"/>
                </a:lnTo>
                <a:lnTo>
                  <a:pt x="952893" y="682015"/>
                </a:lnTo>
                <a:lnTo>
                  <a:pt x="910259" y="692061"/>
                </a:lnTo>
                <a:lnTo>
                  <a:pt x="872388" y="684949"/>
                </a:lnTo>
                <a:lnTo>
                  <a:pt x="840854" y="661873"/>
                </a:lnTo>
                <a:lnTo>
                  <a:pt x="817206" y="624052"/>
                </a:lnTo>
                <a:lnTo>
                  <a:pt x="805764" y="578408"/>
                </a:lnTo>
                <a:lnTo>
                  <a:pt x="811568" y="538594"/>
                </a:lnTo>
                <a:lnTo>
                  <a:pt x="833221" y="506183"/>
                </a:lnTo>
                <a:lnTo>
                  <a:pt x="869315" y="482790"/>
                </a:lnTo>
                <a:lnTo>
                  <a:pt x="911250" y="472046"/>
                </a:lnTo>
                <a:lnTo>
                  <a:pt x="922845" y="471868"/>
                </a:lnTo>
                <a:lnTo>
                  <a:pt x="919467" y="442912"/>
                </a:lnTo>
                <a:lnTo>
                  <a:pt x="878103" y="449072"/>
                </a:lnTo>
                <a:lnTo>
                  <a:pt x="817206" y="480923"/>
                </a:lnTo>
                <a:lnTo>
                  <a:pt x="789317" y="513092"/>
                </a:lnTo>
                <a:lnTo>
                  <a:pt x="774039" y="551484"/>
                </a:lnTo>
                <a:lnTo>
                  <a:pt x="772147" y="594220"/>
                </a:lnTo>
                <a:lnTo>
                  <a:pt x="784428" y="639406"/>
                </a:lnTo>
                <a:lnTo>
                  <a:pt x="808977" y="680402"/>
                </a:lnTo>
                <a:lnTo>
                  <a:pt x="840397" y="707694"/>
                </a:lnTo>
                <a:lnTo>
                  <a:pt x="876871" y="721677"/>
                </a:lnTo>
                <a:lnTo>
                  <a:pt x="916571" y="722731"/>
                </a:lnTo>
                <a:lnTo>
                  <a:pt x="957707" y="711238"/>
                </a:lnTo>
                <a:lnTo>
                  <a:pt x="978217" y="701255"/>
                </a:lnTo>
                <a:lnTo>
                  <a:pt x="995121" y="690918"/>
                </a:lnTo>
                <a:lnTo>
                  <a:pt x="1008176" y="680935"/>
                </a:lnTo>
                <a:lnTo>
                  <a:pt x="1017130" y="672071"/>
                </a:lnTo>
                <a:close/>
              </a:path>
              <a:path w="1492885" h="1628140">
                <a:moveTo>
                  <a:pt x="1492656" y="1195603"/>
                </a:moveTo>
                <a:lnTo>
                  <a:pt x="1492491" y="1191348"/>
                </a:lnTo>
                <a:lnTo>
                  <a:pt x="1415415" y="1028255"/>
                </a:lnTo>
                <a:lnTo>
                  <a:pt x="1415415" y="1168844"/>
                </a:lnTo>
                <a:lnTo>
                  <a:pt x="565213" y="1570609"/>
                </a:lnTo>
                <a:lnTo>
                  <a:pt x="37084" y="453123"/>
                </a:lnTo>
                <a:lnTo>
                  <a:pt x="35775" y="450291"/>
                </a:lnTo>
                <a:lnTo>
                  <a:pt x="885977" y="48514"/>
                </a:lnTo>
                <a:lnTo>
                  <a:pt x="1414043" y="1165999"/>
                </a:lnTo>
                <a:lnTo>
                  <a:pt x="1415415" y="1168844"/>
                </a:lnTo>
                <a:lnTo>
                  <a:pt x="1415415" y="1028255"/>
                </a:lnTo>
                <a:lnTo>
                  <a:pt x="952423" y="48514"/>
                </a:lnTo>
                <a:lnTo>
                  <a:pt x="932078" y="5461"/>
                </a:lnTo>
                <a:lnTo>
                  <a:pt x="929017" y="2730"/>
                </a:lnTo>
                <a:lnTo>
                  <a:pt x="921372" y="0"/>
                </a:lnTo>
                <a:lnTo>
                  <a:pt x="917282" y="165"/>
                </a:lnTo>
                <a:lnTo>
                  <a:pt x="9118" y="429361"/>
                </a:lnTo>
                <a:lnTo>
                  <a:pt x="5511" y="431114"/>
                </a:lnTo>
                <a:lnTo>
                  <a:pt x="2667" y="434174"/>
                </a:lnTo>
                <a:lnTo>
                  <a:pt x="1358" y="437946"/>
                </a:lnTo>
                <a:lnTo>
                  <a:pt x="0" y="441769"/>
                </a:lnTo>
                <a:lnTo>
                  <a:pt x="165" y="445858"/>
                </a:lnTo>
                <a:lnTo>
                  <a:pt x="1905" y="449516"/>
                </a:lnTo>
                <a:lnTo>
                  <a:pt x="544563" y="1597710"/>
                </a:lnTo>
                <a:lnTo>
                  <a:pt x="541718" y="1599133"/>
                </a:lnTo>
                <a:lnTo>
                  <a:pt x="545058" y="1598523"/>
                </a:lnTo>
                <a:lnTo>
                  <a:pt x="545553" y="1599349"/>
                </a:lnTo>
                <a:lnTo>
                  <a:pt x="590118" y="1627365"/>
                </a:lnTo>
                <a:lnTo>
                  <a:pt x="595426" y="1627593"/>
                </a:lnTo>
                <a:lnTo>
                  <a:pt x="656920" y="1598523"/>
                </a:lnTo>
                <a:lnTo>
                  <a:pt x="716000" y="1570609"/>
                </a:lnTo>
                <a:lnTo>
                  <a:pt x="1487195" y="1206207"/>
                </a:lnTo>
                <a:lnTo>
                  <a:pt x="1489976" y="1203147"/>
                </a:lnTo>
                <a:lnTo>
                  <a:pt x="1492656" y="1195603"/>
                </a:lnTo>
                <a:close/>
              </a:path>
            </a:pathLst>
          </a:custGeom>
          <a:solidFill>
            <a:srgbClr val="5079BE">
              <a:alpha val="11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 txBox="1">
            <a:spLocks noGrp="1"/>
          </p:cNvSpPr>
          <p:nvPr>
            <p:ph type="title"/>
          </p:nvPr>
        </p:nvSpPr>
        <p:spPr>
          <a:xfrm>
            <a:off x="940004" y="1464506"/>
            <a:ext cx="16407765" cy="105981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750" spc="690">
                <a:solidFill>
                  <a:srgbClr val="003C70"/>
                </a:solidFill>
              </a:rPr>
              <a:t>What</a:t>
            </a:r>
            <a:r>
              <a:rPr dirty="0" sz="6750" spc="-580">
                <a:solidFill>
                  <a:srgbClr val="003C70"/>
                </a:solidFill>
              </a:rPr>
              <a:t> </a:t>
            </a:r>
            <a:r>
              <a:rPr dirty="0" sz="6750" spc="420">
                <a:solidFill>
                  <a:srgbClr val="003C70"/>
                </a:solidFill>
              </a:rPr>
              <a:t>is</a:t>
            </a:r>
            <a:r>
              <a:rPr dirty="0" sz="6750" spc="-580">
                <a:solidFill>
                  <a:srgbClr val="003C70"/>
                </a:solidFill>
              </a:rPr>
              <a:t> </a:t>
            </a:r>
            <a:r>
              <a:rPr dirty="0" sz="6750" spc="310">
                <a:solidFill>
                  <a:srgbClr val="003C70"/>
                </a:solidFill>
              </a:rPr>
              <a:t>Exploratory</a:t>
            </a:r>
            <a:r>
              <a:rPr dirty="0" sz="6750" spc="-585">
                <a:solidFill>
                  <a:srgbClr val="003C70"/>
                </a:solidFill>
              </a:rPr>
              <a:t> </a:t>
            </a:r>
            <a:r>
              <a:rPr dirty="0" sz="6750" spc="375">
                <a:solidFill>
                  <a:srgbClr val="003C70"/>
                </a:solidFill>
              </a:rPr>
              <a:t>Enrichment</a:t>
            </a:r>
            <a:r>
              <a:rPr dirty="0" sz="6750" spc="-575">
                <a:solidFill>
                  <a:srgbClr val="003C70"/>
                </a:solidFill>
              </a:rPr>
              <a:t> </a:t>
            </a:r>
            <a:r>
              <a:rPr dirty="0" sz="6750" spc="330">
                <a:solidFill>
                  <a:srgbClr val="003C70"/>
                </a:solidFill>
              </a:rPr>
              <a:t>(EE)?</a:t>
            </a:r>
            <a:endParaRPr sz="6750"/>
          </a:p>
        </p:txBody>
      </p:sp>
      <p:sp>
        <p:nvSpPr>
          <p:cNvPr id="153" name="object 153" descr=""/>
          <p:cNvSpPr txBox="1"/>
          <p:nvPr/>
        </p:nvSpPr>
        <p:spPr>
          <a:xfrm>
            <a:off x="770546" y="2678760"/>
            <a:ext cx="16182975" cy="6009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dirty="0" sz="3400" spc="10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40" b="1">
                <a:solidFill>
                  <a:srgbClr val="003C70"/>
                </a:solidFill>
                <a:latin typeface="Trebuchet MS"/>
                <a:cs typeface="Trebuchet MS"/>
              </a:rPr>
              <a:t>Exploratory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5" b="1">
                <a:solidFill>
                  <a:srgbClr val="003C70"/>
                </a:solidFill>
                <a:latin typeface="Trebuchet MS"/>
                <a:cs typeface="Trebuchet MS"/>
              </a:rPr>
              <a:t>Enrichment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320" b="1">
                <a:solidFill>
                  <a:srgbClr val="003C70"/>
                </a:solidFill>
                <a:latin typeface="Trebuchet MS"/>
                <a:cs typeface="Trebuchet MS"/>
              </a:rPr>
              <a:t>program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0" b="1">
                <a:solidFill>
                  <a:srgbClr val="003C70"/>
                </a:solidFill>
                <a:latin typeface="Trebuchet MS"/>
                <a:cs typeface="Trebuchet MS"/>
              </a:rPr>
              <a:t>facilitates</a:t>
            </a:r>
            <a:r>
              <a:rPr dirty="0" sz="34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75" b="1">
                <a:solidFill>
                  <a:srgbClr val="003C70"/>
                </a:solidFill>
                <a:latin typeface="Trebuchet MS"/>
                <a:cs typeface="Trebuchet MS"/>
              </a:rPr>
              <a:t>integration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60" b="1">
                <a:solidFill>
                  <a:srgbClr val="003C70"/>
                </a:solidFill>
                <a:latin typeface="Trebuchet MS"/>
                <a:cs typeface="Trebuchet MS"/>
              </a:rPr>
              <a:t>of </a:t>
            </a:r>
            <a:r>
              <a:rPr dirty="0" sz="3400" spc="245" b="1">
                <a:solidFill>
                  <a:srgbClr val="003C70"/>
                </a:solidFill>
                <a:latin typeface="Trebuchet MS"/>
                <a:cs typeface="Trebuchet MS"/>
              </a:rPr>
              <a:t>curriculum-</a:t>
            </a:r>
            <a:r>
              <a:rPr dirty="0" sz="3400" spc="330" b="1">
                <a:solidFill>
                  <a:srgbClr val="003C70"/>
                </a:solidFill>
                <a:latin typeface="Trebuchet MS"/>
                <a:cs typeface="Trebuchet MS"/>
              </a:rPr>
              <a:t>based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5" b="1">
                <a:solidFill>
                  <a:srgbClr val="003C70"/>
                </a:solidFill>
                <a:latin typeface="Trebuchet MS"/>
                <a:cs typeface="Trebuchet MS"/>
              </a:rPr>
              <a:t>activities</a:t>
            </a:r>
            <a:r>
              <a:rPr dirty="0" sz="34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20" b="1">
                <a:solidFill>
                  <a:srgbClr val="003C70"/>
                </a:solidFill>
                <a:latin typeface="Trebuchet MS"/>
                <a:cs typeface="Trebuchet MS"/>
              </a:rPr>
              <a:t>into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55" b="1">
                <a:solidFill>
                  <a:srgbClr val="003C70"/>
                </a:solidFill>
                <a:latin typeface="Trebuchet MS"/>
                <a:cs typeface="Trebuchet MS"/>
              </a:rPr>
              <a:t>instruction</a:t>
            </a:r>
            <a:r>
              <a:rPr dirty="0" sz="34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35" b="1">
                <a:solidFill>
                  <a:srgbClr val="003C70"/>
                </a:solidFill>
                <a:latin typeface="Trebuchet MS"/>
                <a:cs typeface="Trebuchet MS"/>
              </a:rPr>
              <a:t>supporting</a:t>
            </a:r>
            <a:r>
              <a:rPr dirty="0" sz="34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3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4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265" b="1">
                <a:solidFill>
                  <a:srgbClr val="003C70"/>
                </a:solidFill>
                <a:latin typeface="Trebuchet MS"/>
                <a:cs typeface="Trebuchet MS"/>
              </a:rPr>
              <a:t>NYS</a:t>
            </a:r>
            <a:r>
              <a:rPr dirty="0" sz="34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400" spc="165" b="1">
                <a:solidFill>
                  <a:srgbClr val="003C70"/>
                </a:solidFill>
                <a:latin typeface="Trebuchet MS"/>
                <a:cs typeface="Trebuchet MS"/>
              </a:rPr>
              <a:t>Learning </a:t>
            </a:r>
            <a:r>
              <a:rPr dirty="0" sz="3400" spc="220" b="1">
                <a:solidFill>
                  <a:srgbClr val="003C70"/>
                </a:solidFill>
                <a:latin typeface="Trebuchet MS"/>
                <a:cs typeface="Trebuchet MS"/>
              </a:rPr>
              <a:t>Standards.</a:t>
            </a:r>
            <a:endParaRPr sz="3400">
              <a:latin typeface="Trebuchet MS"/>
              <a:cs typeface="Trebuchet MS"/>
            </a:endParaRPr>
          </a:p>
          <a:p>
            <a:pPr marL="516890">
              <a:lnSpc>
                <a:spcPct val="100000"/>
              </a:lnSpc>
              <a:spcBef>
                <a:spcPts val="3195"/>
              </a:spcBef>
            </a:pPr>
            <a:r>
              <a:rPr dirty="0" sz="4400" spc="360" b="1">
                <a:solidFill>
                  <a:srgbClr val="003C70"/>
                </a:solidFill>
                <a:latin typeface="Trebuchet MS"/>
                <a:cs typeface="Trebuchet MS"/>
              </a:rPr>
              <a:t>Areas</a:t>
            </a:r>
            <a:r>
              <a:rPr dirty="0" sz="4400" spc="-3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00" spc="270" b="1">
                <a:solidFill>
                  <a:srgbClr val="003C70"/>
                </a:solidFill>
                <a:latin typeface="Trebuchet MS"/>
                <a:cs typeface="Trebuchet MS"/>
              </a:rPr>
              <a:t>covered</a:t>
            </a:r>
            <a:r>
              <a:rPr dirty="0" sz="4400" spc="-3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00" spc="155" b="1">
                <a:solidFill>
                  <a:srgbClr val="003C70"/>
                </a:solidFill>
                <a:latin typeface="Trebuchet MS"/>
                <a:cs typeface="Trebuchet MS"/>
              </a:rPr>
              <a:t>include:</a:t>
            </a:r>
            <a:endParaRPr sz="4400">
              <a:latin typeface="Trebuchet MS"/>
              <a:cs typeface="Trebuchet MS"/>
            </a:endParaRPr>
          </a:p>
          <a:p>
            <a:pPr marL="1033144" indent="-398145">
              <a:lnSpc>
                <a:spcPct val="100000"/>
              </a:lnSpc>
              <a:spcBef>
                <a:spcPts val="835"/>
              </a:spcBef>
              <a:buChar char="•"/>
              <a:tabLst>
                <a:tab pos="1033144" algn="l"/>
              </a:tabLst>
            </a:pPr>
            <a:r>
              <a:rPr dirty="0" sz="4400" spc="390" b="1">
                <a:solidFill>
                  <a:srgbClr val="003C70"/>
                </a:solidFill>
                <a:latin typeface="Trebuchet MS"/>
                <a:cs typeface="Trebuchet MS"/>
              </a:rPr>
              <a:t>Mathematics</a:t>
            </a:r>
            <a:endParaRPr sz="4400">
              <a:latin typeface="Trebuchet MS"/>
              <a:cs typeface="Trebuchet MS"/>
            </a:endParaRPr>
          </a:p>
          <a:p>
            <a:pPr marL="1033144" indent="-398145">
              <a:lnSpc>
                <a:spcPct val="100000"/>
              </a:lnSpc>
              <a:spcBef>
                <a:spcPts val="835"/>
              </a:spcBef>
              <a:buChar char="•"/>
              <a:tabLst>
                <a:tab pos="1033144" algn="l"/>
              </a:tabLst>
            </a:pPr>
            <a:r>
              <a:rPr dirty="0" sz="4400" spc="265" b="1">
                <a:solidFill>
                  <a:srgbClr val="003C70"/>
                </a:solidFill>
                <a:latin typeface="Trebuchet MS"/>
                <a:cs typeface="Trebuchet MS"/>
              </a:rPr>
              <a:t>Science</a:t>
            </a:r>
            <a:endParaRPr sz="4400">
              <a:latin typeface="Trebuchet MS"/>
              <a:cs typeface="Trebuchet MS"/>
            </a:endParaRPr>
          </a:p>
          <a:p>
            <a:pPr marL="1033144" indent="-398145">
              <a:lnSpc>
                <a:spcPct val="100000"/>
              </a:lnSpc>
              <a:spcBef>
                <a:spcPts val="835"/>
              </a:spcBef>
              <a:buChar char="•"/>
              <a:tabLst>
                <a:tab pos="1033144" algn="l"/>
              </a:tabLst>
            </a:pPr>
            <a:r>
              <a:rPr dirty="0" sz="4400" spc="285" b="1">
                <a:solidFill>
                  <a:srgbClr val="003C70"/>
                </a:solidFill>
                <a:latin typeface="Trebuchet MS"/>
                <a:cs typeface="Trebuchet MS"/>
              </a:rPr>
              <a:t>Technology</a:t>
            </a:r>
            <a:endParaRPr sz="4400">
              <a:latin typeface="Trebuchet MS"/>
              <a:cs typeface="Trebuchet MS"/>
            </a:endParaRPr>
          </a:p>
          <a:p>
            <a:pPr marL="1033144" indent="-398145">
              <a:lnSpc>
                <a:spcPct val="100000"/>
              </a:lnSpc>
              <a:spcBef>
                <a:spcPts val="835"/>
              </a:spcBef>
              <a:buChar char="•"/>
              <a:tabLst>
                <a:tab pos="1033144" algn="l"/>
              </a:tabLst>
            </a:pPr>
            <a:r>
              <a:rPr dirty="0" sz="4400" spc="290" b="1">
                <a:solidFill>
                  <a:srgbClr val="003C70"/>
                </a:solidFill>
                <a:latin typeface="Trebuchet MS"/>
                <a:cs typeface="Trebuchet MS"/>
              </a:rPr>
              <a:t>Social</a:t>
            </a:r>
            <a:r>
              <a:rPr dirty="0" sz="4400" spc="-3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00" spc="270" b="1">
                <a:solidFill>
                  <a:srgbClr val="003C70"/>
                </a:solidFill>
                <a:latin typeface="Trebuchet MS"/>
                <a:cs typeface="Trebuchet MS"/>
              </a:rPr>
              <a:t>Studies</a:t>
            </a:r>
            <a:endParaRPr sz="4400">
              <a:latin typeface="Trebuchet MS"/>
              <a:cs typeface="Trebuchet MS"/>
            </a:endParaRPr>
          </a:p>
        </p:txBody>
      </p:sp>
      <p:pic>
        <p:nvPicPr>
          <p:cNvPr id="154" name="object 154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4537208" y="4201277"/>
            <a:ext cx="3476624" cy="40004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2697" y="3274061"/>
            <a:ext cx="180975" cy="18097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778353" y="2908287"/>
            <a:ext cx="8920480" cy="5092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58115">
              <a:lnSpc>
                <a:spcPct val="115900"/>
              </a:lnSpc>
              <a:spcBef>
                <a:spcPts val="95"/>
              </a:spcBef>
            </a:pPr>
            <a:r>
              <a:rPr dirty="0" sz="4100" spc="495" b="1">
                <a:solidFill>
                  <a:srgbClr val="003C70"/>
                </a:solidFill>
                <a:latin typeface="Trebuchet MS"/>
                <a:cs typeface="Trebuchet MS"/>
              </a:rPr>
              <a:t>Can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54" b="1">
                <a:solidFill>
                  <a:srgbClr val="003C70"/>
                </a:solidFill>
                <a:latin typeface="Trebuchet MS"/>
                <a:cs typeface="Trebuchet MS"/>
              </a:rPr>
              <a:t>be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29" b="1">
                <a:solidFill>
                  <a:srgbClr val="003C70"/>
                </a:solidFill>
                <a:latin typeface="Trebuchet MS"/>
                <a:cs typeface="Trebuchet MS"/>
              </a:rPr>
              <a:t>another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29" b="1">
                <a:solidFill>
                  <a:srgbClr val="003C70"/>
                </a:solidFill>
                <a:latin typeface="Trebuchet MS"/>
                <a:cs typeface="Trebuchet MS"/>
              </a:rPr>
              <a:t>type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10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4100" spc="-3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85" b="1">
                <a:solidFill>
                  <a:srgbClr val="003C70"/>
                </a:solidFill>
                <a:latin typeface="Trebuchet MS"/>
                <a:cs typeface="Trebuchet MS"/>
              </a:rPr>
              <a:t>program, </a:t>
            </a:r>
            <a:r>
              <a:rPr dirty="0" sz="4100" spc="330" b="1">
                <a:solidFill>
                  <a:srgbClr val="003C70"/>
                </a:solidFill>
                <a:latin typeface="Trebuchet MS"/>
                <a:cs typeface="Trebuchet MS"/>
              </a:rPr>
              <a:t>does</a:t>
            </a:r>
            <a:r>
              <a:rPr dirty="0" sz="4100" spc="-3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04" b="1">
                <a:solidFill>
                  <a:srgbClr val="003C70"/>
                </a:solidFill>
                <a:latin typeface="Trebuchet MS"/>
                <a:cs typeface="Trebuchet MS"/>
              </a:rPr>
              <a:t>not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355" b="1">
                <a:solidFill>
                  <a:srgbClr val="003C70"/>
                </a:solidFill>
                <a:latin typeface="Trebuchet MS"/>
                <a:cs typeface="Trebuchet MS"/>
              </a:rPr>
              <a:t>have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5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54" b="1">
                <a:solidFill>
                  <a:srgbClr val="003C70"/>
                </a:solidFill>
                <a:latin typeface="Trebuchet MS"/>
                <a:cs typeface="Trebuchet MS"/>
              </a:rPr>
              <a:t>be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55" b="1">
                <a:solidFill>
                  <a:srgbClr val="003C70"/>
                </a:solidFill>
                <a:latin typeface="Trebuchet MS"/>
                <a:cs typeface="Trebuchet MS"/>
              </a:rPr>
              <a:t>directly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54" b="1">
                <a:solidFill>
                  <a:srgbClr val="003C70"/>
                </a:solidFill>
                <a:latin typeface="Trebuchet MS"/>
                <a:cs typeface="Trebuchet MS"/>
              </a:rPr>
              <a:t>arts </a:t>
            </a:r>
            <a:r>
              <a:rPr dirty="0" sz="4100" spc="100" b="1">
                <a:solidFill>
                  <a:srgbClr val="003C70"/>
                </a:solidFill>
                <a:latin typeface="Trebuchet MS"/>
                <a:cs typeface="Trebuchet MS"/>
              </a:rPr>
              <a:t>related.</a:t>
            </a:r>
            <a:endParaRPr sz="4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35"/>
              </a:spcBef>
            </a:pPr>
            <a:endParaRPr sz="4100">
              <a:latin typeface="Trebuchet MS"/>
              <a:cs typeface="Trebuchet MS"/>
            </a:endParaRPr>
          </a:p>
          <a:p>
            <a:pPr marL="12700" marR="5080">
              <a:lnSpc>
                <a:spcPct val="115900"/>
              </a:lnSpc>
              <a:spcBef>
                <a:spcPts val="5"/>
              </a:spcBef>
            </a:pPr>
            <a:r>
              <a:rPr dirty="0" sz="4100" spc="385" b="1">
                <a:solidFill>
                  <a:srgbClr val="003C70"/>
                </a:solidFill>
                <a:latin typeface="Trebuchet MS"/>
                <a:cs typeface="Trebuchet MS"/>
              </a:rPr>
              <a:t>Must</a:t>
            </a:r>
            <a:r>
              <a:rPr dirty="0" sz="4100" spc="-3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54" b="1">
                <a:solidFill>
                  <a:srgbClr val="003C70"/>
                </a:solidFill>
                <a:latin typeface="Trebuchet MS"/>
                <a:cs typeface="Trebuchet MS"/>
              </a:rPr>
              <a:t>be</a:t>
            </a:r>
            <a:r>
              <a:rPr dirty="0" sz="4100" spc="-3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590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390" b="1">
                <a:solidFill>
                  <a:srgbClr val="003C70"/>
                </a:solidFill>
                <a:latin typeface="Trebuchet MS"/>
                <a:cs typeface="Trebuchet MS"/>
              </a:rPr>
              <a:t>program</a:t>
            </a:r>
            <a:r>
              <a:rPr dirty="0" sz="4100" spc="-3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35" b="1">
                <a:solidFill>
                  <a:srgbClr val="003C70"/>
                </a:solidFill>
                <a:latin typeface="Trebuchet MS"/>
                <a:cs typeface="Trebuchet MS"/>
              </a:rPr>
              <a:t>that</a:t>
            </a:r>
            <a:r>
              <a:rPr dirty="0" sz="4100" spc="-3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20" b="1">
                <a:solidFill>
                  <a:srgbClr val="003C70"/>
                </a:solidFill>
                <a:latin typeface="Trebuchet MS"/>
                <a:cs typeface="Trebuchet MS"/>
              </a:rPr>
              <a:t>another </a:t>
            </a:r>
            <a:r>
              <a:rPr dirty="0" sz="4100" spc="285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4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40" b="1">
                <a:solidFill>
                  <a:srgbClr val="003C70"/>
                </a:solidFill>
                <a:latin typeface="Trebuchet MS"/>
                <a:cs typeface="Trebuchet MS"/>
              </a:rPr>
              <a:t>your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55" b="1">
                <a:solidFill>
                  <a:srgbClr val="003C70"/>
                </a:solidFill>
                <a:latin typeface="Trebuchet MS"/>
                <a:cs typeface="Trebuchet MS"/>
              </a:rPr>
              <a:t>district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465" b="1">
                <a:solidFill>
                  <a:srgbClr val="003C70"/>
                </a:solidFill>
                <a:latin typeface="Trebuchet MS"/>
                <a:cs typeface="Trebuchet MS"/>
              </a:rPr>
              <a:t>has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10" b="1">
                <a:solidFill>
                  <a:srgbClr val="003C70"/>
                </a:solidFill>
                <a:latin typeface="Trebuchet MS"/>
                <a:cs typeface="Trebuchet MS"/>
              </a:rPr>
              <a:t>offered </a:t>
            </a:r>
            <a:r>
              <a:rPr dirty="0" sz="4100" spc="150" b="1">
                <a:solidFill>
                  <a:srgbClr val="003C70"/>
                </a:solidFill>
                <a:latin typeface="Trebuchet MS"/>
                <a:cs typeface="Trebuchet MS"/>
              </a:rPr>
              <a:t>within</a:t>
            </a:r>
            <a:r>
              <a:rPr dirty="0" sz="4100" spc="-3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5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505" b="1">
                <a:solidFill>
                  <a:srgbClr val="003C70"/>
                </a:solidFill>
                <a:latin typeface="Trebuchet MS"/>
                <a:cs typeface="Trebuchet MS"/>
              </a:rPr>
              <a:t>same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285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4100" spc="-3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100" spc="140" b="1">
                <a:solidFill>
                  <a:srgbClr val="003C70"/>
                </a:solidFill>
                <a:latin typeface="Trebuchet MS"/>
                <a:cs typeface="Trebuchet MS"/>
              </a:rPr>
              <a:t>year.</a:t>
            </a:r>
            <a:endParaRPr sz="4100">
              <a:latin typeface="Trebuchet MS"/>
              <a:cs typeface="Trebuchet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2697" y="6169660"/>
            <a:ext cx="180975" cy="1809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3379" y="1288427"/>
            <a:ext cx="15245080" cy="1000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400" spc="70">
                <a:solidFill>
                  <a:srgbClr val="003C70"/>
                </a:solidFill>
              </a:rPr>
              <a:t>RULES</a:t>
            </a:r>
            <a:r>
              <a:rPr dirty="0" sz="6400" spc="-560">
                <a:solidFill>
                  <a:srgbClr val="003C70"/>
                </a:solidFill>
              </a:rPr>
              <a:t> </a:t>
            </a:r>
            <a:r>
              <a:rPr dirty="0" sz="6400" spc="110">
                <a:solidFill>
                  <a:srgbClr val="003C70"/>
                </a:solidFill>
              </a:rPr>
              <a:t>OF</a:t>
            </a:r>
            <a:r>
              <a:rPr dirty="0" sz="6400" spc="-560">
                <a:solidFill>
                  <a:srgbClr val="003C70"/>
                </a:solidFill>
              </a:rPr>
              <a:t> </a:t>
            </a:r>
            <a:r>
              <a:rPr dirty="0" sz="6400" spc="225">
                <a:solidFill>
                  <a:srgbClr val="003C70"/>
                </a:solidFill>
              </a:rPr>
              <a:t>EXPLORATORY</a:t>
            </a:r>
            <a:r>
              <a:rPr dirty="0" sz="6400" spc="-560">
                <a:solidFill>
                  <a:srgbClr val="003C70"/>
                </a:solidFill>
              </a:rPr>
              <a:t> </a:t>
            </a:r>
            <a:r>
              <a:rPr dirty="0" sz="6400" spc="295">
                <a:solidFill>
                  <a:srgbClr val="003C70"/>
                </a:solidFill>
              </a:rPr>
              <a:t>ENRICHMENT</a:t>
            </a:r>
            <a:endParaRPr sz="6400"/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18343" y="2696889"/>
            <a:ext cx="4543424" cy="63245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5542" y="2356792"/>
            <a:ext cx="8195019" cy="61721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" y="0"/>
            <a:ext cx="18288000" cy="1571625"/>
          </a:xfrm>
          <a:custGeom>
            <a:avLst/>
            <a:gdLst/>
            <a:ahLst/>
            <a:cxnLst/>
            <a:rect l="l" t="t" r="r" b="b"/>
            <a:pathLst>
              <a:path w="18288000" h="1571625">
                <a:moveTo>
                  <a:pt x="18287999" y="1571135"/>
                </a:moveTo>
                <a:lnTo>
                  <a:pt x="0" y="1571135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571135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9547948"/>
            <a:ext cx="18288000" cy="739140"/>
          </a:xfrm>
          <a:custGeom>
            <a:avLst/>
            <a:gdLst/>
            <a:ahLst/>
            <a:cxnLst/>
            <a:rect l="l" t="t" r="r" b="b"/>
            <a:pathLst>
              <a:path w="18288000" h="739140">
                <a:moveTo>
                  <a:pt x="0" y="0"/>
                </a:moveTo>
                <a:lnTo>
                  <a:pt x="18288000" y="0"/>
                </a:lnTo>
                <a:lnTo>
                  <a:pt x="18288000" y="739051"/>
                </a:lnTo>
                <a:lnTo>
                  <a:pt x="0" y="739051"/>
                </a:lnTo>
                <a:lnTo>
                  <a:pt x="0" y="0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47774" cy="14382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5057" y="3271178"/>
            <a:ext cx="6057900" cy="619124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156891" y="4509706"/>
            <a:ext cx="4114800" cy="4102100"/>
          </a:xfrm>
          <a:custGeom>
            <a:avLst/>
            <a:gdLst/>
            <a:ahLst/>
            <a:cxnLst/>
            <a:rect l="l" t="t" r="r" b="b"/>
            <a:pathLst>
              <a:path w="4114800" h="4102100">
                <a:moveTo>
                  <a:pt x="3017520" y="1867839"/>
                </a:moveTo>
                <a:lnTo>
                  <a:pt x="2103996" y="2324138"/>
                </a:lnTo>
                <a:lnTo>
                  <a:pt x="2073338" y="2330996"/>
                </a:lnTo>
                <a:lnTo>
                  <a:pt x="2057400" y="2331720"/>
                </a:lnTo>
                <a:lnTo>
                  <a:pt x="2025904" y="2328126"/>
                </a:lnTo>
                <a:lnTo>
                  <a:pt x="1996097" y="2317318"/>
                </a:lnTo>
                <a:lnTo>
                  <a:pt x="1097280" y="1867839"/>
                </a:lnTo>
                <a:lnTo>
                  <a:pt x="1100632" y="2666301"/>
                </a:lnTo>
                <a:lnTo>
                  <a:pt x="1122921" y="2707919"/>
                </a:lnTo>
                <a:lnTo>
                  <a:pt x="1155103" y="2732646"/>
                </a:lnTo>
                <a:lnTo>
                  <a:pt x="1194295" y="2743187"/>
                </a:lnTo>
                <a:lnTo>
                  <a:pt x="2940621" y="2739847"/>
                </a:lnTo>
                <a:lnTo>
                  <a:pt x="2982252" y="2717558"/>
                </a:lnTo>
                <a:lnTo>
                  <a:pt x="3006966" y="2685377"/>
                </a:lnTo>
                <a:lnTo>
                  <a:pt x="3017520" y="2646184"/>
                </a:lnTo>
                <a:lnTo>
                  <a:pt x="3017520" y="1867839"/>
                </a:lnTo>
                <a:close/>
              </a:path>
              <a:path w="4114800" h="4102100">
                <a:moveTo>
                  <a:pt x="3017520" y="1561147"/>
                </a:moveTo>
                <a:lnTo>
                  <a:pt x="3014167" y="1448498"/>
                </a:lnTo>
                <a:lnTo>
                  <a:pt x="2991891" y="1406867"/>
                </a:lnTo>
                <a:lnTo>
                  <a:pt x="2959697" y="1382153"/>
                </a:lnTo>
                <a:lnTo>
                  <a:pt x="2920504" y="1371600"/>
                </a:lnTo>
                <a:lnTo>
                  <a:pt x="2913697" y="1371600"/>
                </a:lnTo>
                <a:lnTo>
                  <a:pt x="1174178" y="1374952"/>
                </a:lnTo>
                <a:lnTo>
                  <a:pt x="1132547" y="1397228"/>
                </a:lnTo>
                <a:lnTo>
                  <a:pt x="1107833" y="1429423"/>
                </a:lnTo>
                <a:lnTo>
                  <a:pt x="1097292" y="1468615"/>
                </a:lnTo>
                <a:lnTo>
                  <a:pt x="1097280" y="1561147"/>
                </a:lnTo>
                <a:lnTo>
                  <a:pt x="2057400" y="2041207"/>
                </a:lnTo>
                <a:lnTo>
                  <a:pt x="3017520" y="1561147"/>
                </a:lnTo>
                <a:close/>
              </a:path>
              <a:path w="4114800" h="4102100">
                <a:moveTo>
                  <a:pt x="4114800" y="2044700"/>
                </a:moveTo>
                <a:lnTo>
                  <a:pt x="4114127" y="2006600"/>
                </a:lnTo>
                <a:lnTo>
                  <a:pt x="4112209" y="1955800"/>
                </a:lnTo>
                <a:lnTo>
                  <a:pt x="4109072" y="1905000"/>
                </a:lnTo>
                <a:lnTo>
                  <a:pt x="4104690" y="1854200"/>
                </a:lnTo>
                <a:lnTo>
                  <a:pt x="4099077" y="1803400"/>
                </a:lnTo>
                <a:lnTo>
                  <a:pt x="4092232" y="1752600"/>
                </a:lnTo>
                <a:lnTo>
                  <a:pt x="4084167" y="1701800"/>
                </a:lnTo>
                <a:lnTo>
                  <a:pt x="4074884" y="1651000"/>
                </a:lnTo>
                <a:lnTo>
                  <a:pt x="4064393" y="1600200"/>
                </a:lnTo>
                <a:lnTo>
                  <a:pt x="4052684" y="1549400"/>
                </a:lnTo>
                <a:lnTo>
                  <a:pt x="4039781" y="1498600"/>
                </a:lnTo>
                <a:lnTo>
                  <a:pt x="4025684" y="1447800"/>
                </a:lnTo>
                <a:lnTo>
                  <a:pt x="4018191" y="1435100"/>
                </a:lnTo>
                <a:lnTo>
                  <a:pt x="4010406" y="1409700"/>
                </a:lnTo>
                <a:lnTo>
                  <a:pt x="3993959" y="1358900"/>
                </a:lnTo>
                <a:lnTo>
                  <a:pt x="3976344" y="1308100"/>
                </a:lnTo>
                <a:lnTo>
                  <a:pt x="3957574" y="1270000"/>
                </a:lnTo>
                <a:lnTo>
                  <a:pt x="3947757" y="1244600"/>
                </a:lnTo>
                <a:lnTo>
                  <a:pt x="3927271" y="1193800"/>
                </a:lnTo>
                <a:lnTo>
                  <a:pt x="3905669" y="1143000"/>
                </a:lnTo>
                <a:lnTo>
                  <a:pt x="3894455" y="1130300"/>
                </a:lnTo>
                <a:lnTo>
                  <a:pt x="3882948" y="1104900"/>
                </a:lnTo>
                <a:lnTo>
                  <a:pt x="3877068" y="1092200"/>
                </a:lnTo>
                <a:lnTo>
                  <a:pt x="3871176" y="1079500"/>
                </a:lnTo>
                <a:lnTo>
                  <a:pt x="3859136" y="1054100"/>
                </a:lnTo>
                <a:lnTo>
                  <a:pt x="3846817" y="1041400"/>
                </a:lnTo>
                <a:lnTo>
                  <a:pt x="3834244" y="1016000"/>
                </a:lnTo>
                <a:lnTo>
                  <a:pt x="3821392" y="990600"/>
                </a:lnTo>
                <a:lnTo>
                  <a:pt x="3808272" y="977900"/>
                </a:lnTo>
                <a:lnTo>
                  <a:pt x="3794887" y="952500"/>
                </a:lnTo>
                <a:lnTo>
                  <a:pt x="3781260" y="927100"/>
                </a:lnTo>
                <a:lnTo>
                  <a:pt x="3767353" y="914400"/>
                </a:lnTo>
                <a:lnTo>
                  <a:pt x="3753193" y="889000"/>
                </a:lnTo>
                <a:lnTo>
                  <a:pt x="3738778" y="863600"/>
                </a:lnTo>
                <a:lnTo>
                  <a:pt x="3724122" y="850900"/>
                </a:lnTo>
                <a:lnTo>
                  <a:pt x="3709200" y="825500"/>
                </a:lnTo>
                <a:lnTo>
                  <a:pt x="3694036" y="800100"/>
                </a:lnTo>
                <a:lnTo>
                  <a:pt x="3678631" y="787400"/>
                </a:lnTo>
                <a:lnTo>
                  <a:pt x="3662972" y="762000"/>
                </a:lnTo>
                <a:lnTo>
                  <a:pt x="3647084" y="749300"/>
                </a:lnTo>
                <a:lnTo>
                  <a:pt x="3630942" y="723900"/>
                </a:lnTo>
                <a:lnTo>
                  <a:pt x="3614572" y="711200"/>
                </a:lnTo>
                <a:lnTo>
                  <a:pt x="3597973" y="685800"/>
                </a:lnTo>
                <a:lnTo>
                  <a:pt x="3581133" y="673100"/>
                </a:lnTo>
                <a:lnTo>
                  <a:pt x="3564064" y="647700"/>
                </a:lnTo>
                <a:lnTo>
                  <a:pt x="3546779" y="635000"/>
                </a:lnTo>
                <a:lnTo>
                  <a:pt x="3529266" y="609600"/>
                </a:lnTo>
                <a:lnTo>
                  <a:pt x="3493566" y="584200"/>
                </a:lnTo>
                <a:lnTo>
                  <a:pt x="3475393" y="558800"/>
                </a:lnTo>
                <a:lnTo>
                  <a:pt x="3438410" y="533400"/>
                </a:lnTo>
                <a:lnTo>
                  <a:pt x="3419602" y="508000"/>
                </a:lnTo>
                <a:lnTo>
                  <a:pt x="3381387" y="482600"/>
                </a:lnTo>
                <a:lnTo>
                  <a:pt x="3361982" y="457200"/>
                </a:lnTo>
                <a:lnTo>
                  <a:pt x="3302584" y="419100"/>
                </a:lnTo>
                <a:lnTo>
                  <a:pt x="3291713" y="405422"/>
                </a:lnTo>
                <a:lnTo>
                  <a:pt x="3291713" y="1460500"/>
                </a:lnTo>
                <a:lnTo>
                  <a:pt x="3291713" y="2641600"/>
                </a:lnTo>
                <a:lnTo>
                  <a:pt x="3291370" y="2654300"/>
                </a:lnTo>
                <a:lnTo>
                  <a:pt x="3290786" y="2667000"/>
                </a:lnTo>
                <a:lnTo>
                  <a:pt x="3289985" y="2667000"/>
                </a:lnTo>
                <a:lnTo>
                  <a:pt x="3288957" y="2679700"/>
                </a:lnTo>
                <a:lnTo>
                  <a:pt x="3287699" y="2692400"/>
                </a:lnTo>
                <a:lnTo>
                  <a:pt x="3286214" y="2692400"/>
                </a:lnTo>
                <a:lnTo>
                  <a:pt x="3284512" y="2705100"/>
                </a:lnTo>
                <a:lnTo>
                  <a:pt x="3282581" y="2717800"/>
                </a:lnTo>
                <a:lnTo>
                  <a:pt x="3280435" y="2730500"/>
                </a:lnTo>
                <a:lnTo>
                  <a:pt x="3278060" y="2730500"/>
                </a:lnTo>
                <a:lnTo>
                  <a:pt x="3275469" y="2743200"/>
                </a:lnTo>
                <a:lnTo>
                  <a:pt x="3272663" y="2755900"/>
                </a:lnTo>
                <a:lnTo>
                  <a:pt x="3269640" y="2755900"/>
                </a:lnTo>
                <a:lnTo>
                  <a:pt x="3266402" y="2768600"/>
                </a:lnTo>
                <a:lnTo>
                  <a:pt x="3262947" y="2781300"/>
                </a:lnTo>
                <a:lnTo>
                  <a:pt x="3259290" y="2781300"/>
                </a:lnTo>
                <a:lnTo>
                  <a:pt x="3255416" y="2794000"/>
                </a:lnTo>
                <a:lnTo>
                  <a:pt x="3251352" y="2806700"/>
                </a:lnTo>
                <a:lnTo>
                  <a:pt x="3247072" y="2806700"/>
                </a:lnTo>
                <a:lnTo>
                  <a:pt x="3242589" y="2819400"/>
                </a:lnTo>
                <a:lnTo>
                  <a:pt x="3237915" y="2832100"/>
                </a:lnTo>
                <a:lnTo>
                  <a:pt x="3233051" y="2832100"/>
                </a:lnTo>
                <a:lnTo>
                  <a:pt x="3227984" y="2844800"/>
                </a:lnTo>
                <a:lnTo>
                  <a:pt x="3222739" y="2844800"/>
                </a:lnTo>
                <a:lnTo>
                  <a:pt x="3217303" y="2857500"/>
                </a:lnTo>
                <a:lnTo>
                  <a:pt x="3211677" y="2870200"/>
                </a:lnTo>
                <a:lnTo>
                  <a:pt x="3205886" y="2870200"/>
                </a:lnTo>
                <a:lnTo>
                  <a:pt x="3199904" y="2882900"/>
                </a:lnTo>
                <a:lnTo>
                  <a:pt x="3193758" y="2882900"/>
                </a:lnTo>
                <a:lnTo>
                  <a:pt x="3187446" y="2895600"/>
                </a:lnTo>
                <a:lnTo>
                  <a:pt x="3180969" y="2895600"/>
                </a:lnTo>
                <a:lnTo>
                  <a:pt x="3174327" y="2908300"/>
                </a:lnTo>
                <a:lnTo>
                  <a:pt x="3167532" y="2908300"/>
                </a:lnTo>
                <a:lnTo>
                  <a:pt x="3160572" y="2921000"/>
                </a:lnTo>
                <a:lnTo>
                  <a:pt x="3153473" y="2921000"/>
                </a:lnTo>
                <a:lnTo>
                  <a:pt x="3146234" y="2933700"/>
                </a:lnTo>
                <a:lnTo>
                  <a:pt x="3138855" y="2933700"/>
                </a:lnTo>
                <a:lnTo>
                  <a:pt x="3131337" y="2946400"/>
                </a:lnTo>
                <a:lnTo>
                  <a:pt x="3115907" y="2946400"/>
                </a:lnTo>
                <a:lnTo>
                  <a:pt x="3108007" y="2959100"/>
                </a:lnTo>
                <a:lnTo>
                  <a:pt x="3099993" y="2959100"/>
                </a:lnTo>
                <a:lnTo>
                  <a:pt x="3091865" y="2971800"/>
                </a:lnTo>
                <a:lnTo>
                  <a:pt x="3075305" y="2971800"/>
                </a:lnTo>
                <a:lnTo>
                  <a:pt x="3066872" y="2984500"/>
                </a:lnTo>
                <a:lnTo>
                  <a:pt x="3041027" y="2984500"/>
                </a:lnTo>
                <a:lnTo>
                  <a:pt x="3032264" y="2997200"/>
                </a:lnTo>
                <a:lnTo>
                  <a:pt x="2996514" y="2997200"/>
                </a:lnTo>
                <a:lnTo>
                  <a:pt x="2987433" y="3009900"/>
                </a:lnTo>
                <a:lnTo>
                  <a:pt x="1127366" y="3009900"/>
                </a:lnTo>
                <a:lnTo>
                  <a:pt x="1118285" y="2997200"/>
                </a:lnTo>
                <a:lnTo>
                  <a:pt x="1082548" y="2997200"/>
                </a:lnTo>
                <a:lnTo>
                  <a:pt x="1073772" y="2984500"/>
                </a:lnTo>
                <a:lnTo>
                  <a:pt x="1047940" y="2984500"/>
                </a:lnTo>
                <a:lnTo>
                  <a:pt x="1039507" y="2971800"/>
                </a:lnTo>
                <a:lnTo>
                  <a:pt x="1022934" y="2971800"/>
                </a:lnTo>
                <a:lnTo>
                  <a:pt x="1014806" y="2959100"/>
                </a:lnTo>
                <a:lnTo>
                  <a:pt x="1006792" y="2959100"/>
                </a:lnTo>
                <a:lnTo>
                  <a:pt x="998893" y="2946400"/>
                </a:lnTo>
                <a:lnTo>
                  <a:pt x="983475" y="2946400"/>
                </a:lnTo>
                <a:lnTo>
                  <a:pt x="975956" y="2933700"/>
                </a:lnTo>
                <a:lnTo>
                  <a:pt x="968578" y="2933700"/>
                </a:lnTo>
                <a:lnTo>
                  <a:pt x="961326" y="2921000"/>
                </a:lnTo>
                <a:lnTo>
                  <a:pt x="954227" y="2921000"/>
                </a:lnTo>
                <a:lnTo>
                  <a:pt x="947280" y="2908300"/>
                </a:lnTo>
                <a:lnTo>
                  <a:pt x="940485" y="2908300"/>
                </a:lnTo>
                <a:lnTo>
                  <a:pt x="933843" y="2895600"/>
                </a:lnTo>
                <a:lnTo>
                  <a:pt x="927354" y="2895600"/>
                </a:lnTo>
                <a:lnTo>
                  <a:pt x="921042" y="2882900"/>
                </a:lnTo>
                <a:lnTo>
                  <a:pt x="914895" y="2882900"/>
                </a:lnTo>
                <a:lnTo>
                  <a:pt x="908926" y="2870200"/>
                </a:lnTo>
                <a:lnTo>
                  <a:pt x="903122" y="2870200"/>
                </a:lnTo>
                <a:lnTo>
                  <a:pt x="897509" y="2857500"/>
                </a:lnTo>
                <a:lnTo>
                  <a:pt x="892073" y="2844800"/>
                </a:lnTo>
                <a:lnTo>
                  <a:pt x="886815" y="2844800"/>
                </a:lnTo>
                <a:lnTo>
                  <a:pt x="881761" y="2832100"/>
                </a:lnTo>
                <a:lnTo>
                  <a:pt x="876884" y="2832100"/>
                </a:lnTo>
                <a:lnTo>
                  <a:pt x="872210" y="2819400"/>
                </a:lnTo>
                <a:lnTo>
                  <a:pt x="867740" y="2806700"/>
                </a:lnTo>
                <a:lnTo>
                  <a:pt x="863460" y="2806700"/>
                </a:lnTo>
                <a:lnTo>
                  <a:pt x="859383" y="2794000"/>
                </a:lnTo>
                <a:lnTo>
                  <a:pt x="855522" y="2781300"/>
                </a:lnTo>
                <a:lnTo>
                  <a:pt x="851852" y="2781300"/>
                </a:lnTo>
                <a:lnTo>
                  <a:pt x="848410" y="2768600"/>
                </a:lnTo>
                <a:lnTo>
                  <a:pt x="845172" y="2755900"/>
                </a:lnTo>
                <a:lnTo>
                  <a:pt x="842149" y="2755900"/>
                </a:lnTo>
                <a:lnTo>
                  <a:pt x="839343" y="2743200"/>
                </a:lnTo>
                <a:lnTo>
                  <a:pt x="836752" y="2730500"/>
                </a:lnTo>
                <a:lnTo>
                  <a:pt x="834377" y="2730500"/>
                </a:lnTo>
                <a:lnTo>
                  <a:pt x="832231" y="2717800"/>
                </a:lnTo>
                <a:lnTo>
                  <a:pt x="830300" y="2705100"/>
                </a:lnTo>
                <a:lnTo>
                  <a:pt x="828586" y="2692400"/>
                </a:lnTo>
                <a:lnTo>
                  <a:pt x="827112" y="2692400"/>
                </a:lnTo>
                <a:lnTo>
                  <a:pt x="825855" y="2679700"/>
                </a:lnTo>
                <a:lnTo>
                  <a:pt x="824826" y="2667000"/>
                </a:lnTo>
                <a:lnTo>
                  <a:pt x="824014" y="2667000"/>
                </a:lnTo>
                <a:lnTo>
                  <a:pt x="823442" y="2654300"/>
                </a:lnTo>
                <a:lnTo>
                  <a:pt x="823087" y="2641600"/>
                </a:lnTo>
                <a:lnTo>
                  <a:pt x="823087" y="1460500"/>
                </a:lnTo>
                <a:lnTo>
                  <a:pt x="823442" y="1447800"/>
                </a:lnTo>
                <a:lnTo>
                  <a:pt x="824014" y="1435100"/>
                </a:lnTo>
                <a:lnTo>
                  <a:pt x="824826" y="1435100"/>
                </a:lnTo>
                <a:lnTo>
                  <a:pt x="825855" y="1422400"/>
                </a:lnTo>
                <a:lnTo>
                  <a:pt x="827112" y="1409700"/>
                </a:lnTo>
                <a:lnTo>
                  <a:pt x="828586" y="1409700"/>
                </a:lnTo>
                <a:lnTo>
                  <a:pt x="830300" y="1397000"/>
                </a:lnTo>
                <a:lnTo>
                  <a:pt x="832231" y="1384300"/>
                </a:lnTo>
                <a:lnTo>
                  <a:pt x="834377" y="1371600"/>
                </a:lnTo>
                <a:lnTo>
                  <a:pt x="836752" y="1371600"/>
                </a:lnTo>
                <a:lnTo>
                  <a:pt x="839343" y="1358900"/>
                </a:lnTo>
                <a:lnTo>
                  <a:pt x="842149" y="1346200"/>
                </a:lnTo>
                <a:lnTo>
                  <a:pt x="845172" y="1346200"/>
                </a:lnTo>
                <a:lnTo>
                  <a:pt x="848410" y="1333500"/>
                </a:lnTo>
                <a:lnTo>
                  <a:pt x="851852" y="1320800"/>
                </a:lnTo>
                <a:lnTo>
                  <a:pt x="855522" y="1320800"/>
                </a:lnTo>
                <a:lnTo>
                  <a:pt x="859383" y="1308100"/>
                </a:lnTo>
                <a:lnTo>
                  <a:pt x="863460" y="1295400"/>
                </a:lnTo>
                <a:lnTo>
                  <a:pt x="867740" y="1295400"/>
                </a:lnTo>
                <a:lnTo>
                  <a:pt x="872210" y="1282700"/>
                </a:lnTo>
                <a:lnTo>
                  <a:pt x="876884" y="1270000"/>
                </a:lnTo>
                <a:lnTo>
                  <a:pt x="881761" y="1270000"/>
                </a:lnTo>
                <a:lnTo>
                  <a:pt x="886815" y="1257300"/>
                </a:lnTo>
                <a:lnTo>
                  <a:pt x="892073" y="1257300"/>
                </a:lnTo>
                <a:lnTo>
                  <a:pt x="897509" y="1244600"/>
                </a:lnTo>
                <a:lnTo>
                  <a:pt x="903122" y="1231900"/>
                </a:lnTo>
                <a:lnTo>
                  <a:pt x="908926" y="1231900"/>
                </a:lnTo>
                <a:lnTo>
                  <a:pt x="914895" y="1219200"/>
                </a:lnTo>
                <a:lnTo>
                  <a:pt x="921042" y="1219200"/>
                </a:lnTo>
                <a:lnTo>
                  <a:pt x="927354" y="1206500"/>
                </a:lnTo>
                <a:lnTo>
                  <a:pt x="933843" y="1206500"/>
                </a:lnTo>
                <a:lnTo>
                  <a:pt x="940485" y="1193800"/>
                </a:lnTo>
                <a:lnTo>
                  <a:pt x="947280" y="1193800"/>
                </a:lnTo>
                <a:lnTo>
                  <a:pt x="954227" y="1181100"/>
                </a:lnTo>
                <a:lnTo>
                  <a:pt x="961326" y="1181100"/>
                </a:lnTo>
                <a:lnTo>
                  <a:pt x="968578" y="1168400"/>
                </a:lnTo>
                <a:lnTo>
                  <a:pt x="975956" y="1168400"/>
                </a:lnTo>
                <a:lnTo>
                  <a:pt x="983475" y="1155700"/>
                </a:lnTo>
                <a:lnTo>
                  <a:pt x="998893" y="1155700"/>
                </a:lnTo>
                <a:lnTo>
                  <a:pt x="1006792" y="1143000"/>
                </a:lnTo>
                <a:lnTo>
                  <a:pt x="1014806" y="1143000"/>
                </a:lnTo>
                <a:lnTo>
                  <a:pt x="1022934" y="1130300"/>
                </a:lnTo>
                <a:lnTo>
                  <a:pt x="1039507" y="1130300"/>
                </a:lnTo>
                <a:lnTo>
                  <a:pt x="1047940" y="1117600"/>
                </a:lnTo>
                <a:lnTo>
                  <a:pt x="1073772" y="1117600"/>
                </a:lnTo>
                <a:lnTo>
                  <a:pt x="1082548" y="1104900"/>
                </a:lnTo>
                <a:lnTo>
                  <a:pt x="1118285" y="1104900"/>
                </a:lnTo>
                <a:lnTo>
                  <a:pt x="1127366" y="1092200"/>
                </a:lnTo>
                <a:lnTo>
                  <a:pt x="2987433" y="1092200"/>
                </a:lnTo>
                <a:lnTo>
                  <a:pt x="2996514" y="1104900"/>
                </a:lnTo>
                <a:lnTo>
                  <a:pt x="3032264" y="1104900"/>
                </a:lnTo>
                <a:lnTo>
                  <a:pt x="3041027" y="1117600"/>
                </a:lnTo>
                <a:lnTo>
                  <a:pt x="3066872" y="1117600"/>
                </a:lnTo>
                <a:lnTo>
                  <a:pt x="3075305" y="1130300"/>
                </a:lnTo>
                <a:lnTo>
                  <a:pt x="3091865" y="1130300"/>
                </a:lnTo>
                <a:lnTo>
                  <a:pt x="3099993" y="1143000"/>
                </a:lnTo>
                <a:lnTo>
                  <a:pt x="3108007" y="1143000"/>
                </a:lnTo>
                <a:lnTo>
                  <a:pt x="3115907" y="1155700"/>
                </a:lnTo>
                <a:lnTo>
                  <a:pt x="3131337" y="1155700"/>
                </a:lnTo>
                <a:lnTo>
                  <a:pt x="3138855" y="1168400"/>
                </a:lnTo>
                <a:lnTo>
                  <a:pt x="3146234" y="1168400"/>
                </a:lnTo>
                <a:lnTo>
                  <a:pt x="3153473" y="1181100"/>
                </a:lnTo>
                <a:lnTo>
                  <a:pt x="3160572" y="1181100"/>
                </a:lnTo>
                <a:lnTo>
                  <a:pt x="3167532" y="1193800"/>
                </a:lnTo>
                <a:lnTo>
                  <a:pt x="3174327" y="1193800"/>
                </a:lnTo>
                <a:lnTo>
                  <a:pt x="3180969" y="1206500"/>
                </a:lnTo>
                <a:lnTo>
                  <a:pt x="3187446" y="1206500"/>
                </a:lnTo>
                <a:lnTo>
                  <a:pt x="3193758" y="1219200"/>
                </a:lnTo>
                <a:lnTo>
                  <a:pt x="3199904" y="1219200"/>
                </a:lnTo>
                <a:lnTo>
                  <a:pt x="3205886" y="1231900"/>
                </a:lnTo>
                <a:lnTo>
                  <a:pt x="3211677" y="1231900"/>
                </a:lnTo>
                <a:lnTo>
                  <a:pt x="3217303" y="1244600"/>
                </a:lnTo>
                <a:lnTo>
                  <a:pt x="3222739" y="1257300"/>
                </a:lnTo>
                <a:lnTo>
                  <a:pt x="3227984" y="1257300"/>
                </a:lnTo>
                <a:lnTo>
                  <a:pt x="3233051" y="1270000"/>
                </a:lnTo>
                <a:lnTo>
                  <a:pt x="3237915" y="1270000"/>
                </a:lnTo>
                <a:lnTo>
                  <a:pt x="3242589" y="1282700"/>
                </a:lnTo>
                <a:lnTo>
                  <a:pt x="3247072" y="1295400"/>
                </a:lnTo>
                <a:lnTo>
                  <a:pt x="3251352" y="1295400"/>
                </a:lnTo>
                <a:lnTo>
                  <a:pt x="3255416" y="1308100"/>
                </a:lnTo>
                <a:lnTo>
                  <a:pt x="3259290" y="1320800"/>
                </a:lnTo>
                <a:lnTo>
                  <a:pt x="3262947" y="1320800"/>
                </a:lnTo>
                <a:lnTo>
                  <a:pt x="3266402" y="1333500"/>
                </a:lnTo>
                <a:lnTo>
                  <a:pt x="3269640" y="1346200"/>
                </a:lnTo>
                <a:lnTo>
                  <a:pt x="3272663" y="1346200"/>
                </a:lnTo>
                <a:lnTo>
                  <a:pt x="3275469" y="1358900"/>
                </a:lnTo>
                <a:lnTo>
                  <a:pt x="3278060" y="1371600"/>
                </a:lnTo>
                <a:lnTo>
                  <a:pt x="3280435" y="1371600"/>
                </a:lnTo>
                <a:lnTo>
                  <a:pt x="3282581" y="1384300"/>
                </a:lnTo>
                <a:lnTo>
                  <a:pt x="3284512" y="1397000"/>
                </a:lnTo>
                <a:lnTo>
                  <a:pt x="3286214" y="1409700"/>
                </a:lnTo>
                <a:lnTo>
                  <a:pt x="3287699" y="1409700"/>
                </a:lnTo>
                <a:lnTo>
                  <a:pt x="3288957" y="1422400"/>
                </a:lnTo>
                <a:lnTo>
                  <a:pt x="3289985" y="1435100"/>
                </a:lnTo>
                <a:lnTo>
                  <a:pt x="3290786" y="1435100"/>
                </a:lnTo>
                <a:lnTo>
                  <a:pt x="3291370" y="1447800"/>
                </a:lnTo>
                <a:lnTo>
                  <a:pt x="3291713" y="1460500"/>
                </a:lnTo>
                <a:lnTo>
                  <a:pt x="3291713" y="405422"/>
                </a:lnTo>
                <a:lnTo>
                  <a:pt x="3241497" y="368300"/>
                </a:lnTo>
                <a:lnTo>
                  <a:pt x="3178810" y="330200"/>
                </a:lnTo>
                <a:lnTo>
                  <a:pt x="3092881" y="279400"/>
                </a:lnTo>
                <a:lnTo>
                  <a:pt x="3004464" y="228600"/>
                </a:lnTo>
                <a:lnTo>
                  <a:pt x="2890761" y="165100"/>
                </a:lnTo>
                <a:lnTo>
                  <a:pt x="2867634" y="165100"/>
                </a:lnTo>
                <a:lnTo>
                  <a:pt x="2797518" y="127000"/>
                </a:lnTo>
                <a:lnTo>
                  <a:pt x="2773921" y="127000"/>
                </a:lnTo>
                <a:lnTo>
                  <a:pt x="2726398" y="101600"/>
                </a:lnTo>
                <a:lnTo>
                  <a:pt x="2702483" y="101600"/>
                </a:lnTo>
                <a:lnTo>
                  <a:pt x="2678480" y="88900"/>
                </a:lnTo>
                <a:lnTo>
                  <a:pt x="2654376" y="88900"/>
                </a:lnTo>
                <a:lnTo>
                  <a:pt x="2605900" y="63500"/>
                </a:lnTo>
                <a:lnTo>
                  <a:pt x="2581541" y="63500"/>
                </a:lnTo>
                <a:lnTo>
                  <a:pt x="2557107" y="50800"/>
                </a:lnTo>
                <a:lnTo>
                  <a:pt x="2532583" y="50800"/>
                </a:lnTo>
                <a:lnTo>
                  <a:pt x="2507996" y="38100"/>
                </a:lnTo>
                <a:lnTo>
                  <a:pt x="2458618" y="38100"/>
                </a:lnTo>
                <a:lnTo>
                  <a:pt x="2433840" y="25400"/>
                </a:lnTo>
                <a:lnTo>
                  <a:pt x="2384107" y="25400"/>
                </a:lnTo>
                <a:lnTo>
                  <a:pt x="2359164" y="12700"/>
                </a:lnTo>
                <a:lnTo>
                  <a:pt x="2284095" y="12700"/>
                </a:lnTo>
                <a:lnTo>
                  <a:pt x="2258987" y="0"/>
                </a:lnTo>
                <a:lnTo>
                  <a:pt x="1830628" y="0"/>
                </a:lnTo>
                <a:lnTo>
                  <a:pt x="1805559" y="12700"/>
                </a:lnTo>
                <a:lnTo>
                  <a:pt x="1755521" y="12700"/>
                </a:lnTo>
                <a:lnTo>
                  <a:pt x="1730565" y="25400"/>
                </a:lnTo>
                <a:lnTo>
                  <a:pt x="1680819" y="25400"/>
                </a:lnTo>
                <a:lnTo>
                  <a:pt x="1656029" y="38100"/>
                </a:lnTo>
                <a:lnTo>
                  <a:pt x="1606626" y="38100"/>
                </a:lnTo>
                <a:lnTo>
                  <a:pt x="1582026" y="50800"/>
                </a:lnTo>
                <a:lnTo>
                  <a:pt x="1557489" y="50800"/>
                </a:lnTo>
                <a:lnTo>
                  <a:pt x="1533042" y="63500"/>
                </a:lnTo>
                <a:lnTo>
                  <a:pt x="1508671" y="63500"/>
                </a:lnTo>
                <a:lnTo>
                  <a:pt x="1484376" y="76200"/>
                </a:lnTo>
                <a:lnTo>
                  <a:pt x="1460169" y="76200"/>
                </a:lnTo>
                <a:lnTo>
                  <a:pt x="1412036" y="101600"/>
                </a:lnTo>
                <a:lnTo>
                  <a:pt x="1388110" y="101600"/>
                </a:lnTo>
                <a:lnTo>
                  <a:pt x="1340561" y="127000"/>
                </a:lnTo>
                <a:lnTo>
                  <a:pt x="1316951" y="127000"/>
                </a:lnTo>
                <a:lnTo>
                  <a:pt x="1246797" y="165100"/>
                </a:lnTo>
                <a:lnTo>
                  <a:pt x="1223657" y="165100"/>
                </a:lnTo>
                <a:lnTo>
                  <a:pt x="1109891" y="228600"/>
                </a:lnTo>
                <a:lnTo>
                  <a:pt x="1021422" y="279400"/>
                </a:lnTo>
                <a:lnTo>
                  <a:pt x="935456" y="330200"/>
                </a:lnTo>
                <a:lnTo>
                  <a:pt x="872731" y="368300"/>
                </a:lnTo>
                <a:lnTo>
                  <a:pt x="831811" y="393700"/>
                </a:lnTo>
                <a:lnTo>
                  <a:pt x="811618" y="419100"/>
                </a:lnTo>
                <a:lnTo>
                  <a:pt x="752208" y="457200"/>
                </a:lnTo>
                <a:lnTo>
                  <a:pt x="732777" y="482600"/>
                </a:lnTo>
                <a:lnTo>
                  <a:pt x="694550" y="508000"/>
                </a:lnTo>
                <a:lnTo>
                  <a:pt x="675741" y="520700"/>
                </a:lnTo>
                <a:lnTo>
                  <a:pt x="657136" y="546100"/>
                </a:lnTo>
                <a:lnTo>
                  <a:pt x="638746" y="558800"/>
                </a:lnTo>
                <a:lnTo>
                  <a:pt x="620560" y="584200"/>
                </a:lnTo>
                <a:lnTo>
                  <a:pt x="584860" y="609600"/>
                </a:lnTo>
                <a:lnTo>
                  <a:pt x="567334" y="635000"/>
                </a:lnTo>
                <a:lnTo>
                  <a:pt x="550037" y="647700"/>
                </a:lnTo>
                <a:lnTo>
                  <a:pt x="532968" y="673100"/>
                </a:lnTo>
                <a:lnTo>
                  <a:pt x="516128" y="685800"/>
                </a:lnTo>
                <a:lnTo>
                  <a:pt x="499516" y="711200"/>
                </a:lnTo>
                <a:lnTo>
                  <a:pt x="483146" y="723900"/>
                </a:lnTo>
                <a:lnTo>
                  <a:pt x="467017" y="749300"/>
                </a:lnTo>
                <a:lnTo>
                  <a:pt x="451116" y="762000"/>
                </a:lnTo>
                <a:lnTo>
                  <a:pt x="435457" y="787400"/>
                </a:lnTo>
                <a:lnTo>
                  <a:pt x="420052" y="800100"/>
                </a:lnTo>
                <a:lnTo>
                  <a:pt x="404888" y="825500"/>
                </a:lnTo>
                <a:lnTo>
                  <a:pt x="389966" y="850900"/>
                </a:lnTo>
                <a:lnTo>
                  <a:pt x="375310" y="863600"/>
                </a:lnTo>
                <a:lnTo>
                  <a:pt x="360895" y="889000"/>
                </a:lnTo>
                <a:lnTo>
                  <a:pt x="346735" y="901700"/>
                </a:lnTo>
                <a:lnTo>
                  <a:pt x="332841" y="927100"/>
                </a:lnTo>
                <a:lnTo>
                  <a:pt x="319201" y="952500"/>
                </a:lnTo>
                <a:lnTo>
                  <a:pt x="305828" y="977900"/>
                </a:lnTo>
                <a:lnTo>
                  <a:pt x="292709" y="990600"/>
                </a:lnTo>
                <a:lnTo>
                  <a:pt x="279869" y="1016000"/>
                </a:lnTo>
                <a:lnTo>
                  <a:pt x="267284" y="1041400"/>
                </a:lnTo>
                <a:lnTo>
                  <a:pt x="254977" y="1054100"/>
                </a:lnTo>
                <a:lnTo>
                  <a:pt x="242938" y="1079500"/>
                </a:lnTo>
                <a:lnTo>
                  <a:pt x="231178" y="1104900"/>
                </a:lnTo>
                <a:lnTo>
                  <a:pt x="219684" y="1130300"/>
                </a:lnTo>
                <a:lnTo>
                  <a:pt x="208470" y="1143000"/>
                </a:lnTo>
                <a:lnTo>
                  <a:pt x="186880" y="1193800"/>
                </a:lnTo>
                <a:lnTo>
                  <a:pt x="166420" y="1244600"/>
                </a:lnTo>
                <a:lnTo>
                  <a:pt x="156616" y="1270000"/>
                </a:lnTo>
                <a:lnTo>
                  <a:pt x="147091" y="1282700"/>
                </a:lnTo>
                <a:lnTo>
                  <a:pt x="128917" y="1333500"/>
                </a:lnTo>
                <a:lnTo>
                  <a:pt x="111912" y="1384300"/>
                </a:lnTo>
                <a:lnTo>
                  <a:pt x="96075" y="1435100"/>
                </a:lnTo>
                <a:lnTo>
                  <a:pt x="88595" y="1447800"/>
                </a:lnTo>
                <a:lnTo>
                  <a:pt x="74536" y="1498600"/>
                </a:lnTo>
                <a:lnTo>
                  <a:pt x="61658" y="1549400"/>
                </a:lnTo>
                <a:lnTo>
                  <a:pt x="49999" y="1600200"/>
                </a:lnTo>
                <a:lnTo>
                  <a:pt x="39535" y="1651000"/>
                </a:lnTo>
                <a:lnTo>
                  <a:pt x="30289" y="1701800"/>
                </a:lnTo>
                <a:lnTo>
                  <a:pt x="22275" y="1752600"/>
                </a:lnTo>
                <a:lnTo>
                  <a:pt x="15481" y="1803400"/>
                </a:lnTo>
                <a:lnTo>
                  <a:pt x="9906" y="1854200"/>
                </a:lnTo>
                <a:lnTo>
                  <a:pt x="5575" y="1905000"/>
                </a:lnTo>
                <a:lnTo>
                  <a:pt x="2476" y="1955800"/>
                </a:lnTo>
                <a:lnTo>
                  <a:pt x="622" y="2006600"/>
                </a:lnTo>
                <a:lnTo>
                  <a:pt x="0" y="2044700"/>
                </a:lnTo>
                <a:lnTo>
                  <a:pt x="152" y="2070100"/>
                </a:lnTo>
                <a:lnTo>
                  <a:pt x="1397" y="2120900"/>
                </a:lnTo>
                <a:lnTo>
                  <a:pt x="3873" y="2171700"/>
                </a:lnTo>
                <a:lnTo>
                  <a:pt x="7594" y="2222500"/>
                </a:lnTo>
                <a:lnTo>
                  <a:pt x="12534" y="2273300"/>
                </a:lnTo>
                <a:lnTo>
                  <a:pt x="18719" y="2324100"/>
                </a:lnTo>
                <a:lnTo>
                  <a:pt x="26123" y="2374900"/>
                </a:lnTo>
                <a:lnTo>
                  <a:pt x="34759" y="2425700"/>
                </a:lnTo>
                <a:lnTo>
                  <a:pt x="44615" y="2476500"/>
                </a:lnTo>
                <a:lnTo>
                  <a:pt x="55676" y="2527300"/>
                </a:lnTo>
                <a:lnTo>
                  <a:pt x="67945" y="2578100"/>
                </a:lnTo>
                <a:lnTo>
                  <a:pt x="81407" y="2628900"/>
                </a:lnTo>
                <a:lnTo>
                  <a:pt x="96075" y="2667000"/>
                </a:lnTo>
                <a:lnTo>
                  <a:pt x="103847" y="2692400"/>
                </a:lnTo>
                <a:lnTo>
                  <a:pt x="120269" y="2743200"/>
                </a:lnTo>
                <a:lnTo>
                  <a:pt x="137858" y="2794000"/>
                </a:lnTo>
                <a:lnTo>
                  <a:pt x="156616" y="2832100"/>
                </a:lnTo>
                <a:lnTo>
                  <a:pt x="166420" y="2857500"/>
                </a:lnTo>
                <a:lnTo>
                  <a:pt x="186880" y="2908300"/>
                </a:lnTo>
                <a:lnTo>
                  <a:pt x="208470" y="2959100"/>
                </a:lnTo>
                <a:lnTo>
                  <a:pt x="219684" y="2971800"/>
                </a:lnTo>
                <a:lnTo>
                  <a:pt x="231178" y="2997200"/>
                </a:lnTo>
                <a:lnTo>
                  <a:pt x="242938" y="3022600"/>
                </a:lnTo>
                <a:lnTo>
                  <a:pt x="254977" y="3048000"/>
                </a:lnTo>
                <a:lnTo>
                  <a:pt x="267284" y="3060700"/>
                </a:lnTo>
                <a:lnTo>
                  <a:pt x="279869" y="3086100"/>
                </a:lnTo>
                <a:lnTo>
                  <a:pt x="292709" y="3111500"/>
                </a:lnTo>
                <a:lnTo>
                  <a:pt x="305828" y="3124200"/>
                </a:lnTo>
                <a:lnTo>
                  <a:pt x="319201" y="3149600"/>
                </a:lnTo>
                <a:lnTo>
                  <a:pt x="332841" y="3175000"/>
                </a:lnTo>
                <a:lnTo>
                  <a:pt x="346735" y="3200400"/>
                </a:lnTo>
                <a:lnTo>
                  <a:pt x="360895" y="3213100"/>
                </a:lnTo>
                <a:lnTo>
                  <a:pt x="375310" y="3238500"/>
                </a:lnTo>
                <a:lnTo>
                  <a:pt x="389966" y="3251200"/>
                </a:lnTo>
                <a:lnTo>
                  <a:pt x="404888" y="3276600"/>
                </a:lnTo>
                <a:lnTo>
                  <a:pt x="420052" y="3302000"/>
                </a:lnTo>
                <a:lnTo>
                  <a:pt x="435457" y="3314700"/>
                </a:lnTo>
                <a:lnTo>
                  <a:pt x="451116" y="3340100"/>
                </a:lnTo>
                <a:lnTo>
                  <a:pt x="467017" y="3352800"/>
                </a:lnTo>
                <a:lnTo>
                  <a:pt x="483146" y="3378200"/>
                </a:lnTo>
                <a:lnTo>
                  <a:pt x="499516" y="3390900"/>
                </a:lnTo>
                <a:lnTo>
                  <a:pt x="516128" y="3416300"/>
                </a:lnTo>
                <a:lnTo>
                  <a:pt x="532968" y="3429000"/>
                </a:lnTo>
                <a:lnTo>
                  <a:pt x="550037" y="3454400"/>
                </a:lnTo>
                <a:lnTo>
                  <a:pt x="567334" y="3467100"/>
                </a:lnTo>
                <a:lnTo>
                  <a:pt x="584860" y="3492500"/>
                </a:lnTo>
                <a:lnTo>
                  <a:pt x="620560" y="3517900"/>
                </a:lnTo>
                <a:lnTo>
                  <a:pt x="638746" y="3543300"/>
                </a:lnTo>
                <a:lnTo>
                  <a:pt x="657136" y="3556000"/>
                </a:lnTo>
                <a:lnTo>
                  <a:pt x="675741" y="3581400"/>
                </a:lnTo>
                <a:lnTo>
                  <a:pt x="713562" y="3606800"/>
                </a:lnTo>
                <a:lnTo>
                  <a:pt x="732777" y="3619500"/>
                </a:lnTo>
                <a:lnTo>
                  <a:pt x="752208" y="3644900"/>
                </a:lnTo>
                <a:lnTo>
                  <a:pt x="811618" y="3683000"/>
                </a:lnTo>
                <a:lnTo>
                  <a:pt x="893470" y="3746500"/>
                </a:lnTo>
                <a:lnTo>
                  <a:pt x="978115" y="3797300"/>
                </a:lnTo>
                <a:lnTo>
                  <a:pt x="1065352" y="3848100"/>
                </a:lnTo>
                <a:lnTo>
                  <a:pt x="1177747" y="3911600"/>
                </a:lnTo>
                <a:lnTo>
                  <a:pt x="1223657" y="3937000"/>
                </a:lnTo>
                <a:lnTo>
                  <a:pt x="1246797" y="3937000"/>
                </a:lnTo>
                <a:lnTo>
                  <a:pt x="1316951" y="3975100"/>
                </a:lnTo>
                <a:lnTo>
                  <a:pt x="1340561" y="3975100"/>
                </a:lnTo>
                <a:lnTo>
                  <a:pt x="1388110" y="4000500"/>
                </a:lnTo>
                <a:lnTo>
                  <a:pt x="1412036" y="4000500"/>
                </a:lnTo>
                <a:lnTo>
                  <a:pt x="1460169" y="4025900"/>
                </a:lnTo>
                <a:lnTo>
                  <a:pt x="1484376" y="4025900"/>
                </a:lnTo>
                <a:lnTo>
                  <a:pt x="1508671" y="4038600"/>
                </a:lnTo>
                <a:lnTo>
                  <a:pt x="1533042" y="4038600"/>
                </a:lnTo>
                <a:lnTo>
                  <a:pt x="1557489" y="4051300"/>
                </a:lnTo>
                <a:lnTo>
                  <a:pt x="1582026" y="4051300"/>
                </a:lnTo>
                <a:lnTo>
                  <a:pt x="1606626" y="4064000"/>
                </a:lnTo>
                <a:lnTo>
                  <a:pt x="1656029" y="4064000"/>
                </a:lnTo>
                <a:lnTo>
                  <a:pt x="1680819" y="4076700"/>
                </a:lnTo>
                <a:lnTo>
                  <a:pt x="1730565" y="4076700"/>
                </a:lnTo>
                <a:lnTo>
                  <a:pt x="1755521" y="4089400"/>
                </a:lnTo>
                <a:lnTo>
                  <a:pt x="1805559" y="4089400"/>
                </a:lnTo>
                <a:lnTo>
                  <a:pt x="1830628" y="4102100"/>
                </a:lnTo>
                <a:lnTo>
                  <a:pt x="2284171" y="4102100"/>
                </a:lnTo>
                <a:lnTo>
                  <a:pt x="2309253" y="4089400"/>
                </a:lnTo>
                <a:lnTo>
                  <a:pt x="2359291" y="4089400"/>
                </a:lnTo>
                <a:lnTo>
                  <a:pt x="2384234" y="4076700"/>
                </a:lnTo>
                <a:lnTo>
                  <a:pt x="2433993" y="4076700"/>
                </a:lnTo>
                <a:lnTo>
                  <a:pt x="2458783" y="4064000"/>
                </a:lnTo>
                <a:lnTo>
                  <a:pt x="2508186" y="4064000"/>
                </a:lnTo>
                <a:lnTo>
                  <a:pt x="2532786" y="4051300"/>
                </a:lnTo>
                <a:lnTo>
                  <a:pt x="2557310" y="4051300"/>
                </a:lnTo>
                <a:lnTo>
                  <a:pt x="2581770" y="4038600"/>
                </a:lnTo>
                <a:lnTo>
                  <a:pt x="2606141" y="4038600"/>
                </a:lnTo>
                <a:lnTo>
                  <a:pt x="2630424" y="4025900"/>
                </a:lnTo>
                <a:lnTo>
                  <a:pt x="2654630" y="4025900"/>
                </a:lnTo>
                <a:lnTo>
                  <a:pt x="2702776" y="4000500"/>
                </a:lnTo>
                <a:lnTo>
                  <a:pt x="2726690" y="4000500"/>
                </a:lnTo>
                <a:lnTo>
                  <a:pt x="2774238" y="3975100"/>
                </a:lnTo>
                <a:lnTo>
                  <a:pt x="2797848" y="3975100"/>
                </a:lnTo>
                <a:lnTo>
                  <a:pt x="2868003" y="3937000"/>
                </a:lnTo>
                <a:lnTo>
                  <a:pt x="2891142" y="3937000"/>
                </a:lnTo>
                <a:lnTo>
                  <a:pt x="2937052" y="3911600"/>
                </a:lnTo>
                <a:lnTo>
                  <a:pt x="3049447" y="3848100"/>
                </a:lnTo>
                <a:lnTo>
                  <a:pt x="3136696" y="3797300"/>
                </a:lnTo>
                <a:lnTo>
                  <a:pt x="3221342" y="3746500"/>
                </a:lnTo>
                <a:lnTo>
                  <a:pt x="3283000" y="3708400"/>
                </a:lnTo>
                <a:lnTo>
                  <a:pt x="3303181" y="3683000"/>
                </a:lnTo>
                <a:lnTo>
                  <a:pt x="3362604" y="3644900"/>
                </a:lnTo>
                <a:lnTo>
                  <a:pt x="3382022" y="3619500"/>
                </a:lnTo>
                <a:lnTo>
                  <a:pt x="3401237" y="3606800"/>
                </a:lnTo>
                <a:lnTo>
                  <a:pt x="3439071" y="3581400"/>
                </a:lnTo>
                <a:lnTo>
                  <a:pt x="3457676" y="3556000"/>
                </a:lnTo>
                <a:lnTo>
                  <a:pt x="3476066" y="3543300"/>
                </a:lnTo>
                <a:lnTo>
                  <a:pt x="3494240" y="3517900"/>
                </a:lnTo>
                <a:lnTo>
                  <a:pt x="3529952" y="3492500"/>
                </a:lnTo>
                <a:lnTo>
                  <a:pt x="3547465" y="3467100"/>
                </a:lnTo>
                <a:lnTo>
                  <a:pt x="3564763" y="3454400"/>
                </a:lnTo>
                <a:lnTo>
                  <a:pt x="3581831" y="3429000"/>
                </a:lnTo>
                <a:lnTo>
                  <a:pt x="3598672" y="3416300"/>
                </a:lnTo>
                <a:lnTo>
                  <a:pt x="3615283" y="3390900"/>
                </a:lnTo>
                <a:lnTo>
                  <a:pt x="3631654" y="3378200"/>
                </a:lnTo>
                <a:lnTo>
                  <a:pt x="3647795" y="3352800"/>
                </a:lnTo>
                <a:lnTo>
                  <a:pt x="3663696" y="3340100"/>
                </a:lnTo>
                <a:lnTo>
                  <a:pt x="3679342" y="3314700"/>
                </a:lnTo>
                <a:lnTo>
                  <a:pt x="3694760" y="3302000"/>
                </a:lnTo>
                <a:lnTo>
                  <a:pt x="3709924" y="3276600"/>
                </a:lnTo>
                <a:lnTo>
                  <a:pt x="3724833" y="3251200"/>
                </a:lnTo>
                <a:lnTo>
                  <a:pt x="3739502" y="3238500"/>
                </a:lnTo>
                <a:lnTo>
                  <a:pt x="3753916" y="3213100"/>
                </a:lnTo>
                <a:lnTo>
                  <a:pt x="3768064" y="3200400"/>
                </a:lnTo>
                <a:lnTo>
                  <a:pt x="3781971" y="3175000"/>
                </a:lnTo>
                <a:lnTo>
                  <a:pt x="3795598" y="3149600"/>
                </a:lnTo>
                <a:lnTo>
                  <a:pt x="3808984" y="3124200"/>
                </a:lnTo>
                <a:lnTo>
                  <a:pt x="3822090" y="3111500"/>
                </a:lnTo>
                <a:lnTo>
                  <a:pt x="3834942" y="3086100"/>
                </a:lnTo>
                <a:lnTo>
                  <a:pt x="3847515" y="3060700"/>
                </a:lnTo>
                <a:lnTo>
                  <a:pt x="3859834" y="3048000"/>
                </a:lnTo>
                <a:lnTo>
                  <a:pt x="3871861" y="3022600"/>
                </a:lnTo>
                <a:lnTo>
                  <a:pt x="3877754" y="3009900"/>
                </a:lnTo>
                <a:lnTo>
                  <a:pt x="3883634" y="2997200"/>
                </a:lnTo>
                <a:lnTo>
                  <a:pt x="3895128" y="2971800"/>
                </a:lnTo>
                <a:lnTo>
                  <a:pt x="3906329" y="2959100"/>
                </a:lnTo>
                <a:lnTo>
                  <a:pt x="3927919" y="2908300"/>
                </a:lnTo>
                <a:lnTo>
                  <a:pt x="3948392" y="2857500"/>
                </a:lnTo>
                <a:lnTo>
                  <a:pt x="3958196" y="2832100"/>
                </a:lnTo>
                <a:lnTo>
                  <a:pt x="3967708" y="2819400"/>
                </a:lnTo>
                <a:lnTo>
                  <a:pt x="3985882" y="2768600"/>
                </a:lnTo>
                <a:lnTo>
                  <a:pt x="4002900" y="2717800"/>
                </a:lnTo>
                <a:lnTo>
                  <a:pt x="4018737" y="2667000"/>
                </a:lnTo>
                <a:lnTo>
                  <a:pt x="4026217" y="2654300"/>
                </a:lnTo>
                <a:lnTo>
                  <a:pt x="4040276" y="2603500"/>
                </a:lnTo>
                <a:lnTo>
                  <a:pt x="4053141" y="2552700"/>
                </a:lnTo>
                <a:lnTo>
                  <a:pt x="4064812" y="2501900"/>
                </a:lnTo>
                <a:lnTo>
                  <a:pt x="4075265" y="2451100"/>
                </a:lnTo>
                <a:lnTo>
                  <a:pt x="4084510" y="2400300"/>
                </a:lnTo>
                <a:lnTo>
                  <a:pt x="4092537" y="2349500"/>
                </a:lnTo>
                <a:lnTo>
                  <a:pt x="4099331" y="2298700"/>
                </a:lnTo>
                <a:lnTo>
                  <a:pt x="4104894" y="2247900"/>
                </a:lnTo>
                <a:lnTo>
                  <a:pt x="4109224" y="2197100"/>
                </a:lnTo>
                <a:lnTo>
                  <a:pt x="4112323" y="2146300"/>
                </a:lnTo>
                <a:lnTo>
                  <a:pt x="4114177" y="2095500"/>
                </a:lnTo>
                <a:lnTo>
                  <a:pt x="4114647" y="2070100"/>
                </a:lnTo>
                <a:lnTo>
                  <a:pt x="4114800" y="2044700"/>
                </a:lnTo>
                <a:close/>
              </a:path>
            </a:pathLst>
          </a:custGeom>
          <a:solidFill>
            <a:srgbClr val="E697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630"/>
              <a:t>Questions/Comments?</a:t>
            </a:r>
          </a:p>
        </p:txBody>
      </p:sp>
      <p:sp>
        <p:nvSpPr>
          <p:cNvPr id="5" name="object 5" descr=""/>
          <p:cNvSpPr/>
          <p:nvPr/>
        </p:nvSpPr>
        <p:spPr>
          <a:xfrm>
            <a:off x="0" y="9863278"/>
            <a:ext cx="18288000" cy="424180"/>
          </a:xfrm>
          <a:custGeom>
            <a:avLst/>
            <a:gdLst/>
            <a:ahLst/>
            <a:cxnLst/>
            <a:rect l="l" t="t" r="r" b="b"/>
            <a:pathLst>
              <a:path w="18288000" h="424179">
                <a:moveTo>
                  <a:pt x="0" y="0"/>
                </a:moveTo>
                <a:lnTo>
                  <a:pt x="18287999" y="0"/>
                </a:lnTo>
                <a:lnTo>
                  <a:pt x="18287999" y="423721"/>
                </a:lnTo>
                <a:lnTo>
                  <a:pt x="0" y="423721"/>
                </a:lnTo>
                <a:lnTo>
                  <a:pt x="0" y="0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724660"/>
            <a:chOff x="0" y="0"/>
            <a:chExt cx="18288000" cy="172466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8288000" cy="1724660"/>
            </a:xfrm>
            <a:custGeom>
              <a:avLst/>
              <a:gdLst/>
              <a:ahLst/>
              <a:cxnLst/>
              <a:rect l="l" t="t" r="r" b="b"/>
              <a:pathLst>
                <a:path w="18288000" h="1724660">
                  <a:moveTo>
                    <a:pt x="18288000" y="1724309"/>
                  </a:moveTo>
                  <a:lnTo>
                    <a:pt x="0" y="1724309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1724309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560" y="148712"/>
              <a:ext cx="1247774" cy="1438274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9629" y="3108214"/>
            <a:ext cx="10808649" cy="4420343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0" y="9510509"/>
            <a:ext cx="18288000" cy="776605"/>
          </a:xfrm>
          <a:custGeom>
            <a:avLst/>
            <a:gdLst/>
            <a:ahLst/>
            <a:cxnLst/>
            <a:rect l="l" t="t" r="r" b="b"/>
            <a:pathLst>
              <a:path w="18288000" h="776604">
                <a:moveTo>
                  <a:pt x="0" y="0"/>
                </a:moveTo>
                <a:lnTo>
                  <a:pt x="18287998" y="0"/>
                </a:lnTo>
                <a:lnTo>
                  <a:pt x="18287998" y="776490"/>
                </a:lnTo>
                <a:lnTo>
                  <a:pt x="0" y="776490"/>
                </a:lnTo>
                <a:lnTo>
                  <a:pt x="0" y="0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5706" y="4873625"/>
            <a:ext cx="6689090" cy="50545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50" spc="-55" b="0">
                <a:solidFill>
                  <a:srgbClr val="000000"/>
                </a:solidFill>
                <a:latin typeface="Arial Black"/>
                <a:cs typeface="Arial Black"/>
              </a:rPr>
              <a:t>insert</a:t>
            </a:r>
            <a:r>
              <a:rPr dirty="0" sz="3150" spc="-21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150" spc="-80" b="0">
                <a:solidFill>
                  <a:srgbClr val="000000"/>
                </a:solidFill>
                <a:latin typeface="Arial Black"/>
                <a:cs typeface="Arial Black"/>
              </a:rPr>
              <a:t>review</a:t>
            </a:r>
            <a:r>
              <a:rPr dirty="0" sz="3150" spc="-21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150" spc="-235" b="0">
                <a:solidFill>
                  <a:srgbClr val="000000"/>
                </a:solidFill>
                <a:latin typeface="Arial Black"/>
                <a:cs typeface="Arial Black"/>
              </a:rPr>
              <a:t>QR</a:t>
            </a:r>
            <a:r>
              <a:rPr dirty="0" sz="3150" spc="-215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150" spc="-190" b="0">
                <a:solidFill>
                  <a:srgbClr val="000000"/>
                </a:solidFill>
                <a:latin typeface="Arial Black"/>
                <a:cs typeface="Arial Black"/>
              </a:rPr>
              <a:t>code</a:t>
            </a:r>
            <a:r>
              <a:rPr dirty="0" sz="3150" spc="-21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150" spc="-125" b="0">
                <a:solidFill>
                  <a:srgbClr val="000000"/>
                </a:solidFill>
                <a:latin typeface="Arial Black"/>
                <a:cs typeface="Arial Black"/>
              </a:rPr>
              <a:t>slide</a:t>
            </a:r>
            <a:r>
              <a:rPr dirty="0" sz="3150" spc="-210" b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dirty="0" sz="3150" spc="-20" b="0">
                <a:solidFill>
                  <a:srgbClr val="000000"/>
                </a:solidFill>
                <a:latin typeface="Arial Black"/>
                <a:cs typeface="Arial Black"/>
              </a:rPr>
              <a:t>here</a:t>
            </a:r>
            <a:endParaRPr sz="3150">
              <a:latin typeface="Arial Black"/>
              <a:cs typeface="Arial Black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8288000" cy="9379585"/>
            <a:chOff x="0" y="0"/>
            <a:chExt cx="18288000" cy="937958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1651" y="1711565"/>
              <a:ext cx="11666347" cy="766762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18288000" cy="1931670"/>
            </a:xfrm>
            <a:custGeom>
              <a:avLst/>
              <a:gdLst/>
              <a:ahLst/>
              <a:cxnLst/>
              <a:rect l="l" t="t" r="r" b="b"/>
              <a:pathLst>
                <a:path w="18288000" h="1931670">
                  <a:moveTo>
                    <a:pt x="18287998" y="1931376"/>
                  </a:moveTo>
                  <a:lnTo>
                    <a:pt x="0" y="1931376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1931376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76374" cy="17144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0439" y="3327278"/>
              <a:ext cx="6390129" cy="4104189"/>
            </a:xfrm>
            <a:prstGeom prst="rect">
              <a:avLst/>
            </a:prstGeom>
          </p:spPr>
        </p:pic>
      </p:grpSp>
      <p:sp>
        <p:nvSpPr>
          <p:cNvPr id="8" name="object 8" descr=""/>
          <p:cNvSpPr/>
          <p:nvPr/>
        </p:nvSpPr>
        <p:spPr>
          <a:xfrm>
            <a:off x="0" y="9573674"/>
            <a:ext cx="18288000" cy="713740"/>
          </a:xfrm>
          <a:custGeom>
            <a:avLst/>
            <a:gdLst/>
            <a:ahLst/>
            <a:cxnLst/>
            <a:rect l="l" t="t" r="r" b="b"/>
            <a:pathLst>
              <a:path w="18288000" h="713740">
                <a:moveTo>
                  <a:pt x="0" y="0"/>
                </a:moveTo>
                <a:lnTo>
                  <a:pt x="18287998" y="0"/>
                </a:lnTo>
                <a:lnTo>
                  <a:pt x="18287998" y="713325"/>
                </a:lnTo>
                <a:lnTo>
                  <a:pt x="0" y="713325"/>
                </a:lnTo>
                <a:lnTo>
                  <a:pt x="0" y="0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5660" y="3669506"/>
            <a:ext cx="6057899" cy="6191249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247" y="4539260"/>
            <a:ext cx="9663893" cy="508953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911475">
              <a:lnSpc>
                <a:spcPct val="100000"/>
              </a:lnSpc>
              <a:spcBef>
                <a:spcPts val="100"/>
              </a:spcBef>
            </a:pPr>
            <a:r>
              <a:rPr dirty="0" spc="340" i="1">
                <a:latin typeface="Century Gothic"/>
                <a:cs typeface="Century Gothic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833" y="1460902"/>
            <a:ext cx="6372224" cy="736282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18288000" cy="1216660"/>
          </a:xfrm>
          <a:custGeom>
            <a:avLst/>
            <a:gdLst/>
            <a:ahLst/>
            <a:cxnLst/>
            <a:rect l="l" t="t" r="r" b="b"/>
            <a:pathLst>
              <a:path w="18288000" h="1216660">
                <a:moveTo>
                  <a:pt x="18288000" y="1216134"/>
                </a:moveTo>
                <a:lnTo>
                  <a:pt x="0" y="121613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216134"/>
                </a:lnTo>
                <a:close/>
              </a:path>
            </a:pathLst>
          </a:custGeom>
          <a:solidFill>
            <a:srgbClr val="003B7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9258499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7999" y="0"/>
                </a:lnTo>
                <a:lnTo>
                  <a:pt x="18287999" y="1028500"/>
                </a:lnTo>
                <a:lnTo>
                  <a:pt x="0" y="1028500"/>
                </a:lnTo>
                <a:lnTo>
                  <a:pt x="0" y="0"/>
                </a:lnTo>
                <a:close/>
              </a:path>
            </a:pathLst>
          </a:custGeom>
          <a:solidFill>
            <a:srgbClr val="003B7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724660"/>
            <a:chOff x="0" y="0"/>
            <a:chExt cx="18288000" cy="1724660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8288000" cy="1724660"/>
            </a:xfrm>
            <a:custGeom>
              <a:avLst/>
              <a:gdLst/>
              <a:ahLst/>
              <a:cxnLst/>
              <a:rect l="l" t="t" r="r" b="b"/>
              <a:pathLst>
                <a:path w="18288000" h="1724660">
                  <a:moveTo>
                    <a:pt x="18288000" y="1724309"/>
                  </a:moveTo>
                  <a:lnTo>
                    <a:pt x="0" y="1724309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1724309"/>
                  </a:lnTo>
                  <a:close/>
                </a:path>
              </a:pathLst>
            </a:custGeom>
            <a:solidFill>
              <a:srgbClr val="003C7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47774" cy="14382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26134" y="167688"/>
              <a:ext cx="2619374" cy="15525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71704" y="1899673"/>
            <a:ext cx="11216005" cy="4119879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6850" spc="-965" b="0">
                <a:solidFill>
                  <a:srgbClr val="364EAB"/>
                </a:solidFill>
                <a:latin typeface="Arial Black"/>
                <a:cs typeface="Arial Black"/>
              </a:rPr>
              <a:t>A</a:t>
            </a:r>
            <a:r>
              <a:rPr dirty="0" sz="26850" spc="-770" b="0">
                <a:solidFill>
                  <a:srgbClr val="364EAB"/>
                </a:solidFill>
                <a:latin typeface="Arial Black"/>
                <a:cs typeface="Arial Black"/>
              </a:rPr>
              <a:t>r</a:t>
            </a:r>
            <a:r>
              <a:rPr dirty="0" sz="26850" spc="-785" b="0">
                <a:solidFill>
                  <a:srgbClr val="364EAB"/>
                </a:solidFill>
                <a:latin typeface="Arial Black"/>
                <a:cs typeface="Arial Black"/>
              </a:rPr>
              <a:t>t</a:t>
            </a:r>
            <a:r>
              <a:rPr dirty="0" sz="26850" spc="2480" b="0">
                <a:solidFill>
                  <a:srgbClr val="364EAB"/>
                </a:solidFill>
                <a:latin typeface="Arial Black"/>
                <a:cs typeface="Arial Black"/>
              </a:rPr>
              <a:t>s</a:t>
            </a:r>
            <a:r>
              <a:rPr dirty="0" sz="26850" spc="-894" b="0">
                <a:solidFill>
                  <a:srgbClr val="364EAB"/>
                </a:solidFill>
                <a:latin typeface="Arial Black"/>
                <a:cs typeface="Arial Black"/>
              </a:rPr>
              <a:t>i</a:t>
            </a:r>
            <a:r>
              <a:rPr dirty="0" sz="26850" spc="869" b="0">
                <a:solidFill>
                  <a:srgbClr val="364EAB"/>
                </a:solidFill>
                <a:latin typeface="Arial Black"/>
                <a:cs typeface="Arial Black"/>
              </a:rPr>
              <a:t>n</a:t>
            </a:r>
            <a:endParaRPr sz="26850">
              <a:latin typeface="Arial Black"/>
              <a:cs typeface="Arial Black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61268" y="4452373"/>
            <a:ext cx="17326610" cy="4119879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6850" spc="-2125">
                <a:solidFill>
                  <a:srgbClr val="364EAB"/>
                </a:solidFill>
                <a:latin typeface="Arial Black"/>
                <a:cs typeface="Arial Black"/>
              </a:rPr>
              <a:t>E</a:t>
            </a:r>
            <a:r>
              <a:rPr dirty="0" sz="26850" spc="-1400">
                <a:solidFill>
                  <a:srgbClr val="364EAB"/>
                </a:solidFill>
                <a:latin typeface="Arial Black"/>
                <a:cs typeface="Arial Black"/>
              </a:rPr>
              <a:t>d</a:t>
            </a:r>
            <a:r>
              <a:rPr dirty="0" sz="26850" spc="-1450">
                <a:solidFill>
                  <a:srgbClr val="364EAB"/>
                </a:solidFill>
                <a:latin typeface="Arial Black"/>
                <a:cs typeface="Arial Black"/>
              </a:rPr>
              <a:t>u</a:t>
            </a:r>
            <a:r>
              <a:rPr dirty="0" sz="26850" spc="-1614">
                <a:solidFill>
                  <a:srgbClr val="364EAB"/>
                </a:solidFill>
                <a:latin typeface="Arial Black"/>
                <a:cs typeface="Arial Black"/>
              </a:rPr>
              <a:t>c</a:t>
            </a:r>
            <a:r>
              <a:rPr dirty="0" sz="26850" spc="-1855">
                <a:solidFill>
                  <a:srgbClr val="364EAB"/>
                </a:solidFill>
                <a:latin typeface="Arial Black"/>
                <a:cs typeface="Arial Black"/>
              </a:rPr>
              <a:t>a</a:t>
            </a:r>
            <a:r>
              <a:rPr dirty="0" sz="26850" spc="-1265">
                <a:solidFill>
                  <a:srgbClr val="364EAB"/>
                </a:solidFill>
                <a:latin typeface="Arial Black"/>
                <a:cs typeface="Arial Black"/>
              </a:rPr>
              <a:t>t</a:t>
            </a:r>
            <a:r>
              <a:rPr dirty="0" sz="26850" spc="-1415">
                <a:solidFill>
                  <a:srgbClr val="364EAB"/>
                </a:solidFill>
                <a:latin typeface="Arial Black"/>
                <a:cs typeface="Arial Black"/>
              </a:rPr>
              <a:t>i</a:t>
            </a:r>
            <a:r>
              <a:rPr dirty="0" sz="26850" spc="-1485">
                <a:solidFill>
                  <a:srgbClr val="364EAB"/>
                </a:solidFill>
                <a:latin typeface="Arial Black"/>
                <a:cs typeface="Arial Black"/>
              </a:rPr>
              <a:t>o</a:t>
            </a:r>
            <a:r>
              <a:rPr dirty="0" sz="26850" spc="350">
                <a:solidFill>
                  <a:srgbClr val="364EAB"/>
                </a:solidFill>
                <a:latin typeface="Arial Black"/>
                <a:cs typeface="Arial Black"/>
              </a:rPr>
              <a:t>n</a:t>
            </a:r>
            <a:endParaRPr sz="26850">
              <a:latin typeface="Arial Black"/>
              <a:cs typeface="Arial Black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3969652" y="8062431"/>
            <a:ext cx="3550920" cy="1466850"/>
          </a:xfrm>
          <a:prstGeom prst="rect">
            <a:avLst/>
          </a:prstGeom>
          <a:solidFill>
            <a:srgbClr val="364EAB"/>
          </a:solidFill>
        </p:spPr>
        <p:txBody>
          <a:bodyPr wrap="square" lIns="0" tIns="666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25"/>
              </a:spcBef>
            </a:pPr>
            <a:r>
              <a:rPr dirty="0" sz="7950" spc="155">
                <a:solidFill>
                  <a:srgbClr val="FEFEFE"/>
                </a:solidFill>
                <a:latin typeface="Arial Black"/>
                <a:cs typeface="Arial Black"/>
              </a:rPr>
              <a:t>WHY?</a:t>
            </a:r>
            <a:endParaRPr sz="79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349" y="1275070"/>
            <a:ext cx="6355715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 spc="75" i="1">
                <a:solidFill>
                  <a:srgbClr val="0057E6"/>
                </a:solidFill>
                <a:latin typeface="Century Gothic"/>
                <a:cs typeface="Century Gothic"/>
              </a:rPr>
              <a:t>NATIONAL</a:t>
            </a:r>
            <a:r>
              <a:rPr dirty="0" sz="4000" spc="-195" i="1">
                <a:solidFill>
                  <a:srgbClr val="0057E6"/>
                </a:solidFill>
                <a:latin typeface="Century Gothic"/>
                <a:cs typeface="Century Gothic"/>
              </a:rPr>
              <a:t> </a:t>
            </a:r>
            <a:r>
              <a:rPr dirty="0" sz="4000" spc="295" i="1">
                <a:solidFill>
                  <a:srgbClr val="0057E6"/>
                </a:solidFill>
                <a:latin typeface="Century Gothic"/>
                <a:cs typeface="Century Gothic"/>
              </a:rPr>
              <a:t>PTA</a:t>
            </a:r>
            <a:r>
              <a:rPr dirty="0" sz="4000" spc="-190" i="1">
                <a:solidFill>
                  <a:srgbClr val="0057E6"/>
                </a:solidFill>
                <a:latin typeface="Century Gothic"/>
                <a:cs typeface="Century Gothic"/>
              </a:rPr>
              <a:t> </a:t>
            </a:r>
            <a:r>
              <a:rPr dirty="0" sz="4000" spc="150" i="1">
                <a:solidFill>
                  <a:srgbClr val="0057E6"/>
                </a:solidFill>
                <a:latin typeface="Century Gothic"/>
                <a:cs typeface="Century Gothic"/>
              </a:rPr>
              <a:t>BELIEVES</a:t>
            </a:r>
            <a:r>
              <a:rPr dirty="0" sz="4000" spc="-190" i="1">
                <a:solidFill>
                  <a:srgbClr val="0057E6"/>
                </a:solidFill>
                <a:latin typeface="Century Gothic"/>
                <a:cs typeface="Century Gothic"/>
              </a:rPr>
              <a:t> </a:t>
            </a:r>
            <a:r>
              <a:rPr dirty="0" sz="4000" spc="-50" i="1">
                <a:solidFill>
                  <a:srgbClr val="0057E6"/>
                </a:solidFill>
                <a:latin typeface="Century Gothic"/>
                <a:cs typeface="Century Gothic"/>
              </a:rPr>
              <a:t>:</a:t>
            </a:r>
            <a:endParaRPr sz="4000">
              <a:latin typeface="Century Gothic"/>
              <a:cs typeface="Century Gothic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424" y="2719663"/>
            <a:ext cx="133349" cy="133349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6424" y="4291288"/>
            <a:ext cx="133349" cy="133349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2450119" y="1316696"/>
            <a:ext cx="15838169" cy="8172450"/>
            <a:chOff x="2450119" y="1316696"/>
            <a:chExt cx="15838169" cy="817245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0119" y="1316696"/>
              <a:ext cx="13735049" cy="817244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6366" y="1526460"/>
              <a:ext cx="7771633" cy="58578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36072" y="2442797"/>
            <a:ext cx="15890240" cy="6849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546100" marR="6003925">
              <a:lnSpc>
                <a:spcPct val="114900"/>
              </a:lnSpc>
              <a:spcBef>
                <a:spcPts val="100"/>
              </a:spcBef>
            </a:pPr>
            <a:r>
              <a:rPr dirty="0" sz="3100" spc="145" b="1">
                <a:solidFill>
                  <a:srgbClr val="003C70"/>
                </a:solidFill>
                <a:latin typeface="Trebuchet MS"/>
                <a:cs typeface="Trebuchet MS"/>
              </a:rPr>
              <a:t>That</a:t>
            </a:r>
            <a:r>
              <a:rPr dirty="0" sz="3100" spc="-2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1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100" spc="-2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14" b="1">
                <a:solidFill>
                  <a:srgbClr val="003C70"/>
                </a:solidFill>
                <a:latin typeface="Trebuchet MS"/>
                <a:cs typeface="Trebuchet MS"/>
              </a:rPr>
              <a:t>arts,</a:t>
            </a:r>
            <a:r>
              <a:rPr dirty="0" sz="3100" spc="-2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95" b="1">
                <a:solidFill>
                  <a:srgbClr val="003C70"/>
                </a:solidFill>
                <a:latin typeface="Trebuchet MS"/>
                <a:cs typeface="Trebuchet MS"/>
              </a:rPr>
              <a:t>music,</a:t>
            </a:r>
            <a:r>
              <a:rPr dirty="0" sz="3100" spc="-2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55" b="1">
                <a:solidFill>
                  <a:srgbClr val="003C70"/>
                </a:solidFill>
                <a:latin typeface="Trebuchet MS"/>
                <a:cs typeface="Trebuchet MS"/>
              </a:rPr>
              <a:t>literature,</a:t>
            </a:r>
            <a:r>
              <a:rPr dirty="0" sz="3100" spc="-2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80" b="1">
                <a:solidFill>
                  <a:srgbClr val="003C70"/>
                </a:solidFill>
                <a:latin typeface="Trebuchet MS"/>
                <a:cs typeface="Trebuchet MS"/>
              </a:rPr>
              <a:t>dance,</a:t>
            </a:r>
            <a:r>
              <a:rPr dirty="0" sz="3100" spc="-2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240" b="1">
                <a:solidFill>
                  <a:srgbClr val="003C70"/>
                </a:solidFill>
                <a:latin typeface="Trebuchet MS"/>
                <a:cs typeface="Trebuchet MS"/>
              </a:rPr>
              <a:t>drama, </a:t>
            </a:r>
            <a:r>
              <a:rPr dirty="0" sz="3100" spc="32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1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220" b="1">
                <a:solidFill>
                  <a:srgbClr val="003C70"/>
                </a:solidFill>
                <a:latin typeface="Trebuchet MS"/>
                <a:cs typeface="Trebuchet MS"/>
              </a:rPr>
              <a:t>visual</a:t>
            </a:r>
            <a:r>
              <a:rPr dirty="0" sz="31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21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1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80" b="1">
                <a:solidFill>
                  <a:srgbClr val="003C70"/>
                </a:solidFill>
                <a:latin typeface="Trebuchet MS"/>
                <a:cs typeface="Trebuchet MS"/>
              </a:rPr>
              <a:t>are</a:t>
            </a:r>
            <a:r>
              <a:rPr dirty="0" sz="31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55" b="1">
                <a:solidFill>
                  <a:srgbClr val="003C70"/>
                </a:solidFill>
                <a:latin typeface="Trebuchet MS"/>
                <a:cs typeface="Trebuchet MS"/>
              </a:rPr>
              <a:t>central</a:t>
            </a:r>
            <a:r>
              <a:rPr dirty="0" sz="31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1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100" spc="-27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30" b="1">
                <a:solidFill>
                  <a:srgbClr val="003C70"/>
                </a:solidFill>
                <a:latin typeface="Trebuchet MS"/>
                <a:cs typeface="Trebuchet MS"/>
              </a:rPr>
              <a:t>learning.</a:t>
            </a:r>
            <a:endParaRPr sz="3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3100">
              <a:latin typeface="Trebuchet MS"/>
              <a:cs typeface="Trebuchet MS"/>
            </a:endParaRPr>
          </a:p>
          <a:p>
            <a:pPr algn="just" marL="546100" marR="6003290">
              <a:lnSpc>
                <a:spcPct val="114900"/>
              </a:lnSpc>
            </a:pPr>
            <a:r>
              <a:rPr dirty="0" sz="3100" spc="165" b="1">
                <a:solidFill>
                  <a:srgbClr val="003C70"/>
                </a:solidFill>
                <a:latin typeface="Trebuchet MS"/>
                <a:cs typeface="Trebuchet MS"/>
              </a:rPr>
              <a:t>Infusion</a:t>
            </a:r>
            <a:r>
              <a:rPr dirty="0" sz="3100" spc="-5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8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100" spc="-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2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100" spc="-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21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100" spc="-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14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100" spc="-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50" b="1">
                <a:solidFill>
                  <a:srgbClr val="003C70"/>
                </a:solidFill>
                <a:latin typeface="Trebuchet MS"/>
                <a:cs typeface="Trebuchet MS"/>
              </a:rPr>
              <a:t>elementary,</a:t>
            </a:r>
            <a:r>
              <a:rPr dirty="0" sz="3100" spc="-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85" b="1">
                <a:solidFill>
                  <a:srgbClr val="003C70"/>
                </a:solidFill>
                <a:latin typeface="Trebuchet MS"/>
                <a:cs typeface="Trebuchet MS"/>
              </a:rPr>
              <a:t>secondary, </a:t>
            </a:r>
            <a:r>
              <a:rPr dirty="0" sz="3100" spc="32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100" spc="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95" b="1">
                <a:solidFill>
                  <a:srgbClr val="003C70"/>
                </a:solidFill>
                <a:latin typeface="Trebuchet MS"/>
                <a:cs typeface="Trebuchet MS"/>
              </a:rPr>
              <a:t>continuing</a:t>
            </a:r>
            <a:r>
              <a:rPr dirty="0" sz="3100" spc="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200" b="1">
                <a:solidFill>
                  <a:srgbClr val="003C70"/>
                </a:solidFill>
                <a:latin typeface="Trebuchet MS"/>
                <a:cs typeface="Trebuchet MS"/>
              </a:rPr>
              <a:t>education</a:t>
            </a:r>
            <a:r>
              <a:rPr dirty="0" sz="3100" spc="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60" b="1">
                <a:solidFill>
                  <a:srgbClr val="003C70"/>
                </a:solidFill>
                <a:latin typeface="Trebuchet MS"/>
                <a:cs typeface="Trebuchet MS"/>
              </a:rPr>
              <a:t>curricula</a:t>
            </a:r>
            <a:r>
              <a:rPr dirty="0" sz="3100" spc="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80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sz="3100" spc="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95" b="1">
                <a:solidFill>
                  <a:srgbClr val="003C70"/>
                </a:solidFill>
                <a:latin typeface="Trebuchet MS"/>
                <a:cs typeface="Trebuchet MS"/>
              </a:rPr>
              <a:t>key</a:t>
            </a:r>
            <a:r>
              <a:rPr dirty="0" sz="3100" spc="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85" b="1">
                <a:solidFill>
                  <a:srgbClr val="003C70"/>
                </a:solidFill>
                <a:latin typeface="Trebuchet MS"/>
                <a:cs typeface="Trebuchet MS"/>
              </a:rPr>
              <a:t>to </a:t>
            </a:r>
            <a:r>
              <a:rPr dirty="0" sz="3100" spc="12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100" spc="-2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200" b="1">
                <a:solidFill>
                  <a:srgbClr val="003C70"/>
                </a:solidFill>
                <a:latin typeface="Trebuchet MS"/>
                <a:cs typeface="Trebuchet MS"/>
              </a:rPr>
              <a:t>development</a:t>
            </a:r>
            <a:r>
              <a:rPr dirty="0" sz="3100" spc="-2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8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1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100" spc="145" b="1">
                <a:solidFill>
                  <a:srgbClr val="003C70"/>
                </a:solidFill>
                <a:latin typeface="Trebuchet MS"/>
                <a:cs typeface="Trebuchet MS"/>
              </a:rPr>
              <a:t>students.</a:t>
            </a:r>
            <a:endParaRPr sz="31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70"/>
              </a:spcBef>
            </a:pPr>
            <a:endParaRPr sz="31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dirty="0" sz="4200" spc="75" b="1" i="1">
                <a:solidFill>
                  <a:srgbClr val="0057E6"/>
                </a:solidFill>
                <a:latin typeface="Century Gothic"/>
                <a:cs typeface="Century Gothic"/>
              </a:rPr>
              <a:t>NATIONAL</a:t>
            </a:r>
            <a:r>
              <a:rPr dirty="0" sz="4200" spc="-195" b="1" i="1">
                <a:solidFill>
                  <a:srgbClr val="0057E6"/>
                </a:solidFill>
                <a:latin typeface="Century Gothic"/>
                <a:cs typeface="Century Gothic"/>
              </a:rPr>
              <a:t> </a:t>
            </a:r>
            <a:r>
              <a:rPr dirty="0" sz="4200" spc="305" b="1" i="1">
                <a:solidFill>
                  <a:srgbClr val="0057E6"/>
                </a:solidFill>
                <a:latin typeface="Century Gothic"/>
                <a:cs typeface="Century Gothic"/>
              </a:rPr>
              <a:t>PTA</a:t>
            </a:r>
            <a:r>
              <a:rPr dirty="0" sz="4200" spc="-190" b="1" i="1">
                <a:solidFill>
                  <a:srgbClr val="0057E6"/>
                </a:solidFill>
                <a:latin typeface="Century Gothic"/>
                <a:cs typeface="Century Gothic"/>
              </a:rPr>
              <a:t> </a:t>
            </a:r>
            <a:r>
              <a:rPr dirty="0" sz="4200" spc="245" b="1" i="1">
                <a:solidFill>
                  <a:srgbClr val="0057E6"/>
                </a:solidFill>
                <a:latin typeface="Century Gothic"/>
                <a:cs typeface="Century Gothic"/>
              </a:rPr>
              <a:t>SUPPORTS:</a:t>
            </a:r>
            <a:endParaRPr sz="4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4200">
              <a:latin typeface="Century Gothic"/>
              <a:cs typeface="Century Gothic"/>
            </a:endParaRPr>
          </a:p>
          <a:p>
            <a:pPr marL="311785" indent="-299085">
              <a:lnSpc>
                <a:spcPct val="100000"/>
              </a:lnSpc>
              <a:buChar char="•"/>
              <a:tabLst>
                <a:tab pos="311785" algn="l"/>
              </a:tabLst>
            </a:pPr>
            <a:r>
              <a:rPr dirty="0" sz="3300" spc="295" b="1">
                <a:solidFill>
                  <a:srgbClr val="003C70"/>
                </a:solidFill>
                <a:latin typeface="Trebuchet MS"/>
                <a:cs typeface="Trebuchet MS"/>
              </a:rPr>
              <a:t>Programs</a:t>
            </a:r>
            <a:r>
              <a:rPr dirty="0" sz="33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95" b="1">
                <a:solidFill>
                  <a:srgbClr val="003C70"/>
                </a:solidFill>
                <a:latin typeface="Trebuchet MS"/>
                <a:cs typeface="Trebuchet MS"/>
              </a:rPr>
              <a:t>that</a:t>
            </a:r>
            <a:r>
              <a:rPr dirty="0" sz="33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210" b="1">
                <a:solidFill>
                  <a:srgbClr val="003C70"/>
                </a:solidFill>
                <a:latin typeface="Trebuchet MS"/>
                <a:cs typeface="Trebuchet MS"/>
              </a:rPr>
              <a:t>promote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85" b="1">
                <a:solidFill>
                  <a:srgbClr val="003C70"/>
                </a:solidFill>
                <a:latin typeface="Trebuchet MS"/>
                <a:cs typeface="Trebuchet MS"/>
              </a:rPr>
              <a:t>public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275" b="1">
                <a:solidFill>
                  <a:srgbClr val="003C70"/>
                </a:solidFill>
                <a:latin typeface="Trebuchet MS"/>
                <a:cs typeface="Trebuchet MS"/>
              </a:rPr>
              <a:t>awareness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80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300" spc="-28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3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22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350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22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55" b="1">
                <a:solidFill>
                  <a:srgbClr val="003C70"/>
                </a:solidFill>
                <a:latin typeface="Trebuchet MS"/>
                <a:cs typeface="Trebuchet MS"/>
              </a:rPr>
              <a:t>education.</a:t>
            </a:r>
            <a:endParaRPr sz="3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60"/>
              </a:spcBef>
              <a:buClr>
                <a:srgbClr val="003C70"/>
              </a:buClr>
              <a:buFont typeface="Trebuchet MS"/>
              <a:buChar char="•"/>
            </a:pPr>
            <a:endParaRPr sz="3300">
              <a:latin typeface="Trebuchet MS"/>
              <a:cs typeface="Trebuchet MS"/>
            </a:endParaRPr>
          </a:p>
          <a:p>
            <a:pPr marL="311785" indent="-299085">
              <a:lnSpc>
                <a:spcPct val="100000"/>
              </a:lnSpc>
              <a:buChar char="•"/>
              <a:tabLst>
                <a:tab pos="311785" algn="l"/>
              </a:tabLst>
            </a:pPr>
            <a:r>
              <a:rPr dirty="0" sz="3300" spc="95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3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70" b="1">
                <a:solidFill>
                  <a:srgbClr val="003C70"/>
                </a:solidFill>
                <a:latin typeface="Trebuchet MS"/>
                <a:cs typeface="Trebuchet MS"/>
              </a:rPr>
              <a:t>integration</a:t>
            </a:r>
            <a:r>
              <a:rPr dirty="0" sz="33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80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3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3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22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3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2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3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229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300" spc="-28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300" spc="140" b="1">
                <a:solidFill>
                  <a:srgbClr val="003C70"/>
                </a:solidFill>
                <a:latin typeface="Trebuchet MS"/>
                <a:cs typeface="Trebuchet MS"/>
              </a:rPr>
              <a:t>curriculum.</a:t>
            </a:r>
            <a:endParaRPr sz="3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0864" y="1378985"/>
            <a:ext cx="1472628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200" spc="710">
                <a:solidFill>
                  <a:srgbClr val="003C70"/>
                </a:solidFill>
              </a:rPr>
              <a:t>What</a:t>
            </a:r>
            <a:r>
              <a:rPr dirty="0" sz="7200" spc="-635">
                <a:solidFill>
                  <a:srgbClr val="003C70"/>
                </a:solidFill>
              </a:rPr>
              <a:t> </a:t>
            </a:r>
            <a:r>
              <a:rPr dirty="0" sz="7200" spc="425">
                <a:solidFill>
                  <a:srgbClr val="003C70"/>
                </a:solidFill>
              </a:rPr>
              <a:t>is</a:t>
            </a:r>
            <a:r>
              <a:rPr dirty="0" sz="7200" spc="-635">
                <a:solidFill>
                  <a:srgbClr val="003C70"/>
                </a:solidFill>
              </a:rPr>
              <a:t> </a:t>
            </a:r>
            <a:r>
              <a:rPr dirty="0" sz="7200" spc="420">
                <a:solidFill>
                  <a:srgbClr val="003C70"/>
                </a:solidFill>
              </a:rPr>
              <a:t>Arts</a:t>
            </a:r>
            <a:r>
              <a:rPr dirty="0" sz="7200" spc="-635">
                <a:solidFill>
                  <a:srgbClr val="003C70"/>
                </a:solidFill>
              </a:rPr>
              <a:t> </a:t>
            </a:r>
            <a:r>
              <a:rPr dirty="0" sz="7200" spc="275">
                <a:solidFill>
                  <a:srgbClr val="003C70"/>
                </a:solidFill>
              </a:rPr>
              <a:t>in</a:t>
            </a:r>
            <a:r>
              <a:rPr dirty="0" sz="7200" spc="-630">
                <a:solidFill>
                  <a:srgbClr val="003C70"/>
                </a:solidFill>
              </a:rPr>
              <a:t> </a:t>
            </a:r>
            <a:r>
              <a:rPr dirty="0" sz="7200" spc="430">
                <a:solidFill>
                  <a:srgbClr val="003C70"/>
                </a:solidFill>
              </a:rPr>
              <a:t>Education</a:t>
            </a:r>
            <a:r>
              <a:rPr dirty="0" sz="7200" spc="-635">
                <a:solidFill>
                  <a:srgbClr val="003C70"/>
                </a:solidFill>
              </a:rPr>
              <a:t> </a:t>
            </a:r>
            <a:r>
              <a:rPr dirty="0" sz="7200" spc="465">
                <a:solidFill>
                  <a:srgbClr val="003C70"/>
                </a:solidFill>
              </a:rPr>
              <a:t>(AIE)?</a:t>
            </a:r>
            <a:endParaRPr sz="7200"/>
          </a:p>
        </p:txBody>
      </p:sp>
      <p:sp>
        <p:nvSpPr>
          <p:cNvPr id="3" name="object 3" descr=""/>
          <p:cNvSpPr txBox="1"/>
          <p:nvPr/>
        </p:nvSpPr>
        <p:spPr>
          <a:xfrm>
            <a:off x="1172953" y="2751056"/>
            <a:ext cx="15847060" cy="6325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dirty="0" sz="3500" spc="170" b="1">
                <a:solidFill>
                  <a:srgbClr val="003C70"/>
                </a:solidFill>
                <a:latin typeface="Trebuchet MS"/>
                <a:cs typeface="Trebuchet MS"/>
              </a:rPr>
              <a:t>BOCES’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95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3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0" b="1">
                <a:solidFill>
                  <a:srgbClr val="003C70"/>
                </a:solidFill>
                <a:latin typeface="Trebuchet MS"/>
                <a:cs typeface="Trebuchet MS"/>
              </a:rPr>
              <a:t>Education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4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500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45" b="1">
                <a:solidFill>
                  <a:srgbClr val="003C70"/>
                </a:solidFill>
                <a:latin typeface="Trebuchet MS"/>
                <a:cs typeface="Trebuchet MS"/>
              </a:rPr>
              <a:t>comprehensive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5" b="1">
                <a:solidFill>
                  <a:srgbClr val="003C70"/>
                </a:solidFill>
                <a:latin typeface="Trebuchet MS"/>
                <a:cs typeface="Trebuchet MS"/>
              </a:rPr>
              <a:t>support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85" b="1">
                <a:solidFill>
                  <a:srgbClr val="003C70"/>
                </a:solidFill>
                <a:latin typeface="Trebuchet MS"/>
                <a:cs typeface="Trebuchet MS"/>
              </a:rPr>
              <a:t>service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90" b="1">
                <a:solidFill>
                  <a:srgbClr val="003C70"/>
                </a:solidFill>
                <a:latin typeface="Trebuchet MS"/>
                <a:cs typeface="Trebuchet MS"/>
              </a:rPr>
              <a:t>assist </a:t>
            </a:r>
            <a:r>
              <a:rPr dirty="0" sz="3500" spc="13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4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15" b="1">
                <a:solidFill>
                  <a:srgbClr val="003C70"/>
                </a:solidFill>
                <a:latin typeface="Trebuchet MS"/>
                <a:cs typeface="Trebuchet MS"/>
              </a:rPr>
              <a:t>planning,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4" b="1">
                <a:solidFill>
                  <a:srgbClr val="003C70"/>
                </a:solidFill>
                <a:latin typeface="Trebuchet MS"/>
                <a:cs typeface="Trebuchet MS"/>
              </a:rPr>
              <a:t>scheduling,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65" b="1">
                <a:solidFill>
                  <a:srgbClr val="003C70"/>
                </a:solidFill>
                <a:latin typeface="Trebuchet MS"/>
                <a:cs typeface="Trebuchet MS"/>
              </a:rPr>
              <a:t>booking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6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0" b="1">
                <a:solidFill>
                  <a:srgbClr val="003C70"/>
                </a:solidFill>
                <a:latin typeface="Trebuchet MS"/>
                <a:cs typeface="Trebuchet MS"/>
              </a:rPr>
              <a:t>evaluation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9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4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50" b="1">
                <a:solidFill>
                  <a:srgbClr val="003C70"/>
                </a:solidFill>
                <a:latin typeface="Trebuchet MS"/>
                <a:cs typeface="Trebuchet MS"/>
              </a:rPr>
              <a:t>full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85" b="1">
                <a:solidFill>
                  <a:srgbClr val="003C70"/>
                </a:solidFill>
                <a:latin typeface="Trebuchet MS"/>
                <a:cs typeface="Trebuchet MS"/>
              </a:rPr>
              <a:t>range </a:t>
            </a:r>
            <a:r>
              <a:rPr dirty="0" sz="3500" spc="9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30" b="1">
                <a:solidFill>
                  <a:srgbClr val="003C70"/>
                </a:solidFill>
                <a:latin typeface="Trebuchet MS"/>
                <a:cs typeface="Trebuchet MS"/>
              </a:rPr>
              <a:t>arts-</a:t>
            </a:r>
            <a:r>
              <a:rPr dirty="0" sz="3500" spc="150" b="1">
                <a:solidFill>
                  <a:srgbClr val="003C70"/>
                </a:solidFill>
                <a:latin typeface="Trebuchet MS"/>
                <a:cs typeface="Trebuchet MS"/>
              </a:rPr>
              <a:t>related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35" b="1">
                <a:solidFill>
                  <a:srgbClr val="003C70"/>
                </a:solidFill>
                <a:latin typeface="Trebuchet MS"/>
                <a:cs typeface="Trebuchet MS"/>
              </a:rPr>
              <a:t>consultant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60" b="1">
                <a:solidFill>
                  <a:srgbClr val="003C70"/>
                </a:solidFill>
                <a:latin typeface="Trebuchet MS"/>
                <a:cs typeface="Trebuchet MS"/>
              </a:rPr>
              <a:t>services,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0" b="1">
                <a:solidFill>
                  <a:srgbClr val="003C70"/>
                </a:solidFill>
                <a:latin typeface="Trebuchet MS"/>
                <a:cs typeface="Trebuchet MS"/>
              </a:rPr>
              <a:t>including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95" b="1">
                <a:solidFill>
                  <a:srgbClr val="003C70"/>
                </a:solidFill>
                <a:latin typeface="Trebuchet MS"/>
                <a:cs typeface="Trebuchet MS"/>
              </a:rPr>
              <a:t>performances, </a:t>
            </a:r>
            <a:r>
              <a:rPr dirty="0" sz="3500" spc="210" b="1">
                <a:solidFill>
                  <a:srgbClr val="003C70"/>
                </a:solidFill>
                <a:latin typeface="Trebuchet MS"/>
                <a:cs typeface="Trebuchet MS"/>
              </a:rPr>
              <a:t>workshops,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90" b="1">
                <a:solidFill>
                  <a:srgbClr val="003C70"/>
                </a:solidFill>
                <a:latin typeface="Trebuchet MS"/>
                <a:cs typeface="Trebuchet MS"/>
              </a:rPr>
              <a:t>residencies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6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30" b="1">
                <a:solidFill>
                  <a:srgbClr val="003C70"/>
                </a:solidFill>
                <a:latin typeface="Trebuchet MS"/>
                <a:cs typeface="Trebuchet MS"/>
              </a:rPr>
              <a:t>class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75" b="1">
                <a:solidFill>
                  <a:srgbClr val="003C70"/>
                </a:solidFill>
                <a:latin typeface="Trebuchet MS"/>
                <a:cs typeface="Trebuchet MS"/>
              </a:rPr>
              <a:t>field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70" b="1">
                <a:solidFill>
                  <a:srgbClr val="003C70"/>
                </a:solidFill>
                <a:latin typeface="Trebuchet MS"/>
                <a:cs typeface="Trebuchet MS"/>
              </a:rPr>
              <a:t>trips.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b="1">
                <a:solidFill>
                  <a:srgbClr val="003C70"/>
                </a:solidFill>
                <a:latin typeface="Trebuchet MS"/>
                <a:cs typeface="Trebuchet MS"/>
              </a:rPr>
              <a:t>It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15" b="1">
                <a:solidFill>
                  <a:srgbClr val="003C70"/>
                </a:solidFill>
                <a:latin typeface="Trebuchet MS"/>
                <a:cs typeface="Trebuchet MS"/>
              </a:rPr>
              <a:t>provides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500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35" b="1">
                <a:solidFill>
                  <a:srgbClr val="003C70"/>
                </a:solidFill>
                <a:latin typeface="Trebuchet MS"/>
                <a:cs typeface="Trebuchet MS"/>
              </a:rPr>
              <a:t>cost- </a:t>
            </a:r>
            <a:r>
              <a:rPr dirty="0" sz="3500" spc="105" b="1">
                <a:solidFill>
                  <a:srgbClr val="003C70"/>
                </a:solidFill>
                <a:latin typeface="Trebuchet MS"/>
                <a:cs typeface="Trebuchet MS"/>
              </a:rPr>
              <a:t>effective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65" b="1">
                <a:solidFill>
                  <a:srgbClr val="003C70"/>
                </a:solidFill>
                <a:latin typeface="Trebuchet MS"/>
                <a:cs typeface="Trebuchet MS"/>
              </a:rPr>
              <a:t>way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55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4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60" b="1">
                <a:solidFill>
                  <a:srgbClr val="003C70"/>
                </a:solidFill>
                <a:latin typeface="Trebuchet MS"/>
                <a:cs typeface="Trebuchet MS"/>
              </a:rPr>
              <a:t>districts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9" b="1">
                <a:solidFill>
                  <a:srgbClr val="003C70"/>
                </a:solidFill>
                <a:latin typeface="Trebuchet MS"/>
                <a:cs typeface="Trebuchet MS"/>
              </a:rPr>
              <a:t>bring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9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40" b="1">
                <a:solidFill>
                  <a:srgbClr val="003C70"/>
                </a:solidFill>
                <a:latin typeface="Trebuchet MS"/>
                <a:cs typeface="Trebuchet MS"/>
              </a:rPr>
              <a:t>programs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55" b="1">
                <a:solidFill>
                  <a:srgbClr val="003C70"/>
                </a:solidFill>
                <a:latin typeface="Trebuchet MS"/>
                <a:cs typeface="Trebuchet MS"/>
              </a:rPr>
              <a:t>their </a:t>
            </a:r>
            <a:r>
              <a:rPr dirty="0" sz="3500" spc="170" b="1">
                <a:solidFill>
                  <a:srgbClr val="003C70"/>
                </a:solidFill>
                <a:latin typeface="Trebuchet MS"/>
                <a:cs typeface="Trebuchet MS"/>
              </a:rPr>
              <a:t>students.</a:t>
            </a:r>
            <a:endParaRPr sz="3500">
              <a:latin typeface="Trebuchet MS"/>
              <a:cs typeface="Trebuchet MS"/>
            </a:endParaRPr>
          </a:p>
          <a:p>
            <a:pPr marL="2090420" marR="5247005">
              <a:lnSpc>
                <a:spcPct val="115399"/>
              </a:lnSpc>
              <a:spcBef>
                <a:spcPts val="2360"/>
              </a:spcBef>
              <a:tabLst>
                <a:tab pos="5223510" algn="l"/>
              </a:tabLst>
            </a:pPr>
            <a:r>
              <a:rPr dirty="0" sz="2600" spc="80" b="1" i="1">
                <a:solidFill>
                  <a:srgbClr val="003C70"/>
                </a:solidFill>
                <a:latin typeface="Century Gothic"/>
                <a:cs typeface="Century Gothic"/>
              </a:rPr>
              <a:t>Please</a:t>
            </a:r>
            <a:r>
              <a:rPr dirty="0" sz="2600" spc="-12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70" b="1" i="1">
                <a:solidFill>
                  <a:srgbClr val="003C70"/>
                </a:solidFill>
                <a:latin typeface="Century Gothic"/>
                <a:cs typeface="Century Gothic"/>
              </a:rPr>
              <a:t>note: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35" b="1" i="1">
                <a:solidFill>
                  <a:srgbClr val="003C70"/>
                </a:solidFill>
                <a:latin typeface="Century Gothic"/>
                <a:cs typeface="Century Gothic"/>
              </a:rPr>
              <a:t>Your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10" b="1" i="1">
                <a:solidFill>
                  <a:srgbClr val="003C70"/>
                </a:solidFill>
                <a:latin typeface="Century Gothic"/>
                <a:cs typeface="Century Gothic"/>
              </a:rPr>
              <a:t>district/BOCES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85" b="1" i="1">
                <a:solidFill>
                  <a:srgbClr val="003C70"/>
                </a:solidFill>
                <a:latin typeface="Century Gothic"/>
                <a:cs typeface="Century Gothic"/>
              </a:rPr>
              <a:t>region</a:t>
            </a:r>
            <a:r>
              <a:rPr dirty="0" sz="2600" spc="-12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50" b="1" i="1">
                <a:solidFill>
                  <a:srgbClr val="003C70"/>
                </a:solidFill>
                <a:latin typeface="Century Gothic"/>
                <a:cs typeface="Century Gothic"/>
              </a:rPr>
              <a:t>may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35" b="1" i="1">
                <a:solidFill>
                  <a:srgbClr val="003C70"/>
                </a:solidFill>
                <a:latin typeface="Century Gothic"/>
                <a:cs typeface="Century Gothic"/>
              </a:rPr>
              <a:t>use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b="1" i="1">
                <a:solidFill>
                  <a:srgbClr val="003C70"/>
                </a:solidFill>
                <a:latin typeface="Century Gothic"/>
                <a:cs typeface="Century Gothic"/>
              </a:rPr>
              <a:t>a</a:t>
            </a:r>
            <a:r>
              <a:rPr dirty="0" sz="260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30" b="1" i="1">
                <a:solidFill>
                  <a:srgbClr val="003C70"/>
                </a:solidFill>
                <a:latin typeface="Century Gothic"/>
                <a:cs typeface="Century Gothic"/>
              </a:rPr>
              <a:t>different</a:t>
            </a:r>
            <a:r>
              <a:rPr dirty="0" sz="2600" spc="-13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75" b="1" i="1">
                <a:solidFill>
                  <a:srgbClr val="003C70"/>
                </a:solidFill>
                <a:latin typeface="Century Gothic"/>
                <a:cs typeface="Century Gothic"/>
              </a:rPr>
              <a:t>process.</a:t>
            </a:r>
            <a:r>
              <a:rPr dirty="0" sz="2600" b="1" i="1">
                <a:solidFill>
                  <a:srgbClr val="003C70"/>
                </a:solidFill>
                <a:latin typeface="Century Gothic"/>
                <a:cs typeface="Century Gothic"/>
              </a:rPr>
              <a:t>	</a:t>
            </a:r>
            <a:r>
              <a:rPr dirty="0" sz="2600" spc="80" b="1" i="1">
                <a:solidFill>
                  <a:srgbClr val="003C70"/>
                </a:solidFill>
                <a:latin typeface="Century Gothic"/>
                <a:cs typeface="Century Gothic"/>
              </a:rPr>
              <a:t>Please</a:t>
            </a:r>
            <a:r>
              <a:rPr dirty="0" sz="2600" spc="-13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75" b="1" i="1">
                <a:solidFill>
                  <a:srgbClr val="003C70"/>
                </a:solidFill>
                <a:latin typeface="Century Gothic"/>
                <a:cs typeface="Century Gothic"/>
              </a:rPr>
              <a:t>contact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35" b="1" i="1">
                <a:solidFill>
                  <a:srgbClr val="003C70"/>
                </a:solidFill>
                <a:latin typeface="Century Gothic"/>
                <a:cs typeface="Century Gothic"/>
              </a:rPr>
              <a:t>your</a:t>
            </a:r>
            <a:r>
              <a:rPr dirty="0" sz="2600" spc="-114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-10" b="1" i="1">
                <a:solidFill>
                  <a:srgbClr val="003C70"/>
                </a:solidFill>
                <a:latin typeface="Century Gothic"/>
                <a:cs typeface="Century Gothic"/>
              </a:rPr>
              <a:t>local </a:t>
            </a:r>
            <a:r>
              <a:rPr dirty="0" sz="2600" spc="50" b="1" i="1">
                <a:solidFill>
                  <a:srgbClr val="003C70"/>
                </a:solidFill>
                <a:latin typeface="Century Gothic"/>
                <a:cs typeface="Century Gothic"/>
              </a:rPr>
              <a:t>BOCES</a:t>
            </a:r>
            <a:r>
              <a:rPr dirty="0" sz="2600" spc="-125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50" b="1" i="1">
                <a:solidFill>
                  <a:srgbClr val="003C70"/>
                </a:solidFill>
                <a:latin typeface="Century Gothic"/>
                <a:cs typeface="Century Gothic"/>
              </a:rPr>
              <a:t>for</a:t>
            </a:r>
            <a:r>
              <a:rPr dirty="0" sz="2600" spc="-12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14" b="1" i="1">
                <a:solidFill>
                  <a:srgbClr val="003C70"/>
                </a:solidFill>
                <a:latin typeface="Century Gothic"/>
                <a:cs typeface="Century Gothic"/>
              </a:rPr>
              <a:t>more</a:t>
            </a:r>
            <a:r>
              <a:rPr dirty="0" sz="2600" spc="-120" b="1" i="1">
                <a:solidFill>
                  <a:srgbClr val="003C70"/>
                </a:solidFill>
                <a:latin typeface="Century Gothic"/>
                <a:cs typeface="Century Gothic"/>
              </a:rPr>
              <a:t> </a:t>
            </a:r>
            <a:r>
              <a:rPr dirty="0" sz="2600" spc="125" b="1" i="1">
                <a:solidFill>
                  <a:srgbClr val="003C70"/>
                </a:solidFill>
                <a:latin typeface="Century Gothic"/>
                <a:cs typeface="Century Gothic"/>
              </a:rPr>
              <a:t>information:</a:t>
            </a:r>
            <a:endParaRPr sz="2600">
              <a:latin typeface="Century Gothic"/>
              <a:cs typeface="Century Gothic"/>
            </a:endParaRPr>
          </a:p>
          <a:p>
            <a:pPr marL="2090420" marR="6554470">
              <a:lnSpc>
                <a:spcPct val="115399"/>
              </a:lnSpc>
            </a:pPr>
            <a:r>
              <a:rPr dirty="0" sz="2600" spc="180" b="1">
                <a:solidFill>
                  <a:srgbClr val="003C70"/>
                </a:solidFill>
                <a:latin typeface="Trebuchet MS"/>
                <a:cs typeface="Trebuchet MS"/>
              </a:rPr>
              <a:t>BOCES</a:t>
            </a:r>
            <a:r>
              <a:rPr dirty="0" sz="2600" spc="-12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600" spc="150" b="1">
                <a:solidFill>
                  <a:srgbClr val="003C70"/>
                </a:solidFill>
                <a:latin typeface="Trebuchet MS"/>
                <a:cs typeface="Trebuchet MS"/>
              </a:rPr>
              <a:t>https://</a:t>
            </a:r>
            <a:r>
              <a:rPr dirty="0" sz="2600" spc="150" b="1">
                <a:solidFill>
                  <a:srgbClr val="003C70"/>
                </a:solidFill>
                <a:latin typeface="Trebuchet MS"/>
                <a:cs typeface="Trebuchet MS"/>
                <a:hlinkClick r:id="rId2"/>
              </a:rPr>
              <a:t>www.boces.org/contact-</a:t>
            </a:r>
            <a:r>
              <a:rPr dirty="0" sz="2600" spc="434" b="1">
                <a:solidFill>
                  <a:srgbClr val="003C70"/>
                </a:solidFill>
                <a:latin typeface="Trebuchet MS"/>
                <a:cs typeface="Trebuchet MS"/>
                <a:hlinkClick r:id="rId2"/>
              </a:rPr>
              <a:t>a-</a:t>
            </a:r>
            <a:r>
              <a:rPr dirty="0" sz="2600" spc="43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2600" spc="125" b="1">
                <a:solidFill>
                  <a:srgbClr val="003C70"/>
                </a:solidFill>
                <a:latin typeface="Trebuchet MS"/>
                <a:cs typeface="Trebuchet MS"/>
              </a:rPr>
              <a:t>boces22/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920166" y="7005965"/>
            <a:ext cx="479425" cy="479425"/>
            <a:chOff x="920166" y="7005965"/>
            <a:chExt cx="479425" cy="479425"/>
          </a:xfrm>
        </p:grpSpPr>
        <p:sp>
          <p:nvSpPr>
            <p:cNvPr id="5" name="object 5" descr=""/>
            <p:cNvSpPr/>
            <p:nvPr/>
          </p:nvSpPr>
          <p:spPr>
            <a:xfrm>
              <a:off x="920166" y="7040195"/>
              <a:ext cx="479425" cy="137160"/>
            </a:xfrm>
            <a:custGeom>
              <a:avLst/>
              <a:gdLst/>
              <a:ahLst/>
              <a:cxnLst/>
              <a:rect l="l" t="t" r="r" b="b"/>
              <a:pathLst>
                <a:path w="479425" h="137159">
                  <a:moveTo>
                    <a:pt x="0" y="0"/>
                  </a:moveTo>
                  <a:lnTo>
                    <a:pt x="479222" y="0"/>
                  </a:lnTo>
                </a:path>
                <a:path w="479425" h="137159">
                  <a:moveTo>
                    <a:pt x="0" y="68460"/>
                  </a:moveTo>
                  <a:lnTo>
                    <a:pt x="68460" y="68460"/>
                  </a:lnTo>
                </a:path>
                <a:path w="479425" h="137159">
                  <a:moveTo>
                    <a:pt x="410762" y="68460"/>
                  </a:moveTo>
                  <a:lnTo>
                    <a:pt x="479222" y="68460"/>
                  </a:lnTo>
                </a:path>
                <a:path w="479425" h="137159">
                  <a:moveTo>
                    <a:pt x="0" y="136920"/>
                  </a:moveTo>
                  <a:lnTo>
                    <a:pt x="68460" y="13692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57087" y="7142886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40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20166" y="7177116"/>
              <a:ext cx="479425" cy="68580"/>
            </a:xfrm>
            <a:custGeom>
              <a:avLst/>
              <a:gdLst/>
              <a:ahLst/>
              <a:cxnLst/>
              <a:rect l="l" t="t" r="r" b="b"/>
              <a:pathLst>
                <a:path w="479425" h="68579">
                  <a:moveTo>
                    <a:pt x="410762" y="0"/>
                  </a:moveTo>
                  <a:lnTo>
                    <a:pt x="479222" y="0"/>
                  </a:lnTo>
                </a:path>
                <a:path w="479425" h="68579">
                  <a:moveTo>
                    <a:pt x="0" y="68460"/>
                  </a:moveTo>
                  <a:lnTo>
                    <a:pt x="68460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57087" y="7211346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40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20166" y="7245576"/>
              <a:ext cx="479425" cy="68580"/>
            </a:xfrm>
            <a:custGeom>
              <a:avLst/>
              <a:gdLst/>
              <a:ahLst/>
              <a:cxnLst/>
              <a:rect l="l" t="t" r="r" b="b"/>
              <a:pathLst>
                <a:path w="479425" h="68579">
                  <a:moveTo>
                    <a:pt x="410762" y="0"/>
                  </a:moveTo>
                  <a:lnTo>
                    <a:pt x="479222" y="0"/>
                  </a:lnTo>
                </a:path>
                <a:path w="479425" h="68579">
                  <a:moveTo>
                    <a:pt x="0" y="68460"/>
                  </a:moveTo>
                  <a:lnTo>
                    <a:pt x="68460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57087" y="7279806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40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20166" y="7314037"/>
              <a:ext cx="479425" cy="137160"/>
            </a:xfrm>
            <a:custGeom>
              <a:avLst/>
              <a:gdLst/>
              <a:ahLst/>
              <a:cxnLst/>
              <a:rect l="l" t="t" r="r" b="b"/>
              <a:pathLst>
                <a:path w="479425" h="137159">
                  <a:moveTo>
                    <a:pt x="410762" y="0"/>
                  </a:moveTo>
                  <a:lnTo>
                    <a:pt x="479222" y="0"/>
                  </a:lnTo>
                </a:path>
                <a:path w="479425" h="137159">
                  <a:moveTo>
                    <a:pt x="0" y="68460"/>
                  </a:moveTo>
                  <a:lnTo>
                    <a:pt x="68460" y="68460"/>
                  </a:lnTo>
                </a:path>
                <a:path w="479425" h="137159">
                  <a:moveTo>
                    <a:pt x="410762" y="68460"/>
                  </a:moveTo>
                  <a:lnTo>
                    <a:pt x="479222" y="68460"/>
                  </a:lnTo>
                </a:path>
                <a:path w="479425" h="137159">
                  <a:moveTo>
                    <a:pt x="0" y="136920"/>
                  </a:moveTo>
                  <a:lnTo>
                    <a:pt x="479222" y="13692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2426294" y="7005965"/>
            <a:ext cx="479425" cy="479425"/>
            <a:chOff x="2426294" y="7005965"/>
            <a:chExt cx="479425" cy="479425"/>
          </a:xfrm>
        </p:grpSpPr>
        <p:sp>
          <p:nvSpPr>
            <p:cNvPr id="13" name="object 13" descr=""/>
            <p:cNvSpPr/>
            <p:nvPr/>
          </p:nvSpPr>
          <p:spPr>
            <a:xfrm>
              <a:off x="2426294" y="7040195"/>
              <a:ext cx="479425" cy="137160"/>
            </a:xfrm>
            <a:custGeom>
              <a:avLst/>
              <a:gdLst/>
              <a:ahLst/>
              <a:cxnLst/>
              <a:rect l="l" t="t" r="r" b="b"/>
              <a:pathLst>
                <a:path w="479425" h="137159">
                  <a:moveTo>
                    <a:pt x="0" y="0"/>
                  </a:moveTo>
                  <a:lnTo>
                    <a:pt x="479222" y="0"/>
                  </a:lnTo>
                </a:path>
                <a:path w="479425" h="137159">
                  <a:moveTo>
                    <a:pt x="0" y="68460"/>
                  </a:moveTo>
                  <a:lnTo>
                    <a:pt x="68460" y="68460"/>
                  </a:lnTo>
                </a:path>
                <a:path w="479425" h="137159">
                  <a:moveTo>
                    <a:pt x="410762" y="68460"/>
                  </a:moveTo>
                  <a:lnTo>
                    <a:pt x="479222" y="68460"/>
                  </a:lnTo>
                </a:path>
                <a:path w="479425" h="137159">
                  <a:moveTo>
                    <a:pt x="0" y="136920"/>
                  </a:moveTo>
                  <a:lnTo>
                    <a:pt x="68460" y="13692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2563215" y="7142886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39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426294" y="7177116"/>
              <a:ext cx="479425" cy="68580"/>
            </a:xfrm>
            <a:custGeom>
              <a:avLst/>
              <a:gdLst/>
              <a:ahLst/>
              <a:cxnLst/>
              <a:rect l="l" t="t" r="r" b="b"/>
              <a:pathLst>
                <a:path w="479425" h="68579">
                  <a:moveTo>
                    <a:pt x="410762" y="0"/>
                  </a:moveTo>
                  <a:lnTo>
                    <a:pt x="479222" y="0"/>
                  </a:lnTo>
                </a:path>
                <a:path w="479425" h="68579">
                  <a:moveTo>
                    <a:pt x="0" y="68460"/>
                  </a:moveTo>
                  <a:lnTo>
                    <a:pt x="68460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563215" y="7211346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39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426294" y="7245576"/>
              <a:ext cx="479425" cy="68580"/>
            </a:xfrm>
            <a:custGeom>
              <a:avLst/>
              <a:gdLst/>
              <a:ahLst/>
              <a:cxnLst/>
              <a:rect l="l" t="t" r="r" b="b"/>
              <a:pathLst>
                <a:path w="479425" h="68579">
                  <a:moveTo>
                    <a:pt x="410762" y="0"/>
                  </a:moveTo>
                  <a:lnTo>
                    <a:pt x="479222" y="0"/>
                  </a:lnTo>
                </a:path>
                <a:path w="479425" h="68579">
                  <a:moveTo>
                    <a:pt x="0" y="68460"/>
                  </a:moveTo>
                  <a:lnTo>
                    <a:pt x="68460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563215" y="7279806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39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426294" y="7314037"/>
              <a:ext cx="479425" cy="137160"/>
            </a:xfrm>
            <a:custGeom>
              <a:avLst/>
              <a:gdLst/>
              <a:ahLst/>
              <a:cxnLst/>
              <a:rect l="l" t="t" r="r" b="b"/>
              <a:pathLst>
                <a:path w="479425" h="137159">
                  <a:moveTo>
                    <a:pt x="410762" y="0"/>
                  </a:moveTo>
                  <a:lnTo>
                    <a:pt x="479222" y="0"/>
                  </a:lnTo>
                </a:path>
                <a:path w="479425" h="137159">
                  <a:moveTo>
                    <a:pt x="0" y="68460"/>
                  </a:moveTo>
                  <a:lnTo>
                    <a:pt x="68460" y="68460"/>
                  </a:lnTo>
                </a:path>
                <a:path w="479425" h="137159">
                  <a:moveTo>
                    <a:pt x="410762" y="68460"/>
                  </a:moveTo>
                  <a:lnTo>
                    <a:pt x="479222" y="68460"/>
                  </a:lnTo>
                </a:path>
                <a:path w="479425" h="137159">
                  <a:moveTo>
                    <a:pt x="0" y="136920"/>
                  </a:moveTo>
                  <a:lnTo>
                    <a:pt x="479222" y="13692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/>
          <p:nvPr/>
        </p:nvSpPr>
        <p:spPr>
          <a:xfrm>
            <a:off x="920166" y="7587877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80" h="68579">
                <a:moveTo>
                  <a:pt x="0" y="0"/>
                </a:moveTo>
                <a:lnTo>
                  <a:pt x="68460" y="0"/>
                </a:lnTo>
              </a:path>
              <a:path w="68580" h="68579">
                <a:moveTo>
                  <a:pt x="0" y="68460"/>
                </a:moveTo>
                <a:lnTo>
                  <a:pt x="68460" y="68460"/>
                </a:lnTo>
              </a:path>
            </a:pathLst>
          </a:custGeom>
          <a:ln w="684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2837056" y="7656338"/>
            <a:ext cx="68580" cy="0"/>
          </a:xfrm>
          <a:custGeom>
            <a:avLst/>
            <a:gdLst/>
            <a:ahLst/>
            <a:cxnLst/>
            <a:rect l="l" t="t" r="r" b="b"/>
            <a:pathLst>
              <a:path w="68580" h="0">
                <a:moveTo>
                  <a:pt x="0" y="0"/>
                </a:moveTo>
                <a:lnTo>
                  <a:pt x="68460" y="0"/>
                </a:lnTo>
              </a:path>
            </a:pathLst>
          </a:custGeom>
          <a:ln w="684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20165" y="7690573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137159" h="137159">
                <a:moveTo>
                  <a:pt x="136918" y="0"/>
                </a:moveTo>
                <a:lnTo>
                  <a:pt x="0" y="0"/>
                </a:lnTo>
                <a:lnTo>
                  <a:pt x="0" y="68465"/>
                </a:lnTo>
                <a:lnTo>
                  <a:pt x="0" y="136918"/>
                </a:lnTo>
                <a:lnTo>
                  <a:pt x="136918" y="136918"/>
                </a:lnTo>
                <a:lnTo>
                  <a:pt x="136918" y="68465"/>
                </a:lnTo>
                <a:lnTo>
                  <a:pt x="1369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 descr=""/>
          <p:cNvGrpSpPr/>
          <p:nvPr/>
        </p:nvGrpSpPr>
        <p:grpSpPr>
          <a:xfrm>
            <a:off x="920166" y="7005965"/>
            <a:ext cx="1985645" cy="1985645"/>
            <a:chOff x="920166" y="7005965"/>
            <a:chExt cx="1985645" cy="1985645"/>
          </a:xfrm>
        </p:grpSpPr>
        <p:sp>
          <p:nvSpPr>
            <p:cNvPr id="24" name="object 24" descr=""/>
            <p:cNvSpPr/>
            <p:nvPr/>
          </p:nvSpPr>
          <p:spPr>
            <a:xfrm>
              <a:off x="920166" y="7040195"/>
              <a:ext cx="1985645" cy="1095375"/>
            </a:xfrm>
            <a:custGeom>
              <a:avLst/>
              <a:gdLst/>
              <a:ahLst/>
              <a:cxnLst/>
              <a:rect l="l" t="t" r="r" b="b"/>
              <a:pathLst>
                <a:path w="1985645" h="1095375">
                  <a:moveTo>
                    <a:pt x="616143" y="0"/>
                  </a:moveTo>
                  <a:lnTo>
                    <a:pt x="684603" y="0"/>
                  </a:lnTo>
                </a:path>
                <a:path w="1985645" h="1095375">
                  <a:moveTo>
                    <a:pt x="753063" y="0"/>
                  </a:moveTo>
                  <a:lnTo>
                    <a:pt x="821524" y="0"/>
                  </a:lnTo>
                </a:path>
                <a:path w="1985645" h="1095375">
                  <a:moveTo>
                    <a:pt x="958445" y="0"/>
                  </a:moveTo>
                  <a:lnTo>
                    <a:pt x="1026905" y="0"/>
                  </a:lnTo>
                </a:path>
                <a:path w="1985645" h="1095375">
                  <a:moveTo>
                    <a:pt x="1095365" y="0"/>
                  </a:moveTo>
                  <a:lnTo>
                    <a:pt x="1163826" y="0"/>
                  </a:lnTo>
                </a:path>
                <a:path w="1985645" h="1095375">
                  <a:moveTo>
                    <a:pt x="1232286" y="0"/>
                  </a:moveTo>
                  <a:lnTo>
                    <a:pt x="1437667" y="0"/>
                  </a:lnTo>
                </a:path>
                <a:path w="1985645" h="1095375">
                  <a:moveTo>
                    <a:pt x="616143" y="68460"/>
                  </a:moveTo>
                  <a:lnTo>
                    <a:pt x="684603" y="68460"/>
                  </a:lnTo>
                </a:path>
                <a:path w="1985645" h="1095375">
                  <a:moveTo>
                    <a:pt x="753063" y="68460"/>
                  </a:moveTo>
                  <a:lnTo>
                    <a:pt x="958445" y="68460"/>
                  </a:lnTo>
                </a:path>
                <a:path w="1985645" h="1095375">
                  <a:moveTo>
                    <a:pt x="1026905" y="68460"/>
                  </a:moveTo>
                  <a:lnTo>
                    <a:pt x="1300746" y="68460"/>
                  </a:lnTo>
                </a:path>
                <a:path w="1985645" h="1095375">
                  <a:moveTo>
                    <a:pt x="1369207" y="68460"/>
                  </a:moveTo>
                  <a:lnTo>
                    <a:pt x="1437667" y="68460"/>
                  </a:lnTo>
                </a:path>
                <a:path w="1985645" h="1095375">
                  <a:moveTo>
                    <a:pt x="547682" y="136920"/>
                  </a:moveTo>
                  <a:lnTo>
                    <a:pt x="753063" y="136920"/>
                  </a:lnTo>
                </a:path>
                <a:path w="1985645" h="1095375">
                  <a:moveTo>
                    <a:pt x="821524" y="136920"/>
                  </a:moveTo>
                  <a:lnTo>
                    <a:pt x="889984" y="136920"/>
                  </a:lnTo>
                </a:path>
                <a:path w="1985645" h="1095375">
                  <a:moveTo>
                    <a:pt x="958445" y="136920"/>
                  </a:moveTo>
                  <a:lnTo>
                    <a:pt x="1163826" y="136920"/>
                  </a:lnTo>
                </a:path>
                <a:path w="1985645" h="1095375">
                  <a:moveTo>
                    <a:pt x="1300746" y="136920"/>
                  </a:moveTo>
                  <a:lnTo>
                    <a:pt x="1437667" y="136920"/>
                  </a:lnTo>
                </a:path>
                <a:path w="1985645" h="1095375">
                  <a:moveTo>
                    <a:pt x="547682" y="205381"/>
                  </a:moveTo>
                  <a:lnTo>
                    <a:pt x="616143" y="205381"/>
                  </a:lnTo>
                </a:path>
                <a:path w="1985645" h="1095375">
                  <a:moveTo>
                    <a:pt x="684603" y="205381"/>
                  </a:moveTo>
                  <a:lnTo>
                    <a:pt x="753063" y="205381"/>
                  </a:lnTo>
                </a:path>
                <a:path w="1985645" h="1095375">
                  <a:moveTo>
                    <a:pt x="821524" y="205381"/>
                  </a:moveTo>
                  <a:lnTo>
                    <a:pt x="958445" y="205381"/>
                  </a:lnTo>
                </a:path>
                <a:path w="1985645" h="1095375">
                  <a:moveTo>
                    <a:pt x="1026905" y="205381"/>
                  </a:moveTo>
                  <a:lnTo>
                    <a:pt x="1095365" y="205381"/>
                  </a:lnTo>
                </a:path>
                <a:path w="1985645" h="1095375">
                  <a:moveTo>
                    <a:pt x="1163826" y="205381"/>
                  </a:moveTo>
                  <a:lnTo>
                    <a:pt x="1232286" y="205381"/>
                  </a:lnTo>
                </a:path>
                <a:path w="1985645" h="1095375">
                  <a:moveTo>
                    <a:pt x="1300746" y="205381"/>
                  </a:moveTo>
                  <a:lnTo>
                    <a:pt x="1369207" y="205381"/>
                  </a:lnTo>
                </a:path>
                <a:path w="1985645" h="1095375">
                  <a:moveTo>
                    <a:pt x="547682" y="273841"/>
                  </a:moveTo>
                  <a:lnTo>
                    <a:pt x="821524" y="273841"/>
                  </a:lnTo>
                </a:path>
                <a:path w="1985645" h="1095375">
                  <a:moveTo>
                    <a:pt x="889984" y="273841"/>
                  </a:moveTo>
                  <a:lnTo>
                    <a:pt x="958445" y="273841"/>
                  </a:lnTo>
                </a:path>
                <a:path w="1985645" h="1095375">
                  <a:moveTo>
                    <a:pt x="1095365" y="273841"/>
                  </a:moveTo>
                  <a:lnTo>
                    <a:pt x="1369207" y="273841"/>
                  </a:lnTo>
                </a:path>
                <a:path w="1985645" h="1095375">
                  <a:moveTo>
                    <a:pt x="547682" y="342301"/>
                  </a:moveTo>
                  <a:lnTo>
                    <a:pt x="616143" y="342301"/>
                  </a:lnTo>
                </a:path>
                <a:path w="1985645" h="1095375">
                  <a:moveTo>
                    <a:pt x="889984" y="342301"/>
                  </a:moveTo>
                  <a:lnTo>
                    <a:pt x="1232286" y="342301"/>
                  </a:lnTo>
                </a:path>
                <a:path w="1985645" h="1095375">
                  <a:moveTo>
                    <a:pt x="1369207" y="342301"/>
                  </a:moveTo>
                  <a:lnTo>
                    <a:pt x="1437667" y="342301"/>
                  </a:lnTo>
                </a:path>
                <a:path w="1985645" h="1095375">
                  <a:moveTo>
                    <a:pt x="547682" y="410762"/>
                  </a:moveTo>
                  <a:lnTo>
                    <a:pt x="616143" y="410762"/>
                  </a:lnTo>
                </a:path>
                <a:path w="1985645" h="1095375">
                  <a:moveTo>
                    <a:pt x="684603" y="410762"/>
                  </a:moveTo>
                  <a:lnTo>
                    <a:pt x="753063" y="410762"/>
                  </a:lnTo>
                </a:path>
                <a:path w="1985645" h="1095375">
                  <a:moveTo>
                    <a:pt x="821524" y="410762"/>
                  </a:moveTo>
                  <a:lnTo>
                    <a:pt x="889984" y="410762"/>
                  </a:lnTo>
                </a:path>
                <a:path w="1985645" h="1095375">
                  <a:moveTo>
                    <a:pt x="958445" y="410762"/>
                  </a:moveTo>
                  <a:lnTo>
                    <a:pt x="1026905" y="410762"/>
                  </a:lnTo>
                </a:path>
                <a:path w="1985645" h="1095375">
                  <a:moveTo>
                    <a:pt x="1095365" y="410762"/>
                  </a:moveTo>
                  <a:lnTo>
                    <a:pt x="1163826" y="410762"/>
                  </a:lnTo>
                </a:path>
                <a:path w="1985645" h="1095375">
                  <a:moveTo>
                    <a:pt x="1232286" y="410762"/>
                  </a:moveTo>
                  <a:lnTo>
                    <a:pt x="1300746" y="410762"/>
                  </a:lnTo>
                </a:path>
                <a:path w="1985645" h="1095375">
                  <a:moveTo>
                    <a:pt x="1369207" y="410762"/>
                  </a:moveTo>
                  <a:lnTo>
                    <a:pt x="1437667" y="410762"/>
                  </a:lnTo>
                </a:path>
                <a:path w="1985645" h="1095375">
                  <a:moveTo>
                    <a:pt x="547682" y="479222"/>
                  </a:moveTo>
                  <a:lnTo>
                    <a:pt x="753063" y="479222"/>
                  </a:lnTo>
                </a:path>
                <a:path w="1985645" h="1095375">
                  <a:moveTo>
                    <a:pt x="958445" y="479222"/>
                  </a:moveTo>
                  <a:lnTo>
                    <a:pt x="1026905" y="479222"/>
                  </a:lnTo>
                </a:path>
                <a:path w="1985645" h="1095375">
                  <a:moveTo>
                    <a:pt x="1300746" y="479222"/>
                  </a:moveTo>
                  <a:lnTo>
                    <a:pt x="1437667" y="479222"/>
                  </a:lnTo>
                </a:path>
                <a:path w="1985645" h="1095375">
                  <a:moveTo>
                    <a:pt x="136920" y="547682"/>
                  </a:moveTo>
                  <a:lnTo>
                    <a:pt x="479222" y="547682"/>
                  </a:lnTo>
                </a:path>
                <a:path w="1985645" h="1095375">
                  <a:moveTo>
                    <a:pt x="616143" y="547682"/>
                  </a:moveTo>
                  <a:lnTo>
                    <a:pt x="889984" y="547682"/>
                  </a:lnTo>
                </a:path>
                <a:path w="1985645" h="1095375">
                  <a:moveTo>
                    <a:pt x="1026905" y="547682"/>
                  </a:moveTo>
                  <a:lnTo>
                    <a:pt x="1095365" y="547682"/>
                  </a:lnTo>
                </a:path>
                <a:path w="1985645" h="1095375">
                  <a:moveTo>
                    <a:pt x="1163826" y="547682"/>
                  </a:moveTo>
                  <a:lnTo>
                    <a:pt x="1232286" y="547682"/>
                  </a:lnTo>
                </a:path>
                <a:path w="1985645" h="1095375">
                  <a:moveTo>
                    <a:pt x="1506127" y="547682"/>
                  </a:moveTo>
                  <a:lnTo>
                    <a:pt x="1848429" y="547682"/>
                  </a:lnTo>
                </a:path>
                <a:path w="1985645" h="1095375">
                  <a:moveTo>
                    <a:pt x="205381" y="616143"/>
                  </a:moveTo>
                  <a:lnTo>
                    <a:pt x="410762" y="616143"/>
                  </a:lnTo>
                </a:path>
                <a:path w="1985645" h="1095375">
                  <a:moveTo>
                    <a:pt x="479222" y="616143"/>
                  </a:moveTo>
                  <a:lnTo>
                    <a:pt x="684603" y="616143"/>
                  </a:lnTo>
                </a:path>
                <a:path w="1985645" h="1095375">
                  <a:moveTo>
                    <a:pt x="753063" y="616143"/>
                  </a:moveTo>
                  <a:lnTo>
                    <a:pt x="821524" y="616143"/>
                  </a:lnTo>
                </a:path>
                <a:path w="1985645" h="1095375">
                  <a:moveTo>
                    <a:pt x="889984" y="616143"/>
                  </a:moveTo>
                  <a:lnTo>
                    <a:pt x="958445" y="616143"/>
                  </a:lnTo>
                </a:path>
                <a:path w="1985645" h="1095375">
                  <a:moveTo>
                    <a:pt x="1095365" y="616143"/>
                  </a:moveTo>
                  <a:lnTo>
                    <a:pt x="1711509" y="616143"/>
                  </a:lnTo>
                </a:path>
                <a:path w="1985645" h="1095375">
                  <a:moveTo>
                    <a:pt x="342301" y="684603"/>
                  </a:moveTo>
                  <a:lnTo>
                    <a:pt x="684603" y="684603"/>
                  </a:lnTo>
                </a:path>
                <a:path w="1985645" h="1095375">
                  <a:moveTo>
                    <a:pt x="821524" y="684603"/>
                  </a:moveTo>
                  <a:lnTo>
                    <a:pt x="1232286" y="684603"/>
                  </a:lnTo>
                </a:path>
                <a:path w="1985645" h="1095375">
                  <a:moveTo>
                    <a:pt x="1437667" y="684603"/>
                  </a:moveTo>
                  <a:lnTo>
                    <a:pt x="1506127" y="684603"/>
                  </a:lnTo>
                </a:path>
                <a:path w="1985645" h="1095375">
                  <a:moveTo>
                    <a:pt x="205381" y="753063"/>
                  </a:moveTo>
                  <a:lnTo>
                    <a:pt x="273841" y="753063"/>
                  </a:lnTo>
                </a:path>
                <a:path w="1985645" h="1095375">
                  <a:moveTo>
                    <a:pt x="342301" y="753063"/>
                  </a:moveTo>
                  <a:lnTo>
                    <a:pt x="410762" y="753063"/>
                  </a:lnTo>
                </a:path>
                <a:path w="1985645" h="1095375">
                  <a:moveTo>
                    <a:pt x="479222" y="753063"/>
                  </a:moveTo>
                  <a:lnTo>
                    <a:pt x="547682" y="753063"/>
                  </a:lnTo>
                </a:path>
                <a:path w="1985645" h="1095375">
                  <a:moveTo>
                    <a:pt x="616143" y="753063"/>
                  </a:moveTo>
                  <a:lnTo>
                    <a:pt x="684603" y="753063"/>
                  </a:lnTo>
                </a:path>
                <a:path w="1985645" h="1095375">
                  <a:moveTo>
                    <a:pt x="889984" y="753063"/>
                  </a:moveTo>
                  <a:lnTo>
                    <a:pt x="958445" y="753063"/>
                  </a:lnTo>
                </a:path>
                <a:path w="1985645" h="1095375">
                  <a:moveTo>
                    <a:pt x="1095365" y="753063"/>
                  </a:moveTo>
                  <a:lnTo>
                    <a:pt x="1163826" y="753063"/>
                  </a:lnTo>
                </a:path>
                <a:path w="1985645" h="1095375">
                  <a:moveTo>
                    <a:pt x="1232286" y="753063"/>
                  </a:moveTo>
                  <a:lnTo>
                    <a:pt x="1369207" y="753063"/>
                  </a:lnTo>
                </a:path>
                <a:path w="1985645" h="1095375">
                  <a:moveTo>
                    <a:pt x="1437667" y="753063"/>
                  </a:moveTo>
                  <a:lnTo>
                    <a:pt x="1643048" y="753063"/>
                  </a:lnTo>
                </a:path>
                <a:path w="1985645" h="1095375">
                  <a:moveTo>
                    <a:pt x="1711509" y="753063"/>
                  </a:moveTo>
                  <a:lnTo>
                    <a:pt x="1779969" y="753063"/>
                  </a:lnTo>
                </a:path>
                <a:path w="1985645" h="1095375">
                  <a:moveTo>
                    <a:pt x="1848429" y="753063"/>
                  </a:moveTo>
                  <a:lnTo>
                    <a:pt x="1916890" y="753063"/>
                  </a:lnTo>
                </a:path>
                <a:path w="1985645" h="1095375">
                  <a:moveTo>
                    <a:pt x="0" y="821524"/>
                  </a:moveTo>
                  <a:lnTo>
                    <a:pt x="68460" y="821524"/>
                  </a:lnTo>
                </a:path>
                <a:path w="1985645" h="1095375">
                  <a:moveTo>
                    <a:pt x="205381" y="821524"/>
                  </a:moveTo>
                  <a:lnTo>
                    <a:pt x="342301" y="821524"/>
                  </a:lnTo>
                </a:path>
                <a:path w="1985645" h="1095375">
                  <a:moveTo>
                    <a:pt x="410762" y="821524"/>
                  </a:moveTo>
                  <a:lnTo>
                    <a:pt x="479222" y="821524"/>
                  </a:lnTo>
                </a:path>
                <a:path w="1985645" h="1095375">
                  <a:moveTo>
                    <a:pt x="958445" y="821524"/>
                  </a:moveTo>
                  <a:lnTo>
                    <a:pt x="1026905" y="821524"/>
                  </a:lnTo>
                </a:path>
                <a:path w="1985645" h="1095375">
                  <a:moveTo>
                    <a:pt x="1163826" y="821524"/>
                  </a:moveTo>
                  <a:lnTo>
                    <a:pt x="1232286" y="821524"/>
                  </a:lnTo>
                </a:path>
                <a:path w="1985645" h="1095375">
                  <a:moveTo>
                    <a:pt x="1369207" y="821524"/>
                  </a:moveTo>
                  <a:lnTo>
                    <a:pt x="1437667" y="821524"/>
                  </a:lnTo>
                </a:path>
                <a:path w="1985645" h="1095375">
                  <a:moveTo>
                    <a:pt x="1711509" y="821524"/>
                  </a:moveTo>
                  <a:lnTo>
                    <a:pt x="1848429" y="821524"/>
                  </a:lnTo>
                </a:path>
                <a:path w="1985645" h="1095375">
                  <a:moveTo>
                    <a:pt x="0" y="889984"/>
                  </a:moveTo>
                  <a:lnTo>
                    <a:pt x="68460" y="889984"/>
                  </a:lnTo>
                </a:path>
                <a:path w="1985645" h="1095375">
                  <a:moveTo>
                    <a:pt x="136920" y="889984"/>
                  </a:moveTo>
                  <a:lnTo>
                    <a:pt x="410762" y="889984"/>
                  </a:lnTo>
                </a:path>
                <a:path w="1985645" h="1095375">
                  <a:moveTo>
                    <a:pt x="479222" y="889984"/>
                  </a:moveTo>
                  <a:lnTo>
                    <a:pt x="616143" y="889984"/>
                  </a:lnTo>
                </a:path>
                <a:path w="1985645" h="1095375">
                  <a:moveTo>
                    <a:pt x="684603" y="889984"/>
                  </a:moveTo>
                  <a:lnTo>
                    <a:pt x="821524" y="889984"/>
                  </a:lnTo>
                </a:path>
                <a:path w="1985645" h="1095375">
                  <a:moveTo>
                    <a:pt x="1095365" y="889984"/>
                  </a:moveTo>
                  <a:lnTo>
                    <a:pt x="1163826" y="889984"/>
                  </a:lnTo>
                </a:path>
                <a:path w="1985645" h="1095375">
                  <a:moveTo>
                    <a:pt x="1300746" y="889984"/>
                  </a:moveTo>
                  <a:lnTo>
                    <a:pt x="1574588" y="889984"/>
                  </a:lnTo>
                </a:path>
                <a:path w="1985645" h="1095375">
                  <a:moveTo>
                    <a:pt x="1643048" y="889984"/>
                  </a:moveTo>
                  <a:lnTo>
                    <a:pt x="1711509" y="889984"/>
                  </a:lnTo>
                </a:path>
                <a:path w="1985645" h="1095375">
                  <a:moveTo>
                    <a:pt x="1916890" y="889984"/>
                  </a:moveTo>
                  <a:lnTo>
                    <a:pt x="1985350" y="889984"/>
                  </a:lnTo>
                </a:path>
                <a:path w="1985645" h="1095375">
                  <a:moveTo>
                    <a:pt x="68460" y="958445"/>
                  </a:moveTo>
                  <a:lnTo>
                    <a:pt x="136920" y="958445"/>
                  </a:lnTo>
                </a:path>
                <a:path w="1985645" h="1095375">
                  <a:moveTo>
                    <a:pt x="410762" y="958445"/>
                  </a:moveTo>
                  <a:lnTo>
                    <a:pt x="753063" y="958445"/>
                  </a:lnTo>
                </a:path>
                <a:path w="1985645" h="1095375">
                  <a:moveTo>
                    <a:pt x="1026905" y="958445"/>
                  </a:moveTo>
                  <a:lnTo>
                    <a:pt x="1095365" y="958445"/>
                  </a:lnTo>
                </a:path>
                <a:path w="1985645" h="1095375">
                  <a:moveTo>
                    <a:pt x="1369207" y="958445"/>
                  </a:moveTo>
                  <a:lnTo>
                    <a:pt x="1437667" y="958445"/>
                  </a:lnTo>
                </a:path>
                <a:path w="1985645" h="1095375">
                  <a:moveTo>
                    <a:pt x="1506127" y="958445"/>
                  </a:moveTo>
                  <a:lnTo>
                    <a:pt x="1643048" y="958445"/>
                  </a:lnTo>
                </a:path>
                <a:path w="1985645" h="1095375">
                  <a:moveTo>
                    <a:pt x="1711509" y="958445"/>
                  </a:moveTo>
                  <a:lnTo>
                    <a:pt x="1848429" y="958445"/>
                  </a:lnTo>
                </a:path>
                <a:path w="1985645" h="1095375">
                  <a:moveTo>
                    <a:pt x="0" y="1026905"/>
                  </a:moveTo>
                  <a:lnTo>
                    <a:pt x="68460" y="1026905"/>
                  </a:lnTo>
                </a:path>
                <a:path w="1985645" h="1095375">
                  <a:moveTo>
                    <a:pt x="479222" y="1026905"/>
                  </a:moveTo>
                  <a:lnTo>
                    <a:pt x="547682" y="1026905"/>
                  </a:lnTo>
                </a:path>
                <a:path w="1985645" h="1095375">
                  <a:moveTo>
                    <a:pt x="616143" y="1026905"/>
                  </a:moveTo>
                  <a:lnTo>
                    <a:pt x="821524" y="1026905"/>
                  </a:lnTo>
                </a:path>
                <a:path w="1985645" h="1095375">
                  <a:moveTo>
                    <a:pt x="958445" y="1026905"/>
                  </a:moveTo>
                  <a:lnTo>
                    <a:pt x="1026905" y="1026905"/>
                  </a:lnTo>
                </a:path>
                <a:path w="1985645" h="1095375">
                  <a:moveTo>
                    <a:pt x="1232286" y="1026905"/>
                  </a:moveTo>
                  <a:lnTo>
                    <a:pt x="1437667" y="1026905"/>
                  </a:lnTo>
                </a:path>
                <a:path w="1985645" h="1095375">
                  <a:moveTo>
                    <a:pt x="1506127" y="1026905"/>
                  </a:moveTo>
                  <a:lnTo>
                    <a:pt x="1711509" y="1026905"/>
                  </a:lnTo>
                </a:path>
                <a:path w="1985645" h="1095375">
                  <a:moveTo>
                    <a:pt x="1848429" y="1026905"/>
                  </a:moveTo>
                  <a:lnTo>
                    <a:pt x="1916890" y="1026905"/>
                  </a:lnTo>
                </a:path>
                <a:path w="1985645" h="1095375">
                  <a:moveTo>
                    <a:pt x="136920" y="1095365"/>
                  </a:moveTo>
                  <a:lnTo>
                    <a:pt x="205381" y="1095365"/>
                  </a:lnTo>
                </a:path>
                <a:path w="1985645" h="1095375">
                  <a:moveTo>
                    <a:pt x="342301" y="1095365"/>
                  </a:moveTo>
                  <a:lnTo>
                    <a:pt x="479222" y="1095365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67849" y="8101331"/>
              <a:ext cx="137160" cy="68580"/>
            </a:xfrm>
            <a:custGeom>
              <a:avLst/>
              <a:gdLst/>
              <a:ahLst/>
              <a:cxnLst/>
              <a:rect l="l" t="t" r="r" b="b"/>
              <a:pathLst>
                <a:path w="137159" h="68579">
                  <a:moveTo>
                    <a:pt x="0" y="0"/>
                  </a:moveTo>
                  <a:lnTo>
                    <a:pt x="136920" y="0"/>
                  </a:lnTo>
                  <a:lnTo>
                    <a:pt x="136920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20166" y="8135561"/>
              <a:ext cx="1848485" cy="68580"/>
            </a:xfrm>
            <a:custGeom>
              <a:avLst/>
              <a:gdLst/>
              <a:ahLst/>
              <a:cxnLst/>
              <a:rect l="l" t="t" r="r" b="b"/>
              <a:pathLst>
                <a:path w="1848485" h="68579">
                  <a:moveTo>
                    <a:pt x="821524" y="0"/>
                  </a:moveTo>
                  <a:lnTo>
                    <a:pt x="889984" y="0"/>
                  </a:lnTo>
                </a:path>
                <a:path w="1848485" h="68579">
                  <a:moveTo>
                    <a:pt x="1026905" y="0"/>
                  </a:moveTo>
                  <a:lnTo>
                    <a:pt x="1095365" y="0"/>
                  </a:lnTo>
                </a:path>
                <a:path w="1848485" h="68579">
                  <a:moveTo>
                    <a:pt x="1163826" y="0"/>
                  </a:moveTo>
                  <a:lnTo>
                    <a:pt x="1232286" y="0"/>
                  </a:lnTo>
                </a:path>
                <a:path w="1848485" h="68579">
                  <a:moveTo>
                    <a:pt x="1300746" y="0"/>
                  </a:moveTo>
                  <a:lnTo>
                    <a:pt x="1369207" y="0"/>
                  </a:lnTo>
                </a:path>
                <a:path w="1848485" h="68579">
                  <a:moveTo>
                    <a:pt x="1574588" y="0"/>
                  </a:moveTo>
                  <a:lnTo>
                    <a:pt x="1643048" y="0"/>
                  </a:lnTo>
                </a:path>
                <a:path w="1848485" h="68579">
                  <a:moveTo>
                    <a:pt x="1711509" y="0"/>
                  </a:moveTo>
                  <a:lnTo>
                    <a:pt x="1848429" y="0"/>
                  </a:lnTo>
                </a:path>
                <a:path w="1848485" h="68579">
                  <a:moveTo>
                    <a:pt x="0" y="68460"/>
                  </a:moveTo>
                  <a:lnTo>
                    <a:pt x="136920" y="68460"/>
                  </a:lnTo>
                </a:path>
                <a:path w="1848485" h="68579">
                  <a:moveTo>
                    <a:pt x="205381" y="68460"/>
                  </a:moveTo>
                  <a:lnTo>
                    <a:pt x="273841" y="68460"/>
                  </a:lnTo>
                </a:path>
                <a:path w="1848485" h="68579">
                  <a:moveTo>
                    <a:pt x="342301" y="68460"/>
                  </a:moveTo>
                  <a:lnTo>
                    <a:pt x="410762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467849" y="8169791"/>
              <a:ext cx="137160" cy="68580"/>
            </a:xfrm>
            <a:custGeom>
              <a:avLst/>
              <a:gdLst/>
              <a:ahLst/>
              <a:cxnLst/>
              <a:rect l="l" t="t" r="r" b="b"/>
              <a:pathLst>
                <a:path w="137159" h="68579">
                  <a:moveTo>
                    <a:pt x="0" y="0"/>
                  </a:moveTo>
                  <a:lnTo>
                    <a:pt x="136920" y="0"/>
                  </a:lnTo>
                  <a:lnTo>
                    <a:pt x="136920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20166" y="8204021"/>
              <a:ext cx="1985645" cy="479425"/>
            </a:xfrm>
            <a:custGeom>
              <a:avLst/>
              <a:gdLst/>
              <a:ahLst/>
              <a:cxnLst/>
              <a:rect l="l" t="t" r="r" b="b"/>
              <a:pathLst>
                <a:path w="1985645" h="479425">
                  <a:moveTo>
                    <a:pt x="821524" y="0"/>
                  </a:moveTo>
                  <a:lnTo>
                    <a:pt x="1026905" y="0"/>
                  </a:lnTo>
                </a:path>
                <a:path w="1985645" h="479425">
                  <a:moveTo>
                    <a:pt x="1095365" y="0"/>
                  </a:moveTo>
                  <a:lnTo>
                    <a:pt x="1163826" y="0"/>
                  </a:lnTo>
                </a:path>
                <a:path w="1985645" h="479425">
                  <a:moveTo>
                    <a:pt x="1232286" y="0"/>
                  </a:moveTo>
                  <a:lnTo>
                    <a:pt x="1711509" y="0"/>
                  </a:lnTo>
                </a:path>
                <a:path w="1985645" h="479425">
                  <a:moveTo>
                    <a:pt x="1779969" y="0"/>
                  </a:moveTo>
                  <a:lnTo>
                    <a:pt x="1848429" y="0"/>
                  </a:lnTo>
                </a:path>
                <a:path w="1985645" h="479425">
                  <a:moveTo>
                    <a:pt x="1916890" y="0"/>
                  </a:moveTo>
                  <a:lnTo>
                    <a:pt x="1985350" y="0"/>
                  </a:lnTo>
                </a:path>
                <a:path w="1985645" h="479425">
                  <a:moveTo>
                    <a:pt x="0" y="68460"/>
                  </a:moveTo>
                  <a:lnTo>
                    <a:pt x="68460" y="68460"/>
                  </a:lnTo>
                </a:path>
                <a:path w="1985645" h="479425">
                  <a:moveTo>
                    <a:pt x="136920" y="68460"/>
                  </a:moveTo>
                  <a:lnTo>
                    <a:pt x="205381" y="68460"/>
                  </a:lnTo>
                </a:path>
                <a:path w="1985645" h="479425">
                  <a:moveTo>
                    <a:pt x="342301" y="68460"/>
                  </a:moveTo>
                  <a:lnTo>
                    <a:pt x="684603" y="68460"/>
                  </a:lnTo>
                </a:path>
                <a:path w="1985645" h="479425">
                  <a:moveTo>
                    <a:pt x="821524" y="68460"/>
                  </a:moveTo>
                  <a:lnTo>
                    <a:pt x="1163826" y="68460"/>
                  </a:lnTo>
                </a:path>
                <a:path w="1985645" h="479425">
                  <a:moveTo>
                    <a:pt x="1232286" y="68460"/>
                  </a:moveTo>
                  <a:lnTo>
                    <a:pt x="1300746" y="68460"/>
                  </a:lnTo>
                </a:path>
                <a:path w="1985645" h="479425">
                  <a:moveTo>
                    <a:pt x="1437667" y="68460"/>
                  </a:moveTo>
                  <a:lnTo>
                    <a:pt x="1506127" y="68460"/>
                  </a:lnTo>
                </a:path>
                <a:path w="1985645" h="479425">
                  <a:moveTo>
                    <a:pt x="1574588" y="68460"/>
                  </a:moveTo>
                  <a:lnTo>
                    <a:pt x="1643048" y="68460"/>
                  </a:lnTo>
                </a:path>
                <a:path w="1985645" h="479425">
                  <a:moveTo>
                    <a:pt x="1779969" y="68460"/>
                  </a:moveTo>
                  <a:lnTo>
                    <a:pt x="1848429" y="68460"/>
                  </a:lnTo>
                </a:path>
                <a:path w="1985645" h="479425">
                  <a:moveTo>
                    <a:pt x="0" y="136920"/>
                  </a:moveTo>
                  <a:lnTo>
                    <a:pt x="68460" y="136920"/>
                  </a:lnTo>
                </a:path>
                <a:path w="1985645" h="479425">
                  <a:moveTo>
                    <a:pt x="136920" y="136920"/>
                  </a:moveTo>
                  <a:lnTo>
                    <a:pt x="273841" y="136920"/>
                  </a:lnTo>
                </a:path>
                <a:path w="1985645" h="479425">
                  <a:moveTo>
                    <a:pt x="479222" y="136920"/>
                  </a:moveTo>
                  <a:lnTo>
                    <a:pt x="547682" y="136920"/>
                  </a:lnTo>
                </a:path>
                <a:path w="1985645" h="479425">
                  <a:moveTo>
                    <a:pt x="753063" y="136920"/>
                  </a:moveTo>
                  <a:lnTo>
                    <a:pt x="958445" y="136920"/>
                  </a:lnTo>
                </a:path>
                <a:path w="1985645" h="479425">
                  <a:moveTo>
                    <a:pt x="1026905" y="136920"/>
                  </a:moveTo>
                  <a:lnTo>
                    <a:pt x="1163826" y="136920"/>
                  </a:lnTo>
                </a:path>
                <a:path w="1985645" h="479425">
                  <a:moveTo>
                    <a:pt x="1300746" y="136920"/>
                  </a:moveTo>
                  <a:lnTo>
                    <a:pt x="1437667" y="136920"/>
                  </a:lnTo>
                </a:path>
                <a:path w="1985645" h="479425">
                  <a:moveTo>
                    <a:pt x="1506127" y="136920"/>
                  </a:moveTo>
                  <a:lnTo>
                    <a:pt x="1711509" y="136920"/>
                  </a:lnTo>
                </a:path>
                <a:path w="1985645" h="479425">
                  <a:moveTo>
                    <a:pt x="1848429" y="136920"/>
                  </a:moveTo>
                  <a:lnTo>
                    <a:pt x="1916890" y="136920"/>
                  </a:lnTo>
                </a:path>
                <a:path w="1985645" h="479425">
                  <a:moveTo>
                    <a:pt x="0" y="205381"/>
                  </a:moveTo>
                  <a:lnTo>
                    <a:pt x="68460" y="205381"/>
                  </a:lnTo>
                </a:path>
                <a:path w="1985645" h="479425">
                  <a:moveTo>
                    <a:pt x="136920" y="205381"/>
                  </a:moveTo>
                  <a:lnTo>
                    <a:pt x="616143" y="205381"/>
                  </a:lnTo>
                </a:path>
                <a:path w="1985645" h="479425">
                  <a:moveTo>
                    <a:pt x="753063" y="205381"/>
                  </a:moveTo>
                  <a:lnTo>
                    <a:pt x="889984" y="205381"/>
                  </a:lnTo>
                </a:path>
                <a:path w="1985645" h="479425">
                  <a:moveTo>
                    <a:pt x="958445" y="205381"/>
                  </a:moveTo>
                  <a:lnTo>
                    <a:pt x="1026905" y="205381"/>
                  </a:lnTo>
                </a:path>
                <a:path w="1985645" h="479425">
                  <a:moveTo>
                    <a:pt x="1163826" y="205381"/>
                  </a:moveTo>
                  <a:lnTo>
                    <a:pt x="1232286" y="205381"/>
                  </a:lnTo>
                </a:path>
                <a:path w="1985645" h="479425">
                  <a:moveTo>
                    <a:pt x="1300746" y="205381"/>
                  </a:moveTo>
                  <a:lnTo>
                    <a:pt x="1711509" y="205381"/>
                  </a:lnTo>
                </a:path>
                <a:path w="1985645" h="479425">
                  <a:moveTo>
                    <a:pt x="1779969" y="205381"/>
                  </a:moveTo>
                  <a:lnTo>
                    <a:pt x="1985350" y="205381"/>
                  </a:lnTo>
                </a:path>
                <a:path w="1985645" h="479425">
                  <a:moveTo>
                    <a:pt x="547682" y="273841"/>
                  </a:moveTo>
                  <a:lnTo>
                    <a:pt x="616143" y="273841"/>
                  </a:lnTo>
                </a:path>
                <a:path w="1985645" h="479425">
                  <a:moveTo>
                    <a:pt x="684603" y="273841"/>
                  </a:moveTo>
                  <a:lnTo>
                    <a:pt x="821524" y="273841"/>
                  </a:lnTo>
                </a:path>
                <a:path w="1985645" h="479425">
                  <a:moveTo>
                    <a:pt x="1232286" y="273841"/>
                  </a:moveTo>
                  <a:lnTo>
                    <a:pt x="1300746" y="273841"/>
                  </a:lnTo>
                </a:path>
                <a:path w="1985645" h="479425">
                  <a:moveTo>
                    <a:pt x="1369207" y="273841"/>
                  </a:moveTo>
                  <a:lnTo>
                    <a:pt x="1437667" y="273841"/>
                  </a:lnTo>
                </a:path>
                <a:path w="1985645" h="479425">
                  <a:moveTo>
                    <a:pt x="1643048" y="273841"/>
                  </a:moveTo>
                  <a:lnTo>
                    <a:pt x="1985350" y="273841"/>
                  </a:lnTo>
                </a:path>
                <a:path w="1985645" h="479425">
                  <a:moveTo>
                    <a:pt x="0" y="342301"/>
                  </a:moveTo>
                  <a:lnTo>
                    <a:pt x="479222" y="342301"/>
                  </a:lnTo>
                </a:path>
                <a:path w="1985645" h="479425">
                  <a:moveTo>
                    <a:pt x="616143" y="342301"/>
                  </a:moveTo>
                  <a:lnTo>
                    <a:pt x="889984" y="342301"/>
                  </a:lnTo>
                </a:path>
                <a:path w="1985645" h="479425">
                  <a:moveTo>
                    <a:pt x="1026905" y="342301"/>
                  </a:moveTo>
                  <a:lnTo>
                    <a:pt x="1437667" y="342301"/>
                  </a:lnTo>
                </a:path>
                <a:path w="1985645" h="479425">
                  <a:moveTo>
                    <a:pt x="1506127" y="342301"/>
                  </a:moveTo>
                  <a:lnTo>
                    <a:pt x="1574588" y="342301"/>
                  </a:lnTo>
                </a:path>
                <a:path w="1985645" h="479425">
                  <a:moveTo>
                    <a:pt x="1643048" y="342301"/>
                  </a:moveTo>
                  <a:lnTo>
                    <a:pt x="1848429" y="342301"/>
                  </a:lnTo>
                </a:path>
                <a:path w="1985645" h="479425">
                  <a:moveTo>
                    <a:pt x="0" y="410762"/>
                  </a:moveTo>
                  <a:lnTo>
                    <a:pt x="68460" y="410762"/>
                  </a:lnTo>
                </a:path>
                <a:path w="1985645" h="479425">
                  <a:moveTo>
                    <a:pt x="410762" y="410762"/>
                  </a:moveTo>
                  <a:lnTo>
                    <a:pt x="479222" y="410762"/>
                  </a:lnTo>
                </a:path>
                <a:path w="1985645" h="479425">
                  <a:moveTo>
                    <a:pt x="547682" y="410762"/>
                  </a:moveTo>
                  <a:lnTo>
                    <a:pt x="616143" y="410762"/>
                  </a:lnTo>
                </a:path>
                <a:path w="1985645" h="479425">
                  <a:moveTo>
                    <a:pt x="684603" y="410762"/>
                  </a:moveTo>
                  <a:lnTo>
                    <a:pt x="889984" y="410762"/>
                  </a:lnTo>
                </a:path>
                <a:path w="1985645" h="479425">
                  <a:moveTo>
                    <a:pt x="958445" y="410762"/>
                  </a:moveTo>
                  <a:lnTo>
                    <a:pt x="1095365" y="410762"/>
                  </a:lnTo>
                </a:path>
                <a:path w="1985645" h="479425">
                  <a:moveTo>
                    <a:pt x="1369207" y="410762"/>
                  </a:moveTo>
                  <a:lnTo>
                    <a:pt x="1437667" y="410762"/>
                  </a:lnTo>
                </a:path>
                <a:path w="1985645" h="479425">
                  <a:moveTo>
                    <a:pt x="1643048" y="410762"/>
                  </a:moveTo>
                  <a:lnTo>
                    <a:pt x="1711509" y="410762"/>
                  </a:lnTo>
                </a:path>
                <a:path w="1985645" h="479425">
                  <a:moveTo>
                    <a:pt x="1848429" y="410762"/>
                  </a:moveTo>
                  <a:lnTo>
                    <a:pt x="1985350" y="410762"/>
                  </a:lnTo>
                </a:path>
                <a:path w="1985645" h="479425">
                  <a:moveTo>
                    <a:pt x="0" y="479222"/>
                  </a:moveTo>
                  <a:lnTo>
                    <a:pt x="68460" y="479222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057087" y="8649013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40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20166" y="8683244"/>
              <a:ext cx="1848485" cy="68580"/>
            </a:xfrm>
            <a:custGeom>
              <a:avLst/>
              <a:gdLst/>
              <a:ahLst/>
              <a:cxnLst/>
              <a:rect l="l" t="t" r="r" b="b"/>
              <a:pathLst>
                <a:path w="1848485" h="68579">
                  <a:moveTo>
                    <a:pt x="410762" y="0"/>
                  </a:moveTo>
                  <a:lnTo>
                    <a:pt x="479222" y="0"/>
                  </a:lnTo>
                </a:path>
                <a:path w="1848485" h="68579">
                  <a:moveTo>
                    <a:pt x="547682" y="0"/>
                  </a:moveTo>
                  <a:lnTo>
                    <a:pt x="616143" y="0"/>
                  </a:lnTo>
                </a:path>
                <a:path w="1848485" h="68579">
                  <a:moveTo>
                    <a:pt x="684603" y="0"/>
                  </a:moveTo>
                  <a:lnTo>
                    <a:pt x="753063" y="0"/>
                  </a:lnTo>
                </a:path>
                <a:path w="1848485" h="68579">
                  <a:moveTo>
                    <a:pt x="821524" y="0"/>
                  </a:moveTo>
                  <a:lnTo>
                    <a:pt x="889984" y="0"/>
                  </a:lnTo>
                </a:path>
                <a:path w="1848485" h="68579">
                  <a:moveTo>
                    <a:pt x="1026905" y="0"/>
                  </a:moveTo>
                  <a:lnTo>
                    <a:pt x="1095365" y="0"/>
                  </a:lnTo>
                </a:path>
                <a:path w="1848485" h="68579">
                  <a:moveTo>
                    <a:pt x="1163826" y="0"/>
                  </a:moveTo>
                  <a:lnTo>
                    <a:pt x="1232286" y="0"/>
                  </a:lnTo>
                </a:path>
                <a:path w="1848485" h="68579">
                  <a:moveTo>
                    <a:pt x="1369207" y="0"/>
                  </a:moveTo>
                  <a:lnTo>
                    <a:pt x="1711509" y="0"/>
                  </a:lnTo>
                </a:path>
                <a:path w="1848485" h="68579">
                  <a:moveTo>
                    <a:pt x="1779969" y="0"/>
                  </a:moveTo>
                  <a:lnTo>
                    <a:pt x="1848429" y="0"/>
                  </a:lnTo>
                </a:path>
                <a:path w="1848485" h="68579">
                  <a:moveTo>
                    <a:pt x="0" y="68460"/>
                  </a:moveTo>
                  <a:lnTo>
                    <a:pt x="68460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057087" y="8717474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40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920166" y="8751704"/>
              <a:ext cx="1985645" cy="68580"/>
            </a:xfrm>
            <a:custGeom>
              <a:avLst/>
              <a:gdLst/>
              <a:ahLst/>
              <a:cxnLst/>
              <a:rect l="l" t="t" r="r" b="b"/>
              <a:pathLst>
                <a:path w="1985645" h="68579">
                  <a:moveTo>
                    <a:pt x="410762" y="0"/>
                  </a:moveTo>
                  <a:lnTo>
                    <a:pt x="479222" y="0"/>
                  </a:lnTo>
                </a:path>
                <a:path w="1985645" h="68579">
                  <a:moveTo>
                    <a:pt x="547682" y="0"/>
                  </a:moveTo>
                  <a:lnTo>
                    <a:pt x="616143" y="0"/>
                  </a:lnTo>
                </a:path>
                <a:path w="1985645" h="68579">
                  <a:moveTo>
                    <a:pt x="753063" y="0"/>
                  </a:moveTo>
                  <a:lnTo>
                    <a:pt x="821524" y="0"/>
                  </a:lnTo>
                </a:path>
                <a:path w="1985645" h="68579">
                  <a:moveTo>
                    <a:pt x="958445" y="0"/>
                  </a:moveTo>
                  <a:lnTo>
                    <a:pt x="1026905" y="0"/>
                  </a:lnTo>
                </a:path>
                <a:path w="1985645" h="68579">
                  <a:moveTo>
                    <a:pt x="1095365" y="0"/>
                  </a:moveTo>
                  <a:lnTo>
                    <a:pt x="1163826" y="0"/>
                  </a:lnTo>
                </a:path>
                <a:path w="1985645" h="68579">
                  <a:moveTo>
                    <a:pt x="1300746" y="0"/>
                  </a:moveTo>
                  <a:lnTo>
                    <a:pt x="1437667" y="0"/>
                  </a:lnTo>
                </a:path>
                <a:path w="1985645" h="68579">
                  <a:moveTo>
                    <a:pt x="1574588" y="0"/>
                  </a:moveTo>
                  <a:lnTo>
                    <a:pt x="1643048" y="0"/>
                  </a:lnTo>
                </a:path>
                <a:path w="1985645" h="68579">
                  <a:moveTo>
                    <a:pt x="1711509" y="0"/>
                  </a:moveTo>
                  <a:lnTo>
                    <a:pt x="1985350" y="0"/>
                  </a:lnTo>
                </a:path>
                <a:path w="1985645" h="68579">
                  <a:moveTo>
                    <a:pt x="0" y="68460"/>
                  </a:moveTo>
                  <a:lnTo>
                    <a:pt x="68460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57087" y="8785934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05740" h="68579">
                  <a:moveTo>
                    <a:pt x="0" y="0"/>
                  </a:moveTo>
                  <a:lnTo>
                    <a:pt x="205381" y="0"/>
                  </a:lnTo>
                  <a:lnTo>
                    <a:pt x="205381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330928" y="8820164"/>
              <a:ext cx="548005" cy="0"/>
            </a:xfrm>
            <a:custGeom>
              <a:avLst/>
              <a:gdLst/>
              <a:ahLst/>
              <a:cxnLst/>
              <a:rect l="l" t="t" r="r" b="b"/>
              <a:pathLst>
                <a:path w="548005" h="0">
                  <a:moveTo>
                    <a:pt x="0" y="0"/>
                  </a:moveTo>
                  <a:lnTo>
                    <a:pt x="68460" y="0"/>
                  </a:lnTo>
                </a:path>
                <a:path w="548005" h="0">
                  <a:moveTo>
                    <a:pt x="136920" y="0"/>
                  </a:moveTo>
                  <a:lnTo>
                    <a:pt x="342301" y="0"/>
                  </a:lnTo>
                </a:path>
                <a:path w="548005" h="0">
                  <a:moveTo>
                    <a:pt x="410762" y="0"/>
                  </a:moveTo>
                  <a:lnTo>
                    <a:pt x="547682" y="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947072" y="8785934"/>
              <a:ext cx="137160" cy="68580"/>
            </a:xfrm>
            <a:custGeom>
              <a:avLst/>
              <a:gdLst/>
              <a:ahLst/>
              <a:cxnLst/>
              <a:rect l="l" t="t" r="r" b="b"/>
              <a:pathLst>
                <a:path w="137160" h="68579">
                  <a:moveTo>
                    <a:pt x="0" y="0"/>
                  </a:moveTo>
                  <a:lnTo>
                    <a:pt x="136920" y="0"/>
                  </a:lnTo>
                  <a:lnTo>
                    <a:pt x="136920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920166" y="8820164"/>
              <a:ext cx="1917064" cy="68580"/>
            </a:xfrm>
            <a:custGeom>
              <a:avLst/>
              <a:gdLst/>
              <a:ahLst/>
              <a:cxnLst/>
              <a:rect l="l" t="t" r="r" b="b"/>
              <a:pathLst>
                <a:path w="1917064" h="68579">
                  <a:moveTo>
                    <a:pt x="1437667" y="0"/>
                  </a:moveTo>
                  <a:lnTo>
                    <a:pt x="1916890" y="0"/>
                  </a:lnTo>
                </a:path>
                <a:path w="1917064" h="68579">
                  <a:moveTo>
                    <a:pt x="0" y="68460"/>
                  </a:moveTo>
                  <a:lnTo>
                    <a:pt x="68460" y="68460"/>
                  </a:lnTo>
                </a:path>
                <a:path w="1917064" h="68579">
                  <a:moveTo>
                    <a:pt x="410762" y="68460"/>
                  </a:moveTo>
                  <a:lnTo>
                    <a:pt x="479222" y="68460"/>
                  </a:lnTo>
                </a:path>
                <a:path w="1917064" h="68579">
                  <a:moveTo>
                    <a:pt x="684603" y="68460"/>
                  </a:moveTo>
                  <a:lnTo>
                    <a:pt x="958445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947072" y="8854395"/>
              <a:ext cx="137160" cy="68580"/>
            </a:xfrm>
            <a:custGeom>
              <a:avLst/>
              <a:gdLst/>
              <a:ahLst/>
              <a:cxnLst/>
              <a:rect l="l" t="t" r="r" b="b"/>
              <a:pathLst>
                <a:path w="137160" h="68579">
                  <a:moveTo>
                    <a:pt x="0" y="0"/>
                  </a:moveTo>
                  <a:lnTo>
                    <a:pt x="136920" y="0"/>
                  </a:lnTo>
                  <a:lnTo>
                    <a:pt x="136920" y="68460"/>
                  </a:lnTo>
                  <a:lnTo>
                    <a:pt x="0" y="68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20166" y="8888625"/>
              <a:ext cx="1917064" cy="68580"/>
            </a:xfrm>
            <a:custGeom>
              <a:avLst/>
              <a:gdLst/>
              <a:ahLst/>
              <a:cxnLst/>
              <a:rect l="l" t="t" r="r" b="b"/>
              <a:pathLst>
                <a:path w="1917064" h="68579">
                  <a:moveTo>
                    <a:pt x="1232286" y="0"/>
                  </a:moveTo>
                  <a:lnTo>
                    <a:pt x="1437667" y="0"/>
                  </a:lnTo>
                </a:path>
                <a:path w="1917064" h="68579">
                  <a:moveTo>
                    <a:pt x="1574588" y="0"/>
                  </a:moveTo>
                  <a:lnTo>
                    <a:pt x="1643048" y="0"/>
                  </a:lnTo>
                </a:path>
                <a:path w="1917064" h="68579">
                  <a:moveTo>
                    <a:pt x="1711509" y="0"/>
                  </a:moveTo>
                  <a:lnTo>
                    <a:pt x="1779969" y="0"/>
                  </a:lnTo>
                </a:path>
                <a:path w="1917064" h="68579">
                  <a:moveTo>
                    <a:pt x="1848429" y="0"/>
                  </a:moveTo>
                  <a:lnTo>
                    <a:pt x="1916890" y="0"/>
                  </a:lnTo>
                </a:path>
                <a:path w="1917064" h="68579">
                  <a:moveTo>
                    <a:pt x="0" y="68460"/>
                  </a:moveTo>
                  <a:lnTo>
                    <a:pt x="479222" y="68460"/>
                  </a:lnTo>
                </a:path>
                <a:path w="1917064" h="68579">
                  <a:moveTo>
                    <a:pt x="547682" y="68460"/>
                  </a:moveTo>
                  <a:lnTo>
                    <a:pt x="616143" y="68460"/>
                  </a:lnTo>
                </a:path>
                <a:path w="1917064" h="68579">
                  <a:moveTo>
                    <a:pt x="684603" y="68460"/>
                  </a:moveTo>
                  <a:lnTo>
                    <a:pt x="889984" y="68460"/>
                  </a:lnTo>
                </a:path>
                <a:path w="1917064" h="68579">
                  <a:moveTo>
                    <a:pt x="1163826" y="68460"/>
                  </a:moveTo>
                  <a:lnTo>
                    <a:pt x="1369207" y="68460"/>
                  </a:lnTo>
                </a:path>
                <a:path w="1917064" h="68579">
                  <a:moveTo>
                    <a:pt x="1574588" y="68460"/>
                  </a:moveTo>
                  <a:lnTo>
                    <a:pt x="1848429" y="68460"/>
                  </a:lnTo>
                </a:path>
              </a:pathLst>
            </a:custGeom>
            <a:ln w="684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9" name="object 3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96893" y="6869044"/>
            <a:ext cx="6486524" cy="26479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635" cy="969010"/>
          </a:xfrm>
          <a:custGeom>
            <a:avLst/>
            <a:gdLst/>
            <a:ahLst/>
            <a:cxnLst/>
            <a:rect l="l" t="t" r="r" b="b"/>
            <a:pathLst>
              <a:path w="18288635" h="969010">
                <a:moveTo>
                  <a:pt x="18288515" y="968927"/>
                </a:moveTo>
                <a:lnTo>
                  <a:pt x="0" y="968927"/>
                </a:lnTo>
                <a:lnTo>
                  <a:pt x="0" y="0"/>
                </a:lnTo>
                <a:lnTo>
                  <a:pt x="18288515" y="0"/>
                </a:lnTo>
                <a:lnTo>
                  <a:pt x="18288515" y="968927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9486900"/>
            <a:ext cx="18286730" cy="800100"/>
          </a:xfrm>
          <a:custGeom>
            <a:avLst/>
            <a:gdLst/>
            <a:ahLst/>
            <a:cxnLst/>
            <a:rect l="l" t="t" r="r" b="b"/>
            <a:pathLst>
              <a:path w="18286730" h="800100">
                <a:moveTo>
                  <a:pt x="18286659" y="800099"/>
                </a:moveTo>
                <a:lnTo>
                  <a:pt x="0" y="800099"/>
                </a:lnTo>
                <a:lnTo>
                  <a:pt x="0" y="0"/>
                </a:lnTo>
                <a:lnTo>
                  <a:pt x="18286659" y="0"/>
                </a:lnTo>
                <a:lnTo>
                  <a:pt x="18286659" y="800099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8" y="69672"/>
            <a:ext cx="668940" cy="77342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533" y="1028700"/>
            <a:ext cx="6172199" cy="8229599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161682" y="1491115"/>
            <a:ext cx="10083800" cy="65970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7100"/>
              </a:lnSpc>
              <a:spcBef>
                <a:spcPts val="90"/>
              </a:spcBef>
            </a:pPr>
            <a:r>
              <a:rPr dirty="0" sz="3950" spc="245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160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245" b="1">
                <a:solidFill>
                  <a:srgbClr val="003C70"/>
                </a:solidFill>
                <a:latin typeface="Trebuchet MS"/>
                <a:cs typeface="Trebuchet MS"/>
              </a:rPr>
              <a:t>Education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204" b="1">
                <a:solidFill>
                  <a:srgbClr val="003C70"/>
                </a:solidFill>
                <a:latin typeface="Trebuchet MS"/>
                <a:cs typeface="Trebuchet MS"/>
              </a:rPr>
              <a:t>facilitates</a:t>
            </a:r>
            <a:r>
              <a:rPr dirty="0" sz="3950" spc="-3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145" b="1">
                <a:solidFill>
                  <a:srgbClr val="003C70"/>
                </a:solidFill>
                <a:latin typeface="Trebuchet MS"/>
                <a:cs typeface="Trebuchet MS"/>
              </a:rPr>
              <a:t>the </a:t>
            </a:r>
            <a:r>
              <a:rPr dirty="0" sz="3950" spc="210" b="1">
                <a:solidFill>
                  <a:srgbClr val="003C70"/>
                </a:solidFill>
                <a:latin typeface="Trebuchet MS"/>
                <a:cs typeface="Trebuchet MS"/>
              </a:rPr>
              <a:t>infusion</a:t>
            </a:r>
            <a:r>
              <a:rPr dirty="0" sz="3950" spc="-33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12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950" spc="-33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17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950" spc="-33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330" b="1">
                <a:solidFill>
                  <a:srgbClr val="003C70"/>
                </a:solidFill>
                <a:latin typeface="Trebuchet MS"/>
                <a:cs typeface="Trebuchet MS"/>
              </a:rPr>
              <a:t>NYS</a:t>
            </a:r>
            <a:r>
              <a:rPr dirty="0" sz="3950" spc="-33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220" b="1">
                <a:solidFill>
                  <a:srgbClr val="003C70"/>
                </a:solidFill>
                <a:latin typeface="Trebuchet MS"/>
                <a:cs typeface="Trebuchet MS"/>
              </a:rPr>
              <a:t>Learning</a:t>
            </a:r>
            <a:r>
              <a:rPr dirty="0" sz="3950" spc="-33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355" b="1">
                <a:solidFill>
                  <a:srgbClr val="003C70"/>
                </a:solidFill>
                <a:latin typeface="Trebuchet MS"/>
                <a:cs typeface="Trebuchet MS"/>
              </a:rPr>
              <a:t>Standards </a:t>
            </a:r>
            <a:r>
              <a:rPr dirty="0" sz="3950" spc="85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17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950" spc="-3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285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950" spc="-3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160" b="1">
                <a:solidFill>
                  <a:srgbClr val="003C70"/>
                </a:solidFill>
                <a:latin typeface="Trebuchet MS"/>
                <a:cs typeface="Trebuchet MS"/>
              </a:rPr>
              <a:t>into</a:t>
            </a:r>
            <a:r>
              <a:rPr dirty="0" sz="3950" spc="-3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455" b="1">
                <a:solidFill>
                  <a:srgbClr val="003C70"/>
                </a:solidFill>
                <a:latin typeface="Trebuchet MS"/>
                <a:cs typeface="Trebuchet MS"/>
              </a:rPr>
              <a:t>an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270" b="1">
                <a:solidFill>
                  <a:srgbClr val="003C70"/>
                </a:solidFill>
                <a:latin typeface="Trebuchet MS"/>
                <a:cs typeface="Trebuchet MS"/>
              </a:rPr>
              <a:t>educational </a:t>
            </a:r>
            <a:r>
              <a:rPr dirty="0" sz="3950" spc="295" b="1">
                <a:solidFill>
                  <a:srgbClr val="003C70"/>
                </a:solidFill>
                <a:latin typeface="Trebuchet MS"/>
                <a:cs typeface="Trebuchet MS"/>
              </a:rPr>
              <a:t>program.</a:t>
            </a:r>
            <a:endParaRPr sz="39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605"/>
              </a:spcBef>
            </a:pPr>
            <a:endParaRPr sz="3950">
              <a:latin typeface="Trebuchet MS"/>
              <a:cs typeface="Trebuchet MS"/>
            </a:endParaRPr>
          </a:p>
          <a:p>
            <a:pPr algn="ctr" marL="287655">
              <a:lnSpc>
                <a:spcPct val="100000"/>
              </a:lnSpc>
            </a:pPr>
            <a:r>
              <a:rPr dirty="0" sz="4000" spc="320" b="1">
                <a:solidFill>
                  <a:srgbClr val="003C70"/>
                </a:solidFill>
                <a:latin typeface="Trebuchet MS"/>
                <a:cs typeface="Trebuchet MS"/>
              </a:rPr>
              <a:t>Areas</a:t>
            </a:r>
            <a:r>
              <a:rPr dirty="0" sz="4000" spc="-3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000" spc="235" b="1">
                <a:solidFill>
                  <a:srgbClr val="003C70"/>
                </a:solidFill>
                <a:latin typeface="Trebuchet MS"/>
                <a:cs typeface="Trebuchet MS"/>
              </a:rPr>
              <a:t>covered</a:t>
            </a:r>
            <a:r>
              <a:rPr dirty="0" sz="400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000" spc="135" b="1">
                <a:solidFill>
                  <a:srgbClr val="003C70"/>
                </a:solidFill>
                <a:latin typeface="Trebuchet MS"/>
                <a:cs typeface="Trebuchet MS"/>
              </a:rPr>
              <a:t>include:</a:t>
            </a:r>
            <a:endParaRPr sz="4000">
              <a:latin typeface="Trebuchet MS"/>
              <a:cs typeface="Trebuchet MS"/>
            </a:endParaRPr>
          </a:p>
          <a:p>
            <a:pPr algn="ctr" marL="695325">
              <a:lnSpc>
                <a:spcPct val="100000"/>
              </a:lnSpc>
              <a:spcBef>
                <a:spcPts val="3315"/>
              </a:spcBef>
            </a:pPr>
            <a:r>
              <a:rPr dirty="0" sz="4450" spc="1689">
                <a:solidFill>
                  <a:srgbClr val="003C70"/>
                </a:solidFill>
                <a:latin typeface="Segoe UI Symbol"/>
                <a:cs typeface="Segoe UI Symbol"/>
              </a:rPr>
              <a:t>🟣</a:t>
            </a:r>
            <a:r>
              <a:rPr dirty="0" sz="4450" spc="-375">
                <a:solidFill>
                  <a:srgbClr val="003C70"/>
                </a:solidFill>
                <a:latin typeface="Segoe UI Symbol"/>
                <a:cs typeface="Segoe UI Symbol"/>
              </a:rPr>
              <a:t> </a:t>
            </a:r>
            <a:r>
              <a:rPr dirty="0" sz="3950" spc="345" b="1">
                <a:solidFill>
                  <a:srgbClr val="003C70"/>
                </a:solidFill>
                <a:latin typeface="Trebuchet MS"/>
                <a:cs typeface="Trebuchet MS"/>
              </a:rPr>
              <a:t>Dance</a:t>
            </a:r>
            <a:r>
              <a:rPr dirty="0" sz="3950" spc="-3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50" spc="1689">
                <a:solidFill>
                  <a:srgbClr val="003C70"/>
                </a:solidFill>
                <a:latin typeface="Segoe UI Symbol"/>
                <a:cs typeface="Segoe UI Symbol"/>
              </a:rPr>
              <a:t>🟢</a:t>
            </a:r>
            <a:r>
              <a:rPr dirty="0" sz="4450" spc="-370">
                <a:solidFill>
                  <a:srgbClr val="003C70"/>
                </a:solidFill>
                <a:latin typeface="Segoe UI Symbol"/>
                <a:cs typeface="Segoe UI Symbol"/>
              </a:rPr>
              <a:t> </a:t>
            </a:r>
            <a:r>
              <a:rPr dirty="0" sz="3950" spc="450" b="1">
                <a:solidFill>
                  <a:srgbClr val="003C70"/>
                </a:solidFill>
                <a:latin typeface="Trebuchet MS"/>
                <a:cs typeface="Trebuchet MS"/>
              </a:rPr>
              <a:t>Drama</a:t>
            </a:r>
            <a:r>
              <a:rPr dirty="0" sz="3950" spc="-3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50" spc="1689">
                <a:solidFill>
                  <a:srgbClr val="003C70"/>
                </a:solidFill>
                <a:latin typeface="Segoe UI Symbol"/>
                <a:cs typeface="Segoe UI Symbol"/>
              </a:rPr>
              <a:t>🟠</a:t>
            </a:r>
            <a:r>
              <a:rPr dirty="0" sz="4450" spc="-375">
                <a:solidFill>
                  <a:srgbClr val="003C70"/>
                </a:solidFill>
                <a:latin typeface="Segoe UI Symbol"/>
                <a:cs typeface="Segoe UI Symbol"/>
              </a:rPr>
              <a:t> </a:t>
            </a:r>
            <a:r>
              <a:rPr dirty="0" sz="3950" spc="85" b="1">
                <a:solidFill>
                  <a:srgbClr val="003C70"/>
                </a:solidFill>
                <a:latin typeface="Trebuchet MS"/>
                <a:cs typeface="Trebuchet MS"/>
              </a:rPr>
              <a:t>Literature</a:t>
            </a:r>
            <a:endParaRPr sz="3950">
              <a:latin typeface="Trebuchet MS"/>
              <a:cs typeface="Trebuchet MS"/>
            </a:endParaRPr>
          </a:p>
          <a:p>
            <a:pPr algn="ctr" marL="695325">
              <a:lnSpc>
                <a:spcPct val="100000"/>
              </a:lnSpc>
              <a:spcBef>
                <a:spcPts val="4560"/>
              </a:spcBef>
            </a:pPr>
            <a:r>
              <a:rPr dirty="0" sz="4450" spc="1689">
                <a:solidFill>
                  <a:srgbClr val="003C70"/>
                </a:solidFill>
                <a:latin typeface="Segoe UI Symbol"/>
                <a:cs typeface="Segoe UI Symbol"/>
              </a:rPr>
              <a:t>🟡</a:t>
            </a:r>
            <a:r>
              <a:rPr dirty="0" sz="4450" spc="-375">
                <a:solidFill>
                  <a:srgbClr val="003C70"/>
                </a:solidFill>
                <a:latin typeface="Segoe UI Symbol"/>
                <a:cs typeface="Segoe UI Symbol"/>
              </a:rPr>
              <a:t> </a:t>
            </a:r>
            <a:r>
              <a:rPr dirty="0" sz="3950" spc="375" b="1">
                <a:solidFill>
                  <a:srgbClr val="003C70"/>
                </a:solidFill>
                <a:latin typeface="Trebuchet MS"/>
                <a:cs typeface="Trebuchet MS"/>
              </a:rPr>
              <a:t>Music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50" spc="114">
                <a:solidFill>
                  <a:srgbClr val="003C70"/>
                </a:solidFill>
                <a:latin typeface="Segoe UI Symbol"/>
                <a:cs typeface="Segoe UI Symbol"/>
              </a:rPr>
              <a:t>🔵</a:t>
            </a:r>
            <a:r>
              <a:rPr dirty="0" sz="4450" spc="-370">
                <a:solidFill>
                  <a:srgbClr val="003C70"/>
                </a:solidFill>
                <a:latin typeface="Segoe UI Symbol"/>
                <a:cs typeface="Segoe UI Symbol"/>
              </a:rPr>
              <a:t> </a:t>
            </a:r>
            <a:r>
              <a:rPr dirty="0" sz="3950" spc="360" b="1">
                <a:solidFill>
                  <a:srgbClr val="003C70"/>
                </a:solidFill>
                <a:latin typeface="Trebuchet MS"/>
                <a:cs typeface="Trebuchet MS"/>
              </a:rPr>
              <a:t>Media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235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4450" spc="1689">
                <a:solidFill>
                  <a:srgbClr val="003C70"/>
                </a:solidFill>
                <a:latin typeface="Segoe UI Symbol"/>
                <a:cs typeface="Segoe UI Symbol"/>
              </a:rPr>
              <a:t>🟤</a:t>
            </a:r>
            <a:r>
              <a:rPr dirty="0" sz="4450" spc="-370">
                <a:solidFill>
                  <a:srgbClr val="003C70"/>
                </a:solidFill>
                <a:latin typeface="Segoe UI Symbol"/>
                <a:cs typeface="Segoe UI Symbol"/>
              </a:rPr>
              <a:t> </a:t>
            </a:r>
            <a:r>
              <a:rPr dirty="0" sz="3950" spc="300" b="1">
                <a:solidFill>
                  <a:srgbClr val="003C70"/>
                </a:solidFill>
                <a:latin typeface="Trebuchet MS"/>
                <a:cs typeface="Trebuchet MS"/>
              </a:rPr>
              <a:t>Visual</a:t>
            </a:r>
            <a:r>
              <a:rPr dirty="0" sz="3950" spc="-3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950" spc="-450" b="1">
                <a:solidFill>
                  <a:srgbClr val="003C70"/>
                </a:solidFill>
                <a:latin typeface="Trebuchet MS"/>
                <a:cs typeface="Trebuchet MS"/>
              </a:rPr>
              <a:t>Arts</a:t>
            </a:r>
            <a:endParaRPr sz="39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57424" y="2078415"/>
            <a:ext cx="17007205" cy="5597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dirty="0" sz="3500" spc="165" b="1">
                <a:solidFill>
                  <a:srgbClr val="003C70"/>
                </a:solidFill>
                <a:latin typeface="Trebuchet MS"/>
                <a:cs typeface="Trebuchet MS"/>
              </a:rPr>
              <a:t>In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-95" b="1">
                <a:solidFill>
                  <a:srgbClr val="003C70"/>
                </a:solidFill>
                <a:latin typeface="Trebuchet MS"/>
                <a:cs typeface="Trebuchet MS"/>
              </a:rPr>
              <a:t>1948,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4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5" b="1">
                <a:solidFill>
                  <a:srgbClr val="003C70"/>
                </a:solidFill>
                <a:latin typeface="Trebuchet MS"/>
                <a:cs typeface="Trebuchet MS"/>
              </a:rPr>
              <a:t>New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60" b="1">
                <a:solidFill>
                  <a:srgbClr val="003C70"/>
                </a:solidFill>
                <a:latin typeface="Trebuchet MS"/>
                <a:cs typeface="Trebuchet MS"/>
              </a:rPr>
              <a:t>York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4" b="1">
                <a:solidFill>
                  <a:srgbClr val="003C70"/>
                </a:solidFill>
                <a:latin typeface="Trebuchet MS"/>
                <a:cs typeface="Trebuchet MS"/>
              </a:rPr>
              <a:t>State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80" b="1">
                <a:solidFill>
                  <a:srgbClr val="003C70"/>
                </a:solidFill>
                <a:latin typeface="Trebuchet MS"/>
                <a:cs typeface="Trebuchet MS"/>
              </a:rPr>
              <a:t>legislature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0" b="1">
                <a:solidFill>
                  <a:srgbClr val="003C70"/>
                </a:solidFill>
                <a:latin typeface="Trebuchet MS"/>
                <a:cs typeface="Trebuchet MS"/>
              </a:rPr>
              <a:t>created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75" b="1">
                <a:solidFill>
                  <a:srgbClr val="003C70"/>
                </a:solidFill>
                <a:latin typeface="Trebuchet MS"/>
                <a:cs typeface="Trebuchet MS"/>
              </a:rPr>
              <a:t>Boards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95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4" b="1">
                <a:solidFill>
                  <a:srgbClr val="003C70"/>
                </a:solidFill>
                <a:latin typeface="Trebuchet MS"/>
                <a:cs typeface="Trebuchet MS"/>
              </a:rPr>
              <a:t>Cooperative </a:t>
            </a:r>
            <a:r>
              <a:rPr dirty="0" sz="3500" spc="210" b="1">
                <a:solidFill>
                  <a:srgbClr val="003C70"/>
                </a:solidFill>
                <a:latin typeface="Trebuchet MS"/>
                <a:cs typeface="Trebuchet MS"/>
              </a:rPr>
              <a:t>Educational</a:t>
            </a:r>
            <a:r>
              <a:rPr dirty="0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4" b="1">
                <a:solidFill>
                  <a:srgbClr val="003C70"/>
                </a:solidFill>
                <a:latin typeface="Trebuchet MS"/>
                <a:cs typeface="Trebuchet MS"/>
              </a:rPr>
              <a:t>Services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80" b="1">
                <a:solidFill>
                  <a:srgbClr val="003C70"/>
                </a:solidFill>
                <a:latin typeface="Trebuchet MS"/>
                <a:cs typeface="Trebuchet MS"/>
              </a:rPr>
              <a:t>(BOCES)</a:t>
            </a:r>
            <a:r>
              <a:rPr dirty="0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85" b="1">
                <a:solidFill>
                  <a:srgbClr val="003C70"/>
                </a:solidFill>
                <a:latin typeface="Trebuchet MS"/>
                <a:cs typeface="Trebuchet MS"/>
              </a:rPr>
              <a:t>provide</a:t>
            </a:r>
            <a:r>
              <a:rPr dirty="0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70" b="1">
                <a:solidFill>
                  <a:srgbClr val="003C70"/>
                </a:solidFill>
                <a:latin typeface="Trebuchet MS"/>
                <a:cs typeface="Trebuchet MS"/>
              </a:rPr>
              <a:t>shared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9" b="1">
                <a:solidFill>
                  <a:srgbClr val="003C70"/>
                </a:solidFill>
                <a:latin typeface="Trebuchet MS"/>
                <a:cs typeface="Trebuchet MS"/>
              </a:rPr>
              <a:t>educational</a:t>
            </a:r>
            <a:r>
              <a:rPr dirty="0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30" b="1">
                <a:solidFill>
                  <a:srgbClr val="003C70"/>
                </a:solidFill>
                <a:latin typeface="Trebuchet MS"/>
                <a:cs typeface="Trebuchet MS"/>
              </a:rPr>
              <a:t>programs </a:t>
            </a:r>
            <a:r>
              <a:rPr dirty="0" sz="3500" spc="36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15" b="1">
                <a:solidFill>
                  <a:srgbClr val="003C70"/>
                </a:solidFill>
                <a:latin typeface="Trebuchet MS"/>
                <a:cs typeface="Trebuchet MS"/>
              </a:rPr>
              <a:t>services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4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60" b="1">
                <a:solidFill>
                  <a:srgbClr val="003C70"/>
                </a:solidFill>
                <a:latin typeface="Trebuchet MS"/>
                <a:cs typeface="Trebuchet MS"/>
              </a:rPr>
              <a:t>districts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30" b="1">
                <a:solidFill>
                  <a:srgbClr val="003C70"/>
                </a:solidFill>
                <a:latin typeface="Trebuchet MS"/>
                <a:cs typeface="Trebuchet MS"/>
              </a:rPr>
              <a:t>within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4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30" b="1">
                <a:solidFill>
                  <a:srgbClr val="003C70"/>
                </a:solidFill>
                <a:latin typeface="Trebuchet MS"/>
                <a:cs typeface="Trebuchet MS"/>
              </a:rPr>
              <a:t>state.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45" b="1">
                <a:solidFill>
                  <a:srgbClr val="003C70"/>
                </a:solidFill>
                <a:latin typeface="Trebuchet MS"/>
                <a:cs typeface="Trebuchet MS"/>
              </a:rPr>
              <a:t>BOCES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400" b="1">
                <a:solidFill>
                  <a:srgbClr val="003C70"/>
                </a:solidFill>
                <a:latin typeface="Trebuchet MS"/>
                <a:cs typeface="Trebuchet MS"/>
              </a:rPr>
              <a:t>was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0" b="1">
                <a:solidFill>
                  <a:srgbClr val="003C70"/>
                </a:solidFill>
                <a:latin typeface="Trebuchet MS"/>
                <a:cs typeface="Trebuchet MS"/>
              </a:rPr>
              <a:t>created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55" b="1">
                <a:solidFill>
                  <a:srgbClr val="003C70"/>
                </a:solidFill>
                <a:latin typeface="Trebuchet MS"/>
                <a:cs typeface="Trebuchet MS"/>
              </a:rPr>
              <a:t>help </a:t>
            </a:r>
            <a:r>
              <a:rPr dirty="0" sz="3500" spc="24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60" b="1">
                <a:solidFill>
                  <a:srgbClr val="003C70"/>
                </a:solidFill>
                <a:latin typeface="Trebuchet MS"/>
                <a:cs typeface="Trebuchet MS"/>
              </a:rPr>
              <a:t>districts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60" b="1">
                <a:solidFill>
                  <a:srgbClr val="003C70"/>
                </a:solidFill>
                <a:latin typeface="Trebuchet MS"/>
                <a:cs typeface="Trebuchet MS"/>
              </a:rPr>
              <a:t>share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15" b="1">
                <a:solidFill>
                  <a:srgbClr val="003C70"/>
                </a:solidFill>
                <a:latin typeface="Trebuchet MS"/>
                <a:cs typeface="Trebuchet MS"/>
              </a:rPr>
              <a:t>resources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6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85" b="1">
                <a:solidFill>
                  <a:srgbClr val="003C70"/>
                </a:solidFill>
                <a:latin typeface="Trebuchet MS"/>
                <a:cs typeface="Trebuchet MS"/>
              </a:rPr>
              <a:t>costs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85" b="1">
                <a:solidFill>
                  <a:srgbClr val="003C70"/>
                </a:solidFill>
                <a:latin typeface="Trebuchet MS"/>
                <a:cs typeface="Trebuchet MS"/>
              </a:rPr>
              <a:t>provide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65" b="1">
                <a:solidFill>
                  <a:srgbClr val="003C70"/>
                </a:solidFill>
                <a:latin typeface="Trebuchet MS"/>
                <a:cs typeface="Trebuchet MS"/>
              </a:rPr>
              <a:t>high-</a:t>
            </a:r>
            <a:r>
              <a:rPr dirty="0" sz="3500" spc="135" b="1">
                <a:solidFill>
                  <a:srgbClr val="003C70"/>
                </a:solidFill>
                <a:latin typeface="Trebuchet MS"/>
                <a:cs typeface="Trebuchet MS"/>
              </a:rPr>
              <a:t>quality,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35" b="1">
                <a:solidFill>
                  <a:srgbClr val="003C70"/>
                </a:solidFill>
                <a:latin typeface="Trebuchet MS"/>
                <a:cs typeface="Trebuchet MS"/>
              </a:rPr>
              <a:t>cost- </a:t>
            </a:r>
            <a:r>
              <a:rPr dirty="0" sz="3500" spc="105" b="1">
                <a:solidFill>
                  <a:srgbClr val="003C70"/>
                </a:solidFill>
                <a:latin typeface="Trebuchet MS"/>
                <a:cs typeface="Trebuchet MS"/>
              </a:rPr>
              <a:t>effective</a:t>
            </a:r>
            <a:r>
              <a:rPr dirty="0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40" b="1">
                <a:solidFill>
                  <a:srgbClr val="003C70"/>
                </a:solidFill>
                <a:latin typeface="Trebuchet MS"/>
                <a:cs typeface="Trebuchet MS"/>
              </a:rPr>
              <a:t>programs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0" b="1">
                <a:solidFill>
                  <a:srgbClr val="003C70"/>
                </a:solidFill>
                <a:latin typeface="Trebuchet MS"/>
                <a:cs typeface="Trebuchet MS"/>
              </a:rPr>
              <a:t>that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305" b="1">
                <a:solidFill>
                  <a:srgbClr val="003C70"/>
                </a:solidFill>
                <a:latin typeface="Trebuchet MS"/>
                <a:cs typeface="Trebuchet MS"/>
              </a:rPr>
              <a:t>might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60" b="1">
                <a:solidFill>
                  <a:srgbClr val="003C70"/>
                </a:solidFill>
                <a:latin typeface="Trebuchet MS"/>
                <a:cs typeface="Trebuchet MS"/>
              </a:rPr>
              <a:t>otherwise</a:t>
            </a:r>
            <a:r>
              <a:rPr dirty="0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29" b="1">
                <a:solidFill>
                  <a:srgbClr val="003C70"/>
                </a:solidFill>
                <a:latin typeface="Trebuchet MS"/>
                <a:cs typeface="Trebuchet MS"/>
              </a:rPr>
              <a:t>be</a:t>
            </a:r>
            <a:r>
              <a:rPr dirty="0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95" b="1">
                <a:solidFill>
                  <a:srgbClr val="003C70"/>
                </a:solidFill>
                <a:latin typeface="Trebuchet MS"/>
                <a:cs typeface="Trebuchet MS"/>
              </a:rPr>
              <a:t>unavailable.</a:t>
            </a:r>
            <a:endParaRPr sz="3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10"/>
              </a:spcBef>
            </a:pPr>
            <a:endParaRPr sz="3500">
              <a:latin typeface="Trebuchet MS"/>
              <a:cs typeface="Trebuchet MS"/>
            </a:endParaRPr>
          </a:p>
          <a:p>
            <a:pPr marL="12700" marR="308610">
              <a:lnSpc>
                <a:spcPct val="116100"/>
              </a:lnSpc>
            </a:pPr>
            <a:r>
              <a:rPr dirty="0" sz="3500" spc="245" b="1">
                <a:solidFill>
                  <a:srgbClr val="003C70"/>
                </a:solidFill>
                <a:latin typeface="Trebuchet MS"/>
                <a:cs typeface="Trebuchet MS"/>
              </a:rPr>
              <a:t>BOCES</a:t>
            </a:r>
            <a:r>
              <a:rPr dirty="0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90" b="1">
                <a:solidFill>
                  <a:srgbClr val="003C70"/>
                </a:solidFill>
                <a:latin typeface="Trebuchet MS"/>
                <a:cs typeface="Trebuchet MS"/>
              </a:rPr>
              <a:t>membership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04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80" b="1">
                <a:solidFill>
                  <a:srgbClr val="003C70"/>
                </a:solidFill>
                <a:latin typeface="Trebuchet MS"/>
                <a:cs typeface="Trebuchet MS"/>
              </a:rPr>
              <a:t>not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245" b="1">
                <a:solidFill>
                  <a:srgbClr val="003C70"/>
                </a:solidFill>
                <a:latin typeface="Trebuchet MS"/>
                <a:cs typeface="Trebuchet MS"/>
              </a:rPr>
              <a:t>available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25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4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500" spc="180" b="1">
                <a:solidFill>
                  <a:srgbClr val="003C70"/>
                </a:solidFill>
                <a:latin typeface="Trebuchet MS"/>
                <a:cs typeface="Trebuchet MS"/>
              </a:rPr>
              <a:t>“</a:t>
            </a:r>
            <a:r>
              <a:rPr dirty="0" u="heavy" sz="3500" spc="180" b="1">
                <a:solidFill>
                  <a:srgbClr val="003C70"/>
                </a:solidFill>
                <a:uFill>
                  <a:solidFill>
                    <a:srgbClr val="003C70"/>
                  </a:solidFill>
                </a:uFill>
                <a:latin typeface="Trebuchet MS"/>
                <a:cs typeface="Trebuchet MS"/>
              </a:rPr>
              <a:t>Big</a:t>
            </a:r>
            <a:r>
              <a:rPr dirty="0" u="heavy" sz="3500" spc="120" b="1">
                <a:solidFill>
                  <a:srgbClr val="003C70"/>
                </a:solidFill>
                <a:uFill>
                  <a:solidFill>
                    <a:srgbClr val="003C7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heavy" sz="3500" b="1">
                <a:solidFill>
                  <a:srgbClr val="003C70"/>
                </a:solidFill>
                <a:uFill>
                  <a:solidFill>
                    <a:srgbClr val="003C70"/>
                  </a:solidFill>
                </a:uFill>
                <a:latin typeface="Trebuchet MS"/>
                <a:cs typeface="Trebuchet MS"/>
              </a:rPr>
              <a:t>Five</a:t>
            </a:r>
            <a:r>
              <a:rPr dirty="0" u="none" sz="3500" b="1">
                <a:solidFill>
                  <a:srgbClr val="003C70"/>
                </a:solidFill>
                <a:latin typeface="Trebuchet MS"/>
                <a:cs typeface="Trebuchet MS"/>
              </a:rPr>
              <a:t>”</a:t>
            </a:r>
            <a:r>
              <a:rPr dirty="0" u="none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60" b="1">
                <a:solidFill>
                  <a:srgbClr val="003C70"/>
                </a:solidFill>
                <a:latin typeface="Trebuchet MS"/>
                <a:cs typeface="Trebuchet MS"/>
              </a:rPr>
              <a:t>city</a:t>
            </a:r>
            <a:r>
              <a:rPr dirty="0" u="none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4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u="none" sz="3500" spc="-29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05" b="1">
                <a:solidFill>
                  <a:srgbClr val="003C70"/>
                </a:solidFill>
                <a:latin typeface="Trebuchet MS"/>
                <a:cs typeface="Trebuchet MS"/>
              </a:rPr>
              <a:t>districts: </a:t>
            </a:r>
            <a:r>
              <a:rPr dirty="0" u="none" sz="3500" spc="225" b="1">
                <a:solidFill>
                  <a:srgbClr val="003C70"/>
                </a:solidFill>
                <a:latin typeface="Trebuchet MS"/>
                <a:cs typeface="Trebuchet MS"/>
              </a:rPr>
              <a:t>New</a:t>
            </a:r>
            <a:r>
              <a:rPr dirty="0" u="none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60" b="1">
                <a:solidFill>
                  <a:srgbClr val="003C70"/>
                </a:solidFill>
                <a:latin typeface="Trebuchet MS"/>
                <a:cs typeface="Trebuchet MS"/>
              </a:rPr>
              <a:t>York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10" b="1">
                <a:solidFill>
                  <a:srgbClr val="003C70"/>
                </a:solidFill>
                <a:latin typeface="Trebuchet MS"/>
                <a:cs typeface="Trebuchet MS"/>
              </a:rPr>
              <a:t>City,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00" b="1">
                <a:solidFill>
                  <a:srgbClr val="003C70"/>
                </a:solidFill>
                <a:latin typeface="Trebuchet MS"/>
                <a:cs typeface="Trebuchet MS"/>
              </a:rPr>
              <a:t>Buffalo,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35" b="1">
                <a:solidFill>
                  <a:srgbClr val="003C70"/>
                </a:solidFill>
                <a:latin typeface="Trebuchet MS"/>
                <a:cs typeface="Trebuchet MS"/>
              </a:rPr>
              <a:t>Rochester,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50" b="1">
                <a:solidFill>
                  <a:srgbClr val="003C70"/>
                </a:solidFill>
                <a:latin typeface="Trebuchet MS"/>
                <a:cs typeface="Trebuchet MS"/>
              </a:rPr>
              <a:t>Yonkers,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36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u="none" sz="3500" spc="-30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20" b="1">
                <a:solidFill>
                  <a:srgbClr val="003C70"/>
                </a:solidFill>
                <a:latin typeface="Trebuchet MS"/>
                <a:cs typeface="Trebuchet MS"/>
              </a:rPr>
              <a:t>Syracuse.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45" b="1">
                <a:solidFill>
                  <a:srgbClr val="003C70"/>
                </a:solidFill>
                <a:latin typeface="Trebuchet MS"/>
                <a:cs typeface="Trebuchet MS"/>
              </a:rPr>
              <a:t>This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04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90" b="1">
                <a:solidFill>
                  <a:srgbClr val="003C70"/>
                </a:solidFill>
                <a:latin typeface="Trebuchet MS"/>
                <a:cs typeface="Trebuchet MS"/>
              </a:rPr>
              <a:t>because </a:t>
            </a:r>
            <a:r>
              <a:rPr dirty="0" u="none" sz="3500" spc="185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u="none" sz="3500" spc="-31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305" b="1">
                <a:solidFill>
                  <a:srgbClr val="003C70"/>
                </a:solidFill>
                <a:latin typeface="Trebuchet MS"/>
                <a:cs typeface="Trebuchet MS"/>
              </a:rPr>
              <a:t>have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75" b="1">
                <a:solidFill>
                  <a:srgbClr val="003C70"/>
                </a:solidFill>
                <a:latin typeface="Trebuchet MS"/>
                <a:cs typeface="Trebuchet MS"/>
              </a:rPr>
              <a:t>their</a:t>
            </a:r>
            <a:r>
              <a:rPr dirty="0" u="none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60" b="1">
                <a:solidFill>
                  <a:srgbClr val="003C70"/>
                </a:solidFill>
                <a:latin typeface="Trebuchet MS"/>
                <a:cs typeface="Trebuchet MS"/>
              </a:rPr>
              <a:t>own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95" b="1">
                <a:solidFill>
                  <a:srgbClr val="003C70"/>
                </a:solidFill>
                <a:latin typeface="Trebuchet MS"/>
                <a:cs typeface="Trebuchet MS"/>
              </a:rPr>
              <a:t>cooperative</a:t>
            </a:r>
            <a:r>
              <a:rPr dirty="0" u="none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15" b="1">
                <a:solidFill>
                  <a:srgbClr val="003C70"/>
                </a:solidFill>
                <a:latin typeface="Trebuchet MS"/>
                <a:cs typeface="Trebuchet MS"/>
              </a:rPr>
              <a:t>services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30" b="1">
                <a:solidFill>
                  <a:srgbClr val="003C70"/>
                </a:solidFill>
                <a:latin typeface="Trebuchet MS"/>
                <a:cs typeface="Trebuchet MS"/>
              </a:rPr>
              <a:t>within</a:t>
            </a:r>
            <a:r>
              <a:rPr dirty="0" u="none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75" b="1">
                <a:solidFill>
                  <a:srgbClr val="003C70"/>
                </a:solidFill>
                <a:latin typeface="Trebuchet MS"/>
                <a:cs typeface="Trebuchet MS"/>
              </a:rPr>
              <a:t>their</a:t>
            </a:r>
            <a:r>
              <a:rPr dirty="0" u="none" sz="3500" spc="-3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24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u="none" sz="3500" spc="-2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u="none" sz="3500" spc="105" b="1">
                <a:solidFill>
                  <a:srgbClr val="003C70"/>
                </a:solidFill>
                <a:latin typeface="Trebuchet MS"/>
                <a:cs typeface="Trebuchet MS"/>
              </a:rPr>
              <a:t>districts.</a:t>
            </a:r>
            <a:endParaRPr sz="3500">
              <a:latin typeface="Trebuchet MS"/>
              <a:cs typeface="Trebuchet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3173" y="7772112"/>
            <a:ext cx="4819649" cy="14858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49589" y="914625"/>
            <a:ext cx="5723255" cy="88138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600" spc="555">
                <a:solidFill>
                  <a:srgbClr val="003C70"/>
                </a:solidFill>
              </a:rPr>
              <a:t>What</a:t>
            </a:r>
            <a:r>
              <a:rPr dirty="0" sz="5600" spc="-505">
                <a:solidFill>
                  <a:srgbClr val="003C70"/>
                </a:solidFill>
              </a:rPr>
              <a:t> </a:t>
            </a:r>
            <a:r>
              <a:rPr dirty="0" sz="5600" spc="330">
                <a:solidFill>
                  <a:srgbClr val="003C70"/>
                </a:solidFill>
              </a:rPr>
              <a:t>is</a:t>
            </a:r>
            <a:r>
              <a:rPr dirty="0" sz="5600" spc="-495">
                <a:solidFill>
                  <a:srgbClr val="003C70"/>
                </a:solidFill>
              </a:rPr>
              <a:t> </a:t>
            </a:r>
            <a:r>
              <a:rPr dirty="0" sz="5600" spc="420">
                <a:solidFill>
                  <a:srgbClr val="003C70"/>
                </a:solidFill>
              </a:rPr>
              <a:t>BOCES?</a:t>
            </a:r>
            <a:endParaRPr sz="5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21378" y="2836479"/>
            <a:ext cx="17135475" cy="5286375"/>
            <a:chOff x="421378" y="2836479"/>
            <a:chExt cx="17135475" cy="52863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78" y="2836479"/>
              <a:ext cx="17135474" cy="528637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449" y="5859127"/>
              <a:ext cx="133349" cy="13334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880530" y="2455508"/>
            <a:ext cx="16850360" cy="5788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6570" marR="443865" indent="-484505">
              <a:lnSpc>
                <a:spcPct val="114599"/>
              </a:lnSpc>
              <a:spcBef>
                <a:spcPts val="100"/>
              </a:spcBef>
              <a:buChar char="•"/>
              <a:tabLst>
                <a:tab pos="496570" algn="l"/>
                <a:tab pos="526415" algn="l"/>
              </a:tabLst>
            </a:pPr>
            <a:r>
              <a:rPr dirty="0" sz="3000" b="1">
                <a:solidFill>
                  <a:srgbClr val="003C70"/>
                </a:solidFill>
                <a:latin typeface="Trebuchet MS"/>
                <a:cs typeface="Trebuchet MS"/>
              </a:rPr>
              <a:t>	</a:t>
            </a:r>
            <a:r>
              <a:rPr dirty="0" sz="3000" spc="135" b="1">
                <a:solidFill>
                  <a:srgbClr val="003C70"/>
                </a:solidFill>
                <a:latin typeface="Trebuchet MS"/>
                <a:cs typeface="Trebuchet MS"/>
              </a:rPr>
              <a:t>Multiple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40" b="1">
                <a:solidFill>
                  <a:srgbClr val="003C70"/>
                </a:solidFill>
                <a:latin typeface="Trebuchet MS"/>
                <a:cs typeface="Trebuchet MS"/>
              </a:rPr>
              <a:t>districts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55" b="1">
                <a:solidFill>
                  <a:srgbClr val="003C70"/>
                </a:solidFill>
                <a:latin typeface="Trebuchet MS"/>
                <a:cs typeface="Trebuchet MS"/>
              </a:rPr>
              <a:t>work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50" b="1">
                <a:solidFill>
                  <a:srgbClr val="003C70"/>
                </a:solidFill>
                <a:latin typeface="Trebuchet MS"/>
                <a:cs typeface="Trebuchet MS"/>
              </a:rPr>
              <a:t>together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10" b="1">
                <a:solidFill>
                  <a:srgbClr val="003C70"/>
                </a:solidFill>
                <a:latin typeface="Trebuchet MS"/>
                <a:cs typeface="Trebuchet MS"/>
              </a:rPr>
              <a:t>to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65" b="1">
                <a:solidFill>
                  <a:srgbClr val="003C70"/>
                </a:solidFill>
                <a:latin typeface="Trebuchet MS"/>
                <a:cs typeface="Trebuchet MS"/>
              </a:rPr>
              <a:t>pool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0" b="1">
                <a:solidFill>
                  <a:srgbClr val="003C70"/>
                </a:solidFill>
                <a:latin typeface="Trebuchet MS"/>
                <a:cs typeface="Trebuchet MS"/>
              </a:rPr>
              <a:t>resources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b="1">
                <a:solidFill>
                  <a:srgbClr val="003C70"/>
                </a:solidFill>
                <a:latin typeface="Trebuchet MS"/>
                <a:cs typeface="Trebuchet MS"/>
              </a:rPr>
              <a:t>for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5" b="1">
                <a:solidFill>
                  <a:srgbClr val="003C70"/>
                </a:solidFill>
                <a:latin typeface="Trebuchet MS"/>
                <a:cs typeface="Trebuchet MS"/>
              </a:rPr>
              <a:t>services</a:t>
            </a:r>
            <a:r>
              <a:rPr dirty="0" sz="3000" spc="-24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60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80" b="1">
                <a:solidFill>
                  <a:srgbClr val="003C70"/>
                </a:solidFill>
                <a:latin typeface="Trebuchet MS"/>
                <a:cs typeface="Trebuchet MS"/>
              </a:rPr>
              <a:t>need, </a:t>
            </a:r>
            <a:r>
              <a:rPr dirty="0" sz="3000" spc="70" b="1">
                <a:solidFill>
                  <a:srgbClr val="003C70"/>
                </a:solidFill>
                <a:latin typeface="Trebuchet MS"/>
                <a:cs typeface="Trebuchet MS"/>
              </a:rPr>
              <a:t>like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special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50" b="1">
                <a:solidFill>
                  <a:srgbClr val="003C70"/>
                </a:solidFill>
                <a:latin typeface="Trebuchet MS"/>
                <a:cs typeface="Trebuchet MS"/>
              </a:rPr>
              <a:t>education,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45" b="1">
                <a:solidFill>
                  <a:srgbClr val="003C70"/>
                </a:solidFill>
                <a:latin typeface="Trebuchet MS"/>
                <a:cs typeface="Trebuchet MS"/>
              </a:rPr>
              <a:t>career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65" b="1">
                <a:solidFill>
                  <a:srgbClr val="003C70"/>
                </a:solidFill>
                <a:latin typeface="Trebuchet MS"/>
                <a:cs typeface="Trebuchet MS"/>
              </a:rPr>
              <a:t>technical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0" b="1">
                <a:solidFill>
                  <a:srgbClr val="003C70"/>
                </a:solidFill>
                <a:latin typeface="Trebuchet MS"/>
                <a:cs typeface="Trebuchet MS"/>
              </a:rPr>
              <a:t>training,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90" b="1">
                <a:solidFill>
                  <a:srgbClr val="003C70"/>
                </a:solidFill>
                <a:latin typeface="Trebuchet MS"/>
                <a:cs typeface="Trebuchet MS"/>
              </a:rPr>
              <a:t>administrative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5" b="1">
                <a:solidFill>
                  <a:srgbClr val="003C70"/>
                </a:solidFill>
                <a:latin typeface="Trebuchet MS"/>
                <a:cs typeface="Trebuchet MS"/>
              </a:rPr>
              <a:t>support.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40"/>
              </a:spcBef>
              <a:buClr>
                <a:srgbClr val="003C70"/>
              </a:buClr>
              <a:buFont typeface="Trebuchet MS"/>
              <a:buChar char="•"/>
            </a:pPr>
            <a:endParaRPr sz="3000">
              <a:latin typeface="Trebuchet MS"/>
              <a:cs typeface="Trebuchet MS"/>
            </a:endParaRPr>
          </a:p>
          <a:p>
            <a:pPr marL="496570" marR="1450975" indent="-484505">
              <a:lnSpc>
                <a:spcPct val="114599"/>
              </a:lnSpc>
              <a:buChar char="•"/>
              <a:tabLst>
                <a:tab pos="496570" algn="l"/>
                <a:tab pos="526415" algn="l"/>
              </a:tabLst>
            </a:pPr>
            <a:r>
              <a:rPr dirty="0" sz="3000" b="1">
                <a:solidFill>
                  <a:srgbClr val="003C70"/>
                </a:solidFill>
                <a:latin typeface="Trebuchet MS"/>
                <a:cs typeface="Trebuchet MS"/>
              </a:rPr>
              <a:t>	</a:t>
            </a:r>
            <a:r>
              <a:rPr dirty="0" sz="3000" spc="229" b="1">
                <a:solidFill>
                  <a:srgbClr val="003C70"/>
                </a:solidFill>
                <a:latin typeface="Trebuchet MS"/>
                <a:cs typeface="Trebuchet MS"/>
              </a:rPr>
              <a:t>By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45" b="1">
                <a:solidFill>
                  <a:srgbClr val="003C70"/>
                </a:solidFill>
                <a:latin typeface="Trebuchet MS"/>
                <a:cs typeface="Trebuchet MS"/>
              </a:rPr>
              <a:t>sharing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90" b="1">
                <a:solidFill>
                  <a:srgbClr val="003C70"/>
                </a:solidFill>
                <a:latin typeface="Trebuchet MS"/>
                <a:cs typeface="Trebuchet MS"/>
              </a:rPr>
              <a:t>programs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40" b="1">
                <a:solidFill>
                  <a:srgbClr val="003C70"/>
                </a:solidFill>
                <a:latin typeface="Trebuchet MS"/>
                <a:cs typeface="Trebuchet MS"/>
              </a:rPr>
              <a:t>services,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40" b="1">
                <a:solidFill>
                  <a:srgbClr val="003C70"/>
                </a:solidFill>
                <a:latin typeface="Trebuchet MS"/>
                <a:cs typeface="Trebuchet MS"/>
              </a:rPr>
              <a:t>districts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05" b="1">
                <a:solidFill>
                  <a:srgbClr val="003C70"/>
                </a:solidFill>
                <a:latin typeface="Trebuchet MS"/>
                <a:cs typeface="Trebuchet MS"/>
              </a:rPr>
              <a:t>can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00" b="1">
                <a:solidFill>
                  <a:srgbClr val="003C70"/>
                </a:solidFill>
                <a:latin typeface="Trebuchet MS"/>
                <a:cs typeface="Trebuchet MS"/>
              </a:rPr>
              <a:t>save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80" b="1">
                <a:solidFill>
                  <a:srgbClr val="003C70"/>
                </a:solidFill>
                <a:latin typeface="Trebuchet MS"/>
                <a:cs typeface="Trebuchet MS"/>
              </a:rPr>
              <a:t>money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90" b="1">
                <a:solidFill>
                  <a:srgbClr val="003C70"/>
                </a:solidFill>
                <a:latin typeface="Trebuchet MS"/>
                <a:cs typeface="Trebuchet MS"/>
              </a:rPr>
              <a:t>through </a:t>
            </a:r>
            <a:r>
              <a:rPr dirty="0" sz="3000" spc="165" b="1">
                <a:solidFill>
                  <a:srgbClr val="003C70"/>
                </a:solidFill>
                <a:latin typeface="Trebuchet MS"/>
                <a:cs typeface="Trebuchet MS"/>
              </a:rPr>
              <a:t>cooperative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50" b="1">
                <a:solidFill>
                  <a:srgbClr val="003C70"/>
                </a:solidFill>
                <a:latin typeface="Trebuchet MS"/>
                <a:cs typeface="Trebuchet MS"/>
              </a:rPr>
              <a:t>purchasing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4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35" b="1">
                <a:solidFill>
                  <a:srgbClr val="003C70"/>
                </a:solidFill>
                <a:latin typeface="Trebuchet MS"/>
                <a:cs typeface="Trebuchet MS"/>
              </a:rPr>
              <a:t>shared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50" b="1">
                <a:solidFill>
                  <a:srgbClr val="003C70"/>
                </a:solidFill>
                <a:latin typeface="Trebuchet MS"/>
                <a:cs typeface="Trebuchet MS"/>
              </a:rPr>
              <a:t>expenses.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40"/>
              </a:spcBef>
              <a:buClr>
                <a:srgbClr val="003C70"/>
              </a:buClr>
              <a:buFont typeface="Trebuchet MS"/>
              <a:buChar char="•"/>
            </a:pPr>
            <a:endParaRPr sz="3000">
              <a:latin typeface="Trebuchet MS"/>
              <a:cs typeface="Trebuchet MS"/>
            </a:endParaRPr>
          </a:p>
          <a:p>
            <a:pPr marL="336550" marR="5080">
              <a:lnSpc>
                <a:spcPct val="114599"/>
              </a:lnSpc>
            </a:pP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Each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BOCES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80" b="1">
                <a:solidFill>
                  <a:srgbClr val="003C70"/>
                </a:solidFill>
                <a:latin typeface="Trebuchet MS"/>
                <a:cs typeface="Trebuchet MS"/>
              </a:rPr>
              <a:t>is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5" b="1">
                <a:solidFill>
                  <a:srgbClr val="003C70"/>
                </a:solidFill>
                <a:latin typeface="Trebuchet MS"/>
                <a:cs typeface="Trebuchet MS"/>
              </a:rPr>
              <a:t>governed</a:t>
            </a:r>
            <a:r>
              <a:rPr dirty="0" sz="3000" spc="1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80" b="1">
                <a:solidFill>
                  <a:srgbClr val="003C70"/>
                </a:solidFill>
                <a:latin typeface="Trebuchet MS"/>
                <a:cs typeface="Trebuchet MS"/>
              </a:rPr>
              <a:t>by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430" b="1">
                <a:solidFill>
                  <a:srgbClr val="003C70"/>
                </a:solidFill>
                <a:latin typeface="Trebuchet MS"/>
                <a:cs typeface="Trebuchet MS"/>
              </a:rPr>
              <a:t>a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5" b="1">
                <a:solidFill>
                  <a:srgbClr val="003C70"/>
                </a:solidFill>
                <a:latin typeface="Trebuchet MS"/>
                <a:cs typeface="Trebuchet MS"/>
              </a:rPr>
              <a:t>Board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80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000" spc="1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0" b="1">
                <a:solidFill>
                  <a:srgbClr val="003C70"/>
                </a:solidFill>
                <a:latin typeface="Trebuchet MS"/>
                <a:cs typeface="Trebuchet MS"/>
              </a:rPr>
              <a:t>Education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55" b="1">
                <a:solidFill>
                  <a:srgbClr val="003C70"/>
                </a:solidFill>
                <a:latin typeface="Trebuchet MS"/>
                <a:cs typeface="Trebuchet MS"/>
              </a:rPr>
              <a:t>made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50" b="1">
                <a:solidFill>
                  <a:srgbClr val="003C70"/>
                </a:solidFill>
                <a:latin typeface="Trebuchet MS"/>
                <a:cs typeface="Trebuchet MS"/>
              </a:rPr>
              <a:t>up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80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000" spc="10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60" b="1">
                <a:solidFill>
                  <a:srgbClr val="003C70"/>
                </a:solidFill>
                <a:latin typeface="Trebuchet MS"/>
                <a:cs typeface="Trebuchet MS"/>
              </a:rPr>
              <a:t>representatives</a:t>
            </a:r>
            <a:r>
              <a:rPr dirty="0" sz="3000" spc="9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60" b="1">
                <a:solidFill>
                  <a:srgbClr val="003C70"/>
                </a:solidFill>
                <a:latin typeface="Trebuchet MS"/>
                <a:cs typeface="Trebuchet MS"/>
              </a:rPr>
              <a:t>from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40" b="1">
                <a:solidFill>
                  <a:srgbClr val="003C70"/>
                </a:solidFill>
                <a:latin typeface="Trebuchet MS"/>
                <a:cs typeface="Trebuchet MS"/>
              </a:rPr>
              <a:t>districts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b="1">
                <a:solidFill>
                  <a:srgbClr val="003C70"/>
                </a:solidFill>
                <a:latin typeface="Trebuchet MS"/>
                <a:cs typeface="Trebuchet MS"/>
              </a:rPr>
              <a:t>it</a:t>
            </a:r>
            <a:r>
              <a:rPr dirty="0" sz="3000" spc="-25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30" b="1">
                <a:solidFill>
                  <a:srgbClr val="003C70"/>
                </a:solidFill>
                <a:latin typeface="Trebuchet MS"/>
                <a:cs typeface="Trebuchet MS"/>
              </a:rPr>
              <a:t>serves.</a:t>
            </a:r>
            <a:endParaRPr sz="3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3000">
              <a:latin typeface="Trebuchet MS"/>
              <a:cs typeface="Trebuchet MS"/>
            </a:endParaRPr>
          </a:p>
          <a:p>
            <a:pPr marL="496570" marR="575945" indent="-484505">
              <a:lnSpc>
                <a:spcPct val="114599"/>
              </a:lnSpc>
              <a:buChar char="•"/>
              <a:tabLst>
                <a:tab pos="496570" algn="l"/>
                <a:tab pos="526415" algn="l"/>
              </a:tabLst>
            </a:pPr>
            <a:r>
              <a:rPr dirty="0" sz="3000" b="1">
                <a:solidFill>
                  <a:srgbClr val="003C70"/>
                </a:solidFill>
                <a:latin typeface="Trebuchet MS"/>
                <a:cs typeface="Trebuchet MS"/>
              </a:rPr>
              <a:t>	</a:t>
            </a:r>
            <a:r>
              <a:rPr dirty="0" sz="3000" spc="70" b="1">
                <a:solidFill>
                  <a:srgbClr val="003C70"/>
                </a:solidFill>
                <a:latin typeface="Trebuchet MS"/>
                <a:cs typeface="Trebuchet MS"/>
              </a:rPr>
              <a:t>There</a:t>
            </a:r>
            <a:r>
              <a:rPr dirty="0" sz="3000" spc="-2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5" b="1">
                <a:solidFill>
                  <a:srgbClr val="003C70"/>
                </a:solidFill>
                <a:latin typeface="Trebuchet MS"/>
                <a:cs typeface="Trebuchet MS"/>
              </a:rPr>
              <a:t>are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-70" b="1">
                <a:solidFill>
                  <a:srgbClr val="003C70"/>
                </a:solidFill>
                <a:latin typeface="Trebuchet MS"/>
                <a:cs typeface="Trebuchet MS"/>
              </a:rPr>
              <a:t>37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04" b="1">
                <a:solidFill>
                  <a:srgbClr val="003C70"/>
                </a:solidFill>
                <a:latin typeface="Trebuchet MS"/>
                <a:cs typeface="Trebuchet MS"/>
              </a:rPr>
              <a:t>BOCES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70" b="1">
                <a:solidFill>
                  <a:srgbClr val="003C70"/>
                </a:solidFill>
                <a:latin typeface="Trebuchet MS"/>
                <a:cs typeface="Trebuchet MS"/>
              </a:rPr>
              <a:t>across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95" b="1">
                <a:solidFill>
                  <a:srgbClr val="003C70"/>
                </a:solidFill>
                <a:latin typeface="Trebuchet MS"/>
                <a:cs typeface="Trebuchet MS"/>
              </a:rPr>
              <a:t>New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35" b="1">
                <a:solidFill>
                  <a:srgbClr val="003C70"/>
                </a:solidFill>
                <a:latin typeface="Trebuchet MS"/>
                <a:cs typeface="Trebuchet MS"/>
              </a:rPr>
              <a:t>York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05" b="1">
                <a:solidFill>
                  <a:srgbClr val="003C70"/>
                </a:solidFill>
                <a:latin typeface="Trebuchet MS"/>
                <a:cs typeface="Trebuchet MS"/>
              </a:rPr>
              <a:t>State,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315" b="1">
                <a:solidFill>
                  <a:srgbClr val="003C70"/>
                </a:solidFill>
                <a:latin typeface="Trebuchet MS"/>
                <a:cs typeface="Trebuchet MS"/>
              </a:rPr>
              <a:t>and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60" b="1">
                <a:solidFill>
                  <a:srgbClr val="003C70"/>
                </a:solidFill>
                <a:latin typeface="Trebuchet MS"/>
                <a:cs typeface="Trebuchet MS"/>
              </a:rPr>
              <a:t>they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5" b="1">
                <a:solidFill>
                  <a:srgbClr val="003C70"/>
                </a:solidFill>
                <a:latin typeface="Trebuchet MS"/>
                <a:cs typeface="Trebuchet MS"/>
              </a:rPr>
              <a:t>serve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0" b="1">
                <a:solidFill>
                  <a:srgbClr val="003C70"/>
                </a:solidFill>
                <a:latin typeface="Trebuchet MS"/>
                <a:cs typeface="Trebuchet MS"/>
              </a:rPr>
              <a:t>nearly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30" b="1">
                <a:solidFill>
                  <a:srgbClr val="003C70"/>
                </a:solidFill>
                <a:latin typeface="Trebuchet MS"/>
                <a:cs typeface="Trebuchet MS"/>
              </a:rPr>
              <a:t>all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80" b="1">
                <a:solidFill>
                  <a:srgbClr val="003C70"/>
                </a:solidFill>
                <a:latin typeface="Trebuchet MS"/>
                <a:cs typeface="Trebuchet MS"/>
              </a:rPr>
              <a:t>of</a:t>
            </a:r>
            <a:r>
              <a:rPr dirty="0" sz="3000" spc="-265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20" b="1">
                <a:solidFill>
                  <a:srgbClr val="003C70"/>
                </a:solidFill>
                <a:latin typeface="Trebuchet MS"/>
                <a:cs typeface="Trebuchet MS"/>
              </a:rPr>
              <a:t>the</a:t>
            </a:r>
            <a:r>
              <a:rPr dirty="0" sz="3000" spc="-260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175" b="1">
                <a:solidFill>
                  <a:srgbClr val="003C70"/>
                </a:solidFill>
                <a:latin typeface="Trebuchet MS"/>
                <a:cs typeface="Trebuchet MS"/>
              </a:rPr>
              <a:t>state's </a:t>
            </a:r>
            <a:r>
              <a:rPr dirty="0" sz="3000" spc="165" b="1">
                <a:solidFill>
                  <a:srgbClr val="003C70"/>
                </a:solidFill>
                <a:latin typeface="Trebuchet MS"/>
                <a:cs typeface="Trebuchet MS"/>
              </a:rPr>
              <a:t>public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210" b="1">
                <a:solidFill>
                  <a:srgbClr val="003C70"/>
                </a:solidFill>
                <a:latin typeface="Trebuchet MS"/>
                <a:cs typeface="Trebuchet MS"/>
              </a:rPr>
              <a:t>school</a:t>
            </a:r>
            <a:r>
              <a:rPr dirty="0" sz="3000" spc="-254" b="1">
                <a:solidFill>
                  <a:srgbClr val="003C70"/>
                </a:solidFill>
                <a:latin typeface="Trebuchet MS"/>
                <a:cs typeface="Trebuchet MS"/>
              </a:rPr>
              <a:t> </a:t>
            </a:r>
            <a:r>
              <a:rPr dirty="0" sz="3000" spc="90" b="1">
                <a:solidFill>
                  <a:srgbClr val="003C70"/>
                </a:solidFill>
                <a:latin typeface="Trebuchet MS"/>
                <a:cs typeface="Trebuchet MS"/>
              </a:rPr>
              <a:t>districts.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11631" y="8049117"/>
            <a:ext cx="3924299" cy="12096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6072" y="1359057"/>
            <a:ext cx="5723255" cy="88138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600" spc="555">
                <a:solidFill>
                  <a:srgbClr val="003C70"/>
                </a:solidFill>
              </a:rPr>
              <a:t>What</a:t>
            </a:r>
            <a:r>
              <a:rPr dirty="0" sz="5600" spc="-505">
                <a:solidFill>
                  <a:srgbClr val="003C70"/>
                </a:solidFill>
              </a:rPr>
              <a:t> </a:t>
            </a:r>
            <a:r>
              <a:rPr dirty="0" sz="5600" spc="330">
                <a:solidFill>
                  <a:srgbClr val="003C70"/>
                </a:solidFill>
              </a:rPr>
              <a:t>is</a:t>
            </a:r>
            <a:r>
              <a:rPr dirty="0" sz="5600" spc="-495">
                <a:solidFill>
                  <a:srgbClr val="003C70"/>
                </a:solidFill>
              </a:rPr>
              <a:t> </a:t>
            </a:r>
            <a:r>
              <a:rPr dirty="0" sz="5600" spc="420">
                <a:solidFill>
                  <a:srgbClr val="003C70"/>
                </a:solidFill>
              </a:rPr>
              <a:t>BOCES?</a:t>
            </a:r>
            <a:endParaRPr sz="5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8288635" cy="969010"/>
          </a:xfrm>
          <a:custGeom>
            <a:avLst/>
            <a:gdLst/>
            <a:ahLst/>
            <a:cxnLst/>
            <a:rect l="l" t="t" r="r" b="b"/>
            <a:pathLst>
              <a:path w="18288635" h="969010">
                <a:moveTo>
                  <a:pt x="18288515" y="968927"/>
                </a:moveTo>
                <a:lnTo>
                  <a:pt x="0" y="968927"/>
                </a:lnTo>
                <a:lnTo>
                  <a:pt x="0" y="0"/>
                </a:lnTo>
                <a:lnTo>
                  <a:pt x="18288515" y="0"/>
                </a:lnTo>
                <a:lnTo>
                  <a:pt x="18288515" y="968927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9486900"/>
            <a:ext cx="18286730" cy="800100"/>
          </a:xfrm>
          <a:custGeom>
            <a:avLst/>
            <a:gdLst/>
            <a:ahLst/>
            <a:cxnLst/>
            <a:rect l="l" t="t" r="r" b="b"/>
            <a:pathLst>
              <a:path w="18286730" h="800100">
                <a:moveTo>
                  <a:pt x="18286659" y="800099"/>
                </a:moveTo>
                <a:lnTo>
                  <a:pt x="0" y="800099"/>
                </a:lnTo>
                <a:lnTo>
                  <a:pt x="0" y="0"/>
                </a:lnTo>
                <a:lnTo>
                  <a:pt x="18286659" y="0"/>
                </a:lnTo>
                <a:lnTo>
                  <a:pt x="18286659" y="800099"/>
                </a:lnTo>
                <a:close/>
              </a:path>
            </a:pathLst>
          </a:custGeom>
          <a:solidFill>
            <a:srgbClr val="003C7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98" y="69672"/>
            <a:ext cx="668940" cy="773429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448772" y="1060110"/>
            <a:ext cx="14526894" cy="8331834"/>
            <a:chOff x="448772" y="1060110"/>
            <a:chExt cx="14526894" cy="8331834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9069" y="1060110"/>
              <a:ext cx="10976067" cy="833153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772" y="1176671"/>
              <a:ext cx="6591299" cy="2028824"/>
            </a:xfrm>
            <a:prstGeom prst="rect">
              <a:avLst/>
            </a:prstGeom>
          </p:spPr>
        </p:pic>
      </p:grpSp>
      <p:sp>
        <p:nvSpPr>
          <p:cNvPr id="8" name="object 8" descr=""/>
          <p:cNvSpPr/>
          <p:nvPr/>
        </p:nvSpPr>
        <p:spPr>
          <a:xfrm>
            <a:off x="15242557" y="6528858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6047967" y="648411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6226947" y="648411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6495416" y="648411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6674396" y="648411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6853375" y="6528858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7211335" y="6528858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5242557" y="657360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779497" y="657360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6047967" y="657360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6226945" y="6618347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6584905" y="6618347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7032355" y="657360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7211335" y="657360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7748274" y="657360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5242557" y="666309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5421537" y="6663093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5779497" y="666309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5958477" y="6707837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6316436" y="666309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6495416" y="6707837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6942865" y="6663093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7211335" y="666309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390315" y="6663093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748274" y="666309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5242557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5421537" y="6752583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5779497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5958477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6137456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6316436" y="6752583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6584905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6763885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6942865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211335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390315" y="6752583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748274" y="675258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5242557" y="684207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5421537" y="6842073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5779497" y="684207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5958477" y="6886817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405925" y="684207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6674396" y="6886817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7211335" y="684207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7390315" y="6842073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748274" y="6842073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5242557" y="693156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5779497" y="693156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5958477" y="693156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6405925" y="6976307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032355" y="693156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7211335" y="693156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7748274" y="693156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5242557" y="7065797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5958477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6137456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6316436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6495416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6674396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6853375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7032355" y="702105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7211335" y="7065797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5958477" y="7155287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6495416" y="711054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6942865" y="711054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5242557" y="720003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5421537" y="7244777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6047967" y="7244777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6584905" y="720003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6763885" y="720003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7211335" y="7244777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5242557" y="728952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5511028" y="7334267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5868987" y="7334267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6226947" y="728952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6405925" y="728952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6674396" y="7334267"/>
            <a:ext cx="805815" cy="0"/>
          </a:xfrm>
          <a:custGeom>
            <a:avLst/>
            <a:gdLst/>
            <a:ahLst/>
            <a:cxnLst/>
            <a:rect l="l" t="t" r="r" b="b"/>
            <a:pathLst>
              <a:path w="805815" h="0">
                <a:moveTo>
                  <a:pt x="0" y="0"/>
                </a:moveTo>
                <a:lnTo>
                  <a:pt x="805408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7748274" y="728952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5242557" y="737901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5690008" y="7423756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6316436" y="7423756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 h="0">
                <a:moveTo>
                  <a:pt x="0" y="0"/>
                </a:moveTo>
                <a:lnTo>
                  <a:pt x="53693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7121844" y="737901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5242557" y="746850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5511028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5690008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5868987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6047967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6405925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6674396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6853375" y="746850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7121844" y="7513246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7479804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7658784" y="746850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5242557" y="755799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5511028" y="755799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5779497" y="755799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6495416" y="755799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6763885" y="755799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7032355" y="755799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7479804" y="755799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5242557" y="764748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5421537" y="7692226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5868987" y="764748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6137456" y="7647482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16674396" y="764748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16942865" y="7692226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17390315" y="764748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7748274" y="7647482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5332048" y="773697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5779497" y="7781716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6584905" y="773697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7032355" y="773697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17211335" y="773697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7479804" y="773697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5242557" y="782646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5868987" y="782646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16047967" y="7871206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16495416" y="782646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16853375" y="7871206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17211335" y="7871206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7658784" y="782646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5421537" y="791595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5690008" y="791595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5958477" y="791595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6316436" y="791595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16584905" y="791595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16763885" y="791595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16942865" y="791595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17300824" y="791595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17479804" y="791595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15242557" y="800544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15511028" y="800544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15690008" y="800544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15958477" y="8005441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16316436" y="8050186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16674396" y="800544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16853375" y="8050186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17569295" y="800544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17748274" y="800544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15242557" y="809493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15421537" y="809493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15690008" y="8139676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16316436" y="8139676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16853375" y="809493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17121844" y="809493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17300824" y="809493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17569295" y="8094931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15242557" y="818442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5421537" y="818442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15868987" y="818442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16226945" y="822916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16584905" y="818442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16942865" y="818442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17211335" y="822916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17658784" y="818442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15242557" y="827391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15421537" y="8318655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16226947" y="827391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16495416" y="827391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16763885" y="827391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16942865" y="831865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 h="0">
                <a:moveTo>
                  <a:pt x="0" y="0"/>
                </a:moveTo>
                <a:lnTo>
                  <a:pt x="53693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17569295" y="831865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15958477" y="836340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16137456" y="836340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16853375" y="836340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17032355" y="836340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17390315" y="8408145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15242557" y="8497635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16047967" y="8497635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 descr=""/>
          <p:cNvSpPr/>
          <p:nvPr/>
        </p:nvSpPr>
        <p:spPr>
          <a:xfrm>
            <a:off x="16584905" y="849763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 h="0">
                <a:moveTo>
                  <a:pt x="0" y="0"/>
                </a:moveTo>
                <a:lnTo>
                  <a:pt x="53693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 descr=""/>
          <p:cNvSpPr/>
          <p:nvPr/>
        </p:nvSpPr>
        <p:spPr>
          <a:xfrm>
            <a:off x="17211335" y="845289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 descr=""/>
          <p:cNvSpPr/>
          <p:nvPr/>
        </p:nvSpPr>
        <p:spPr>
          <a:xfrm>
            <a:off x="17390315" y="849763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 descr=""/>
          <p:cNvSpPr/>
          <p:nvPr/>
        </p:nvSpPr>
        <p:spPr>
          <a:xfrm>
            <a:off x="15242557" y="854238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 descr=""/>
          <p:cNvSpPr/>
          <p:nvPr/>
        </p:nvSpPr>
        <p:spPr>
          <a:xfrm>
            <a:off x="15779497" y="854238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 descr=""/>
          <p:cNvSpPr/>
          <p:nvPr/>
        </p:nvSpPr>
        <p:spPr>
          <a:xfrm>
            <a:off x="15958477" y="854238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 descr=""/>
          <p:cNvSpPr/>
          <p:nvPr/>
        </p:nvSpPr>
        <p:spPr>
          <a:xfrm>
            <a:off x="16137456" y="858712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 descr=""/>
          <p:cNvSpPr/>
          <p:nvPr/>
        </p:nvSpPr>
        <p:spPr>
          <a:xfrm>
            <a:off x="16495416" y="854238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/>
          <p:nvPr/>
        </p:nvSpPr>
        <p:spPr>
          <a:xfrm>
            <a:off x="17032355" y="854238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 descr=""/>
          <p:cNvSpPr/>
          <p:nvPr/>
        </p:nvSpPr>
        <p:spPr>
          <a:xfrm>
            <a:off x="17390315" y="854238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 descr=""/>
          <p:cNvSpPr/>
          <p:nvPr/>
        </p:nvSpPr>
        <p:spPr>
          <a:xfrm>
            <a:off x="17658784" y="8542380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 descr=""/>
          <p:cNvSpPr/>
          <p:nvPr/>
        </p:nvSpPr>
        <p:spPr>
          <a:xfrm>
            <a:off x="15242557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 descr=""/>
          <p:cNvSpPr/>
          <p:nvPr/>
        </p:nvSpPr>
        <p:spPr>
          <a:xfrm>
            <a:off x="15421537" y="8631870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 descr=""/>
          <p:cNvSpPr/>
          <p:nvPr/>
        </p:nvSpPr>
        <p:spPr>
          <a:xfrm>
            <a:off x="15779497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 descr=""/>
          <p:cNvSpPr/>
          <p:nvPr/>
        </p:nvSpPr>
        <p:spPr>
          <a:xfrm>
            <a:off x="15958477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 descr=""/>
          <p:cNvSpPr/>
          <p:nvPr/>
        </p:nvSpPr>
        <p:spPr>
          <a:xfrm>
            <a:off x="16137456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 descr=""/>
          <p:cNvSpPr/>
          <p:nvPr/>
        </p:nvSpPr>
        <p:spPr>
          <a:xfrm>
            <a:off x="16316436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 descr=""/>
          <p:cNvSpPr/>
          <p:nvPr/>
        </p:nvSpPr>
        <p:spPr>
          <a:xfrm>
            <a:off x="16584905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 descr=""/>
          <p:cNvSpPr/>
          <p:nvPr/>
        </p:nvSpPr>
        <p:spPr>
          <a:xfrm>
            <a:off x="16763885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 descr=""/>
          <p:cNvSpPr/>
          <p:nvPr/>
        </p:nvSpPr>
        <p:spPr>
          <a:xfrm>
            <a:off x="17032355" y="8676615"/>
            <a:ext cx="447675" cy="0"/>
          </a:xfrm>
          <a:custGeom>
            <a:avLst/>
            <a:gdLst/>
            <a:ahLst/>
            <a:cxnLst/>
            <a:rect l="l" t="t" r="r" b="b"/>
            <a:pathLst>
              <a:path w="447675" h="0">
                <a:moveTo>
                  <a:pt x="0" y="0"/>
                </a:moveTo>
                <a:lnTo>
                  <a:pt x="44744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 descr=""/>
          <p:cNvSpPr/>
          <p:nvPr/>
        </p:nvSpPr>
        <p:spPr>
          <a:xfrm>
            <a:off x="17569295" y="8631870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 descr=""/>
          <p:cNvSpPr/>
          <p:nvPr/>
        </p:nvSpPr>
        <p:spPr>
          <a:xfrm>
            <a:off x="15242557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 descr=""/>
          <p:cNvSpPr/>
          <p:nvPr/>
        </p:nvSpPr>
        <p:spPr>
          <a:xfrm>
            <a:off x="15421537" y="8721359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 descr=""/>
          <p:cNvSpPr/>
          <p:nvPr/>
        </p:nvSpPr>
        <p:spPr>
          <a:xfrm>
            <a:off x="15779497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 descr=""/>
          <p:cNvSpPr/>
          <p:nvPr/>
        </p:nvSpPr>
        <p:spPr>
          <a:xfrm>
            <a:off x="15958477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 descr=""/>
          <p:cNvSpPr/>
          <p:nvPr/>
        </p:nvSpPr>
        <p:spPr>
          <a:xfrm>
            <a:off x="16226947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 descr=""/>
          <p:cNvSpPr/>
          <p:nvPr/>
        </p:nvSpPr>
        <p:spPr>
          <a:xfrm>
            <a:off x="16495416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 descr=""/>
          <p:cNvSpPr/>
          <p:nvPr/>
        </p:nvSpPr>
        <p:spPr>
          <a:xfrm>
            <a:off x="16674396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 descr=""/>
          <p:cNvSpPr/>
          <p:nvPr/>
        </p:nvSpPr>
        <p:spPr>
          <a:xfrm>
            <a:off x="16942865" y="8721359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 descr=""/>
          <p:cNvSpPr/>
          <p:nvPr/>
        </p:nvSpPr>
        <p:spPr>
          <a:xfrm>
            <a:off x="17300824" y="872135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 descr=""/>
          <p:cNvSpPr/>
          <p:nvPr/>
        </p:nvSpPr>
        <p:spPr>
          <a:xfrm>
            <a:off x="17479804" y="8766105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 descr=""/>
          <p:cNvSpPr/>
          <p:nvPr/>
        </p:nvSpPr>
        <p:spPr>
          <a:xfrm>
            <a:off x="15242557" y="881084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 descr=""/>
          <p:cNvSpPr/>
          <p:nvPr/>
        </p:nvSpPr>
        <p:spPr>
          <a:xfrm>
            <a:off x="15421537" y="8810849"/>
            <a:ext cx="268605" cy="89535"/>
          </a:xfrm>
          <a:custGeom>
            <a:avLst/>
            <a:gdLst/>
            <a:ahLst/>
            <a:cxnLst/>
            <a:rect l="l" t="t" r="r" b="b"/>
            <a:pathLst>
              <a:path w="268605" h="89534">
                <a:moveTo>
                  <a:pt x="0" y="0"/>
                </a:moveTo>
                <a:lnTo>
                  <a:pt x="268469" y="0"/>
                </a:lnTo>
                <a:lnTo>
                  <a:pt x="26846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 descr=""/>
          <p:cNvSpPr/>
          <p:nvPr/>
        </p:nvSpPr>
        <p:spPr>
          <a:xfrm>
            <a:off x="15779497" y="881084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 descr=""/>
          <p:cNvSpPr/>
          <p:nvPr/>
        </p:nvSpPr>
        <p:spPr>
          <a:xfrm>
            <a:off x="15958477" y="885559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 descr=""/>
          <p:cNvSpPr/>
          <p:nvPr/>
        </p:nvSpPr>
        <p:spPr>
          <a:xfrm>
            <a:off x="16316436" y="8810849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 descr=""/>
          <p:cNvSpPr/>
          <p:nvPr/>
        </p:nvSpPr>
        <p:spPr>
          <a:xfrm>
            <a:off x="16584905" y="8810849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 descr=""/>
          <p:cNvSpPr/>
          <p:nvPr/>
        </p:nvSpPr>
        <p:spPr>
          <a:xfrm>
            <a:off x="17121844" y="8855595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 descr=""/>
          <p:cNvSpPr/>
          <p:nvPr/>
        </p:nvSpPr>
        <p:spPr>
          <a:xfrm>
            <a:off x="15242557" y="890033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 descr=""/>
          <p:cNvSpPr/>
          <p:nvPr/>
        </p:nvSpPr>
        <p:spPr>
          <a:xfrm>
            <a:off x="15779497" y="890033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 descr=""/>
          <p:cNvSpPr/>
          <p:nvPr/>
        </p:nvSpPr>
        <p:spPr>
          <a:xfrm>
            <a:off x="16137456" y="8945085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 descr=""/>
          <p:cNvSpPr/>
          <p:nvPr/>
        </p:nvSpPr>
        <p:spPr>
          <a:xfrm>
            <a:off x="16584905" y="8900339"/>
            <a:ext cx="179070" cy="89535"/>
          </a:xfrm>
          <a:custGeom>
            <a:avLst/>
            <a:gdLst/>
            <a:ahLst/>
            <a:cxnLst/>
            <a:rect l="l" t="t" r="r" b="b"/>
            <a:pathLst>
              <a:path w="179069" h="89534">
                <a:moveTo>
                  <a:pt x="0" y="0"/>
                </a:moveTo>
                <a:lnTo>
                  <a:pt x="178979" y="0"/>
                </a:lnTo>
                <a:lnTo>
                  <a:pt x="17897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 descr=""/>
          <p:cNvSpPr/>
          <p:nvPr/>
        </p:nvSpPr>
        <p:spPr>
          <a:xfrm>
            <a:off x="16853375" y="8945085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 descr=""/>
          <p:cNvSpPr/>
          <p:nvPr/>
        </p:nvSpPr>
        <p:spPr>
          <a:xfrm>
            <a:off x="17300824" y="890033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 descr=""/>
          <p:cNvSpPr/>
          <p:nvPr/>
        </p:nvSpPr>
        <p:spPr>
          <a:xfrm>
            <a:off x="17479804" y="890033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 descr=""/>
          <p:cNvSpPr/>
          <p:nvPr/>
        </p:nvSpPr>
        <p:spPr>
          <a:xfrm>
            <a:off x="17658784" y="890033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 descr=""/>
          <p:cNvSpPr/>
          <p:nvPr/>
        </p:nvSpPr>
        <p:spPr>
          <a:xfrm>
            <a:off x="15242557" y="9034574"/>
            <a:ext cx="626745" cy="0"/>
          </a:xfrm>
          <a:custGeom>
            <a:avLst/>
            <a:gdLst/>
            <a:ahLst/>
            <a:cxnLst/>
            <a:rect l="l" t="t" r="r" b="b"/>
            <a:pathLst>
              <a:path w="626744" h="0">
                <a:moveTo>
                  <a:pt x="0" y="0"/>
                </a:moveTo>
                <a:lnTo>
                  <a:pt x="62642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 descr=""/>
          <p:cNvSpPr/>
          <p:nvPr/>
        </p:nvSpPr>
        <p:spPr>
          <a:xfrm>
            <a:off x="15958477" y="8989829"/>
            <a:ext cx="89535" cy="89535"/>
          </a:xfrm>
          <a:custGeom>
            <a:avLst/>
            <a:gdLst/>
            <a:ahLst/>
            <a:cxnLst/>
            <a:rect l="l" t="t" r="r" b="b"/>
            <a:pathLst>
              <a:path w="89534" h="89534">
                <a:moveTo>
                  <a:pt x="0" y="0"/>
                </a:moveTo>
                <a:lnTo>
                  <a:pt x="89489" y="0"/>
                </a:lnTo>
                <a:lnTo>
                  <a:pt x="89489" y="89489"/>
                </a:lnTo>
                <a:lnTo>
                  <a:pt x="0" y="8948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 descr=""/>
          <p:cNvSpPr/>
          <p:nvPr/>
        </p:nvSpPr>
        <p:spPr>
          <a:xfrm>
            <a:off x="16137456" y="9034574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" name="object 226" descr=""/>
          <p:cNvSpPr/>
          <p:nvPr/>
        </p:nvSpPr>
        <p:spPr>
          <a:xfrm>
            <a:off x="16763885" y="9034574"/>
            <a:ext cx="268605" cy="0"/>
          </a:xfrm>
          <a:custGeom>
            <a:avLst/>
            <a:gdLst/>
            <a:ahLst/>
            <a:cxnLst/>
            <a:rect l="l" t="t" r="r" b="b"/>
            <a:pathLst>
              <a:path w="268605" h="0">
                <a:moveTo>
                  <a:pt x="0" y="0"/>
                </a:moveTo>
                <a:lnTo>
                  <a:pt x="26846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 descr=""/>
          <p:cNvSpPr/>
          <p:nvPr/>
        </p:nvSpPr>
        <p:spPr>
          <a:xfrm>
            <a:off x="17300824" y="9034574"/>
            <a:ext cx="358140" cy="0"/>
          </a:xfrm>
          <a:custGeom>
            <a:avLst/>
            <a:gdLst/>
            <a:ahLst/>
            <a:cxnLst/>
            <a:rect l="l" t="t" r="r" b="b"/>
            <a:pathLst>
              <a:path w="358140" h="0">
                <a:moveTo>
                  <a:pt x="0" y="0"/>
                </a:moveTo>
                <a:lnTo>
                  <a:pt x="357959" y="0"/>
                </a:lnTo>
              </a:path>
            </a:pathLst>
          </a:custGeom>
          <a:ln w="8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28" name="object 228" descr=""/>
          <p:cNvGrpSpPr/>
          <p:nvPr/>
        </p:nvGrpSpPr>
        <p:grpSpPr>
          <a:xfrm>
            <a:off x="15675486" y="4044199"/>
            <a:ext cx="1729739" cy="2199005"/>
            <a:chOff x="15675486" y="4044199"/>
            <a:chExt cx="1729739" cy="2199005"/>
          </a:xfrm>
        </p:grpSpPr>
        <p:sp>
          <p:nvSpPr>
            <p:cNvPr id="229" name="object 229" descr=""/>
            <p:cNvSpPr/>
            <p:nvPr/>
          </p:nvSpPr>
          <p:spPr>
            <a:xfrm>
              <a:off x="15675483" y="5611291"/>
              <a:ext cx="1729739" cy="631825"/>
            </a:xfrm>
            <a:custGeom>
              <a:avLst/>
              <a:gdLst/>
              <a:ahLst/>
              <a:cxnLst/>
              <a:rect l="l" t="t" r="r" b="b"/>
              <a:pathLst>
                <a:path w="1729740" h="631825">
                  <a:moveTo>
                    <a:pt x="1542605" y="285610"/>
                  </a:moveTo>
                  <a:lnTo>
                    <a:pt x="1531061" y="242989"/>
                  </a:lnTo>
                  <a:lnTo>
                    <a:pt x="1499082" y="212369"/>
                  </a:lnTo>
                  <a:lnTo>
                    <a:pt x="1445374" y="186359"/>
                  </a:lnTo>
                  <a:lnTo>
                    <a:pt x="1407236" y="171119"/>
                  </a:lnTo>
                  <a:lnTo>
                    <a:pt x="1361186" y="155308"/>
                  </a:lnTo>
                  <a:lnTo>
                    <a:pt x="1306944" y="139611"/>
                  </a:lnTo>
                  <a:lnTo>
                    <a:pt x="1244219" y="124701"/>
                  </a:lnTo>
                  <a:lnTo>
                    <a:pt x="1172705" y="111264"/>
                  </a:lnTo>
                  <a:lnTo>
                    <a:pt x="1162850" y="111633"/>
                  </a:lnTo>
                  <a:lnTo>
                    <a:pt x="1154252" y="115582"/>
                  </a:lnTo>
                  <a:lnTo>
                    <a:pt x="1147775" y="122478"/>
                  </a:lnTo>
                  <a:lnTo>
                    <a:pt x="1144308" y="131648"/>
                  </a:lnTo>
                  <a:lnTo>
                    <a:pt x="1144676" y="141452"/>
                  </a:lnTo>
                  <a:lnTo>
                    <a:pt x="1148638" y="150063"/>
                  </a:lnTo>
                  <a:lnTo>
                    <a:pt x="1155522" y="156565"/>
                  </a:lnTo>
                  <a:lnTo>
                    <a:pt x="1164691" y="160045"/>
                  </a:lnTo>
                  <a:lnTo>
                    <a:pt x="1243736" y="175145"/>
                  </a:lnTo>
                  <a:lnTo>
                    <a:pt x="1311211" y="191935"/>
                  </a:lnTo>
                  <a:lnTo>
                    <a:pt x="1367586" y="209384"/>
                  </a:lnTo>
                  <a:lnTo>
                    <a:pt x="1413395" y="226491"/>
                  </a:lnTo>
                  <a:lnTo>
                    <a:pt x="1449120" y="242252"/>
                  </a:lnTo>
                  <a:lnTo>
                    <a:pt x="1482813" y="261150"/>
                  </a:lnTo>
                  <a:lnTo>
                    <a:pt x="1493202" y="285610"/>
                  </a:lnTo>
                  <a:lnTo>
                    <a:pt x="1491970" y="294754"/>
                  </a:lnTo>
                  <a:lnTo>
                    <a:pt x="1461071" y="323049"/>
                  </a:lnTo>
                  <a:lnTo>
                    <a:pt x="1417231" y="342950"/>
                  </a:lnTo>
                  <a:lnTo>
                    <a:pt x="1352105" y="366737"/>
                  </a:lnTo>
                  <a:lnTo>
                    <a:pt x="1311338" y="379044"/>
                  </a:lnTo>
                  <a:lnTo>
                    <a:pt x="1264983" y="391071"/>
                  </a:lnTo>
                  <a:lnTo>
                    <a:pt x="1212951" y="402386"/>
                  </a:lnTo>
                  <a:lnTo>
                    <a:pt x="1155166" y="412597"/>
                  </a:lnTo>
                  <a:lnTo>
                    <a:pt x="1091526" y="421259"/>
                  </a:lnTo>
                  <a:lnTo>
                    <a:pt x="1021943" y="427964"/>
                  </a:lnTo>
                  <a:lnTo>
                    <a:pt x="946340" y="432295"/>
                  </a:lnTo>
                  <a:lnTo>
                    <a:pt x="864616" y="433832"/>
                  </a:lnTo>
                  <a:lnTo>
                    <a:pt x="782891" y="432295"/>
                  </a:lnTo>
                  <a:lnTo>
                    <a:pt x="707288" y="427964"/>
                  </a:lnTo>
                  <a:lnTo>
                    <a:pt x="637705" y="421259"/>
                  </a:lnTo>
                  <a:lnTo>
                    <a:pt x="574065" y="412597"/>
                  </a:lnTo>
                  <a:lnTo>
                    <a:pt x="516267" y="402386"/>
                  </a:lnTo>
                  <a:lnTo>
                    <a:pt x="464235" y="391071"/>
                  </a:lnTo>
                  <a:lnTo>
                    <a:pt x="417880" y="379044"/>
                  </a:lnTo>
                  <a:lnTo>
                    <a:pt x="377113" y="366737"/>
                  </a:lnTo>
                  <a:lnTo>
                    <a:pt x="311975" y="342938"/>
                  </a:lnTo>
                  <a:lnTo>
                    <a:pt x="268122" y="323024"/>
                  </a:lnTo>
                  <a:lnTo>
                    <a:pt x="237248" y="294754"/>
                  </a:lnTo>
                  <a:lnTo>
                    <a:pt x="236029" y="285610"/>
                  </a:lnTo>
                  <a:lnTo>
                    <a:pt x="237248" y="276466"/>
                  </a:lnTo>
                  <a:lnTo>
                    <a:pt x="280149" y="242227"/>
                  </a:lnTo>
                  <a:lnTo>
                    <a:pt x="315861" y="226479"/>
                  </a:lnTo>
                  <a:lnTo>
                    <a:pt x="361645" y="209384"/>
                  </a:lnTo>
                  <a:lnTo>
                    <a:pt x="418020" y="191935"/>
                  </a:lnTo>
                  <a:lnTo>
                    <a:pt x="485482" y="175145"/>
                  </a:lnTo>
                  <a:lnTo>
                    <a:pt x="564527" y="160045"/>
                  </a:lnTo>
                  <a:lnTo>
                    <a:pt x="573709" y="156565"/>
                  </a:lnTo>
                  <a:lnTo>
                    <a:pt x="574929" y="115620"/>
                  </a:lnTo>
                  <a:lnTo>
                    <a:pt x="556526" y="111264"/>
                  </a:lnTo>
                  <a:lnTo>
                    <a:pt x="485013" y="124701"/>
                  </a:lnTo>
                  <a:lnTo>
                    <a:pt x="422287" y="139611"/>
                  </a:lnTo>
                  <a:lnTo>
                    <a:pt x="368046" y="155308"/>
                  </a:lnTo>
                  <a:lnTo>
                    <a:pt x="322008" y="171119"/>
                  </a:lnTo>
                  <a:lnTo>
                    <a:pt x="283883" y="186347"/>
                  </a:lnTo>
                  <a:lnTo>
                    <a:pt x="230212" y="212318"/>
                  </a:lnTo>
                  <a:lnTo>
                    <a:pt x="198183" y="242976"/>
                  </a:lnTo>
                  <a:lnTo>
                    <a:pt x="186626" y="285610"/>
                  </a:lnTo>
                  <a:lnTo>
                    <a:pt x="189598" y="308013"/>
                  </a:lnTo>
                  <a:lnTo>
                    <a:pt x="211861" y="345478"/>
                  </a:lnTo>
                  <a:lnTo>
                    <a:pt x="245046" y="366712"/>
                  </a:lnTo>
                  <a:lnTo>
                    <a:pt x="291007" y="387642"/>
                  </a:lnTo>
                  <a:lnTo>
                    <a:pt x="359067" y="412661"/>
                  </a:lnTo>
                  <a:lnTo>
                    <a:pt x="401586" y="425602"/>
                  </a:lnTo>
                  <a:lnTo>
                    <a:pt x="449859" y="438251"/>
                  </a:lnTo>
                  <a:lnTo>
                    <a:pt x="503961" y="450164"/>
                  </a:lnTo>
                  <a:lnTo>
                    <a:pt x="563968" y="460895"/>
                  </a:lnTo>
                  <a:lnTo>
                    <a:pt x="629970" y="470014"/>
                  </a:lnTo>
                  <a:lnTo>
                    <a:pt x="702017" y="477062"/>
                  </a:lnTo>
                  <a:lnTo>
                    <a:pt x="780211" y="481622"/>
                  </a:lnTo>
                  <a:lnTo>
                    <a:pt x="864616" y="483235"/>
                  </a:lnTo>
                  <a:lnTo>
                    <a:pt x="949020" y="481622"/>
                  </a:lnTo>
                  <a:lnTo>
                    <a:pt x="1027201" y="477062"/>
                  </a:lnTo>
                  <a:lnTo>
                    <a:pt x="1099261" y="470014"/>
                  </a:lnTo>
                  <a:lnTo>
                    <a:pt x="1165250" y="460895"/>
                  </a:lnTo>
                  <a:lnTo>
                    <a:pt x="1225257" y="450164"/>
                  </a:lnTo>
                  <a:lnTo>
                    <a:pt x="1279359" y="438251"/>
                  </a:lnTo>
                  <a:lnTo>
                    <a:pt x="1327632" y="425615"/>
                  </a:lnTo>
                  <a:lnTo>
                    <a:pt x="1370152" y="412661"/>
                  </a:lnTo>
                  <a:lnTo>
                    <a:pt x="1406982" y="399859"/>
                  </a:lnTo>
                  <a:lnTo>
                    <a:pt x="1463903" y="376453"/>
                  </a:lnTo>
                  <a:lnTo>
                    <a:pt x="1499019" y="358902"/>
                  </a:lnTo>
                  <a:lnTo>
                    <a:pt x="1531048" y="328244"/>
                  </a:lnTo>
                  <a:lnTo>
                    <a:pt x="1539633" y="308013"/>
                  </a:lnTo>
                  <a:lnTo>
                    <a:pt x="1542605" y="285610"/>
                  </a:lnTo>
                  <a:close/>
                </a:path>
                <a:path w="1729740" h="631825">
                  <a:moveTo>
                    <a:pt x="1729232" y="285610"/>
                  </a:moveTo>
                  <a:lnTo>
                    <a:pt x="1713357" y="217271"/>
                  </a:lnTo>
                  <a:lnTo>
                    <a:pt x="1666836" y="153352"/>
                  </a:lnTo>
                  <a:lnTo>
                    <a:pt x="1632610" y="123444"/>
                  </a:lnTo>
                  <a:lnTo>
                    <a:pt x="1591335" y="95123"/>
                  </a:lnTo>
                  <a:lnTo>
                    <a:pt x="1543240" y="68554"/>
                  </a:lnTo>
                  <a:lnTo>
                    <a:pt x="1488503" y="43891"/>
                  </a:lnTo>
                  <a:lnTo>
                    <a:pt x="1427365" y="21297"/>
                  </a:lnTo>
                  <a:lnTo>
                    <a:pt x="1360004" y="914"/>
                  </a:lnTo>
                  <a:lnTo>
                    <a:pt x="1350200" y="241"/>
                  </a:lnTo>
                  <a:lnTo>
                    <a:pt x="1341234" y="3276"/>
                  </a:lnTo>
                  <a:lnTo>
                    <a:pt x="1334058" y="9461"/>
                  </a:lnTo>
                  <a:lnTo>
                    <a:pt x="1329664" y="18237"/>
                  </a:lnTo>
                  <a:lnTo>
                    <a:pt x="1329004" y="28041"/>
                  </a:lnTo>
                  <a:lnTo>
                    <a:pt x="1332039" y="37007"/>
                  </a:lnTo>
                  <a:lnTo>
                    <a:pt x="1338224" y="44183"/>
                  </a:lnTo>
                  <a:lnTo>
                    <a:pt x="1346987" y="48590"/>
                  </a:lnTo>
                  <a:lnTo>
                    <a:pt x="1413281" y="68681"/>
                  </a:lnTo>
                  <a:lnTo>
                    <a:pt x="1473034" y="90881"/>
                  </a:lnTo>
                  <a:lnTo>
                    <a:pt x="1525905" y="114973"/>
                  </a:lnTo>
                  <a:lnTo>
                    <a:pt x="1571548" y="140690"/>
                  </a:lnTo>
                  <a:lnTo>
                    <a:pt x="1609636" y="167817"/>
                  </a:lnTo>
                  <a:lnTo>
                    <a:pt x="1639849" y="196113"/>
                  </a:lnTo>
                  <a:lnTo>
                    <a:pt x="1675269" y="255244"/>
                  </a:lnTo>
                  <a:lnTo>
                    <a:pt x="1679829" y="285610"/>
                  </a:lnTo>
                  <a:lnTo>
                    <a:pt x="1677390" y="307136"/>
                  </a:lnTo>
                  <a:lnTo>
                    <a:pt x="1658277" y="350164"/>
                  </a:lnTo>
                  <a:lnTo>
                    <a:pt x="1621028" y="392328"/>
                  </a:lnTo>
                  <a:lnTo>
                    <a:pt x="1566621" y="432638"/>
                  </a:lnTo>
                  <a:lnTo>
                    <a:pt x="1533309" y="451802"/>
                  </a:lnTo>
                  <a:lnTo>
                    <a:pt x="1496098" y="470128"/>
                  </a:lnTo>
                  <a:lnTo>
                    <a:pt x="1455089" y="487514"/>
                  </a:lnTo>
                  <a:lnTo>
                    <a:pt x="1410423" y="503821"/>
                  </a:lnTo>
                  <a:lnTo>
                    <a:pt x="1362227" y="518934"/>
                  </a:lnTo>
                  <a:lnTo>
                    <a:pt x="1310640" y="532726"/>
                  </a:lnTo>
                  <a:lnTo>
                    <a:pt x="1255750" y="545071"/>
                  </a:lnTo>
                  <a:lnTo>
                    <a:pt x="1197724" y="555866"/>
                  </a:lnTo>
                  <a:lnTo>
                    <a:pt x="1136650" y="564959"/>
                  </a:lnTo>
                  <a:lnTo>
                    <a:pt x="1072680" y="572262"/>
                  </a:lnTo>
                  <a:lnTo>
                    <a:pt x="1005941" y="577621"/>
                  </a:lnTo>
                  <a:lnTo>
                    <a:pt x="936536" y="580923"/>
                  </a:lnTo>
                  <a:lnTo>
                    <a:pt x="864616" y="582053"/>
                  </a:lnTo>
                  <a:lnTo>
                    <a:pt x="792683" y="580923"/>
                  </a:lnTo>
                  <a:lnTo>
                    <a:pt x="723290" y="577621"/>
                  </a:lnTo>
                  <a:lnTo>
                    <a:pt x="656539" y="572262"/>
                  </a:lnTo>
                  <a:lnTo>
                    <a:pt x="592569" y="564959"/>
                  </a:lnTo>
                  <a:lnTo>
                    <a:pt x="531507" y="555866"/>
                  </a:lnTo>
                  <a:lnTo>
                    <a:pt x="473481" y="545071"/>
                  </a:lnTo>
                  <a:lnTo>
                    <a:pt x="418592" y="532726"/>
                  </a:lnTo>
                  <a:lnTo>
                    <a:pt x="366991" y="518934"/>
                  </a:lnTo>
                  <a:lnTo>
                    <a:pt x="318808" y="503821"/>
                  </a:lnTo>
                  <a:lnTo>
                    <a:pt x="274142" y="487514"/>
                  </a:lnTo>
                  <a:lnTo>
                    <a:pt x="233133" y="470128"/>
                  </a:lnTo>
                  <a:lnTo>
                    <a:pt x="195910" y="451802"/>
                  </a:lnTo>
                  <a:lnTo>
                    <a:pt x="162598" y="432638"/>
                  </a:lnTo>
                  <a:lnTo>
                    <a:pt x="108204" y="392328"/>
                  </a:lnTo>
                  <a:lnTo>
                    <a:pt x="70954" y="350164"/>
                  </a:lnTo>
                  <a:lnTo>
                    <a:pt x="51841" y="307136"/>
                  </a:lnTo>
                  <a:lnTo>
                    <a:pt x="49403" y="285610"/>
                  </a:lnTo>
                  <a:lnTo>
                    <a:pt x="54063" y="255536"/>
                  </a:lnTo>
                  <a:lnTo>
                    <a:pt x="90131" y="196418"/>
                  </a:lnTo>
                  <a:lnTo>
                    <a:pt x="120726" y="167957"/>
                  </a:lnTo>
                  <a:lnTo>
                    <a:pt x="159131" y="140614"/>
                  </a:lnTo>
                  <a:lnTo>
                    <a:pt x="204939" y="114693"/>
                  </a:lnTo>
                  <a:lnTo>
                    <a:pt x="257759" y="90474"/>
                  </a:lnTo>
                  <a:lnTo>
                    <a:pt x="317157" y="68249"/>
                  </a:lnTo>
                  <a:lnTo>
                    <a:pt x="382727" y="48323"/>
                  </a:lnTo>
                  <a:lnTo>
                    <a:pt x="391502" y="43916"/>
                  </a:lnTo>
                  <a:lnTo>
                    <a:pt x="388467" y="3035"/>
                  </a:lnTo>
                  <a:lnTo>
                    <a:pt x="379501" y="0"/>
                  </a:lnTo>
                  <a:lnTo>
                    <a:pt x="369747" y="660"/>
                  </a:lnTo>
                  <a:lnTo>
                    <a:pt x="302298" y="21043"/>
                  </a:lnTo>
                  <a:lnTo>
                    <a:pt x="241058" y="43662"/>
                  </a:lnTo>
                  <a:lnTo>
                    <a:pt x="186258" y="68338"/>
                  </a:lnTo>
                  <a:lnTo>
                    <a:pt x="138074" y="94932"/>
                  </a:lnTo>
                  <a:lnTo>
                    <a:pt x="96748" y="123278"/>
                  </a:lnTo>
                  <a:lnTo>
                    <a:pt x="62471" y="153200"/>
                  </a:lnTo>
                  <a:lnTo>
                    <a:pt x="35445" y="184556"/>
                  </a:lnTo>
                  <a:lnTo>
                    <a:pt x="4000" y="250926"/>
                  </a:lnTo>
                  <a:lnTo>
                    <a:pt x="0" y="285610"/>
                  </a:lnTo>
                  <a:lnTo>
                    <a:pt x="2552" y="313016"/>
                  </a:lnTo>
                  <a:lnTo>
                    <a:pt x="22453" y="365836"/>
                  </a:lnTo>
                  <a:lnTo>
                    <a:pt x="60883" y="415505"/>
                  </a:lnTo>
                  <a:lnTo>
                    <a:pt x="116420" y="461467"/>
                  </a:lnTo>
                  <a:lnTo>
                    <a:pt x="150164" y="482879"/>
                  </a:lnTo>
                  <a:lnTo>
                    <a:pt x="187642" y="503148"/>
                  </a:lnTo>
                  <a:lnTo>
                    <a:pt x="228688" y="522211"/>
                  </a:lnTo>
                  <a:lnTo>
                    <a:pt x="273126" y="539978"/>
                  </a:lnTo>
                  <a:lnTo>
                    <a:pt x="320776" y="556399"/>
                  </a:lnTo>
                  <a:lnTo>
                    <a:pt x="371449" y="571398"/>
                  </a:lnTo>
                  <a:lnTo>
                    <a:pt x="424980" y="584885"/>
                  </a:lnTo>
                  <a:lnTo>
                    <a:pt x="481177" y="596823"/>
                  </a:lnTo>
                  <a:lnTo>
                    <a:pt x="539877" y="607110"/>
                  </a:lnTo>
                  <a:lnTo>
                    <a:pt x="600900" y="615683"/>
                  </a:lnTo>
                  <a:lnTo>
                    <a:pt x="664057" y="622477"/>
                  </a:lnTo>
                  <a:lnTo>
                    <a:pt x="729183" y="627418"/>
                  </a:lnTo>
                  <a:lnTo>
                    <a:pt x="796099" y="630440"/>
                  </a:lnTo>
                  <a:lnTo>
                    <a:pt x="864616" y="631456"/>
                  </a:lnTo>
                  <a:lnTo>
                    <a:pt x="933132" y="630440"/>
                  </a:lnTo>
                  <a:lnTo>
                    <a:pt x="1000036" y="627418"/>
                  </a:lnTo>
                  <a:lnTo>
                    <a:pt x="1065161" y="622477"/>
                  </a:lnTo>
                  <a:lnTo>
                    <a:pt x="1128331" y="615683"/>
                  </a:lnTo>
                  <a:lnTo>
                    <a:pt x="1189342" y="607110"/>
                  </a:lnTo>
                  <a:lnTo>
                    <a:pt x="1248054" y="596823"/>
                  </a:lnTo>
                  <a:lnTo>
                    <a:pt x="1304251" y="584885"/>
                  </a:lnTo>
                  <a:lnTo>
                    <a:pt x="1357782" y="571398"/>
                  </a:lnTo>
                  <a:lnTo>
                    <a:pt x="1408455" y="556399"/>
                  </a:lnTo>
                  <a:lnTo>
                    <a:pt x="1456105" y="539978"/>
                  </a:lnTo>
                  <a:lnTo>
                    <a:pt x="1500543" y="522211"/>
                  </a:lnTo>
                  <a:lnTo>
                    <a:pt x="1541589" y="503148"/>
                  </a:lnTo>
                  <a:lnTo>
                    <a:pt x="1579067" y="482879"/>
                  </a:lnTo>
                  <a:lnTo>
                    <a:pt x="1612811" y="461467"/>
                  </a:lnTo>
                  <a:lnTo>
                    <a:pt x="1668348" y="415505"/>
                  </a:lnTo>
                  <a:lnTo>
                    <a:pt x="1706778" y="365836"/>
                  </a:lnTo>
                  <a:lnTo>
                    <a:pt x="1726679" y="313016"/>
                  </a:lnTo>
                  <a:lnTo>
                    <a:pt x="1729232" y="285610"/>
                  </a:lnTo>
                  <a:close/>
                </a:path>
              </a:pathLst>
            </a:custGeom>
            <a:solidFill>
              <a:srgbClr val="EC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15749605" y="4044199"/>
              <a:ext cx="1581150" cy="1878964"/>
            </a:xfrm>
            <a:custGeom>
              <a:avLst/>
              <a:gdLst/>
              <a:ahLst/>
              <a:cxnLst/>
              <a:rect l="l" t="t" r="r" b="b"/>
              <a:pathLst>
                <a:path w="1581150" h="1878964">
                  <a:moveTo>
                    <a:pt x="790498" y="1878851"/>
                  </a:moveTo>
                  <a:lnTo>
                    <a:pt x="766603" y="1872767"/>
                  </a:lnTo>
                  <a:lnTo>
                    <a:pt x="747925" y="1854515"/>
                  </a:lnTo>
                  <a:lnTo>
                    <a:pt x="582328" y="1573317"/>
                  </a:lnTo>
                  <a:lnTo>
                    <a:pt x="574365" y="1562330"/>
                  </a:lnTo>
                  <a:lnTo>
                    <a:pt x="564591" y="1553088"/>
                  </a:lnTo>
                  <a:lnTo>
                    <a:pt x="553306" y="1545714"/>
                  </a:lnTo>
                  <a:lnTo>
                    <a:pt x="540804" y="1540334"/>
                  </a:lnTo>
                  <a:lnTo>
                    <a:pt x="496729" y="1524139"/>
                  </a:lnTo>
                  <a:lnTo>
                    <a:pt x="453918" y="1505445"/>
                  </a:lnTo>
                  <a:lnTo>
                    <a:pt x="412460" y="1484341"/>
                  </a:lnTo>
                  <a:lnTo>
                    <a:pt x="372446" y="1460915"/>
                  </a:lnTo>
                  <a:lnTo>
                    <a:pt x="333965" y="1435258"/>
                  </a:lnTo>
                  <a:lnTo>
                    <a:pt x="297106" y="1407458"/>
                  </a:lnTo>
                  <a:lnTo>
                    <a:pt x="261960" y="1377606"/>
                  </a:lnTo>
                  <a:lnTo>
                    <a:pt x="228617" y="1345790"/>
                  </a:lnTo>
                  <a:lnTo>
                    <a:pt x="197165" y="1312100"/>
                  </a:lnTo>
                  <a:lnTo>
                    <a:pt x="167696" y="1276626"/>
                  </a:lnTo>
                  <a:lnTo>
                    <a:pt x="140298" y="1239457"/>
                  </a:lnTo>
                  <a:lnTo>
                    <a:pt x="115061" y="1200682"/>
                  </a:lnTo>
                  <a:lnTo>
                    <a:pt x="92075" y="1160390"/>
                  </a:lnTo>
                  <a:lnTo>
                    <a:pt x="71430" y="1118672"/>
                  </a:lnTo>
                  <a:lnTo>
                    <a:pt x="53216" y="1075616"/>
                  </a:lnTo>
                  <a:lnTo>
                    <a:pt x="37522" y="1031312"/>
                  </a:lnTo>
                  <a:lnTo>
                    <a:pt x="24439" y="985850"/>
                  </a:lnTo>
                  <a:lnTo>
                    <a:pt x="14055" y="939319"/>
                  </a:lnTo>
                  <a:lnTo>
                    <a:pt x="6460" y="891807"/>
                  </a:lnTo>
                  <a:lnTo>
                    <a:pt x="1745" y="843405"/>
                  </a:lnTo>
                  <a:lnTo>
                    <a:pt x="0" y="794203"/>
                  </a:lnTo>
                  <a:lnTo>
                    <a:pt x="1312" y="744289"/>
                  </a:lnTo>
                  <a:lnTo>
                    <a:pt x="5642" y="695490"/>
                  </a:lnTo>
                  <a:lnTo>
                    <a:pt x="12944" y="647539"/>
                  </a:lnTo>
                  <a:lnTo>
                    <a:pt x="23122" y="600534"/>
                  </a:lnTo>
                  <a:lnTo>
                    <a:pt x="36083" y="554569"/>
                  </a:lnTo>
                  <a:lnTo>
                    <a:pt x="51732" y="509741"/>
                  </a:lnTo>
                  <a:lnTo>
                    <a:pt x="69974" y="466147"/>
                  </a:lnTo>
                  <a:lnTo>
                    <a:pt x="90714" y="423882"/>
                  </a:lnTo>
                  <a:lnTo>
                    <a:pt x="113858" y="383042"/>
                  </a:lnTo>
                  <a:lnTo>
                    <a:pt x="139312" y="343724"/>
                  </a:lnTo>
                  <a:lnTo>
                    <a:pt x="166981" y="306024"/>
                  </a:lnTo>
                  <a:lnTo>
                    <a:pt x="196769" y="270038"/>
                  </a:lnTo>
                  <a:lnTo>
                    <a:pt x="228583" y="235862"/>
                  </a:lnTo>
                  <a:lnTo>
                    <a:pt x="262327" y="203593"/>
                  </a:lnTo>
                  <a:lnTo>
                    <a:pt x="297908" y="173325"/>
                  </a:lnTo>
                  <a:lnTo>
                    <a:pt x="335231" y="145156"/>
                  </a:lnTo>
                  <a:lnTo>
                    <a:pt x="374200" y="119182"/>
                  </a:lnTo>
                  <a:lnTo>
                    <a:pt x="414721" y="95498"/>
                  </a:lnTo>
                  <a:lnTo>
                    <a:pt x="456701" y="74202"/>
                  </a:lnTo>
                  <a:lnTo>
                    <a:pt x="500043" y="55389"/>
                  </a:lnTo>
                  <a:lnTo>
                    <a:pt x="544653" y="39154"/>
                  </a:lnTo>
                  <a:lnTo>
                    <a:pt x="590438" y="25596"/>
                  </a:lnTo>
                  <a:lnTo>
                    <a:pt x="637301" y="14808"/>
                  </a:lnTo>
                  <a:lnTo>
                    <a:pt x="685149" y="6889"/>
                  </a:lnTo>
                  <a:lnTo>
                    <a:pt x="733887" y="1933"/>
                  </a:lnTo>
                  <a:lnTo>
                    <a:pt x="781332" y="0"/>
                  </a:lnTo>
                  <a:lnTo>
                    <a:pt x="828162" y="833"/>
                  </a:lnTo>
                  <a:lnTo>
                    <a:pt x="874299" y="4357"/>
                  </a:lnTo>
                  <a:lnTo>
                    <a:pt x="919668" y="10496"/>
                  </a:lnTo>
                  <a:lnTo>
                    <a:pt x="964192" y="19173"/>
                  </a:lnTo>
                  <a:lnTo>
                    <a:pt x="1007796" y="30311"/>
                  </a:lnTo>
                  <a:lnTo>
                    <a:pt x="1050402" y="43835"/>
                  </a:lnTo>
                  <a:lnTo>
                    <a:pt x="1091934" y="59668"/>
                  </a:lnTo>
                  <a:lnTo>
                    <a:pt x="1132317" y="77734"/>
                  </a:lnTo>
                  <a:lnTo>
                    <a:pt x="1171474" y="97956"/>
                  </a:lnTo>
                  <a:lnTo>
                    <a:pt x="1209328" y="120259"/>
                  </a:lnTo>
                  <a:lnTo>
                    <a:pt x="1245803" y="144565"/>
                  </a:lnTo>
                  <a:lnTo>
                    <a:pt x="1280823" y="170799"/>
                  </a:lnTo>
                  <a:lnTo>
                    <a:pt x="1314312" y="198885"/>
                  </a:lnTo>
                  <a:lnTo>
                    <a:pt x="1346194" y="228746"/>
                  </a:lnTo>
                  <a:lnTo>
                    <a:pt x="1376391" y="260305"/>
                  </a:lnTo>
                  <a:lnTo>
                    <a:pt x="1404828" y="293487"/>
                  </a:lnTo>
                  <a:lnTo>
                    <a:pt x="1431429" y="328216"/>
                  </a:lnTo>
                  <a:lnTo>
                    <a:pt x="1456117" y="364414"/>
                  </a:lnTo>
                  <a:lnTo>
                    <a:pt x="1478815" y="402005"/>
                  </a:lnTo>
                  <a:lnTo>
                    <a:pt x="1499449" y="440914"/>
                  </a:lnTo>
                  <a:lnTo>
                    <a:pt x="1517940" y="481064"/>
                  </a:lnTo>
                  <a:lnTo>
                    <a:pt x="1534214" y="522379"/>
                  </a:lnTo>
                  <a:lnTo>
                    <a:pt x="1548193" y="564782"/>
                  </a:lnTo>
                  <a:lnTo>
                    <a:pt x="1559802" y="608198"/>
                  </a:lnTo>
                  <a:lnTo>
                    <a:pt x="1568964" y="652549"/>
                  </a:lnTo>
                  <a:lnTo>
                    <a:pt x="1575602" y="697759"/>
                  </a:lnTo>
                  <a:lnTo>
                    <a:pt x="1579641" y="743753"/>
                  </a:lnTo>
                  <a:lnTo>
                    <a:pt x="1581005" y="790454"/>
                  </a:lnTo>
                  <a:lnTo>
                    <a:pt x="1579476" y="839895"/>
                  </a:lnTo>
                  <a:lnTo>
                    <a:pt x="1574949" y="888535"/>
                  </a:lnTo>
                  <a:lnTo>
                    <a:pt x="1567515" y="936284"/>
                  </a:lnTo>
                  <a:lnTo>
                    <a:pt x="1557266" y="983053"/>
                  </a:lnTo>
                  <a:lnTo>
                    <a:pt x="1544291" y="1028749"/>
                  </a:lnTo>
                  <a:lnTo>
                    <a:pt x="1528681" y="1073283"/>
                  </a:lnTo>
                  <a:lnTo>
                    <a:pt x="1510527" y="1116565"/>
                  </a:lnTo>
                  <a:lnTo>
                    <a:pt x="1489921" y="1158504"/>
                  </a:lnTo>
                  <a:lnTo>
                    <a:pt x="1466951" y="1199010"/>
                  </a:lnTo>
                  <a:lnTo>
                    <a:pt x="1441711" y="1237992"/>
                  </a:lnTo>
                  <a:lnTo>
                    <a:pt x="1414289" y="1275360"/>
                  </a:lnTo>
                  <a:lnTo>
                    <a:pt x="1384777" y="1311023"/>
                  </a:lnTo>
                  <a:lnTo>
                    <a:pt x="1353266" y="1344891"/>
                  </a:lnTo>
                  <a:lnTo>
                    <a:pt x="1319847" y="1376874"/>
                  </a:lnTo>
                  <a:lnTo>
                    <a:pt x="1284609" y="1406881"/>
                  </a:lnTo>
                  <a:lnTo>
                    <a:pt x="1247644" y="1434822"/>
                  </a:lnTo>
                  <a:lnTo>
                    <a:pt x="1209043" y="1460606"/>
                  </a:lnTo>
                  <a:lnTo>
                    <a:pt x="1168897" y="1484143"/>
                  </a:lnTo>
                  <a:lnTo>
                    <a:pt x="1127295" y="1505342"/>
                  </a:lnTo>
                  <a:lnTo>
                    <a:pt x="1084330" y="1524114"/>
                  </a:lnTo>
                  <a:lnTo>
                    <a:pt x="1040091" y="1540367"/>
                  </a:lnTo>
                  <a:lnTo>
                    <a:pt x="1027636" y="1545725"/>
                  </a:lnTo>
                  <a:lnTo>
                    <a:pt x="1016394" y="1553068"/>
                  </a:lnTo>
                  <a:lnTo>
                    <a:pt x="1006658" y="1562273"/>
                  </a:lnTo>
                  <a:lnTo>
                    <a:pt x="998725" y="1573219"/>
                  </a:lnTo>
                  <a:lnTo>
                    <a:pt x="833071" y="1854515"/>
                  </a:lnTo>
                  <a:lnTo>
                    <a:pt x="814392" y="1872767"/>
                  </a:lnTo>
                  <a:lnTo>
                    <a:pt x="790498" y="1878851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15848410" y="4142960"/>
              <a:ext cx="1383665" cy="1383665"/>
            </a:xfrm>
            <a:custGeom>
              <a:avLst/>
              <a:gdLst/>
              <a:ahLst/>
              <a:cxnLst/>
              <a:rect l="l" t="t" r="r" b="b"/>
              <a:pathLst>
                <a:path w="1383665" h="1383664">
                  <a:moveTo>
                    <a:pt x="691693" y="1383387"/>
                  </a:moveTo>
                  <a:lnTo>
                    <a:pt x="644405" y="1381788"/>
                  </a:lnTo>
                  <a:lnTo>
                    <a:pt x="597962" y="1377061"/>
                  </a:lnTo>
                  <a:lnTo>
                    <a:pt x="552467" y="1369309"/>
                  </a:lnTo>
                  <a:lnTo>
                    <a:pt x="508024" y="1358637"/>
                  </a:lnTo>
                  <a:lnTo>
                    <a:pt x="464737" y="1345147"/>
                  </a:lnTo>
                  <a:lnTo>
                    <a:pt x="422710" y="1328945"/>
                  </a:lnTo>
                  <a:lnTo>
                    <a:pt x="382047" y="1310133"/>
                  </a:lnTo>
                  <a:lnTo>
                    <a:pt x="342851" y="1288816"/>
                  </a:lnTo>
                  <a:lnTo>
                    <a:pt x="305227" y="1265097"/>
                  </a:lnTo>
                  <a:lnTo>
                    <a:pt x="269277" y="1239080"/>
                  </a:lnTo>
                  <a:lnTo>
                    <a:pt x="235107" y="1210869"/>
                  </a:lnTo>
                  <a:lnTo>
                    <a:pt x="202819" y="1180567"/>
                  </a:lnTo>
                  <a:lnTo>
                    <a:pt x="172518" y="1148279"/>
                  </a:lnTo>
                  <a:lnTo>
                    <a:pt x="144307" y="1114109"/>
                  </a:lnTo>
                  <a:lnTo>
                    <a:pt x="118290" y="1078159"/>
                  </a:lnTo>
                  <a:lnTo>
                    <a:pt x="94571" y="1040535"/>
                  </a:lnTo>
                  <a:lnTo>
                    <a:pt x="73253" y="1001339"/>
                  </a:lnTo>
                  <a:lnTo>
                    <a:pt x="54441" y="960676"/>
                  </a:lnTo>
                  <a:lnTo>
                    <a:pt x="38239" y="918649"/>
                  </a:lnTo>
                  <a:lnTo>
                    <a:pt x="24750" y="875362"/>
                  </a:lnTo>
                  <a:lnTo>
                    <a:pt x="14077" y="830920"/>
                  </a:lnTo>
                  <a:lnTo>
                    <a:pt x="6325" y="785425"/>
                  </a:lnTo>
                  <a:lnTo>
                    <a:pt x="1598" y="738981"/>
                  </a:lnTo>
                  <a:lnTo>
                    <a:pt x="0" y="691693"/>
                  </a:lnTo>
                  <a:lnTo>
                    <a:pt x="1598" y="644405"/>
                  </a:lnTo>
                  <a:lnTo>
                    <a:pt x="6325" y="597962"/>
                  </a:lnTo>
                  <a:lnTo>
                    <a:pt x="14077" y="552467"/>
                  </a:lnTo>
                  <a:lnTo>
                    <a:pt x="24750" y="508024"/>
                  </a:lnTo>
                  <a:lnTo>
                    <a:pt x="38239" y="464737"/>
                  </a:lnTo>
                  <a:lnTo>
                    <a:pt x="54441" y="422710"/>
                  </a:lnTo>
                  <a:lnTo>
                    <a:pt x="73253" y="382047"/>
                  </a:lnTo>
                  <a:lnTo>
                    <a:pt x="94571" y="342851"/>
                  </a:lnTo>
                  <a:lnTo>
                    <a:pt x="118290" y="305227"/>
                  </a:lnTo>
                  <a:lnTo>
                    <a:pt x="144307" y="269277"/>
                  </a:lnTo>
                  <a:lnTo>
                    <a:pt x="172518" y="235107"/>
                  </a:lnTo>
                  <a:lnTo>
                    <a:pt x="202819" y="202819"/>
                  </a:lnTo>
                  <a:lnTo>
                    <a:pt x="235107" y="172518"/>
                  </a:lnTo>
                  <a:lnTo>
                    <a:pt x="269277" y="144307"/>
                  </a:lnTo>
                  <a:lnTo>
                    <a:pt x="305227" y="118290"/>
                  </a:lnTo>
                  <a:lnTo>
                    <a:pt x="342851" y="94571"/>
                  </a:lnTo>
                  <a:lnTo>
                    <a:pt x="382047" y="73253"/>
                  </a:lnTo>
                  <a:lnTo>
                    <a:pt x="422710" y="54441"/>
                  </a:lnTo>
                  <a:lnTo>
                    <a:pt x="464737" y="38239"/>
                  </a:lnTo>
                  <a:lnTo>
                    <a:pt x="508024" y="24750"/>
                  </a:lnTo>
                  <a:lnTo>
                    <a:pt x="552467" y="14077"/>
                  </a:lnTo>
                  <a:lnTo>
                    <a:pt x="597962" y="6325"/>
                  </a:lnTo>
                  <a:lnTo>
                    <a:pt x="644405" y="1598"/>
                  </a:lnTo>
                  <a:lnTo>
                    <a:pt x="691693" y="0"/>
                  </a:lnTo>
                  <a:lnTo>
                    <a:pt x="738981" y="1598"/>
                  </a:lnTo>
                  <a:lnTo>
                    <a:pt x="785425" y="6325"/>
                  </a:lnTo>
                  <a:lnTo>
                    <a:pt x="830920" y="14077"/>
                  </a:lnTo>
                  <a:lnTo>
                    <a:pt x="875362" y="24750"/>
                  </a:lnTo>
                  <a:lnTo>
                    <a:pt x="918649" y="38239"/>
                  </a:lnTo>
                  <a:lnTo>
                    <a:pt x="960676" y="54441"/>
                  </a:lnTo>
                  <a:lnTo>
                    <a:pt x="1001339" y="73253"/>
                  </a:lnTo>
                  <a:lnTo>
                    <a:pt x="1040535" y="94571"/>
                  </a:lnTo>
                  <a:lnTo>
                    <a:pt x="1078159" y="118290"/>
                  </a:lnTo>
                  <a:lnTo>
                    <a:pt x="1114109" y="144307"/>
                  </a:lnTo>
                  <a:lnTo>
                    <a:pt x="1148279" y="172518"/>
                  </a:lnTo>
                  <a:lnTo>
                    <a:pt x="1180567" y="202819"/>
                  </a:lnTo>
                  <a:lnTo>
                    <a:pt x="1210869" y="235107"/>
                  </a:lnTo>
                  <a:lnTo>
                    <a:pt x="1239080" y="269277"/>
                  </a:lnTo>
                  <a:lnTo>
                    <a:pt x="1265097" y="305227"/>
                  </a:lnTo>
                  <a:lnTo>
                    <a:pt x="1288816" y="342851"/>
                  </a:lnTo>
                  <a:lnTo>
                    <a:pt x="1310133" y="382047"/>
                  </a:lnTo>
                  <a:lnTo>
                    <a:pt x="1328945" y="422710"/>
                  </a:lnTo>
                  <a:lnTo>
                    <a:pt x="1345147" y="464737"/>
                  </a:lnTo>
                  <a:lnTo>
                    <a:pt x="1358637" y="508024"/>
                  </a:lnTo>
                  <a:lnTo>
                    <a:pt x="1369309" y="552467"/>
                  </a:lnTo>
                  <a:lnTo>
                    <a:pt x="1377061" y="597962"/>
                  </a:lnTo>
                  <a:lnTo>
                    <a:pt x="1381788" y="644405"/>
                  </a:lnTo>
                  <a:lnTo>
                    <a:pt x="1383387" y="691693"/>
                  </a:lnTo>
                  <a:lnTo>
                    <a:pt x="1381788" y="738981"/>
                  </a:lnTo>
                  <a:lnTo>
                    <a:pt x="1377061" y="785425"/>
                  </a:lnTo>
                  <a:lnTo>
                    <a:pt x="1369309" y="830920"/>
                  </a:lnTo>
                  <a:lnTo>
                    <a:pt x="1358637" y="875362"/>
                  </a:lnTo>
                  <a:lnTo>
                    <a:pt x="1345147" y="918649"/>
                  </a:lnTo>
                  <a:lnTo>
                    <a:pt x="1328945" y="960676"/>
                  </a:lnTo>
                  <a:lnTo>
                    <a:pt x="1310133" y="1001339"/>
                  </a:lnTo>
                  <a:lnTo>
                    <a:pt x="1288816" y="1040535"/>
                  </a:lnTo>
                  <a:lnTo>
                    <a:pt x="1265097" y="1078159"/>
                  </a:lnTo>
                  <a:lnTo>
                    <a:pt x="1239080" y="1114109"/>
                  </a:lnTo>
                  <a:lnTo>
                    <a:pt x="1210869" y="1148279"/>
                  </a:lnTo>
                  <a:lnTo>
                    <a:pt x="1180567" y="1180567"/>
                  </a:lnTo>
                  <a:lnTo>
                    <a:pt x="1148279" y="1210869"/>
                  </a:lnTo>
                  <a:lnTo>
                    <a:pt x="1114109" y="1239080"/>
                  </a:lnTo>
                  <a:lnTo>
                    <a:pt x="1078159" y="1265097"/>
                  </a:lnTo>
                  <a:lnTo>
                    <a:pt x="1040535" y="1288816"/>
                  </a:lnTo>
                  <a:lnTo>
                    <a:pt x="1001339" y="1310133"/>
                  </a:lnTo>
                  <a:lnTo>
                    <a:pt x="960676" y="1328945"/>
                  </a:lnTo>
                  <a:lnTo>
                    <a:pt x="918649" y="1345147"/>
                  </a:lnTo>
                  <a:lnTo>
                    <a:pt x="875362" y="1358637"/>
                  </a:lnTo>
                  <a:lnTo>
                    <a:pt x="830920" y="1369309"/>
                  </a:lnTo>
                  <a:lnTo>
                    <a:pt x="785425" y="1377061"/>
                  </a:lnTo>
                  <a:lnTo>
                    <a:pt x="738981" y="1381788"/>
                  </a:lnTo>
                  <a:lnTo>
                    <a:pt x="691693" y="1383387"/>
                  </a:lnTo>
                  <a:close/>
                </a:path>
              </a:pathLst>
            </a:custGeom>
            <a:solidFill>
              <a:srgbClr val="EC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16194252" y="4315891"/>
              <a:ext cx="692150" cy="1210945"/>
            </a:xfrm>
            <a:custGeom>
              <a:avLst/>
              <a:gdLst/>
              <a:ahLst/>
              <a:cxnLst/>
              <a:rect l="l" t="t" r="r" b="b"/>
              <a:pathLst>
                <a:path w="692150" h="1210945">
                  <a:moveTo>
                    <a:pt x="691692" y="590765"/>
                  </a:moveTo>
                  <a:lnTo>
                    <a:pt x="686473" y="545452"/>
                  </a:lnTo>
                  <a:lnTo>
                    <a:pt x="671601" y="503847"/>
                  </a:lnTo>
                  <a:lnTo>
                    <a:pt x="648271" y="467156"/>
                  </a:lnTo>
                  <a:lnTo>
                    <a:pt x="617677" y="436549"/>
                  </a:lnTo>
                  <a:lnTo>
                    <a:pt x="580974" y="413219"/>
                  </a:lnTo>
                  <a:lnTo>
                    <a:pt x="539381" y="398348"/>
                  </a:lnTo>
                  <a:lnTo>
                    <a:pt x="494068" y="393128"/>
                  </a:lnTo>
                  <a:lnTo>
                    <a:pt x="373087" y="393128"/>
                  </a:lnTo>
                  <a:lnTo>
                    <a:pt x="384403" y="391452"/>
                  </a:lnTo>
                  <a:lnTo>
                    <a:pt x="421474" y="380212"/>
                  </a:lnTo>
                  <a:lnTo>
                    <a:pt x="455637" y="361950"/>
                  </a:lnTo>
                  <a:lnTo>
                    <a:pt x="485584" y="337362"/>
                  </a:lnTo>
                  <a:lnTo>
                    <a:pt x="510171" y="307416"/>
                  </a:lnTo>
                  <a:lnTo>
                    <a:pt x="528434" y="273253"/>
                  </a:lnTo>
                  <a:lnTo>
                    <a:pt x="539673" y="236181"/>
                  </a:lnTo>
                  <a:lnTo>
                    <a:pt x="543471" y="197624"/>
                  </a:lnTo>
                  <a:lnTo>
                    <a:pt x="542518" y="178257"/>
                  </a:lnTo>
                  <a:lnTo>
                    <a:pt x="534962" y="140258"/>
                  </a:lnTo>
                  <a:lnTo>
                    <a:pt x="520141" y="104457"/>
                  </a:lnTo>
                  <a:lnTo>
                    <a:pt x="498614" y="72250"/>
                  </a:lnTo>
                  <a:lnTo>
                    <a:pt x="471220" y="44856"/>
                  </a:lnTo>
                  <a:lnTo>
                    <a:pt x="439000" y="23329"/>
                  </a:lnTo>
                  <a:lnTo>
                    <a:pt x="403212" y="8509"/>
                  </a:lnTo>
                  <a:lnTo>
                    <a:pt x="365213" y="952"/>
                  </a:lnTo>
                  <a:lnTo>
                    <a:pt x="345846" y="0"/>
                  </a:lnTo>
                  <a:lnTo>
                    <a:pt x="326478" y="952"/>
                  </a:lnTo>
                  <a:lnTo>
                    <a:pt x="288480" y="8509"/>
                  </a:lnTo>
                  <a:lnTo>
                    <a:pt x="252679" y="23329"/>
                  </a:lnTo>
                  <a:lnTo>
                    <a:pt x="220472" y="44856"/>
                  </a:lnTo>
                  <a:lnTo>
                    <a:pt x="193078" y="72250"/>
                  </a:lnTo>
                  <a:lnTo>
                    <a:pt x="171551" y="104457"/>
                  </a:lnTo>
                  <a:lnTo>
                    <a:pt x="156730" y="140258"/>
                  </a:lnTo>
                  <a:lnTo>
                    <a:pt x="149174" y="178257"/>
                  </a:lnTo>
                  <a:lnTo>
                    <a:pt x="148221" y="197624"/>
                  </a:lnTo>
                  <a:lnTo>
                    <a:pt x="149174" y="216992"/>
                  </a:lnTo>
                  <a:lnTo>
                    <a:pt x="156730" y="254990"/>
                  </a:lnTo>
                  <a:lnTo>
                    <a:pt x="171551" y="290791"/>
                  </a:lnTo>
                  <a:lnTo>
                    <a:pt x="193078" y="322999"/>
                  </a:lnTo>
                  <a:lnTo>
                    <a:pt x="220472" y="350393"/>
                  </a:lnTo>
                  <a:lnTo>
                    <a:pt x="252679" y="371919"/>
                  </a:lnTo>
                  <a:lnTo>
                    <a:pt x="288480" y="386740"/>
                  </a:lnTo>
                  <a:lnTo>
                    <a:pt x="318592" y="393128"/>
                  </a:lnTo>
                  <a:lnTo>
                    <a:pt x="197624" y="393128"/>
                  </a:lnTo>
                  <a:lnTo>
                    <a:pt x="152311" y="398348"/>
                  </a:lnTo>
                  <a:lnTo>
                    <a:pt x="110718" y="413219"/>
                  </a:lnTo>
                  <a:lnTo>
                    <a:pt x="74015" y="436549"/>
                  </a:lnTo>
                  <a:lnTo>
                    <a:pt x="43421" y="467156"/>
                  </a:lnTo>
                  <a:lnTo>
                    <a:pt x="20091" y="503847"/>
                  </a:lnTo>
                  <a:lnTo>
                    <a:pt x="5219" y="545452"/>
                  </a:lnTo>
                  <a:lnTo>
                    <a:pt x="0" y="590765"/>
                  </a:lnTo>
                  <a:lnTo>
                    <a:pt x="0" y="868146"/>
                  </a:lnTo>
                  <a:lnTo>
                    <a:pt x="3886" y="887374"/>
                  </a:lnTo>
                  <a:lnTo>
                    <a:pt x="14465" y="903084"/>
                  </a:lnTo>
                  <a:lnTo>
                    <a:pt x="30175" y="913663"/>
                  </a:lnTo>
                  <a:lnTo>
                    <a:pt x="49403" y="917549"/>
                  </a:lnTo>
                  <a:lnTo>
                    <a:pt x="98806" y="917549"/>
                  </a:lnTo>
                  <a:lnTo>
                    <a:pt x="98806" y="1164755"/>
                  </a:lnTo>
                  <a:lnTo>
                    <a:pt x="145656" y="1180896"/>
                  </a:lnTo>
                  <a:lnTo>
                    <a:pt x="193916" y="1193647"/>
                  </a:lnTo>
                  <a:lnTo>
                    <a:pt x="243446" y="1202918"/>
                  </a:lnTo>
                  <a:lnTo>
                    <a:pt x="294132" y="1208557"/>
                  </a:lnTo>
                  <a:lnTo>
                    <a:pt x="345846" y="1210462"/>
                  </a:lnTo>
                  <a:lnTo>
                    <a:pt x="397548" y="1208557"/>
                  </a:lnTo>
                  <a:lnTo>
                    <a:pt x="448233" y="1202918"/>
                  </a:lnTo>
                  <a:lnTo>
                    <a:pt x="497776" y="1193647"/>
                  </a:lnTo>
                  <a:lnTo>
                    <a:pt x="546036" y="1180896"/>
                  </a:lnTo>
                  <a:lnTo>
                    <a:pt x="592874" y="1164755"/>
                  </a:lnTo>
                  <a:lnTo>
                    <a:pt x="592874" y="917549"/>
                  </a:lnTo>
                  <a:lnTo>
                    <a:pt x="642289" y="917549"/>
                  </a:lnTo>
                  <a:lnTo>
                    <a:pt x="661517" y="913663"/>
                  </a:lnTo>
                  <a:lnTo>
                    <a:pt x="677227" y="903084"/>
                  </a:lnTo>
                  <a:lnTo>
                    <a:pt x="687806" y="887374"/>
                  </a:lnTo>
                  <a:lnTo>
                    <a:pt x="691692" y="868146"/>
                  </a:lnTo>
                  <a:lnTo>
                    <a:pt x="691692" y="590765"/>
                  </a:lnTo>
                  <a:close/>
                </a:path>
              </a:pathLst>
            </a:custGeom>
            <a:solidFill>
              <a:srgbClr val="3746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16293058" y="4912232"/>
              <a:ext cx="494665" cy="614680"/>
            </a:xfrm>
            <a:custGeom>
              <a:avLst/>
              <a:gdLst/>
              <a:ahLst/>
              <a:cxnLst/>
              <a:rect l="l" t="t" r="r" b="b"/>
              <a:pathLst>
                <a:path w="494665" h="614679">
                  <a:moveTo>
                    <a:pt x="98818" y="24701"/>
                  </a:moveTo>
                  <a:lnTo>
                    <a:pt x="96875" y="15113"/>
                  </a:lnTo>
                  <a:lnTo>
                    <a:pt x="91567" y="7251"/>
                  </a:lnTo>
                  <a:lnTo>
                    <a:pt x="83705" y="1943"/>
                  </a:lnTo>
                  <a:lnTo>
                    <a:pt x="74117" y="0"/>
                  </a:lnTo>
                  <a:lnTo>
                    <a:pt x="64528" y="1943"/>
                  </a:lnTo>
                  <a:lnTo>
                    <a:pt x="56667" y="7251"/>
                  </a:lnTo>
                  <a:lnTo>
                    <a:pt x="51358" y="15113"/>
                  </a:lnTo>
                  <a:lnTo>
                    <a:pt x="49415" y="24701"/>
                  </a:lnTo>
                  <a:lnTo>
                    <a:pt x="49415" y="296430"/>
                  </a:lnTo>
                  <a:lnTo>
                    <a:pt x="47459" y="306031"/>
                  </a:lnTo>
                  <a:lnTo>
                    <a:pt x="42151" y="313880"/>
                  </a:lnTo>
                  <a:lnTo>
                    <a:pt x="34302" y="319189"/>
                  </a:lnTo>
                  <a:lnTo>
                    <a:pt x="24714" y="321144"/>
                  </a:lnTo>
                  <a:lnTo>
                    <a:pt x="0" y="321144"/>
                  </a:lnTo>
                  <a:lnTo>
                    <a:pt x="0" y="370547"/>
                  </a:lnTo>
                  <a:lnTo>
                    <a:pt x="24714" y="370547"/>
                  </a:lnTo>
                  <a:lnTo>
                    <a:pt x="53479" y="364731"/>
                  </a:lnTo>
                  <a:lnTo>
                    <a:pt x="77050" y="348869"/>
                  </a:lnTo>
                  <a:lnTo>
                    <a:pt x="92976" y="325310"/>
                  </a:lnTo>
                  <a:lnTo>
                    <a:pt x="98818" y="296430"/>
                  </a:lnTo>
                  <a:lnTo>
                    <a:pt x="98818" y="24701"/>
                  </a:lnTo>
                  <a:close/>
                </a:path>
                <a:path w="494665" h="614679">
                  <a:moveTo>
                    <a:pt x="271741" y="120053"/>
                  </a:moveTo>
                  <a:lnTo>
                    <a:pt x="269798" y="110464"/>
                  </a:lnTo>
                  <a:lnTo>
                    <a:pt x="264490" y="102603"/>
                  </a:lnTo>
                  <a:lnTo>
                    <a:pt x="256628" y="97294"/>
                  </a:lnTo>
                  <a:lnTo>
                    <a:pt x="247040" y="95351"/>
                  </a:lnTo>
                  <a:lnTo>
                    <a:pt x="237451" y="97294"/>
                  </a:lnTo>
                  <a:lnTo>
                    <a:pt x="229590" y="102603"/>
                  </a:lnTo>
                  <a:lnTo>
                    <a:pt x="224282" y="110464"/>
                  </a:lnTo>
                  <a:lnTo>
                    <a:pt x="222338" y="120053"/>
                  </a:lnTo>
                  <a:lnTo>
                    <a:pt x="222338" y="613384"/>
                  </a:lnTo>
                  <a:lnTo>
                    <a:pt x="230492" y="613879"/>
                  </a:lnTo>
                  <a:lnTo>
                    <a:pt x="255435" y="614121"/>
                  </a:lnTo>
                  <a:lnTo>
                    <a:pt x="271741" y="613384"/>
                  </a:lnTo>
                  <a:lnTo>
                    <a:pt x="271741" y="120053"/>
                  </a:lnTo>
                  <a:close/>
                </a:path>
                <a:path w="494665" h="614679">
                  <a:moveTo>
                    <a:pt x="494068" y="321144"/>
                  </a:moveTo>
                  <a:lnTo>
                    <a:pt x="469366" y="321144"/>
                  </a:lnTo>
                  <a:lnTo>
                    <a:pt x="459778" y="319189"/>
                  </a:lnTo>
                  <a:lnTo>
                    <a:pt x="451916" y="313880"/>
                  </a:lnTo>
                  <a:lnTo>
                    <a:pt x="446620" y="306031"/>
                  </a:lnTo>
                  <a:lnTo>
                    <a:pt x="444665" y="296430"/>
                  </a:lnTo>
                  <a:lnTo>
                    <a:pt x="444665" y="24701"/>
                  </a:lnTo>
                  <a:lnTo>
                    <a:pt x="442722" y="15113"/>
                  </a:lnTo>
                  <a:lnTo>
                    <a:pt x="437413" y="7251"/>
                  </a:lnTo>
                  <a:lnTo>
                    <a:pt x="429552" y="1943"/>
                  </a:lnTo>
                  <a:lnTo>
                    <a:pt x="419963" y="0"/>
                  </a:lnTo>
                  <a:lnTo>
                    <a:pt x="410375" y="1943"/>
                  </a:lnTo>
                  <a:lnTo>
                    <a:pt x="402513" y="7251"/>
                  </a:lnTo>
                  <a:lnTo>
                    <a:pt x="397205" y="15113"/>
                  </a:lnTo>
                  <a:lnTo>
                    <a:pt x="395262" y="24701"/>
                  </a:lnTo>
                  <a:lnTo>
                    <a:pt x="395262" y="296430"/>
                  </a:lnTo>
                  <a:lnTo>
                    <a:pt x="401104" y="325310"/>
                  </a:lnTo>
                  <a:lnTo>
                    <a:pt x="417029" y="348869"/>
                  </a:lnTo>
                  <a:lnTo>
                    <a:pt x="440588" y="364731"/>
                  </a:lnTo>
                  <a:lnTo>
                    <a:pt x="469366" y="370547"/>
                  </a:lnTo>
                  <a:lnTo>
                    <a:pt x="494068" y="370547"/>
                  </a:lnTo>
                  <a:lnTo>
                    <a:pt x="494068" y="321144"/>
                  </a:lnTo>
                  <a:close/>
                </a:path>
              </a:pathLst>
            </a:custGeom>
            <a:solidFill>
              <a:srgbClr val="253237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C7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Jejazz1</dc:creator>
  <cp:keywords>DAG2XPU79SU,BAFrFtKOnGE,0</cp:keywords>
  <dc:title>From Page to Stage: The Power of Arts in Education Convention Workshop 2025</dc:title>
  <dcterms:created xsi:type="dcterms:W3CDTF">2025-11-03T15:34:16Z</dcterms:created>
  <dcterms:modified xsi:type="dcterms:W3CDTF">2025-11-03T15:34:16Z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2025-11-03T00:00:00Z</vt:filetime>
  </property>
  <property fmtid="{D5CDD505-2E9C-101B-9397-08002B2CF9AE}" pid="3" name="Creator">
    <vt:lpwstr>Canva</vt:lpwstr>
  </property>
  <property fmtid="{D5CDD505-2E9C-101B-9397-08002B2CF9AE}" pid="4" name="LastSaved">
    <vt:filetime>2025-11-03T00:00:00Z</vt:filetime>
  </property>
  <property fmtid="{D5CDD505-2E9C-101B-9397-08002B2CF9AE}" pid="5" name="Producer">
    <vt:lpwstr>Canva</vt:lpwstr>
  </property>
  <property fmtid="{D5CDD505-2E9C-101B-9397-08002B2CF9AE}" pid="6" name="containsAiGeneratedContent">
    <vt:lpwstr>Yes</vt:lpwstr>
  </property>
</Properties>
</file>