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96" r:id="rId15"/>
    <p:sldId id="297" r:id="rId16"/>
    <p:sldId id="270" r:id="rId17"/>
    <p:sldId id="271" r:id="rId18"/>
    <p:sldId id="272" r:id="rId19"/>
    <p:sldId id="273" r:id="rId20"/>
    <p:sldId id="274" r:id="rId21"/>
    <p:sldId id="275" r:id="rId22"/>
    <p:sldId id="276" r:id="rId23"/>
    <p:sldId id="277" r:id="rId24"/>
    <p:sldId id="278" r:id="rId25"/>
    <p:sldId id="280" r:id="rId26"/>
    <p:sldId id="298" r:id="rId27"/>
    <p:sldId id="301" r:id="rId28"/>
    <p:sldId id="281" r:id="rId29"/>
    <p:sldId id="300" r:id="rId30"/>
    <p:sldId id="302" r:id="rId31"/>
    <p:sldId id="282" r:id="rId32"/>
    <p:sldId id="283" r:id="rId33"/>
    <p:sldId id="305" r:id="rId34"/>
    <p:sldId id="304" r:id="rId35"/>
    <p:sldId id="284" r:id="rId36"/>
    <p:sldId id="306" r:id="rId37"/>
    <p:sldId id="285" r:id="rId38"/>
    <p:sldId id="308" r:id="rId39"/>
    <p:sldId id="307" r:id="rId40"/>
    <p:sldId id="287" r:id="rId41"/>
    <p:sldId id="309" r:id="rId42"/>
    <p:sldId id="288" r:id="rId43"/>
    <p:sldId id="289" r:id="rId44"/>
    <p:sldId id="290" r:id="rId45"/>
    <p:sldId id="291" r:id="rId46"/>
    <p:sldId id="311" r:id="rId47"/>
    <p:sldId id="312" r:id="rId48"/>
    <p:sldId id="310" r:id="rId49"/>
    <p:sldId id="295" r:id="rId50"/>
    <p:sldId id="313" r:id="rId51"/>
  </p:sldIdLst>
  <p:sldSz cx="12192000" cy="6858000"/>
  <p:notesSz cx="6858000" cy="9144000"/>
  <p:embeddedFontLst>
    <p:embeddedFont>
      <p:font typeface="Calibri" panose="020F0502020204030204" pitchFamily="34" charset="0"/>
      <p:regular r:id="rId53"/>
      <p:bold r:id="rId54"/>
      <p:italic r:id="rId55"/>
      <p:boldItalic r:id="rId56"/>
    </p:embeddedFont>
    <p:embeddedFont>
      <p:font typeface="Cambria" panose="02040503050406030204" pitchFamily="18"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ifHTMvWVZBwwkNitkPkvj5LPJ1V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82" autoAdjust="0"/>
    <p:restoredTop sz="94660"/>
  </p:normalViewPr>
  <p:slideViewPr>
    <p:cSldViewPr snapToGrid="0">
      <p:cViewPr varScale="1">
        <p:scale>
          <a:sx n="107" d="100"/>
          <a:sy n="107"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4.xml"/><Relationship Id="rId61" Type="http://customschemas.google.com/relationships/presentationmetadata" Target="meta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3c9f9926b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83" name="Google Shape;83;g13c9f9926b8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37d3105156_5_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We will start with unit bylaws</a:t>
            </a:r>
            <a:endParaRPr dirty="0"/>
          </a:p>
        </p:txBody>
      </p:sp>
      <p:sp>
        <p:nvSpPr>
          <p:cNvPr id="169" name="Google Shape;169;g137d3105156_5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37d3105156_5_84:notes"/>
          <p:cNvSpPr txBox="1">
            <a:spLocks noGrp="1"/>
          </p:cNvSpPr>
          <p:nvPr>
            <p:ph type="body" idx="1"/>
          </p:nvPr>
        </p:nvSpPr>
        <p:spPr>
          <a:xfrm>
            <a:off x="685802" y="4343402"/>
            <a:ext cx="5486400" cy="4114800"/>
          </a:xfrm>
          <a:prstGeom prst="rect">
            <a:avLst/>
          </a:prstGeom>
          <a:noFill/>
          <a:ln>
            <a:noFill/>
          </a:ln>
        </p:spPr>
        <p:txBody>
          <a:bodyPr spcFirstLastPara="1" wrap="square" lIns="88725" tIns="88725" rIns="88725" bIns="88725" anchor="t" anchorCtr="0">
            <a:noAutofit/>
          </a:bodyPr>
          <a:lstStyle/>
          <a:p>
            <a:pPr marL="0" lvl="0" indent="0" algn="l" rtl="0">
              <a:lnSpc>
                <a:spcPct val="100000"/>
              </a:lnSpc>
              <a:spcBef>
                <a:spcPts val="0"/>
              </a:spcBef>
              <a:spcAft>
                <a:spcPts val="0"/>
              </a:spcAft>
              <a:buSzPts val="1100"/>
              <a:buNone/>
            </a:pPr>
            <a:r>
              <a:rPr lang="en-US"/>
              <a:t>This page will be the same for units or councils</a:t>
            </a:r>
            <a:endParaRPr/>
          </a:p>
        </p:txBody>
      </p:sp>
      <p:sp>
        <p:nvSpPr>
          <p:cNvPr id="177" name="Google Shape;177;g137d3105156_5_84:notes"/>
          <p:cNvSpPr>
            <a:spLocks noGrp="1" noRot="1" noChangeAspect="1"/>
          </p:cNvSpPr>
          <p:nvPr>
            <p:ph type="sldImg" idx="2"/>
          </p:nvPr>
        </p:nvSpPr>
        <p:spPr>
          <a:xfrm>
            <a:off x="382588"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37d3105156_5_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If you are not the person who should receive the draft and final copies, please be sure to verify who should receive it and enter that person’s name and email address.</a:t>
            </a:r>
            <a:endParaRPr dirty="0"/>
          </a:p>
          <a:p>
            <a:pPr marL="0" lvl="0" indent="0" algn="l" rtl="0">
              <a:lnSpc>
                <a:spcPct val="100000"/>
              </a:lnSpc>
              <a:spcBef>
                <a:spcPts val="0"/>
              </a:spcBef>
              <a:spcAft>
                <a:spcPts val="0"/>
              </a:spcAft>
              <a:buSzPts val="1100"/>
              <a:buNone/>
            </a:pPr>
            <a:r>
              <a:rPr lang="en-US" dirty="0"/>
              <a:t>Again this page will be the same for units &amp; councils</a:t>
            </a:r>
            <a:endParaRPr dirty="0"/>
          </a:p>
        </p:txBody>
      </p:sp>
      <p:sp>
        <p:nvSpPr>
          <p:cNvPr id="183" name="Google Shape;183;g137d3105156_5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37d3105156_5_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Be sure to read all instructions on renewing your Bylaws before starting the Wizard.</a:t>
            </a:r>
            <a:endParaRPr dirty="0"/>
          </a:p>
        </p:txBody>
      </p:sp>
      <p:sp>
        <p:nvSpPr>
          <p:cNvPr id="192" name="Google Shape;192;g137d3105156_5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a:extLst>
            <a:ext uri="{FF2B5EF4-FFF2-40B4-BE49-F238E27FC236}">
              <a16:creationId xmlns:a16="http://schemas.microsoft.com/office/drawing/2014/main" id="{D48258C5-B568-0D4B-85B6-2E5818E56E02}"/>
            </a:ext>
          </a:extLst>
        </p:cNvPr>
        <p:cNvGrpSpPr/>
        <p:nvPr/>
      </p:nvGrpSpPr>
      <p:grpSpPr>
        <a:xfrm>
          <a:off x="0" y="0"/>
          <a:ext cx="0" cy="0"/>
          <a:chOff x="0" y="0"/>
          <a:chExt cx="0" cy="0"/>
        </a:xfrm>
      </p:grpSpPr>
      <p:sp>
        <p:nvSpPr>
          <p:cNvPr id="200" name="Google Shape;200;g137d3105156_5_90:notes">
            <a:extLst>
              <a:ext uri="{FF2B5EF4-FFF2-40B4-BE49-F238E27FC236}">
                <a16:creationId xmlns:a16="http://schemas.microsoft.com/office/drawing/2014/main" id="{57665877-FE3A-797D-FA02-C0B209F963D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You will see this same page for council</a:t>
            </a:r>
            <a:endParaRPr/>
          </a:p>
        </p:txBody>
      </p:sp>
      <p:sp>
        <p:nvSpPr>
          <p:cNvPr id="201" name="Google Shape;201;g137d3105156_5_90:notes">
            <a:extLst>
              <a:ext uri="{FF2B5EF4-FFF2-40B4-BE49-F238E27FC236}">
                <a16:creationId xmlns:a16="http://schemas.microsoft.com/office/drawing/2014/main" id="{7824462D-9D86-7C01-4ED2-6A40B5CFDB3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755729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a:extLst>
            <a:ext uri="{FF2B5EF4-FFF2-40B4-BE49-F238E27FC236}">
              <a16:creationId xmlns:a16="http://schemas.microsoft.com/office/drawing/2014/main" id="{A746150C-F1D1-E986-2D3A-77771C840C6F}"/>
            </a:ext>
          </a:extLst>
        </p:cNvPr>
        <p:cNvGrpSpPr/>
        <p:nvPr/>
      </p:nvGrpSpPr>
      <p:grpSpPr>
        <a:xfrm>
          <a:off x="0" y="0"/>
          <a:ext cx="0" cy="0"/>
          <a:chOff x="0" y="0"/>
          <a:chExt cx="0" cy="0"/>
        </a:xfrm>
      </p:grpSpPr>
      <p:sp>
        <p:nvSpPr>
          <p:cNvPr id="200" name="Google Shape;200;g137d3105156_5_90:notes">
            <a:extLst>
              <a:ext uri="{FF2B5EF4-FFF2-40B4-BE49-F238E27FC236}">
                <a16:creationId xmlns:a16="http://schemas.microsoft.com/office/drawing/2014/main" id="{F77FC9E2-498E-AD6D-3C50-4C2DB8A2827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You will see this same page for council</a:t>
            </a:r>
            <a:endParaRPr/>
          </a:p>
        </p:txBody>
      </p:sp>
      <p:sp>
        <p:nvSpPr>
          <p:cNvPr id="201" name="Google Shape;201;g137d3105156_5_90:notes">
            <a:extLst>
              <a:ext uri="{FF2B5EF4-FFF2-40B4-BE49-F238E27FC236}">
                <a16:creationId xmlns:a16="http://schemas.microsoft.com/office/drawing/2014/main" id="{B99AE52E-72A0-4A9A-DEE6-2EF152CB4D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865029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37d3105156_5_1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Also will be the same for council</a:t>
            </a:r>
            <a:endParaRPr/>
          </a:p>
          <a:p>
            <a:pPr marL="0" lvl="0" indent="0" algn="l" rtl="0">
              <a:lnSpc>
                <a:spcPct val="90000"/>
              </a:lnSpc>
              <a:spcBef>
                <a:spcPts val="640"/>
              </a:spcBef>
              <a:spcAft>
                <a:spcPts val="0"/>
              </a:spcAft>
              <a:buSzPts val="1800"/>
              <a:buNone/>
            </a:pPr>
            <a:endParaRPr/>
          </a:p>
          <a:p>
            <a:pPr marL="0" lvl="0" indent="0" algn="l" rtl="0">
              <a:lnSpc>
                <a:spcPct val="90000"/>
              </a:lnSpc>
              <a:spcBef>
                <a:spcPts val="640"/>
              </a:spcBef>
              <a:spcAft>
                <a:spcPts val="0"/>
              </a:spcAft>
              <a:buClr>
                <a:schemeClr val="dk1"/>
              </a:buClr>
              <a:buSzPts val="1800"/>
              <a:buFont typeface="Arial"/>
              <a:buNone/>
            </a:pPr>
            <a:r>
              <a:rPr lang="en-US">
                <a:solidFill>
                  <a:srgbClr val="44546A"/>
                </a:solidFill>
              </a:rPr>
              <a:t>Be sure that all your Officers are entered correctly on MemberHub as we will cross reference to verify officers.</a:t>
            </a:r>
            <a:endParaRPr>
              <a:solidFill>
                <a:srgbClr val="44546A"/>
              </a:solidFill>
            </a:endParaRPr>
          </a:p>
          <a:p>
            <a:pPr marL="0" lvl="0" indent="0" algn="l" rtl="0">
              <a:lnSpc>
                <a:spcPct val="100000"/>
              </a:lnSpc>
              <a:spcBef>
                <a:spcPts val="0"/>
              </a:spcBef>
              <a:spcAft>
                <a:spcPts val="0"/>
              </a:spcAft>
              <a:buSzPts val="1100"/>
              <a:buNone/>
            </a:pPr>
            <a:endParaRPr/>
          </a:p>
        </p:txBody>
      </p:sp>
      <p:sp>
        <p:nvSpPr>
          <p:cNvPr id="211" name="Google Shape;211;g137d3105156_5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37d3105156_5_1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0" algn="l" rtl="0">
              <a:lnSpc>
                <a:spcPct val="80000"/>
              </a:lnSpc>
              <a:spcBef>
                <a:spcPts val="400"/>
              </a:spcBef>
              <a:spcAft>
                <a:spcPts val="0"/>
              </a:spcAft>
              <a:buSzPts val="1100"/>
              <a:buNone/>
            </a:pPr>
            <a:r>
              <a:rPr lang="en-US" sz="1500" dirty="0">
                <a:solidFill>
                  <a:srgbClr val="17365D"/>
                </a:solidFill>
                <a:latin typeface="Cambria"/>
                <a:ea typeface="Cambria"/>
                <a:cs typeface="Cambria"/>
                <a:sym typeface="Cambria"/>
              </a:rPr>
              <a:t>Each member’s dues must be at least </a:t>
            </a:r>
            <a:r>
              <a:rPr lang="en-US" sz="1500" b="1" i="1" dirty="0">
                <a:solidFill>
                  <a:srgbClr val="17365D"/>
                </a:solidFill>
                <a:latin typeface="Cambria"/>
                <a:ea typeface="Cambria"/>
                <a:cs typeface="Cambria"/>
                <a:sym typeface="Cambria"/>
              </a:rPr>
              <a:t>$5.00</a:t>
            </a:r>
            <a:r>
              <a:rPr lang="en-US" sz="1500" dirty="0">
                <a:solidFill>
                  <a:srgbClr val="17365D"/>
                </a:solidFill>
                <a:latin typeface="Cambria"/>
                <a:ea typeface="Cambria"/>
                <a:cs typeface="Cambria"/>
                <a:sym typeface="Cambria"/>
              </a:rPr>
              <a:t>. You must fill in an amount of at least </a:t>
            </a:r>
            <a:r>
              <a:rPr lang="en-US" sz="1500" b="1" i="1" dirty="0">
                <a:solidFill>
                  <a:srgbClr val="17365D"/>
                </a:solidFill>
                <a:latin typeface="Cambria"/>
                <a:ea typeface="Cambria"/>
                <a:cs typeface="Cambria"/>
                <a:sym typeface="Cambria"/>
              </a:rPr>
              <a:t>$5.00</a:t>
            </a:r>
            <a:r>
              <a:rPr lang="en-US" sz="1500" dirty="0">
                <a:solidFill>
                  <a:srgbClr val="17365D"/>
                </a:solidFill>
                <a:latin typeface="Cambria"/>
                <a:ea typeface="Cambria"/>
                <a:cs typeface="Cambria"/>
                <a:sym typeface="Cambria"/>
              </a:rPr>
              <a:t> for each of the choices </a:t>
            </a:r>
            <a:r>
              <a:rPr lang="en-US" sz="1500" i="1" dirty="0">
                <a:solidFill>
                  <a:srgbClr val="17365D"/>
                </a:solidFill>
                <a:latin typeface="Cambria"/>
                <a:ea typeface="Cambria"/>
                <a:cs typeface="Cambria"/>
                <a:sym typeface="Cambria"/>
              </a:rPr>
              <a:t>(reminder that additional family member is NOT a family membership).</a:t>
            </a:r>
            <a:endParaRPr sz="2300" dirty="0">
              <a:solidFill>
                <a:schemeClr val="dk1"/>
              </a:solidFill>
              <a:latin typeface="Calibri"/>
              <a:ea typeface="Calibri"/>
              <a:cs typeface="Calibri"/>
              <a:sym typeface="Calibri"/>
            </a:endParaRPr>
          </a:p>
          <a:p>
            <a:pPr marL="228600" lvl="0" indent="0" algn="l" rtl="0">
              <a:lnSpc>
                <a:spcPct val="80000"/>
              </a:lnSpc>
              <a:spcBef>
                <a:spcPts val="400"/>
              </a:spcBef>
              <a:spcAft>
                <a:spcPts val="0"/>
              </a:spcAft>
              <a:buClr>
                <a:schemeClr val="dk1"/>
              </a:buClr>
              <a:buSzPts val="1100"/>
              <a:buFont typeface="Arial"/>
              <a:buNone/>
            </a:pPr>
            <a:r>
              <a:rPr lang="en-US" sz="1500" dirty="0">
                <a:solidFill>
                  <a:srgbClr val="17365D"/>
                </a:solidFill>
                <a:latin typeface="Cambria"/>
                <a:ea typeface="Cambria"/>
                <a:cs typeface="Cambria"/>
                <a:sym typeface="Cambria"/>
              </a:rPr>
              <a:t>The dues amount is always determined by a vote of the association.  </a:t>
            </a:r>
            <a:endParaRPr sz="1500" dirty="0">
              <a:solidFill>
                <a:srgbClr val="17365D"/>
              </a:solidFill>
              <a:latin typeface="Cambria"/>
              <a:ea typeface="Cambria"/>
              <a:cs typeface="Cambria"/>
              <a:sym typeface="Cambria"/>
            </a:endParaRPr>
          </a:p>
          <a:p>
            <a:pPr marL="228600" lvl="0" indent="0" algn="l" rtl="0">
              <a:lnSpc>
                <a:spcPct val="80000"/>
              </a:lnSpc>
              <a:spcBef>
                <a:spcPts val="400"/>
              </a:spcBef>
              <a:spcAft>
                <a:spcPts val="0"/>
              </a:spcAft>
              <a:buClr>
                <a:schemeClr val="dk1"/>
              </a:buClr>
              <a:buSzPts val="1100"/>
              <a:buFont typeface="Arial"/>
              <a:buNone/>
            </a:pPr>
            <a:endParaRPr sz="1500" dirty="0">
              <a:solidFill>
                <a:srgbClr val="17365D"/>
              </a:solidFill>
              <a:latin typeface="Cambria"/>
              <a:ea typeface="Cambria"/>
              <a:cs typeface="Cambria"/>
              <a:sym typeface="Cambria"/>
            </a:endParaRPr>
          </a:p>
          <a:p>
            <a:pPr marL="228600" lvl="0" indent="0" algn="l" rtl="0">
              <a:lnSpc>
                <a:spcPct val="80000"/>
              </a:lnSpc>
              <a:spcBef>
                <a:spcPts val="400"/>
              </a:spcBef>
              <a:spcAft>
                <a:spcPts val="0"/>
              </a:spcAft>
              <a:buClr>
                <a:schemeClr val="dk1"/>
              </a:buClr>
              <a:buSzPts val="1100"/>
              <a:buFont typeface="Arial"/>
              <a:buNone/>
            </a:pPr>
            <a:r>
              <a:rPr lang="en-US" sz="1500" dirty="0">
                <a:solidFill>
                  <a:srgbClr val="17365D"/>
                </a:solidFill>
                <a:latin typeface="Cambria"/>
                <a:ea typeface="Cambria"/>
                <a:cs typeface="Cambria"/>
                <a:sym typeface="Cambria"/>
              </a:rPr>
              <a:t>Be aware that new dues do not go into effect until the bylaws have been approved by NYSPTA.  The Bylaws coordinator will go into Memberhub and adjust the dues amount as of the date of approval.</a:t>
            </a:r>
          </a:p>
          <a:p>
            <a:pPr marL="228600" lvl="0" indent="0" algn="l" rtl="0">
              <a:lnSpc>
                <a:spcPct val="80000"/>
              </a:lnSpc>
              <a:spcBef>
                <a:spcPts val="400"/>
              </a:spcBef>
              <a:spcAft>
                <a:spcPts val="0"/>
              </a:spcAft>
              <a:buClr>
                <a:schemeClr val="dk1"/>
              </a:buClr>
              <a:buSzPts val="1100"/>
              <a:buFont typeface="Arial"/>
              <a:buNone/>
            </a:pPr>
            <a:endParaRPr lang="en-US" sz="1500" dirty="0">
              <a:solidFill>
                <a:srgbClr val="17365D"/>
              </a:solidFill>
              <a:latin typeface="Cambria"/>
              <a:ea typeface="Cambria"/>
              <a:cs typeface="Cambria"/>
              <a:sym typeface="Cambria"/>
            </a:endParaRPr>
          </a:p>
          <a:p>
            <a:pPr marL="228600" lvl="0" indent="0" algn="l" rtl="0">
              <a:lnSpc>
                <a:spcPct val="80000"/>
              </a:lnSpc>
              <a:spcBef>
                <a:spcPts val="400"/>
              </a:spcBef>
              <a:spcAft>
                <a:spcPts val="0"/>
              </a:spcAft>
              <a:buClr>
                <a:schemeClr val="dk1"/>
              </a:buClr>
              <a:buSzPts val="1100"/>
              <a:buFont typeface="Arial"/>
              <a:buNone/>
            </a:pPr>
            <a:r>
              <a:rPr lang="en-US" sz="1500" dirty="0">
                <a:solidFill>
                  <a:srgbClr val="17365D"/>
                </a:solidFill>
                <a:latin typeface="Cambria"/>
                <a:ea typeface="Cambria"/>
                <a:cs typeface="Cambria"/>
                <a:sym typeface="Cambria"/>
              </a:rPr>
              <a:t>As of July 1, 2025, the dues amount remitted to NYS PTA per member will increase to $5 from $4. The dues forwarded to National PTA by NYS PTA will increase to $3.25 from $2.25 per member. This increase was adopted by the delegates that attended the National PTA Convention in June of 2024. The dues to NYS PTA will remain $1.75 per member</a:t>
            </a:r>
            <a:endParaRPr sz="1500" dirty="0">
              <a:solidFill>
                <a:srgbClr val="17365D"/>
              </a:solidFill>
              <a:latin typeface="Cambria"/>
              <a:ea typeface="Cambria"/>
              <a:cs typeface="Cambria"/>
              <a:sym typeface="Cambria"/>
            </a:endParaRPr>
          </a:p>
        </p:txBody>
      </p:sp>
      <p:sp>
        <p:nvSpPr>
          <p:cNvPr id="220" name="Google Shape;220;g137d3105156_5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37d3105156_5_1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Clr>
                <a:schemeClr val="dk1"/>
              </a:buClr>
              <a:buSzPts val="1100"/>
              <a:buFont typeface="Arial"/>
              <a:buNone/>
            </a:pPr>
            <a:r>
              <a:rPr lang="en-US" sz="2000" dirty="0">
                <a:solidFill>
                  <a:srgbClr val="17365D"/>
                </a:solidFill>
                <a:latin typeface="Cambria"/>
                <a:ea typeface="Cambria"/>
                <a:cs typeface="Cambria"/>
                <a:sym typeface="Cambria"/>
              </a:rPr>
              <a:t> </a:t>
            </a:r>
            <a:r>
              <a:rPr lang="en-US" sz="1300" dirty="0">
                <a:solidFill>
                  <a:srgbClr val="17365D"/>
                </a:solidFill>
                <a:latin typeface="Cambria"/>
                <a:ea typeface="Cambria"/>
                <a:cs typeface="Cambria"/>
                <a:sym typeface="Cambria"/>
              </a:rPr>
              <a:t>Single President is the recommended option, but Co-presidents or a President with a President Elect are acceptable alternative  structures.  </a:t>
            </a:r>
            <a:endParaRPr sz="1300" dirty="0">
              <a:solidFill>
                <a:srgbClr val="17365D"/>
              </a:solidFill>
              <a:latin typeface="Cambria"/>
              <a:ea typeface="Cambria"/>
              <a:cs typeface="Cambria"/>
              <a:sym typeface="Cambria"/>
            </a:endParaRPr>
          </a:p>
          <a:p>
            <a:pPr marL="0" lvl="0" indent="0" algn="l" rtl="0">
              <a:lnSpc>
                <a:spcPct val="80000"/>
              </a:lnSpc>
              <a:spcBef>
                <a:spcPts val="0"/>
              </a:spcBef>
              <a:spcAft>
                <a:spcPts val="0"/>
              </a:spcAft>
              <a:buClr>
                <a:schemeClr val="dk1"/>
              </a:buClr>
              <a:buSzPts val="1100"/>
              <a:buFont typeface="Arial"/>
              <a:buNone/>
            </a:pPr>
            <a:endParaRPr sz="1300" dirty="0">
              <a:solidFill>
                <a:srgbClr val="17365D"/>
              </a:solidFill>
              <a:latin typeface="Cambria"/>
              <a:ea typeface="Cambria"/>
              <a:cs typeface="Cambria"/>
              <a:sym typeface="Cambria"/>
            </a:endParaRPr>
          </a:p>
          <a:p>
            <a:pPr marL="0" lvl="0" indent="0" algn="l" rtl="0">
              <a:lnSpc>
                <a:spcPct val="80000"/>
              </a:lnSpc>
              <a:spcBef>
                <a:spcPts val="0"/>
              </a:spcBef>
              <a:spcAft>
                <a:spcPts val="0"/>
              </a:spcAft>
              <a:buClr>
                <a:schemeClr val="dk1"/>
              </a:buClr>
              <a:buSzPts val="1100"/>
              <a:buFont typeface="Arial"/>
              <a:buNone/>
            </a:pPr>
            <a:r>
              <a:rPr lang="en-US" sz="1300" dirty="0">
                <a:solidFill>
                  <a:srgbClr val="17365D"/>
                </a:solidFill>
                <a:latin typeface="Cambria"/>
                <a:ea typeface="Cambria"/>
                <a:cs typeface="Cambria"/>
                <a:sym typeface="Cambria"/>
              </a:rPr>
              <a:t>The officers’ pages are the same for council as well.</a:t>
            </a:r>
            <a:endParaRPr sz="1300" dirty="0">
              <a:solidFill>
                <a:srgbClr val="17365D"/>
              </a:solidFill>
              <a:latin typeface="Cambria"/>
              <a:ea typeface="Cambria"/>
              <a:cs typeface="Cambria"/>
              <a:sym typeface="Cambria"/>
            </a:endParaRPr>
          </a:p>
          <a:p>
            <a:pPr marL="0" lvl="0" indent="0" algn="l" rtl="0">
              <a:lnSpc>
                <a:spcPct val="100000"/>
              </a:lnSpc>
              <a:spcBef>
                <a:spcPts val="0"/>
              </a:spcBef>
              <a:spcAft>
                <a:spcPts val="0"/>
              </a:spcAft>
              <a:buSzPts val="1100"/>
              <a:buNone/>
            </a:pPr>
            <a:endParaRPr dirty="0"/>
          </a:p>
          <a:p>
            <a:pPr marL="0" lvl="0" indent="0" algn="l" rtl="0">
              <a:lnSpc>
                <a:spcPct val="80000"/>
              </a:lnSpc>
              <a:spcBef>
                <a:spcPts val="0"/>
              </a:spcBef>
              <a:spcAft>
                <a:spcPts val="0"/>
              </a:spcAft>
              <a:buClr>
                <a:schemeClr val="dk1"/>
              </a:buClr>
              <a:buSzPts val="1100"/>
              <a:buFont typeface="Arial"/>
              <a:buNone/>
            </a:pPr>
            <a:endParaRPr sz="1300" i="1" dirty="0">
              <a:solidFill>
                <a:srgbClr val="17365D"/>
              </a:solidFill>
              <a:latin typeface="Cambria"/>
              <a:ea typeface="Cambria"/>
              <a:cs typeface="Cambria"/>
              <a:sym typeface="Cambria"/>
            </a:endParaRPr>
          </a:p>
        </p:txBody>
      </p:sp>
      <p:sp>
        <p:nvSpPr>
          <p:cNvPr id="229" name="Google Shape;229;g137d3105156_5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37d3105156_5_1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8" name="Google Shape;238;g137d3105156_5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Bylaws are the framework that guides each unit and council</a:t>
            </a:r>
            <a:endParaRPr dirty="0"/>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37d3105156_5_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Note:  You will not enter the treasurer.  That is a required position that has no options for structure.  You cannot have co-treasurers - only a single treasurer. It will automatically be added to your final document.</a:t>
            </a:r>
            <a:endParaRPr dirty="0"/>
          </a:p>
        </p:txBody>
      </p:sp>
      <p:sp>
        <p:nvSpPr>
          <p:cNvPr id="247" name="Google Shape;247;g137d3105156_5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37d3105156_5_1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1100"/>
              <a:buNone/>
            </a:pPr>
            <a:r>
              <a:rPr lang="en-US" sz="1300">
                <a:solidFill>
                  <a:schemeClr val="dk1"/>
                </a:solidFill>
                <a:latin typeface="Cambria"/>
                <a:ea typeface="Cambria"/>
                <a:cs typeface="Cambria"/>
                <a:sym typeface="Cambria"/>
              </a:rPr>
              <a:t>No person may serve more than a total of 2 consecutive years in a position.</a:t>
            </a:r>
            <a:endParaRPr sz="1300">
              <a:solidFill>
                <a:schemeClr val="dk1"/>
              </a:solidFill>
              <a:latin typeface="Cambria"/>
              <a:ea typeface="Cambria"/>
              <a:cs typeface="Cambria"/>
              <a:sym typeface="Cambria"/>
            </a:endParaRPr>
          </a:p>
          <a:p>
            <a:pPr marL="0" lvl="0" indent="0" algn="l" rtl="0">
              <a:lnSpc>
                <a:spcPct val="80000"/>
              </a:lnSpc>
              <a:spcBef>
                <a:spcPts val="0"/>
              </a:spcBef>
              <a:spcAft>
                <a:spcPts val="0"/>
              </a:spcAft>
              <a:buSzPts val="1100"/>
              <a:buNone/>
            </a:pPr>
            <a:endParaRPr sz="1300">
              <a:solidFill>
                <a:schemeClr val="dk1"/>
              </a:solidFill>
              <a:latin typeface="Cambria"/>
              <a:ea typeface="Cambria"/>
              <a:cs typeface="Cambria"/>
              <a:sym typeface="Cambria"/>
            </a:endParaRPr>
          </a:p>
          <a:p>
            <a:pPr marL="0" lvl="0" indent="0" algn="l" rtl="0">
              <a:lnSpc>
                <a:spcPct val="80000"/>
              </a:lnSpc>
              <a:spcBef>
                <a:spcPts val="0"/>
              </a:spcBef>
              <a:spcAft>
                <a:spcPts val="0"/>
              </a:spcAft>
              <a:buSzPts val="1100"/>
              <a:buNone/>
            </a:pPr>
            <a:r>
              <a:rPr lang="en-US" sz="1300">
                <a:solidFill>
                  <a:schemeClr val="dk1"/>
                </a:solidFill>
                <a:latin typeface="Cambria"/>
                <a:ea typeface="Cambria"/>
                <a:cs typeface="Cambria"/>
                <a:sym typeface="Cambria"/>
              </a:rPr>
              <a:t>Note that when you have chosen the President/President Elect structure, they each may only serve one term in each position.  If you choose one year term for your officers, they each would only be in each position for one year.  If you wish for each to stay in the position for 2 years, you MUST select the two year term option for all your officers. </a:t>
            </a:r>
            <a:endParaRPr sz="1300">
              <a:solidFill>
                <a:schemeClr val="dk1"/>
              </a:solidFill>
              <a:latin typeface="Cambria"/>
              <a:ea typeface="Cambria"/>
              <a:cs typeface="Cambria"/>
              <a:sym typeface="Cambria"/>
            </a:endParaRPr>
          </a:p>
        </p:txBody>
      </p:sp>
      <p:sp>
        <p:nvSpPr>
          <p:cNvPr id="256" name="Google Shape;256;g137d3105156_5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137d3105156_5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500" b="1">
                <a:solidFill>
                  <a:schemeClr val="dk1"/>
                </a:solidFill>
                <a:latin typeface="Cambria"/>
                <a:ea typeface="Cambria"/>
                <a:cs typeface="Cambria"/>
                <a:sym typeface="Cambria"/>
              </a:rPr>
              <a:t>The total # of nominating committee members should be an odd #.</a:t>
            </a:r>
            <a:endParaRPr sz="1500" b="1">
              <a:solidFill>
                <a:schemeClr val="dk1"/>
              </a:solidFill>
              <a:latin typeface="Cambria"/>
              <a:ea typeface="Cambria"/>
              <a:cs typeface="Cambria"/>
              <a:sym typeface="Cambria"/>
            </a:endParaRPr>
          </a:p>
          <a:p>
            <a:pPr marL="0" lvl="0" indent="0" algn="l" rtl="0">
              <a:lnSpc>
                <a:spcPct val="100000"/>
              </a:lnSpc>
              <a:spcBef>
                <a:spcPts val="0"/>
              </a:spcBef>
              <a:spcAft>
                <a:spcPts val="0"/>
              </a:spcAft>
              <a:buSzPts val="1100"/>
              <a:buNone/>
            </a:pPr>
            <a:endParaRPr sz="2000" b="1" dirty="0">
              <a:solidFill>
                <a:schemeClr val="dk1"/>
              </a:solidFill>
              <a:latin typeface="Cambria"/>
              <a:ea typeface="Cambria"/>
              <a:cs typeface="Cambria"/>
              <a:sym typeface="Cambria"/>
            </a:endParaRPr>
          </a:p>
          <a:p>
            <a:pPr marL="0" lvl="0" indent="0" algn="l" rtl="0">
              <a:lnSpc>
                <a:spcPct val="100000"/>
              </a:lnSpc>
              <a:spcBef>
                <a:spcPts val="0"/>
              </a:spcBef>
              <a:spcAft>
                <a:spcPts val="0"/>
              </a:spcAft>
              <a:buSzPts val="1100"/>
              <a:buNone/>
            </a:pPr>
            <a:r>
              <a:rPr lang="en-US" sz="1600" b="1" dirty="0">
                <a:solidFill>
                  <a:schemeClr val="dk1"/>
                </a:solidFill>
                <a:latin typeface="Cambria"/>
                <a:ea typeface="Cambria"/>
                <a:cs typeface="Cambria"/>
                <a:sym typeface="Cambria"/>
              </a:rPr>
              <a:t>The choices for Election and annual meeting months are March, April, May or June.</a:t>
            </a:r>
            <a:endParaRPr sz="1600" b="1" dirty="0">
              <a:solidFill>
                <a:schemeClr val="dk1"/>
              </a:solidFill>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US" sz="1600" b="1" dirty="0">
                <a:solidFill>
                  <a:schemeClr val="dk1"/>
                </a:solidFill>
                <a:latin typeface="Cambria"/>
                <a:ea typeface="Cambria"/>
                <a:cs typeface="Cambria"/>
                <a:sym typeface="Cambria"/>
              </a:rPr>
              <a:t> </a:t>
            </a:r>
            <a:endParaRPr sz="1000" dirty="0">
              <a:solidFill>
                <a:schemeClr val="dk1"/>
              </a:solidFill>
            </a:endParaRPr>
          </a:p>
          <a:p>
            <a:pPr marL="0" lvl="0" indent="0" algn="l" rtl="0">
              <a:lnSpc>
                <a:spcPct val="100000"/>
              </a:lnSpc>
              <a:spcBef>
                <a:spcPts val="0"/>
              </a:spcBef>
              <a:spcAft>
                <a:spcPts val="0"/>
              </a:spcAft>
              <a:buSzPts val="1100"/>
              <a:buNone/>
            </a:pPr>
            <a:endParaRPr sz="700" dirty="0"/>
          </a:p>
        </p:txBody>
      </p:sp>
      <p:sp>
        <p:nvSpPr>
          <p:cNvPr id="265" name="Google Shape;265;g137d3105156_5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137d3105156_5_1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300" b="1">
                <a:solidFill>
                  <a:schemeClr val="dk1"/>
                </a:solidFill>
                <a:latin typeface="Cambria"/>
                <a:ea typeface="Cambria"/>
                <a:cs typeface="Cambria"/>
                <a:sym typeface="Cambria"/>
              </a:rPr>
              <a:t> </a:t>
            </a:r>
            <a:r>
              <a:rPr lang="en-US" sz="1300">
                <a:solidFill>
                  <a:schemeClr val="dk1"/>
                </a:solidFill>
                <a:latin typeface="Cambria"/>
                <a:ea typeface="Cambria"/>
                <a:cs typeface="Cambria"/>
                <a:sym typeface="Cambria"/>
              </a:rPr>
              <a:t>Remember,  </a:t>
            </a:r>
            <a:r>
              <a:rPr lang="en-US" sz="1300" b="1" i="1">
                <a:solidFill>
                  <a:schemeClr val="dk1"/>
                </a:solidFill>
                <a:latin typeface="Cambria"/>
                <a:ea typeface="Cambria"/>
                <a:cs typeface="Cambria"/>
                <a:sym typeface="Cambria"/>
              </a:rPr>
              <a:t>Additional Nominations can always be made from the floor!  By choosing prior notice required,  it helps the unit to plan for an election knowing there will need to be a ballot vote for an office.</a:t>
            </a:r>
            <a:endParaRPr sz="1300" b="1" i="1">
              <a:solidFill>
                <a:schemeClr val="dk1"/>
              </a:solidFill>
              <a:latin typeface="Cambria"/>
              <a:ea typeface="Cambria"/>
              <a:cs typeface="Cambria"/>
              <a:sym typeface="Cambria"/>
            </a:endParaRPr>
          </a:p>
          <a:p>
            <a:pPr marL="0" lvl="0" indent="0" algn="l" rtl="0">
              <a:lnSpc>
                <a:spcPct val="100000"/>
              </a:lnSpc>
              <a:spcBef>
                <a:spcPts val="0"/>
              </a:spcBef>
              <a:spcAft>
                <a:spcPts val="0"/>
              </a:spcAft>
              <a:buSzPts val="1100"/>
              <a:buNone/>
            </a:pPr>
            <a:endParaRPr sz="1300" b="1" i="1">
              <a:solidFill>
                <a:schemeClr val="dk1"/>
              </a:solidFill>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US" sz="1300" b="1" i="1">
                <a:solidFill>
                  <a:schemeClr val="dk1"/>
                </a:solidFill>
                <a:latin typeface="Cambria"/>
                <a:ea typeface="Cambria"/>
                <a:cs typeface="Cambria"/>
                <a:sym typeface="Cambria"/>
              </a:rPr>
              <a:t>The nominating committee chair should always advise the president &amp; secretary that there is going to be a nomination from the floor ahead of time, so the secretary can prepare the ballots</a:t>
            </a:r>
            <a:endParaRPr sz="1300" b="1" i="1">
              <a:solidFill>
                <a:schemeClr val="dk1"/>
              </a:solidFill>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endParaRPr sz="1300">
              <a:solidFill>
                <a:schemeClr val="dk1"/>
              </a:solidFill>
            </a:endParaRPr>
          </a:p>
          <a:p>
            <a:pPr marL="0" lvl="0" indent="0" algn="l" rtl="0">
              <a:lnSpc>
                <a:spcPct val="100000"/>
              </a:lnSpc>
              <a:spcBef>
                <a:spcPts val="0"/>
              </a:spcBef>
              <a:spcAft>
                <a:spcPts val="0"/>
              </a:spcAft>
              <a:buSzPts val="1100"/>
              <a:buNone/>
            </a:pPr>
            <a:endParaRPr sz="1000"/>
          </a:p>
        </p:txBody>
      </p:sp>
      <p:sp>
        <p:nvSpPr>
          <p:cNvPr id="274" name="Google Shape;274;g137d3105156_5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137d3105156_5_1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3" name="Google Shape;283;g137d3105156_5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137d3105156_5_1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1100"/>
              <a:buNone/>
            </a:pPr>
            <a:r>
              <a:rPr lang="en-US" sz="1700">
                <a:solidFill>
                  <a:schemeClr val="dk1"/>
                </a:solidFill>
                <a:latin typeface="Cambria"/>
                <a:ea typeface="Cambria"/>
                <a:cs typeface="Cambria"/>
                <a:sym typeface="Cambria"/>
              </a:rPr>
              <a:t>The immediate past president can only be added here if not already part of Executive Committee.</a:t>
            </a:r>
            <a:endParaRPr sz="1700">
              <a:solidFill>
                <a:schemeClr val="dk1"/>
              </a:solidFill>
              <a:latin typeface="Cambria"/>
              <a:ea typeface="Cambria"/>
              <a:cs typeface="Cambria"/>
              <a:sym typeface="Cambria"/>
            </a:endParaRPr>
          </a:p>
          <a:p>
            <a:pPr marL="0" lvl="0" indent="0" algn="l" rtl="0">
              <a:lnSpc>
                <a:spcPct val="80000"/>
              </a:lnSpc>
              <a:spcBef>
                <a:spcPts val="0"/>
              </a:spcBef>
              <a:spcAft>
                <a:spcPts val="0"/>
              </a:spcAft>
              <a:buSzPts val="1100"/>
              <a:buNone/>
            </a:pPr>
            <a:endParaRPr sz="1700">
              <a:solidFill>
                <a:schemeClr val="dk1"/>
              </a:solidFill>
              <a:latin typeface="Cambria"/>
              <a:ea typeface="Cambria"/>
              <a:cs typeface="Cambria"/>
              <a:sym typeface="Cambria"/>
            </a:endParaRPr>
          </a:p>
          <a:p>
            <a:pPr marL="0" lvl="0" indent="0" algn="l" rtl="0">
              <a:lnSpc>
                <a:spcPct val="80000"/>
              </a:lnSpc>
              <a:spcBef>
                <a:spcPts val="0"/>
              </a:spcBef>
              <a:spcAft>
                <a:spcPts val="0"/>
              </a:spcAft>
              <a:buSzPts val="1100"/>
              <a:buNone/>
            </a:pPr>
            <a:r>
              <a:rPr lang="en-US" sz="1700">
                <a:solidFill>
                  <a:schemeClr val="dk1"/>
                </a:solidFill>
                <a:latin typeface="Cambria"/>
                <a:ea typeface="Cambria"/>
                <a:cs typeface="Cambria"/>
                <a:sym typeface="Cambria"/>
              </a:rPr>
              <a:t>Regarding Directors/Building representatives - please note - this is only an option for SEPTAs, SEPTSAs, Central PTSAs and Central PTAs.</a:t>
            </a:r>
            <a:endParaRPr sz="1700">
              <a:solidFill>
                <a:schemeClr val="dk1"/>
              </a:solidFill>
              <a:latin typeface="Cambria"/>
              <a:ea typeface="Cambria"/>
              <a:cs typeface="Cambria"/>
              <a:sym typeface="Cambria"/>
            </a:endParaRPr>
          </a:p>
          <a:p>
            <a:pPr marL="800100" lvl="1" indent="-215900" algn="l" rtl="0">
              <a:lnSpc>
                <a:spcPct val="80000"/>
              </a:lnSpc>
              <a:spcBef>
                <a:spcPts val="0"/>
              </a:spcBef>
              <a:spcAft>
                <a:spcPts val="0"/>
              </a:spcAft>
              <a:buClr>
                <a:schemeClr val="dk1"/>
              </a:buClr>
              <a:buSzPts val="2000"/>
              <a:buFont typeface="Arial"/>
              <a:buNone/>
            </a:pPr>
            <a:endParaRPr sz="2000">
              <a:solidFill>
                <a:schemeClr val="dk1"/>
              </a:solidFill>
              <a:latin typeface="Cambria"/>
              <a:ea typeface="Cambria"/>
              <a:cs typeface="Cambria"/>
              <a:sym typeface="Cambria"/>
            </a:endParaRPr>
          </a:p>
          <a:p>
            <a:pPr marL="800100" lvl="1" indent="-342900" algn="l" rtl="0">
              <a:lnSpc>
                <a:spcPct val="80000"/>
              </a:lnSpc>
              <a:spcBef>
                <a:spcPts val="0"/>
              </a:spcBef>
              <a:spcAft>
                <a:spcPts val="0"/>
              </a:spcAft>
              <a:buClr>
                <a:schemeClr val="dk1"/>
              </a:buClr>
              <a:buSzPts val="1800"/>
              <a:buChar char="•"/>
            </a:pPr>
            <a:r>
              <a:rPr lang="en-US" sz="1800" b="1" i="1">
                <a:solidFill>
                  <a:schemeClr val="dk1"/>
                </a:solidFill>
                <a:latin typeface="Cambria"/>
                <a:ea typeface="Cambria"/>
                <a:cs typeface="Cambria"/>
                <a:sym typeface="Cambria"/>
              </a:rPr>
              <a:t>Council Delegate(s) – Whether elected at the same time and same manner as the officers, appointed by the president/executive committee or elected by the executive board, the council delegate(s) will be on the executive board and not on the executive committee as they are not officers.</a:t>
            </a:r>
            <a:endParaRPr sz="1400">
              <a:solidFill>
                <a:schemeClr val="dk1"/>
              </a:solidFill>
            </a:endParaRPr>
          </a:p>
          <a:p>
            <a:pPr marL="0" lvl="0" indent="0" algn="l" rtl="0">
              <a:lnSpc>
                <a:spcPct val="100000"/>
              </a:lnSpc>
              <a:spcBef>
                <a:spcPts val="0"/>
              </a:spcBef>
              <a:spcAft>
                <a:spcPts val="0"/>
              </a:spcAft>
              <a:buSzPts val="1100"/>
              <a:buNone/>
            </a:pPr>
            <a:endParaRPr/>
          </a:p>
        </p:txBody>
      </p:sp>
      <p:sp>
        <p:nvSpPr>
          <p:cNvPr id="301" name="Google Shape;301;g137d3105156_5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a:extLst>
            <a:ext uri="{FF2B5EF4-FFF2-40B4-BE49-F238E27FC236}">
              <a16:creationId xmlns:a16="http://schemas.microsoft.com/office/drawing/2014/main" id="{BA2D6DB5-77F8-B3DF-5E9C-FF2C1ECC0651}"/>
            </a:ext>
          </a:extLst>
        </p:cNvPr>
        <p:cNvGrpSpPr/>
        <p:nvPr/>
      </p:nvGrpSpPr>
      <p:grpSpPr>
        <a:xfrm>
          <a:off x="0" y="0"/>
          <a:ext cx="0" cy="0"/>
          <a:chOff x="0" y="0"/>
          <a:chExt cx="0" cy="0"/>
        </a:xfrm>
      </p:grpSpPr>
      <p:sp>
        <p:nvSpPr>
          <p:cNvPr id="300" name="Google Shape;300;g137d3105156_5_140:notes">
            <a:extLst>
              <a:ext uri="{FF2B5EF4-FFF2-40B4-BE49-F238E27FC236}">
                <a16:creationId xmlns:a16="http://schemas.microsoft.com/office/drawing/2014/main" id="{0EE1A636-3111-9330-01C7-0DEE2AD9046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1100"/>
              <a:buNone/>
            </a:pPr>
            <a:r>
              <a:rPr lang="en-US" sz="1700">
                <a:solidFill>
                  <a:schemeClr val="dk1"/>
                </a:solidFill>
                <a:latin typeface="Cambria"/>
                <a:ea typeface="Cambria"/>
                <a:cs typeface="Cambria"/>
                <a:sym typeface="Cambria"/>
              </a:rPr>
              <a:t>The immediate past president can only be added here if not already part of Executive Committee.</a:t>
            </a:r>
            <a:endParaRPr sz="1700">
              <a:solidFill>
                <a:schemeClr val="dk1"/>
              </a:solidFill>
              <a:latin typeface="Cambria"/>
              <a:ea typeface="Cambria"/>
              <a:cs typeface="Cambria"/>
              <a:sym typeface="Cambria"/>
            </a:endParaRPr>
          </a:p>
          <a:p>
            <a:pPr marL="0" lvl="0" indent="0" algn="l" rtl="0">
              <a:lnSpc>
                <a:spcPct val="80000"/>
              </a:lnSpc>
              <a:spcBef>
                <a:spcPts val="0"/>
              </a:spcBef>
              <a:spcAft>
                <a:spcPts val="0"/>
              </a:spcAft>
              <a:buSzPts val="1100"/>
              <a:buNone/>
            </a:pPr>
            <a:endParaRPr sz="1700">
              <a:solidFill>
                <a:schemeClr val="dk1"/>
              </a:solidFill>
              <a:latin typeface="Cambria"/>
              <a:ea typeface="Cambria"/>
              <a:cs typeface="Cambria"/>
              <a:sym typeface="Cambria"/>
            </a:endParaRPr>
          </a:p>
          <a:p>
            <a:pPr marL="0" lvl="0" indent="0" algn="l" rtl="0">
              <a:lnSpc>
                <a:spcPct val="80000"/>
              </a:lnSpc>
              <a:spcBef>
                <a:spcPts val="0"/>
              </a:spcBef>
              <a:spcAft>
                <a:spcPts val="0"/>
              </a:spcAft>
              <a:buSzPts val="1100"/>
              <a:buNone/>
            </a:pPr>
            <a:r>
              <a:rPr lang="en-US" sz="1700">
                <a:solidFill>
                  <a:schemeClr val="dk1"/>
                </a:solidFill>
                <a:latin typeface="Cambria"/>
                <a:ea typeface="Cambria"/>
                <a:cs typeface="Cambria"/>
                <a:sym typeface="Cambria"/>
              </a:rPr>
              <a:t>Regarding Directors/Building representatives - please note - this is only an option for SEPTAs, SEPTSAs, Central PTSAs and Central PTAs.</a:t>
            </a:r>
            <a:endParaRPr sz="1700">
              <a:solidFill>
                <a:schemeClr val="dk1"/>
              </a:solidFill>
              <a:latin typeface="Cambria"/>
              <a:ea typeface="Cambria"/>
              <a:cs typeface="Cambria"/>
              <a:sym typeface="Cambria"/>
            </a:endParaRPr>
          </a:p>
          <a:p>
            <a:pPr marL="800100" lvl="1" indent="-215900" algn="l" rtl="0">
              <a:lnSpc>
                <a:spcPct val="80000"/>
              </a:lnSpc>
              <a:spcBef>
                <a:spcPts val="0"/>
              </a:spcBef>
              <a:spcAft>
                <a:spcPts val="0"/>
              </a:spcAft>
              <a:buClr>
                <a:schemeClr val="dk1"/>
              </a:buClr>
              <a:buSzPts val="2000"/>
              <a:buFont typeface="Arial"/>
              <a:buNone/>
            </a:pPr>
            <a:endParaRPr sz="2000">
              <a:solidFill>
                <a:schemeClr val="dk1"/>
              </a:solidFill>
              <a:latin typeface="Cambria"/>
              <a:ea typeface="Cambria"/>
              <a:cs typeface="Cambria"/>
              <a:sym typeface="Cambria"/>
            </a:endParaRPr>
          </a:p>
          <a:p>
            <a:pPr marL="800100" lvl="1" indent="-342900" algn="l" rtl="0">
              <a:lnSpc>
                <a:spcPct val="80000"/>
              </a:lnSpc>
              <a:spcBef>
                <a:spcPts val="0"/>
              </a:spcBef>
              <a:spcAft>
                <a:spcPts val="0"/>
              </a:spcAft>
              <a:buClr>
                <a:schemeClr val="dk1"/>
              </a:buClr>
              <a:buSzPts val="1800"/>
              <a:buChar char="•"/>
            </a:pPr>
            <a:r>
              <a:rPr lang="en-US" sz="1800" b="1" i="1">
                <a:solidFill>
                  <a:schemeClr val="dk1"/>
                </a:solidFill>
                <a:latin typeface="Cambria"/>
                <a:ea typeface="Cambria"/>
                <a:cs typeface="Cambria"/>
                <a:sym typeface="Cambria"/>
              </a:rPr>
              <a:t>Council Delegate(s) – Whether elected at the same time and same manner as the officers, appointed by the president/executive committee or elected by the executive board, the council delegate(s) will be on the executive board and not on the executive committee as they are not officers.</a:t>
            </a:r>
            <a:endParaRPr sz="1400">
              <a:solidFill>
                <a:schemeClr val="dk1"/>
              </a:solidFill>
            </a:endParaRPr>
          </a:p>
          <a:p>
            <a:pPr marL="0" lvl="0" indent="0" algn="l" rtl="0">
              <a:lnSpc>
                <a:spcPct val="100000"/>
              </a:lnSpc>
              <a:spcBef>
                <a:spcPts val="0"/>
              </a:spcBef>
              <a:spcAft>
                <a:spcPts val="0"/>
              </a:spcAft>
              <a:buSzPts val="1100"/>
              <a:buNone/>
            </a:pPr>
            <a:endParaRPr/>
          </a:p>
        </p:txBody>
      </p:sp>
      <p:sp>
        <p:nvSpPr>
          <p:cNvPr id="301" name="Google Shape;301;g137d3105156_5_140:notes">
            <a:extLst>
              <a:ext uri="{FF2B5EF4-FFF2-40B4-BE49-F238E27FC236}">
                <a16:creationId xmlns:a16="http://schemas.microsoft.com/office/drawing/2014/main" id="{EE45153A-1744-63AE-0031-618AA702D3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9946205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a:extLst>
            <a:ext uri="{FF2B5EF4-FFF2-40B4-BE49-F238E27FC236}">
              <a16:creationId xmlns:a16="http://schemas.microsoft.com/office/drawing/2014/main" id="{1B849A45-3867-ED60-18E6-1C382C4225E2}"/>
            </a:ext>
          </a:extLst>
        </p:cNvPr>
        <p:cNvGrpSpPr/>
        <p:nvPr/>
      </p:nvGrpSpPr>
      <p:grpSpPr>
        <a:xfrm>
          <a:off x="0" y="0"/>
          <a:ext cx="0" cy="0"/>
          <a:chOff x="0" y="0"/>
          <a:chExt cx="0" cy="0"/>
        </a:xfrm>
      </p:grpSpPr>
      <p:sp>
        <p:nvSpPr>
          <p:cNvPr id="309" name="Google Shape;309;g137d3105156_5_174:notes">
            <a:extLst>
              <a:ext uri="{FF2B5EF4-FFF2-40B4-BE49-F238E27FC236}">
                <a16:creationId xmlns:a16="http://schemas.microsoft.com/office/drawing/2014/main" id="{B0DA5682-2DBA-DF2D-C5BB-4838C2C8921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Talk about delegates matching in the unit &amp; council bylaws.</a:t>
            </a:r>
            <a:endParaRPr b="1"/>
          </a:p>
        </p:txBody>
      </p:sp>
      <p:sp>
        <p:nvSpPr>
          <p:cNvPr id="310" name="Google Shape;310;g137d3105156_5_174:notes">
            <a:extLst>
              <a:ext uri="{FF2B5EF4-FFF2-40B4-BE49-F238E27FC236}">
                <a16:creationId xmlns:a16="http://schemas.microsoft.com/office/drawing/2014/main" id="{D6E0A793-988B-BDF4-FF3B-C9770E4439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071431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37d3105156_5_1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Talk about delegates matching in the unit &amp; council bylaws.</a:t>
            </a:r>
            <a:endParaRPr b="1"/>
          </a:p>
        </p:txBody>
      </p:sp>
      <p:sp>
        <p:nvSpPr>
          <p:cNvPr id="310" name="Google Shape;310;g137d3105156_5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a:extLst>
            <a:ext uri="{FF2B5EF4-FFF2-40B4-BE49-F238E27FC236}">
              <a16:creationId xmlns:a16="http://schemas.microsoft.com/office/drawing/2014/main" id="{D0EEA4A8-6841-7178-D26E-D6966B46C214}"/>
            </a:ext>
          </a:extLst>
        </p:cNvPr>
        <p:cNvGrpSpPr/>
        <p:nvPr/>
      </p:nvGrpSpPr>
      <p:grpSpPr>
        <a:xfrm>
          <a:off x="0" y="0"/>
          <a:ext cx="0" cy="0"/>
          <a:chOff x="0" y="0"/>
          <a:chExt cx="0" cy="0"/>
        </a:xfrm>
      </p:grpSpPr>
      <p:sp>
        <p:nvSpPr>
          <p:cNvPr id="309" name="Google Shape;309;g137d3105156_5_174:notes">
            <a:extLst>
              <a:ext uri="{FF2B5EF4-FFF2-40B4-BE49-F238E27FC236}">
                <a16:creationId xmlns:a16="http://schemas.microsoft.com/office/drawing/2014/main" id="{3409285F-66D3-D147-48D9-49CCD4D2A03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Talk about delegates matching in the unit &amp; council bylaws.</a:t>
            </a:r>
            <a:endParaRPr b="1"/>
          </a:p>
        </p:txBody>
      </p:sp>
      <p:sp>
        <p:nvSpPr>
          <p:cNvPr id="310" name="Google Shape;310;g137d3105156_5_174:notes">
            <a:extLst>
              <a:ext uri="{FF2B5EF4-FFF2-40B4-BE49-F238E27FC236}">
                <a16:creationId xmlns:a16="http://schemas.microsoft.com/office/drawing/2014/main" id="{E0E6D71D-63B8-ABEF-6F38-EA5B2E9B684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641212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37d3105156_5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Remind to form a committee</a:t>
            </a:r>
            <a:endParaRPr/>
          </a:p>
        </p:txBody>
      </p:sp>
      <p:sp>
        <p:nvSpPr>
          <p:cNvPr id="104" name="Google Shape;104;g137d3105156_5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a:extLst>
            <a:ext uri="{FF2B5EF4-FFF2-40B4-BE49-F238E27FC236}">
              <a16:creationId xmlns:a16="http://schemas.microsoft.com/office/drawing/2014/main" id="{8A90CF0F-AD7D-A687-1CA7-983AFC75CB5A}"/>
            </a:ext>
          </a:extLst>
        </p:cNvPr>
        <p:cNvGrpSpPr/>
        <p:nvPr/>
      </p:nvGrpSpPr>
      <p:grpSpPr>
        <a:xfrm>
          <a:off x="0" y="0"/>
          <a:ext cx="0" cy="0"/>
          <a:chOff x="0" y="0"/>
          <a:chExt cx="0" cy="0"/>
        </a:xfrm>
      </p:grpSpPr>
      <p:sp>
        <p:nvSpPr>
          <p:cNvPr id="309" name="Google Shape;309;g137d3105156_5_174:notes">
            <a:extLst>
              <a:ext uri="{FF2B5EF4-FFF2-40B4-BE49-F238E27FC236}">
                <a16:creationId xmlns:a16="http://schemas.microsoft.com/office/drawing/2014/main" id="{3BFE194D-FC8C-B5A4-4DEF-6F237F54D5A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Talk about delegates matching in the unit &amp; council bylaws.</a:t>
            </a:r>
            <a:endParaRPr b="1"/>
          </a:p>
        </p:txBody>
      </p:sp>
      <p:sp>
        <p:nvSpPr>
          <p:cNvPr id="310" name="Google Shape;310;g137d3105156_5_174:notes">
            <a:extLst>
              <a:ext uri="{FF2B5EF4-FFF2-40B4-BE49-F238E27FC236}">
                <a16:creationId xmlns:a16="http://schemas.microsoft.com/office/drawing/2014/main" id="{D14F284A-2505-A37E-1FB1-36937BC78DC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40682310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151395e9b32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 format is mostly the same with a few exceptions</a:t>
            </a:r>
            <a:endParaRPr/>
          </a:p>
        </p:txBody>
      </p:sp>
      <p:sp>
        <p:nvSpPr>
          <p:cNvPr id="319" name="Google Shape;319;g151395e9b3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51395e9b32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 first difference you will see in Council Wizard is the dues structure. </a:t>
            </a:r>
            <a:endParaRPr/>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p:txBody>
      </p:sp>
      <p:sp>
        <p:nvSpPr>
          <p:cNvPr id="327" name="Google Shape;327;g151395e9b3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a:extLst>
            <a:ext uri="{FF2B5EF4-FFF2-40B4-BE49-F238E27FC236}">
              <a16:creationId xmlns:a16="http://schemas.microsoft.com/office/drawing/2014/main" id="{EDBD3AFB-795B-0ED0-ED1C-44367F40878E}"/>
            </a:ext>
          </a:extLst>
        </p:cNvPr>
        <p:cNvGrpSpPr/>
        <p:nvPr/>
      </p:nvGrpSpPr>
      <p:grpSpPr>
        <a:xfrm>
          <a:off x="0" y="0"/>
          <a:ext cx="0" cy="0"/>
          <a:chOff x="0" y="0"/>
          <a:chExt cx="0" cy="0"/>
        </a:xfrm>
      </p:grpSpPr>
      <p:sp>
        <p:nvSpPr>
          <p:cNvPr id="326" name="Google Shape;326;g151395e9b32_0_15:notes">
            <a:extLst>
              <a:ext uri="{FF2B5EF4-FFF2-40B4-BE49-F238E27FC236}">
                <a16:creationId xmlns:a16="http://schemas.microsoft.com/office/drawing/2014/main" id="{3EA0FE56-EAFE-44AB-B2A6-4743BCE3AA6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Same dues amount per unit</a:t>
            </a:r>
            <a:endParaRPr dirty="0"/>
          </a:p>
          <a:p>
            <a:pPr marL="0" lvl="0" indent="0" algn="l" rtl="0">
              <a:lnSpc>
                <a:spcPct val="100000"/>
              </a:lnSpc>
              <a:spcBef>
                <a:spcPts val="0"/>
              </a:spcBef>
              <a:spcAft>
                <a:spcPts val="0"/>
              </a:spcAft>
              <a:buSzPts val="1100"/>
              <a:buNone/>
            </a:pPr>
            <a:endParaRPr b="1" dirty="0"/>
          </a:p>
          <a:p>
            <a:pPr marL="0" lvl="0" indent="0" algn="l" rtl="0">
              <a:lnSpc>
                <a:spcPct val="100000"/>
              </a:lnSpc>
              <a:spcBef>
                <a:spcPts val="0"/>
              </a:spcBef>
              <a:spcAft>
                <a:spcPts val="0"/>
              </a:spcAft>
              <a:buSzPts val="1100"/>
              <a:buNone/>
            </a:pPr>
            <a:endParaRPr b="1" dirty="0"/>
          </a:p>
        </p:txBody>
      </p:sp>
      <p:sp>
        <p:nvSpPr>
          <p:cNvPr id="327" name="Google Shape;327;g151395e9b32_0_15:notes">
            <a:extLst>
              <a:ext uri="{FF2B5EF4-FFF2-40B4-BE49-F238E27FC236}">
                <a16:creationId xmlns:a16="http://schemas.microsoft.com/office/drawing/2014/main" id="{A4A9FA18-7561-AAEC-66E4-3E46FF8B23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21828763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a:extLst>
            <a:ext uri="{FF2B5EF4-FFF2-40B4-BE49-F238E27FC236}">
              <a16:creationId xmlns:a16="http://schemas.microsoft.com/office/drawing/2014/main" id="{23486E6C-8F11-3CE6-0839-A8360C040019}"/>
            </a:ext>
          </a:extLst>
        </p:cNvPr>
        <p:cNvGrpSpPr/>
        <p:nvPr/>
      </p:nvGrpSpPr>
      <p:grpSpPr>
        <a:xfrm>
          <a:off x="0" y="0"/>
          <a:ext cx="0" cy="0"/>
          <a:chOff x="0" y="0"/>
          <a:chExt cx="0" cy="0"/>
        </a:xfrm>
      </p:grpSpPr>
      <p:sp>
        <p:nvSpPr>
          <p:cNvPr id="326" name="Google Shape;326;g151395e9b32_0_15:notes">
            <a:extLst>
              <a:ext uri="{FF2B5EF4-FFF2-40B4-BE49-F238E27FC236}">
                <a16:creationId xmlns:a16="http://schemas.microsoft.com/office/drawing/2014/main" id="{EDD0FDBA-949A-AFE1-B1AD-25CE8816347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Different amount of dues per unit type.</a:t>
            </a:r>
            <a:endParaRPr dirty="0"/>
          </a:p>
          <a:p>
            <a:pPr marL="0" lvl="0" indent="0" algn="l" rtl="0">
              <a:lnSpc>
                <a:spcPct val="100000"/>
              </a:lnSpc>
              <a:spcBef>
                <a:spcPts val="0"/>
              </a:spcBef>
              <a:spcAft>
                <a:spcPts val="0"/>
              </a:spcAft>
              <a:buSzPts val="1100"/>
              <a:buNone/>
            </a:pPr>
            <a:endParaRPr b="1" dirty="0"/>
          </a:p>
          <a:p>
            <a:pPr marL="0" lvl="0" indent="0" algn="l" rtl="0">
              <a:lnSpc>
                <a:spcPct val="100000"/>
              </a:lnSpc>
              <a:spcBef>
                <a:spcPts val="0"/>
              </a:spcBef>
              <a:spcAft>
                <a:spcPts val="0"/>
              </a:spcAft>
              <a:buSzPts val="1100"/>
              <a:buNone/>
            </a:pPr>
            <a:endParaRPr b="1" dirty="0"/>
          </a:p>
        </p:txBody>
      </p:sp>
      <p:sp>
        <p:nvSpPr>
          <p:cNvPr id="327" name="Google Shape;327;g151395e9b32_0_15:notes">
            <a:extLst>
              <a:ext uri="{FF2B5EF4-FFF2-40B4-BE49-F238E27FC236}">
                <a16:creationId xmlns:a16="http://schemas.microsoft.com/office/drawing/2014/main" id="{3F0B37FD-6250-9A78-9CBA-D43E40B4E3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20893197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51395e9b3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The council sets the # of delegates allowed from the units.</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There are 2 options - all units having the same # of delegates (shown above)</a:t>
            </a:r>
            <a:endParaRPr dirty="0"/>
          </a:p>
          <a:p>
            <a:pPr marL="0" lvl="0" indent="0" algn="l" rtl="0">
              <a:lnSpc>
                <a:spcPct val="100000"/>
              </a:lnSpc>
              <a:spcBef>
                <a:spcPts val="0"/>
              </a:spcBef>
              <a:spcAft>
                <a:spcPts val="0"/>
              </a:spcAft>
              <a:buSzPts val="1100"/>
              <a:buNone/>
            </a:pPr>
            <a:endParaRPr b="1" dirty="0"/>
          </a:p>
          <a:p>
            <a:pPr marL="0" lvl="0" indent="0" algn="l" rtl="0">
              <a:lnSpc>
                <a:spcPct val="100000"/>
              </a:lnSpc>
              <a:spcBef>
                <a:spcPts val="0"/>
              </a:spcBef>
              <a:spcAft>
                <a:spcPts val="0"/>
              </a:spcAft>
              <a:buSzPts val="1100"/>
              <a:buNone/>
            </a:pPr>
            <a:endParaRPr b="1" dirty="0"/>
          </a:p>
        </p:txBody>
      </p:sp>
      <p:sp>
        <p:nvSpPr>
          <p:cNvPr id="337" name="Google Shape;337;g151395e9b3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a:extLst>
            <a:ext uri="{FF2B5EF4-FFF2-40B4-BE49-F238E27FC236}">
              <a16:creationId xmlns:a16="http://schemas.microsoft.com/office/drawing/2014/main" id="{17B53903-8FC5-68FD-C968-541C01BF09B2}"/>
            </a:ext>
          </a:extLst>
        </p:cNvPr>
        <p:cNvGrpSpPr/>
        <p:nvPr/>
      </p:nvGrpSpPr>
      <p:grpSpPr>
        <a:xfrm>
          <a:off x="0" y="0"/>
          <a:ext cx="0" cy="0"/>
          <a:chOff x="0" y="0"/>
          <a:chExt cx="0" cy="0"/>
        </a:xfrm>
      </p:grpSpPr>
      <p:sp>
        <p:nvSpPr>
          <p:cNvPr id="336" name="Google Shape;336;g151395e9b32_0_24:notes">
            <a:extLst>
              <a:ext uri="{FF2B5EF4-FFF2-40B4-BE49-F238E27FC236}">
                <a16:creationId xmlns:a16="http://schemas.microsoft.com/office/drawing/2014/main" id="{38C30727-C9DB-AF3D-B8EE-FF300ED1D54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There are 2 options - all units having the same # of delegates (shown above)</a:t>
            </a:r>
            <a:endParaRPr dirty="0"/>
          </a:p>
          <a:p>
            <a:pPr marL="0" lvl="0" indent="0" algn="l" rtl="0">
              <a:lnSpc>
                <a:spcPct val="100000"/>
              </a:lnSpc>
              <a:spcBef>
                <a:spcPts val="0"/>
              </a:spcBef>
              <a:spcAft>
                <a:spcPts val="0"/>
              </a:spcAft>
              <a:buSzPts val="1100"/>
              <a:buNone/>
            </a:pPr>
            <a:endParaRPr b="1" dirty="0"/>
          </a:p>
          <a:p>
            <a:pPr marL="0" lvl="0" indent="0" algn="l" rtl="0">
              <a:lnSpc>
                <a:spcPct val="100000"/>
              </a:lnSpc>
              <a:spcBef>
                <a:spcPts val="0"/>
              </a:spcBef>
              <a:spcAft>
                <a:spcPts val="0"/>
              </a:spcAft>
              <a:buSzPts val="1100"/>
              <a:buNone/>
            </a:pPr>
            <a:endParaRPr b="1" dirty="0"/>
          </a:p>
        </p:txBody>
      </p:sp>
      <p:sp>
        <p:nvSpPr>
          <p:cNvPr id="337" name="Google Shape;337;g151395e9b32_0_24:notes">
            <a:extLst>
              <a:ext uri="{FF2B5EF4-FFF2-40B4-BE49-F238E27FC236}">
                <a16:creationId xmlns:a16="http://schemas.microsoft.com/office/drawing/2014/main" id="{2816B454-10AA-F061-4A3A-43345C95CA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7889588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151395e9b32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OR different # of delegates for each type of unit (shown above)</a:t>
            </a:r>
            <a:endParaRPr/>
          </a:p>
          <a:p>
            <a:pPr marL="0" lvl="0" indent="0" algn="l" rtl="0">
              <a:lnSpc>
                <a:spcPct val="100000"/>
              </a:lnSpc>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r>
              <a:rPr lang="en-US" b="1">
                <a:solidFill>
                  <a:schemeClr val="dk1"/>
                </a:solidFill>
              </a:rPr>
              <a:t>Talk about delegates matching in the unit &amp; council bylaws.</a:t>
            </a:r>
            <a:endParaRPr/>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p:txBody>
      </p:sp>
      <p:sp>
        <p:nvSpPr>
          <p:cNvPr id="347" name="Google Shape;347;g151395e9b3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a:extLst>
            <a:ext uri="{FF2B5EF4-FFF2-40B4-BE49-F238E27FC236}">
              <a16:creationId xmlns:a16="http://schemas.microsoft.com/office/drawing/2014/main" id="{AEBA55CC-83E7-E426-BC8A-EB3800AB415F}"/>
            </a:ext>
          </a:extLst>
        </p:cNvPr>
        <p:cNvGrpSpPr/>
        <p:nvPr/>
      </p:nvGrpSpPr>
      <p:grpSpPr>
        <a:xfrm>
          <a:off x="0" y="0"/>
          <a:ext cx="0" cy="0"/>
          <a:chOff x="0" y="0"/>
          <a:chExt cx="0" cy="0"/>
        </a:xfrm>
      </p:grpSpPr>
      <p:sp>
        <p:nvSpPr>
          <p:cNvPr id="356" name="Google Shape;356;g151395e9b32_0_46:notes">
            <a:extLst>
              <a:ext uri="{FF2B5EF4-FFF2-40B4-BE49-F238E27FC236}">
                <a16:creationId xmlns:a16="http://schemas.microsoft.com/office/drawing/2014/main" id="{2C78FE3A-DBE7-F2E9-5E4A-D3DFC4C1F43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The nominating committee structure is also different for a council.  You will have 2 choices here as well ….1 member from each unit</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endParaRPr dirty="0"/>
          </a:p>
        </p:txBody>
      </p:sp>
      <p:sp>
        <p:nvSpPr>
          <p:cNvPr id="357" name="Google Shape;357;g151395e9b32_0_46:notes">
            <a:extLst>
              <a:ext uri="{FF2B5EF4-FFF2-40B4-BE49-F238E27FC236}">
                <a16:creationId xmlns:a16="http://schemas.microsoft.com/office/drawing/2014/main" id="{FB5277F1-980E-3B57-6078-25B8695E0B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7407521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a:extLst>
            <a:ext uri="{FF2B5EF4-FFF2-40B4-BE49-F238E27FC236}">
              <a16:creationId xmlns:a16="http://schemas.microsoft.com/office/drawing/2014/main" id="{F48357E6-5531-0B20-BE30-340667DF13D7}"/>
            </a:ext>
          </a:extLst>
        </p:cNvPr>
        <p:cNvGrpSpPr/>
        <p:nvPr/>
      </p:nvGrpSpPr>
      <p:grpSpPr>
        <a:xfrm>
          <a:off x="0" y="0"/>
          <a:ext cx="0" cy="0"/>
          <a:chOff x="0" y="0"/>
          <a:chExt cx="0" cy="0"/>
        </a:xfrm>
      </p:grpSpPr>
      <p:sp>
        <p:nvSpPr>
          <p:cNvPr id="356" name="Google Shape;356;g151395e9b32_0_46:notes">
            <a:extLst>
              <a:ext uri="{FF2B5EF4-FFF2-40B4-BE49-F238E27FC236}">
                <a16:creationId xmlns:a16="http://schemas.microsoft.com/office/drawing/2014/main" id="{D78C51D5-5F40-2DED-8706-3EE100C26E2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 nominating committee structure is also different for a council.  You will have 2 choices here as well ….1 member from each unit</a:t>
            </a:r>
            <a:endParaRPr/>
          </a:p>
        </p:txBody>
      </p:sp>
      <p:sp>
        <p:nvSpPr>
          <p:cNvPr id="357" name="Google Shape;357;g151395e9b32_0_46:notes">
            <a:extLst>
              <a:ext uri="{FF2B5EF4-FFF2-40B4-BE49-F238E27FC236}">
                <a16:creationId xmlns:a16="http://schemas.microsoft.com/office/drawing/2014/main" id="{F174E033-2BD6-4F15-3777-871DACDF4E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643741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37d3105156_5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Talk about listing any changes in the minutes.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
        <p:nvSpPr>
          <p:cNvPr id="113" name="Google Shape;113;g137d3105156_5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51395e9b32_0_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OR From the voting body of Council</a:t>
            </a:r>
            <a:endParaRPr/>
          </a:p>
          <a:p>
            <a:pPr marL="0" lvl="0" indent="0" algn="l" rtl="0">
              <a:lnSpc>
                <a:spcPct val="100000"/>
              </a:lnSpc>
              <a:spcBef>
                <a:spcPts val="0"/>
              </a:spcBef>
              <a:spcAft>
                <a:spcPts val="0"/>
              </a:spcAft>
              <a:buSzPts val="1100"/>
              <a:buNone/>
            </a:pPr>
            <a:endParaRPr/>
          </a:p>
          <a:p>
            <a:pPr marL="0" lvl="0" indent="0" algn="l" rtl="0">
              <a:spcBef>
                <a:spcPts val="0"/>
              </a:spcBef>
              <a:spcAft>
                <a:spcPts val="0"/>
              </a:spcAft>
              <a:buSzPts val="1100"/>
              <a:buNone/>
            </a:pPr>
            <a:r>
              <a:rPr lang="en-US" sz="1500" b="1">
                <a:solidFill>
                  <a:schemeClr val="dk1"/>
                </a:solidFill>
                <a:latin typeface="Cambria"/>
                <a:ea typeface="Cambria"/>
                <a:cs typeface="Cambria"/>
                <a:sym typeface="Cambria"/>
              </a:rPr>
              <a:t>The total # of nominating committee members should be an odd #.</a:t>
            </a:r>
            <a:endParaRPr sz="1500" b="1">
              <a:solidFill>
                <a:schemeClr val="dk1"/>
              </a:solidFill>
              <a:latin typeface="Cambria"/>
              <a:ea typeface="Cambria"/>
              <a:cs typeface="Cambria"/>
              <a:sym typeface="Cambria"/>
            </a:endParaRPr>
          </a:p>
          <a:p>
            <a:pPr marL="0" lvl="0" indent="0" algn="l" rtl="0">
              <a:spcBef>
                <a:spcPts val="0"/>
              </a:spcBef>
              <a:spcAft>
                <a:spcPts val="0"/>
              </a:spcAft>
              <a:buSzPts val="1100"/>
              <a:buNone/>
            </a:pPr>
            <a:endParaRPr sz="1500" b="1">
              <a:solidFill>
                <a:schemeClr val="dk1"/>
              </a:solidFill>
              <a:latin typeface="Cambria"/>
              <a:ea typeface="Cambria"/>
              <a:cs typeface="Cambria"/>
              <a:sym typeface="Cambria"/>
            </a:endParaRPr>
          </a:p>
          <a:p>
            <a:pPr marL="0" lvl="0" indent="0" algn="l" rtl="0">
              <a:spcBef>
                <a:spcPts val="0"/>
              </a:spcBef>
              <a:spcAft>
                <a:spcPts val="0"/>
              </a:spcAft>
              <a:buSzPts val="1100"/>
              <a:buNone/>
            </a:pPr>
            <a:r>
              <a:rPr lang="en-US" sz="1800">
                <a:solidFill>
                  <a:srgbClr val="44546A"/>
                </a:solidFill>
                <a:highlight>
                  <a:schemeClr val="lt1"/>
                </a:highlight>
                <a:latin typeface="Calibri"/>
                <a:ea typeface="Calibri"/>
                <a:cs typeface="Calibri"/>
                <a:sym typeface="Calibri"/>
              </a:rPr>
              <a:t> </a:t>
            </a:r>
            <a:r>
              <a:rPr lang="en-US" sz="1400">
                <a:solidFill>
                  <a:srgbClr val="44546A"/>
                </a:solidFill>
                <a:highlight>
                  <a:schemeClr val="lt1"/>
                </a:highlight>
                <a:latin typeface="Calibri"/>
                <a:ea typeface="Calibri"/>
                <a:cs typeface="Calibri"/>
                <a:sym typeface="Calibri"/>
              </a:rPr>
              <a:t>On the subsequent pages you will Choose whether you wish to have an alternate to the committee and  the month of the election meeting and the annual meeting. </a:t>
            </a:r>
            <a:endParaRPr sz="1400">
              <a:solidFill>
                <a:srgbClr val="44546A"/>
              </a:solidFill>
              <a:highlight>
                <a:schemeClr val="lt1"/>
              </a:highlight>
              <a:latin typeface="Calibri"/>
              <a:ea typeface="Calibri"/>
              <a:cs typeface="Calibri"/>
              <a:sym typeface="Calibri"/>
            </a:endParaRPr>
          </a:p>
          <a:p>
            <a:pPr marL="0" lvl="0" indent="0" algn="l" rtl="0">
              <a:spcBef>
                <a:spcPts val="0"/>
              </a:spcBef>
              <a:spcAft>
                <a:spcPts val="0"/>
              </a:spcAft>
              <a:buSzPts val="1100"/>
              <a:buNone/>
            </a:pPr>
            <a:endParaRPr sz="1400">
              <a:solidFill>
                <a:srgbClr val="44546A"/>
              </a:solidFill>
              <a:highlight>
                <a:schemeClr val="lt1"/>
              </a:highligh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600" b="1">
                <a:solidFill>
                  <a:schemeClr val="dk1"/>
                </a:solidFill>
                <a:latin typeface="Cambria"/>
                <a:ea typeface="Cambria"/>
                <a:cs typeface="Cambria"/>
                <a:sym typeface="Cambria"/>
              </a:rPr>
              <a:t>The choices for Election and annual meeting months are March, April, May or June.</a:t>
            </a:r>
            <a:endParaRPr sz="1600" b="1">
              <a:solidFill>
                <a:schemeClr val="dk1"/>
              </a:solidFill>
              <a:latin typeface="Cambria"/>
              <a:ea typeface="Cambria"/>
              <a:cs typeface="Cambria"/>
              <a:sym typeface="Cambria"/>
            </a:endParaRPr>
          </a:p>
          <a:p>
            <a:pPr marL="0" lvl="0" indent="0" algn="l" rtl="0">
              <a:lnSpc>
                <a:spcPct val="100000"/>
              </a:lnSpc>
              <a:spcBef>
                <a:spcPts val="0"/>
              </a:spcBef>
              <a:spcAft>
                <a:spcPts val="0"/>
              </a:spcAft>
              <a:buSzPts val="1100"/>
              <a:buNone/>
            </a:pPr>
            <a:endParaRPr/>
          </a:p>
        </p:txBody>
      </p:sp>
      <p:sp>
        <p:nvSpPr>
          <p:cNvPr id="367" name="Google Shape;367;g151395e9b3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a:extLst>
            <a:ext uri="{FF2B5EF4-FFF2-40B4-BE49-F238E27FC236}">
              <a16:creationId xmlns:a16="http://schemas.microsoft.com/office/drawing/2014/main" id="{446D2369-F404-9945-97CD-17B8725CF92F}"/>
            </a:ext>
          </a:extLst>
        </p:cNvPr>
        <p:cNvGrpSpPr/>
        <p:nvPr/>
      </p:nvGrpSpPr>
      <p:grpSpPr>
        <a:xfrm>
          <a:off x="0" y="0"/>
          <a:ext cx="0" cy="0"/>
          <a:chOff x="0" y="0"/>
          <a:chExt cx="0" cy="0"/>
        </a:xfrm>
      </p:grpSpPr>
      <p:sp>
        <p:nvSpPr>
          <p:cNvPr id="366" name="Google Shape;366;g151395e9b32_0_57:notes">
            <a:extLst>
              <a:ext uri="{FF2B5EF4-FFF2-40B4-BE49-F238E27FC236}">
                <a16:creationId xmlns:a16="http://schemas.microsoft.com/office/drawing/2014/main" id="{A21E75E3-37D7-F08D-89E5-3F66BD57952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OR From the voting body of Council</a:t>
            </a:r>
            <a:endParaRPr dirty="0"/>
          </a:p>
          <a:p>
            <a:pPr marL="0" lvl="0" indent="0" algn="l" rtl="0">
              <a:lnSpc>
                <a:spcPct val="100000"/>
              </a:lnSpc>
              <a:spcBef>
                <a:spcPts val="0"/>
              </a:spcBef>
              <a:spcAft>
                <a:spcPts val="0"/>
              </a:spcAft>
              <a:buSzPts val="1100"/>
              <a:buNone/>
            </a:pPr>
            <a:endParaRPr dirty="0"/>
          </a:p>
          <a:p>
            <a:pPr marL="0" lvl="0" indent="0" algn="l" rtl="0">
              <a:spcBef>
                <a:spcPts val="0"/>
              </a:spcBef>
              <a:spcAft>
                <a:spcPts val="0"/>
              </a:spcAft>
              <a:buSzPts val="1100"/>
              <a:buNone/>
            </a:pPr>
            <a:r>
              <a:rPr lang="en-US" sz="1500" b="1" dirty="0">
                <a:solidFill>
                  <a:schemeClr val="dk1"/>
                </a:solidFill>
                <a:latin typeface="Cambria"/>
                <a:ea typeface="Cambria"/>
                <a:cs typeface="Cambria"/>
                <a:sym typeface="Cambria"/>
              </a:rPr>
              <a:t>The total # of nominating committee members should be an odd #.</a:t>
            </a:r>
            <a:endParaRPr sz="1500" b="1" dirty="0">
              <a:solidFill>
                <a:schemeClr val="dk1"/>
              </a:solidFill>
              <a:latin typeface="Cambria"/>
              <a:ea typeface="Cambria"/>
              <a:cs typeface="Cambria"/>
              <a:sym typeface="Cambria"/>
            </a:endParaRPr>
          </a:p>
          <a:p>
            <a:pPr marL="0" lvl="0" indent="0" algn="l" rtl="0">
              <a:spcBef>
                <a:spcPts val="0"/>
              </a:spcBef>
              <a:spcAft>
                <a:spcPts val="0"/>
              </a:spcAft>
              <a:buSzPts val="1100"/>
              <a:buNone/>
            </a:pPr>
            <a:endParaRPr sz="1500" b="1" dirty="0">
              <a:solidFill>
                <a:schemeClr val="dk1"/>
              </a:solidFill>
              <a:latin typeface="Cambria"/>
              <a:ea typeface="Cambria"/>
              <a:cs typeface="Cambria"/>
              <a:sym typeface="Cambria"/>
            </a:endParaRPr>
          </a:p>
          <a:p>
            <a:pPr marL="0" lvl="0" indent="0" algn="l" rtl="0">
              <a:spcBef>
                <a:spcPts val="0"/>
              </a:spcBef>
              <a:spcAft>
                <a:spcPts val="0"/>
              </a:spcAft>
              <a:buSzPts val="1100"/>
              <a:buNone/>
            </a:pPr>
            <a:r>
              <a:rPr lang="en-US" sz="1800" dirty="0">
                <a:solidFill>
                  <a:srgbClr val="44546A"/>
                </a:solidFill>
                <a:highlight>
                  <a:schemeClr val="lt1"/>
                </a:highlight>
                <a:latin typeface="Calibri"/>
                <a:ea typeface="Calibri"/>
                <a:cs typeface="Calibri"/>
                <a:sym typeface="Calibri"/>
              </a:rPr>
              <a:t> </a:t>
            </a:r>
            <a:r>
              <a:rPr lang="en-US" sz="1400" dirty="0">
                <a:solidFill>
                  <a:srgbClr val="44546A"/>
                </a:solidFill>
                <a:highlight>
                  <a:schemeClr val="lt1"/>
                </a:highlight>
                <a:latin typeface="Calibri"/>
                <a:ea typeface="Calibri"/>
                <a:cs typeface="Calibri"/>
                <a:sym typeface="Calibri"/>
              </a:rPr>
              <a:t>On the subsequent pages you will Choose whether you wish to have an alternate to the committee and  the month of the election meeting and the annual meeting. </a:t>
            </a:r>
            <a:endParaRPr sz="1400" dirty="0">
              <a:solidFill>
                <a:srgbClr val="44546A"/>
              </a:solidFill>
              <a:highlight>
                <a:schemeClr val="lt1"/>
              </a:highlight>
              <a:latin typeface="Calibri"/>
              <a:ea typeface="Calibri"/>
              <a:cs typeface="Calibri"/>
              <a:sym typeface="Calibri"/>
            </a:endParaRPr>
          </a:p>
          <a:p>
            <a:pPr marL="0" lvl="0" indent="0" algn="l" rtl="0">
              <a:spcBef>
                <a:spcPts val="0"/>
              </a:spcBef>
              <a:spcAft>
                <a:spcPts val="0"/>
              </a:spcAft>
              <a:buSzPts val="1100"/>
              <a:buNone/>
            </a:pPr>
            <a:endParaRPr sz="1400" dirty="0">
              <a:solidFill>
                <a:srgbClr val="44546A"/>
              </a:solidFill>
              <a:highlight>
                <a:schemeClr val="lt1"/>
              </a:highligh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600" b="1" dirty="0">
                <a:solidFill>
                  <a:schemeClr val="dk1"/>
                </a:solidFill>
                <a:latin typeface="Cambria"/>
                <a:ea typeface="Cambria"/>
                <a:cs typeface="Cambria"/>
                <a:sym typeface="Cambria"/>
              </a:rPr>
              <a:t>The choices for Election and annual meeting months are March, April, May or June.</a:t>
            </a:r>
            <a:endParaRPr sz="1600" b="1" dirty="0">
              <a:solidFill>
                <a:schemeClr val="dk1"/>
              </a:solidFill>
              <a:latin typeface="Cambria"/>
              <a:ea typeface="Cambria"/>
              <a:cs typeface="Cambria"/>
              <a:sym typeface="Cambria"/>
            </a:endParaRPr>
          </a:p>
          <a:p>
            <a:pPr marL="0" lvl="0" indent="0" algn="l" rtl="0">
              <a:lnSpc>
                <a:spcPct val="100000"/>
              </a:lnSpc>
              <a:spcBef>
                <a:spcPts val="0"/>
              </a:spcBef>
              <a:spcAft>
                <a:spcPts val="0"/>
              </a:spcAft>
              <a:buSzPts val="1100"/>
              <a:buNone/>
            </a:pPr>
            <a:endParaRPr dirty="0"/>
          </a:p>
        </p:txBody>
      </p:sp>
      <p:sp>
        <p:nvSpPr>
          <p:cNvPr id="367" name="Google Shape;367;g151395e9b32_0_57:notes">
            <a:extLst>
              <a:ext uri="{FF2B5EF4-FFF2-40B4-BE49-F238E27FC236}">
                <a16:creationId xmlns:a16="http://schemas.microsoft.com/office/drawing/2014/main" id="{CF7CE444-1310-2E4A-D085-49C007A948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2157385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51395e9b32_0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 options for the additional board members will be different for a council.</a:t>
            </a:r>
            <a:endParaRPr/>
          </a:p>
          <a:p>
            <a:pPr marL="0" lvl="0" indent="0" algn="l" rtl="0">
              <a:lnSpc>
                <a:spcPct val="100000"/>
              </a:lnSpc>
              <a:spcBef>
                <a:spcPts val="0"/>
              </a:spcBef>
              <a:spcAft>
                <a:spcPts val="0"/>
              </a:spcAft>
              <a:buSzPts val="1100"/>
              <a:buNone/>
            </a:pPr>
            <a:endParaRPr/>
          </a:p>
          <a:p>
            <a:pPr marL="0" lvl="0" indent="0" algn="l" rtl="0">
              <a:lnSpc>
                <a:spcPct val="80000"/>
              </a:lnSpc>
              <a:spcBef>
                <a:spcPts val="0"/>
              </a:spcBef>
              <a:spcAft>
                <a:spcPts val="0"/>
              </a:spcAft>
              <a:buClr>
                <a:schemeClr val="dk1"/>
              </a:buClr>
              <a:buSzPts val="1100"/>
              <a:buFont typeface="Arial"/>
              <a:buNone/>
            </a:pPr>
            <a:r>
              <a:rPr lang="en-US" sz="1700">
                <a:solidFill>
                  <a:schemeClr val="dk1"/>
                </a:solidFill>
                <a:latin typeface="Cambria"/>
                <a:ea typeface="Cambria"/>
                <a:cs typeface="Cambria"/>
                <a:sym typeface="Cambria"/>
              </a:rPr>
              <a:t>The immediate past president can only be added here if not already part of Executive Committee.</a:t>
            </a:r>
            <a:endParaRPr sz="1700">
              <a:solidFill>
                <a:schemeClr val="dk1"/>
              </a:solidFill>
              <a:latin typeface="Cambria"/>
              <a:ea typeface="Cambria"/>
              <a:cs typeface="Cambria"/>
              <a:sym typeface="Cambria"/>
            </a:endParaRPr>
          </a:p>
          <a:p>
            <a:pPr marL="0" lvl="0" indent="0" algn="l" rtl="0">
              <a:lnSpc>
                <a:spcPct val="100000"/>
              </a:lnSpc>
              <a:spcBef>
                <a:spcPts val="0"/>
              </a:spcBef>
              <a:spcAft>
                <a:spcPts val="0"/>
              </a:spcAft>
              <a:buSzPts val="1100"/>
              <a:buNone/>
            </a:pPr>
            <a:endParaRPr/>
          </a:p>
        </p:txBody>
      </p:sp>
      <p:sp>
        <p:nvSpPr>
          <p:cNvPr id="377" name="Google Shape;377;g151395e9b32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137d3105156_5_1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  The next pages will come up for all unit &amp; council submissions. You can use the back button to review and be sure you have entered everything correctly.  I highly recommend doing so!! And maybe more than once.</a:t>
            </a:r>
            <a:endParaRPr/>
          </a:p>
        </p:txBody>
      </p:sp>
      <p:sp>
        <p:nvSpPr>
          <p:cNvPr id="386" name="Google Shape;386;g137d3105156_5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137d3105156_5_1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5" name="Google Shape;395;g137d3105156_5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137d3105156_5_1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4" name="Google Shape;404;g137d3105156_5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a:extLst>
            <a:ext uri="{FF2B5EF4-FFF2-40B4-BE49-F238E27FC236}">
              <a16:creationId xmlns:a16="http://schemas.microsoft.com/office/drawing/2014/main" id="{7C1C6574-44A7-F7FE-912F-83210408084E}"/>
            </a:ext>
          </a:extLst>
        </p:cNvPr>
        <p:cNvGrpSpPr/>
        <p:nvPr/>
      </p:nvGrpSpPr>
      <p:grpSpPr>
        <a:xfrm>
          <a:off x="0" y="0"/>
          <a:ext cx="0" cy="0"/>
          <a:chOff x="0" y="0"/>
          <a:chExt cx="0" cy="0"/>
        </a:xfrm>
      </p:grpSpPr>
      <p:sp>
        <p:nvSpPr>
          <p:cNvPr id="411" name="Google Shape;411;g137d3105156_5_56:notes">
            <a:extLst>
              <a:ext uri="{FF2B5EF4-FFF2-40B4-BE49-F238E27FC236}">
                <a16:creationId xmlns:a16="http://schemas.microsoft.com/office/drawing/2014/main" id="{41C8BE5B-4A0B-EBD0-7B14-E9F765C1650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2" name="Google Shape;412;g137d3105156_5_56:notes">
            <a:extLst>
              <a:ext uri="{FF2B5EF4-FFF2-40B4-BE49-F238E27FC236}">
                <a16:creationId xmlns:a16="http://schemas.microsoft.com/office/drawing/2014/main" id="{98E63157-C840-1FA3-4895-782C833C2B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14521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a:extLst>
            <a:ext uri="{FF2B5EF4-FFF2-40B4-BE49-F238E27FC236}">
              <a16:creationId xmlns:a16="http://schemas.microsoft.com/office/drawing/2014/main" id="{2092D045-B854-2EF5-6751-0D55076951F8}"/>
            </a:ext>
          </a:extLst>
        </p:cNvPr>
        <p:cNvGrpSpPr/>
        <p:nvPr/>
      </p:nvGrpSpPr>
      <p:grpSpPr>
        <a:xfrm>
          <a:off x="0" y="0"/>
          <a:ext cx="0" cy="0"/>
          <a:chOff x="0" y="0"/>
          <a:chExt cx="0" cy="0"/>
        </a:xfrm>
      </p:grpSpPr>
      <p:sp>
        <p:nvSpPr>
          <p:cNvPr id="411" name="Google Shape;411;g137d3105156_5_56:notes">
            <a:extLst>
              <a:ext uri="{FF2B5EF4-FFF2-40B4-BE49-F238E27FC236}">
                <a16:creationId xmlns:a16="http://schemas.microsoft.com/office/drawing/2014/main" id="{B88A6EEE-ADFD-3CBB-ED42-58A3594B0E6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2" name="Google Shape;412;g137d3105156_5_56:notes">
            <a:extLst>
              <a:ext uri="{FF2B5EF4-FFF2-40B4-BE49-F238E27FC236}">
                <a16:creationId xmlns:a16="http://schemas.microsoft.com/office/drawing/2014/main" id="{496906A5-E481-FD57-6B7C-2306F115AD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27477858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a:extLst>
            <a:ext uri="{FF2B5EF4-FFF2-40B4-BE49-F238E27FC236}">
              <a16:creationId xmlns:a16="http://schemas.microsoft.com/office/drawing/2014/main" id="{A338526A-1248-E4ED-C8A9-24565A24443F}"/>
            </a:ext>
          </a:extLst>
        </p:cNvPr>
        <p:cNvGrpSpPr/>
        <p:nvPr/>
      </p:nvGrpSpPr>
      <p:grpSpPr>
        <a:xfrm>
          <a:off x="0" y="0"/>
          <a:ext cx="0" cy="0"/>
          <a:chOff x="0" y="0"/>
          <a:chExt cx="0" cy="0"/>
        </a:xfrm>
      </p:grpSpPr>
      <p:sp>
        <p:nvSpPr>
          <p:cNvPr id="411" name="Google Shape;411;g137d3105156_5_56:notes">
            <a:extLst>
              <a:ext uri="{FF2B5EF4-FFF2-40B4-BE49-F238E27FC236}">
                <a16:creationId xmlns:a16="http://schemas.microsoft.com/office/drawing/2014/main" id="{C49761FC-493C-2141-AD61-9D599E40B6A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2" name="Google Shape;412;g137d3105156_5_56:notes">
            <a:extLst>
              <a:ext uri="{FF2B5EF4-FFF2-40B4-BE49-F238E27FC236}">
                <a16:creationId xmlns:a16="http://schemas.microsoft.com/office/drawing/2014/main" id="{853CF2E4-FDE1-B356-1FA7-52FE916D48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3535915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21a29fa1ed1_1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8" name="Google Shape;428;g21a29fa1ed1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813174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51395e9b32_0_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  The adoption of bylaws for Councils is by an instructed vote.   Therefore, the process must be started earlier for councils.  Each unit must give 30 days notice of the vote to approve council bylaws and then 30 days notice must be given to the council. </a:t>
            </a:r>
            <a:endParaRPr dirty="0"/>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endParaRPr dirty="0"/>
          </a:p>
          <a:p>
            <a:pPr marL="0" lvl="0" indent="0" algn="l" rtl="0">
              <a:spcBef>
                <a:spcPts val="0"/>
              </a:spcBef>
              <a:spcAft>
                <a:spcPts val="0"/>
              </a:spcAft>
              <a:buClr>
                <a:schemeClr val="dk1"/>
              </a:buClr>
              <a:buSzPts val="1100"/>
              <a:buFont typeface="Arial"/>
              <a:buNone/>
            </a:pPr>
            <a:r>
              <a:rPr lang="en-US" dirty="0">
                <a:solidFill>
                  <a:schemeClr val="dk1"/>
                </a:solidFill>
              </a:rPr>
              <a:t>Talk about listing any changes in the minutes.</a:t>
            </a:r>
            <a:endParaRPr dirty="0">
              <a:solidFill>
                <a:schemeClr val="dk1"/>
              </a:solidFill>
            </a:endParaRPr>
          </a:p>
          <a:p>
            <a:pPr marL="0" lvl="0" indent="0" algn="l" rtl="0">
              <a:lnSpc>
                <a:spcPct val="100000"/>
              </a:lnSpc>
              <a:spcBef>
                <a:spcPts val="0"/>
              </a:spcBef>
              <a:spcAft>
                <a:spcPts val="0"/>
              </a:spcAft>
              <a:buSzPts val="1100"/>
              <a:buNone/>
            </a:pPr>
            <a:endParaRPr dirty="0"/>
          </a:p>
        </p:txBody>
      </p:sp>
      <p:sp>
        <p:nvSpPr>
          <p:cNvPr id="123" name="Google Shape;123;g151395e9b32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a:extLst>
            <a:ext uri="{FF2B5EF4-FFF2-40B4-BE49-F238E27FC236}">
              <a16:creationId xmlns:a16="http://schemas.microsoft.com/office/drawing/2014/main" id="{C6F6C78C-EBD3-1A1A-6707-FFF08EC30368}"/>
            </a:ext>
          </a:extLst>
        </p:cNvPr>
        <p:cNvGrpSpPr/>
        <p:nvPr/>
      </p:nvGrpSpPr>
      <p:grpSpPr>
        <a:xfrm>
          <a:off x="0" y="0"/>
          <a:ext cx="0" cy="0"/>
          <a:chOff x="0" y="0"/>
          <a:chExt cx="0" cy="0"/>
        </a:xfrm>
      </p:grpSpPr>
      <p:sp>
        <p:nvSpPr>
          <p:cNvPr id="427" name="Google Shape;427;g21a29fa1ed1_1_1:notes">
            <a:extLst>
              <a:ext uri="{FF2B5EF4-FFF2-40B4-BE49-F238E27FC236}">
                <a16:creationId xmlns:a16="http://schemas.microsoft.com/office/drawing/2014/main" id="{F7588ABB-1E65-7B1A-A483-84F1E075B5A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8" name="Google Shape;428;g21a29fa1ed1_1_1:notes">
            <a:extLst>
              <a:ext uri="{FF2B5EF4-FFF2-40B4-BE49-F238E27FC236}">
                <a16:creationId xmlns:a16="http://schemas.microsoft.com/office/drawing/2014/main" id="{FE9727BA-3019-532F-4D1B-7128713BC69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200312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3" name="Google Shape;13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Committee - the committee should review the current bylaws within the parameters of what they are allowed to change within the Wizard.  Other changes outside those parameters cannot be made.  Be sure the committee has a copy of steps to updating bylaws and the Bylaws Wizard instructions,</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 Note - both of these are have just been updated and can be found on the NYS PTA website</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Once the committee work is done, you are ready to generate your draft Bylaws.</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Review pros and cons of submitting before unit vote.</a:t>
            </a:r>
            <a:endParaRPr dirty="0"/>
          </a:p>
        </p:txBody>
      </p:sp>
      <p:sp>
        <p:nvSpPr>
          <p:cNvPr id="142" name="Google Shape;1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37d3105156_5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1" name="Google Shape;151;g137d3105156_5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37d3105156_5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 name="Google Shape;161;g137d3105156_5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4;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7"/>
        <p:cNvGrpSpPr/>
        <p:nvPr/>
      </p:nvGrpSpPr>
      <p:grpSpPr>
        <a:xfrm>
          <a:off x="0" y="0"/>
          <a:ext cx="0" cy="0"/>
          <a:chOff x="0" y="0"/>
          <a:chExt cx="0" cy="0"/>
        </a:xfrm>
      </p:grpSpPr>
      <p:sp>
        <p:nvSpPr>
          <p:cNvPr id="38" name="Google Shape;38;p10"/>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0"/>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10"/>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0"/>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10"/>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3"/>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8" name="Google Shape;58;p13"/>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4"/>
          <p:cNvSpPr>
            <a:spLocks noGrp="1"/>
          </p:cNvSpPr>
          <p:nvPr>
            <p:ph type="pic" idx="2"/>
          </p:nvPr>
        </p:nvSpPr>
        <p:spPr>
          <a:xfrm>
            <a:off x="5183188" y="987425"/>
            <a:ext cx="6172200" cy="4873500"/>
          </a:xfrm>
          <a:prstGeom prst="rect">
            <a:avLst/>
          </a:prstGeom>
          <a:noFill/>
          <a:ln>
            <a:noFill/>
          </a:ln>
        </p:spPr>
        <p:txBody>
          <a:bodyPr/>
          <a:lstStyle/>
          <a:p>
            <a:endParaRPr lang="en-US"/>
          </a:p>
        </p:txBody>
      </p:sp>
      <p:sp>
        <p:nvSpPr>
          <p:cNvPr id="65" name="Google Shape;65;p14"/>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5"/>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1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3" r:id="rId2"/>
    <p:sldLayoutId id="2147483654" r:id="rId3"/>
    <p:sldLayoutId id="2147483655" r:id="rId4"/>
    <p:sldLayoutId id="2147483656" r:id="rId5"/>
    <p:sldLayoutId id="2147483657" r:id="rId6"/>
    <p:sldLayoutId id="2147483658" r:id="rId7"/>
    <p:sldLayoutId id="214748365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nyspta.org/bylawsprocedures/"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nyspta.my.site.com/Bylaw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hyperlink" Target="https://nyspta.my.site.com/Bylaws"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47.xml.rels><?xml version="1.0" encoding="UTF-8" standalone="yes"?>
<Relationships xmlns="http://schemas.openxmlformats.org/package/2006/relationships"><Relationship Id="rId8" Type="http://schemas.openxmlformats.org/officeDocument/2006/relationships/hyperlink" Target="Bylaws%20101%20for%20Units%20&amp;%20Councils.pptx" TargetMode="External"/><Relationship Id="rId13" Type="http://schemas.openxmlformats.org/officeDocument/2006/relationships/hyperlink" Target="mailto:weprbylaws@gmail.com" TargetMode="External"/><Relationship Id="rId3" Type="http://schemas.openxmlformats.org/officeDocument/2006/relationships/hyperlink" Target="mailto:chrptabylaws@gmail.com" TargetMode="External"/><Relationship Id="rId7" Type="http://schemas.openxmlformats.org/officeDocument/2006/relationships/hyperlink" Target="mailto:bylaws@nassaupta.org" TargetMode="External"/><Relationship Id="rId12" Type="http://schemas.openxmlformats.org/officeDocument/2006/relationships/hyperlink" Target="mailto:bylaws@taconicpta.org" TargetMode="External"/><Relationship Id="rId17" Type="http://schemas.openxmlformats.org/officeDocument/2006/relationships/image" Target="../media/image42.png"/><Relationship Id="rId2" Type="http://schemas.openxmlformats.org/officeDocument/2006/relationships/notesSlide" Target="../notesSlides/notesSlide47.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hyperlink" Target="mailto:bylaws@gvpta.org" TargetMode="External"/><Relationship Id="rId11" Type="http://schemas.openxmlformats.org/officeDocument/2006/relationships/hyperlink" Target="mailto:serny.bylaws@gmail.com" TargetMode="External"/><Relationship Id="rId5" Type="http://schemas.openxmlformats.org/officeDocument/2006/relationships/hyperlink" Target="mailto:bylaws@lsrpta.org" TargetMode="External"/><Relationship Id="rId15" Type="http://schemas.openxmlformats.org/officeDocument/2006/relationships/hyperlink" Target="https://nyspta.org/bylawsprocedures/" TargetMode="External"/><Relationship Id="rId10" Type="http://schemas.openxmlformats.org/officeDocument/2006/relationships/hyperlink" Target="mailto:southcentralbylaws@gmail.com" TargetMode="External"/><Relationship Id="rId4" Type="http://schemas.openxmlformats.org/officeDocument/2006/relationships/hyperlink" Target="mailto:bylaws@suffolkpta.org" TargetMode="External"/><Relationship Id="rId9" Type="http://schemas.openxmlformats.org/officeDocument/2006/relationships/hyperlink" Target="mailto:northeasternbylaws@gmail.com" TargetMode="External"/><Relationship Id="rId14" Type="http://schemas.openxmlformats.org/officeDocument/2006/relationships/hyperlink" Target="mailto:bylaws@westernregionpta.org" TargetMode="External"/></Relationships>
</file>

<file path=ppt/slides/_rels/slide4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nyspta.org/bylawsprocedures/" TargetMode="External"/><Relationship Id="rId7" Type="http://schemas.openxmlformats.org/officeDocument/2006/relationships/hyperlink" Target="Bylaws%20101%20for%20Units%20&amp;%20Councils.pptx" TargetMode="Externa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hyperlink" Target="https://nyspta.org/wp-content/uploads/2022/10/Unit-Bylaws-Wizard-Instructions-2022-Revised.pdf" TargetMode="External"/><Relationship Id="rId5" Type="http://schemas.openxmlformats.org/officeDocument/2006/relationships/hyperlink" Target="https://nyspta.org/wp-content/uploads/2022/10/STEPS-TO-UPDATING-BYLAWS-2022-Revised.pdf" TargetMode="External"/><Relationship Id="rId4" Type="http://schemas.openxmlformats.org/officeDocument/2006/relationships/hyperlink" Target="https://nyspta.my.site.com/Bylaws"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mailto:bylaws@nyspta.org" TargetMode="External"/><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3c9f9926b8_0_11"/>
          <p:cNvSpPr txBox="1"/>
          <p:nvPr/>
        </p:nvSpPr>
        <p:spPr>
          <a:xfrm>
            <a:off x="1464100" y="1725458"/>
            <a:ext cx="9144000" cy="213090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000000"/>
              </a:buClr>
              <a:buSzPts val="6400"/>
              <a:buFont typeface="Arial"/>
              <a:buNone/>
            </a:pPr>
            <a:r>
              <a:rPr lang="en-US" sz="6400" b="1" i="0" u="none" strike="noStrike" cap="none" dirty="0">
                <a:solidFill>
                  <a:schemeClr val="tx1"/>
                </a:solidFill>
                <a:latin typeface="Calibri"/>
                <a:ea typeface="Calibri"/>
                <a:cs typeface="Calibri"/>
                <a:sym typeface="Calibri"/>
              </a:rPr>
              <a:t>BYLAWS WIZARD 101</a:t>
            </a:r>
            <a:endParaRPr sz="3800" b="0" i="0" u="none" strike="noStrike" cap="none" dirty="0">
              <a:solidFill>
                <a:schemeClr val="tx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6400"/>
              <a:buFont typeface="Arial"/>
              <a:buNone/>
            </a:pPr>
            <a:r>
              <a:rPr lang="en-US" sz="6400" b="1" i="0" u="none" strike="noStrike" cap="none" dirty="0">
                <a:solidFill>
                  <a:schemeClr val="tx1"/>
                </a:solidFill>
                <a:latin typeface="Calibri"/>
                <a:ea typeface="Calibri"/>
                <a:cs typeface="Calibri"/>
                <a:sym typeface="Calibri"/>
              </a:rPr>
              <a:t>FOR UNITS &amp; COUNCILS</a:t>
            </a:r>
            <a:endParaRPr sz="8400" b="0" i="0" u="none" strike="noStrike" cap="none" dirty="0">
              <a:solidFill>
                <a:schemeClr val="tx1"/>
              </a:solidFill>
              <a:latin typeface="Calibri"/>
              <a:ea typeface="Calibri"/>
              <a:cs typeface="Calibri"/>
              <a:sym typeface="Calibri"/>
            </a:endParaRPr>
          </a:p>
        </p:txBody>
      </p:sp>
      <p:sp>
        <p:nvSpPr>
          <p:cNvPr id="86" name="Google Shape;86;g13c9f9926b8_0_11"/>
          <p:cNvSpPr txBox="1"/>
          <p:nvPr/>
        </p:nvSpPr>
        <p:spPr>
          <a:xfrm>
            <a:off x="1244005" y="4141332"/>
            <a:ext cx="9144000" cy="1655700"/>
          </a:xfrm>
          <a:prstGeom prst="rect">
            <a:avLst/>
          </a:prstGeom>
          <a:noFill/>
          <a:ln>
            <a:noFill/>
          </a:ln>
        </p:spPr>
        <p:txBody>
          <a:bodyPr spcFirstLastPara="1" wrap="square" lIns="91425" tIns="45700" rIns="91425" bIns="45700" anchor="t" anchorCtr="0">
            <a:noAutofit/>
          </a:bodyPr>
          <a:lstStyle/>
          <a:p>
            <a:pPr marL="0" marR="0" lvl="0" indent="0" algn="ctr" rtl="0">
              <a:lnSpc>
                <a:spcPct val="70000"/>
              </a:lnSpc>
              <a:spcBef>
                <a:spcPts val="0"/>
              </a:spcBef>
              <a:spcAft>
                <a:spcPts val="0"/>
              </a:spcAft>
              <a:buClr>
                <a:srgbClr val="000000"/>
              </a:buClr>
              <a:buSzPts val="3080"/>
              <a:buFont typeface="Arial"/>
              <a:buNone/>
            </a:pPr>
            <a:r>
              <a:rPr lang="en-US" sz="3080" b="1" i="0" u="none" strike="noStrike" cap="none" dirty="0">
                <a:solidFill>
                  <a:schemeClr val="tx1"/>
                </a:solidFill>
                <a:latin typeface="Calibri"/>
                <a:ea typeface="Calibri"/>
                <a:cs typeface="Calibri"/>
                <a:sym typeface="Calibri"/>
              </a:rPr>
              <a:t>Presented by:  </a:t>
            </a:r>
          </a:p>
          <a:p>
            <a:pPr marL="0" marR="0" lvl="0" indent="0" algn="ctr" rtl="0">
              <a:lnSpc>
                <a:spcPct val="70000"/>
              </a:lnSpc>
              <a:spcBef>
                <a:spcPts val="0"/>
              </a:spcBef>
              <a:spcAft>
                <a:spcPts val="0"/>
              </a:spcAft>
              <a:buClr>
                <a:srgbClr val="000000"/>
              </a:buClr>
              <a:buSzPts val="3080"/>
              <a:buFont typeface="Arial"/>
              <a:buNone/>
            </a:pPr>
            <a:endParaRPr sz="1685" b="0" i="0" u="none" strike="noStrike" cap="none" dirty="0">
              <a:solidFill>
                <a:schemeClr val="tx1"/>
              </a:solidFill>
              <a:latin typeface="Arial"/>
              <a:ea typeface="Arial"/>
              <a:cs typeface="Arial"/>
              <a:sym typeface="Arial"/>
            </a:endParaRPr>
          </a:p>
          <a:p>
            <a:pPr marL="0" marR="0" lvl="0" indent="0" algn="ctr" rtl="0">
              <a:lnSpc>
                <a:spcPct val="70000"/>
              </a:lnSpc>
              <a:spcBef>
                <a:spcPts val="0"/>
              </a:spcBef>
              <a:spcAft>
                <a:spcPts val="0"/>
              </a:spcAft>
              <a:buClr>
                <a:srgbClr val="000000"/>
              </a:buClr>
              <a:buSzPts val="3080"/>
              <a:buFont typeface="Arial"/>
              <a:buNone/>
            </a:pPr>
            <a:r>
              <a:rPr lang="en-US" sz="3080" b="1" i="0" u="none" strike="noStrike" cap="none" dirty="0">
                <a:solidFill>
                  <a:schemeClr val="tx1"/>
                </a:solidFill>
                <a:latin typeface="Calibri"/>
                <a:ea typeface="Calibri"/>
                <a:cs typeface="Calibri"/>
                <a:sym typeface="Calibri"/>
              </a:rPr>
              <a:t> </a:t>
            </a:r>
            <a:endParaRPr sz="1685" b="0" i="0" u="none" strike="noStrike" cap="none" dirty="0">
              <a:solidFill>
                <a:schemeClr val="tx1"/>
              </a:solidFill>
              <a:latin typeface="Arial"/>
              <a:ea typeface="Arial"/>
              <a:cs typeface="Arial"/>
              <a:sym typeface="Arial"/>
            </a:endParaRPr>
          </a:p>
          <a:p>
            <a:pPr algn="ctr">
              <a:lnSpc>
                <a:spcPct val="70000"/>
              </a:lnSpc>
              <a:buSzPts val="3080"/>
            </a:pPr>
            <a:r>
              <a:rPr lang="en-US" sz="3080" b="1" i="0" u="none" strike="noStrike" cap="none" dirty="0">
                <a:solidFill>
                  <a:schemeClr val="tx1"/>
                </a:solidFill>
                <a:latin typeface="Calibri"/>
                <a:ea typeface="Calibri"/>
                <a:cs typeface="Calibri"/>
                <a:sym typeface="Calibri"/>
              </a:rPr>
              <a:t>Geri Lehane, NYS PTA Bylaws Coordinator</a:t>
            </a:r>
          </a:p>
          <a:p>
            <a:pPr algn="ctr">
              <a:lnSpc>
                <a:spcPct val="70000"/>
              </a:lnSpc>
              <a:buSzPts val="3080"/>
            </a:pPr>
            <a:endParaRPr lang="en-US" sz="3080" b="1" dirty="0">
              <a:solidFill>
                <a:schemeClr val="tx1"/>
              </a:solidFill>
              <a:latin typeface="Calibri"/>
              <a:cs typeface="Calibri"/>
              <a:sym typeface="Calibri"/>
            </a:endParaRPr>
          </a:p>
          <a:p>
            <a:pPr marL="0" marR="0" lvl="0" indent="0" algn="ctr" rtl="0">
              <a:lnSpc>
                <a:spcPct val="70000"/>
              </a:lnSpc>
              <a:spcBef>
                <a:spcPts val="0"/>
              </a:spcBef>
              <a:spcAft>
                <a:spcPts val="0"/>
              </a:spcAft>
              <a:buClr>
                <a:srgbClr val="000000"/>
              </a:buClr>
              <a:buSzPts val="2460"/>
              <a:buFont typeface="Arial"/>
              <a:buNone/>
            </a:pPr>
            <a:endParaRPr sz="2460" b="0" i="0" u="none" strike="noStrike" cap="none" dirty="0">
              <a:solidFill>
                <a:srgbClr val="1F497D"/>
              </a:solidFill>
              <a:latin typeface="Calibri"/>
              <a:ea typeface="Calibri"/>
              <a:cs typeface="Calibri"/>
              <a:sym typeface="Calibri"/>
            </a:endParaRPr>
          </a:p>
        </p:txBody>
      </p:sp>
      <p:pic>
        <p:nvPicPr>
          <p:cNvPr id="87" name="Google Shape;87;g13c9f9926b8_0_11"/>
          <p:cNvPicPr preferRelativeResize="0"/>
          <p:nvPr/>
        </p:nvPicPr>
        <p:blipFill rotWithShape="1">
          <a:blip r:embed="rId3">
            <a:alphaModFix/>
          </a:blip>
          <a:srcRect/>
          <a:stretch/>
        </p:blipFill>
        <p:spPr>
          <a:xfrm>
            <a:off x="314449" y="2747925"/>
            <a:ext cx="2671900" cy="3288476"/>
          </a:xfrm>
          <a:prstGeom prst="rect">
            <a:avLst/>
          </a:prstGeom>
          <a:noFill/>
          <a:ln>
            <a:noFill/>
          </a:ln>
        </p:spPr>
      </p:pic>
      <p:sp>
        <p:nvSpPr>
          <p:cNvPr id="88" name="Google Shape;88;g13c9f9926b8_0_11"/>
          <p:cNvSpPr/>
          <p:nvPr/>
        </p:nvSpPr>
        <p:spPr>
          <a:xfrm>
            <a:off x="3" y="6321375"/>
            <a:ext cx="12192000" cy="5367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89" name="Google Shape;89;g13c9f9926b8_0_11"/>
          <p:cNvPicPr preferRelativeResize="0"/>
          <p:nvPr/>
        </p:nvPicPr>
        <p:blipFill rotWithShape="1">
          <a:blip r:embed="rId4">
            <a:alphaModFix/>
          </a:blip>
          <a:srcRect/>
          <a:stretch/>
        </p:blipFill>
        <p:spPr>
          <a:xfrm>
            <a:off x="201885" y="34072"/>
            <a:ext cx="967815" cy="1125746"/>
          </a:xfrm>
          <a:prstGeom prst="rect">
            <a:avLst/>
          </a:prstGeom>
          <a:noFill/>
          <a:ln>
            <a:noFill/>
          </a:ln>
        </p:spPr>
      </p:pic>
      <p:sp>
        <p:nvSpPr>
          <p:cNvPr id="90" name="Google Shape;90;g13c9f9926b8_0_11"/>
          <p:cNvSpPr/>
          <p:nvPr/>
        </p:nvSpPr>
        <p:spPr>
          <a:xfrm>
            <a:off x="-8475" y="1233850"/>
            <a:ext cx="12192000" cy="2571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91" name="Google Shape;91;g13c9f9926b8_0_11"/>
          <p:cNvPicPr preferRelativeResize="0"/>
          <p:nvPr/>
        </p:nvPicPr>
        <p:blipFill rotWithShape="1">
          <a:blip r:embed="rId5">
            <a:alphaModFix/>
          </a:blip>
          <a:srcRect t="17568" b="8647"/>
          <a:stretch/>
        </p:blipFill>
        <p:spPr>
          <a:xfrm>
            <a:off x="9513273" y="-7225"/>
            <a:ext cx="2678728" cy="120836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137d3105156_5_50"/>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800"/>
              <a:buNone/>
            </a:pPr>
            <a:r>
              <a:rPr lang="en-US" sz="3800" b="1" dirty="0">
                <a:solidFill>
                  <a:schemeClr val="tx1"/>
                </a:solidFill>
              </a:rPr>
              <a:t>LET’S GET STARTED</a:t>
            </a:r>
            <a:endParaRPr sz="3800" b="1" dirty="0">
              <a:solidFill>
                <a:schemeClr val="tx1"/>
              </a:solidFill>
            </a:endParaRPr>
          </a:p>
          <a:p>
            <a:pPr marL="0" lvl="0" indent="0" algn="ctr" rtl="0">
              <a:lnSpc>
                <a:spcPct val="80000"/>
              </a:lnSpc>
              <a:spcBef>
                <a:spcPts val="0"/>
              </a:spcBef>
              <a:spcAft>
                <a:spcPts val="0"/>
              </a:spcAft>
              <a:buClr>
                <a:schemeClr val="dk2"/>
              </a:buClr>
              <a:buSzPts val="1600"/>
              <a:buFont typeface="Noto Sans Symbols"/>
              <a:buNone/>
            </a:pPr>
            <a:r>
              <a:rPr lang="en-US" sz="2000" b="1" dirty="0">
                <a:solidFill>
                  <a:schemeClr val="tx1"/>
                </a:solidFill>
              </a:rPr>
              <a:t>The  process to enter the bylaws should take </a:t>
            </a:r>
            <a:endParaRPr sz="1800" dirty="0">
              <a:solidFill>
                <a:schemeClr val="tx1"/>
              </a:solidFill>
            </a:endParaRPr>
          </a:p>
          <a:p>
            <a:pPr marL="0" lvl="0" indent="0" algn="ctr" rtl="0">
              <a:lnSpc>
                <a:spcPct val="80000"/>
              </a:lnSpc>
              <a:spcBef>
                <a:spcPts val="0"/>
              </a:spcBef>
              <a:spcAft>
                <a:spcPts val="0"/>
              </a:spcAft>
              <a:buClr>
                <a:schemeClr val="dk2"/>
              </a:buClr>
              <a:buSzPts val="1600"/>
              <a:buFont typeface="Noto Sans Symbols"/>
              <a:buNone/>
            </a:pPr>
            <a:r>
              <a:rPr lang="en-US" sz="2000" b="1" dirty="0">
                <a:solidFill>
                  <a:schemeClr val="tx1"/>
                </a:solidFill>
              </a:rPr>
              <a:t>    no more than 15 minutes to complete</a:t>
            </a:r>
            <a:endParaRPr sz="1800" dirty="0">
              <a:solidFill>
                <a:schemeClr val="tx1"/>
              </a:solidFill>
            </a:endParaRPr>
          </a:p>
          <a:p>
            <a:pPr marL="0" lvl="0" indent="0" algn="ctr" rtl="0">
              <a:lnSpc>
                <a:spcPct val="80000"/>
              </a:lnSpc>
              <a:spcBef>
                <a:spcPts val="0"/>
              </a:spcBef>
              <a:spcAft>
                <a:spcPts val="0"/>
              </a:spcAft>
              <a:buClr>
                <a:schemeClr val="dk1"/>
              </a:buClr>
              <a:buSzPts val="1600"/>
              <a:buFont typeface="Noto Sans Symbols"/>
              <a:buNone/>
            </a:pPr>
            <a:endParaRPr sz="1700" b="1" dirty="0">
              <a:solidFill>
                <a:schemeClr val="tx1"/>
              </a:solidFill>
            </a:endParaRPr>
          </a:p>
          <a:p>
            <a:pPr marL="0" lvl="0" indent="0" algn="ctr" rtl="0">
              <a:lnSpc>
                <a:spcPct val="80000"/>
              </a:lnSpc>
              <a:spcBef>
                <a:spcPts val="0"/>
              </a:spcBef>
              <a:spcAft>
                <a:spcPts val="0"/>
              </a:spcAft>
              <a:buClr>
                <a:schemeClr val="dk1"/>
              </a:buClr>
              <a:buSzPts val="1800"/>
              <a:buFont typeface="Noto Sans Symbols"/>
              <a:buNone/>
            </a:pPr>
            <a:endParaRPr sz="1900" b="1" dirty="0">
              <a:solidFill>
                <a:schemeClr val="tx1"/>
              </a:solidFill>
            </a:endParaRPr>
          </a:p>
          <a:p>
            <a:pPr marL="0" lvl="0" indent="0" algn="ctr" rtl="0">
              <a:lnSpc>
                <a:spcPct val="80000"/>
              </a:lnSpc>
              <a:spcBef>
                <a:spcPts val="0"/>
              </a:spcBef>
              <a:spcAft>
                <a:spcPts val="0"/>
              </a:spcAft>
              <a:buClr>
                <a:srgbClr val="17365D"/>
              </a:buClr>
              <a:buSzPts val="1800"/>
              <a:buNone/>
            </a:pPr>
            <a:r>
              <a:rPr lang="en-US" sz="2100" b="1" dirty="0">
                <a:solidFill>
                  <a:schemeClr val="tx1"/>
                </a:solidFill>
              </a:rPr>
              <a:t>It is advisable to have a copy of your current bylaws for reference during the process. If you need a copy, please contact your Region Bylaws Chair (RBC) or your Region Director (RD)</a:t>
            </a:r>
          </a:p>
          <a:p>
            <a:pPr marL="0" lvl="0" indent="0" algn="ctr" rtl="0">
              <a:lnSpc>
                <a:spcPct val="80000"/>
              </a:lnSpc>
              <a:spcBef>
                <a:spcPts val="0"/>
              </a:spcBef>
              <a:spcAft>
                <a:spcPts val="0"/>
              </a:spcAft>
              <a:buClr>
                <a:srgbClr val="17365D"/>
              </a:buClr>
              <a:buSzPts val="1800"/>
              <a:buNone/>
            </a:pPr>
            <a:endParaRPr lang="en-US" sz="2100" b="1" dirty="0">
              <a:solidFill>
                <a:schemeClr val="tx1"/>
              </a:solidFill>
            </a:endParaRPr>
          </a:p>
          <a:p>
            <a:pPr marL="0" lvl="0" indent="0" algn="ctr" rtl="0">
              <a:lnSpc>
                <a:spcPct val="80000"/>
              </a:lnSpc>
              <a:spcBef>
                <a:spcPts val="0"/>
              </a:spcBef>
              <a:spcAft>
                <a:spcPts val="0"/>
              </a:spcAft>
              <a:buClr>
                <a:srgbClr val="17365D"/>
              </a:buClr>
              <a:buSzPts val="1800"/>
              <a:buNone/>
            </a:pPr>
            <a:r>
              <a:rPr lang="en-US" sz="2100" b="1" dirty="0">
                <a:solidFill>
                  <a:schemeClr val="tx1"/>
                </a:solidFill>
              </a:rPr>
              <a:t>You can find a current list of RBC’s and their email addresses here (scroll down to bottom of page):</a:t>
            </a:r>
          </a:p>
          <a:p>
            <a:pPr marL="0" lvl="0" indent="0" algn="ctr" rtl="0">
              <a:lnSpc>
                <a:spcPct val="80000"/>
              </a:lnSpc>
              <a:spcBef>
                <a:spcPts val="0"/>
              </a:spcBef>
              <a:spcAft>
                <a:spcPts val="0"/>
              </a:spcAft>
              <a:buClr>
                <a:srgbClr val="17365D"/>
              </a:buClr>
              <a:buSzPts val="1800"/>
              <a:buNone/>
            </a:pPr>
            <a:r>
              <a:rPr lang="en-US" sz="2100" b="1" dirty="0">
                <a:solidFill>
                  <a:schemeClr val="dk2"/>
                </a:solidFill>
              </a:rPr>
              <a:t>	</a:t>
            </a:r>
            <a:endParaRPr sz="2100" b="1" dirty="0">
              <a:solidFill>
                <a:schemeClr val="dk2"/>
              </a:solidFill>
            </a:endParaRPr>
          </a:p>
          <a:p>
            <a:pPr marL="0" lvl="0" indent="0" algn="ctr" rtl="0">
              <a:lnSpc>
                <a:spcPct val="80000"/>
              </a:lnSpc>
              <a:spcBef>
                <a:spcPts val="0"/>
              </a:spcBef>
              <a:spcAft>
                <a:spcPts val="0"/>
              </a:spcAft>
              <a:buClr>
                <a:srgbClr val="17365D"/>
              </a:buClr>
              <a:buSzPts val="1800"/>
              <a:buNone/>
            </a:pPr>
            <a:r>
              <a:rPr lang="en-US" b="1" dirty="0">
                <a:solidFill>
                  <a:schemeClr val="dk2"/>
                </a:solidFill>
                <a:hlinkClick r:id="rId3"/>
              </a:rPr>
              <a:t>https://nyspta.org/bylawsprocedures/</a:t>
            </a:r>
            <a:endParaRPr lang="en-US" b="1" dirty="0">
              <a:solidFill>
                <a:schemeClr val="dk2"/>
              </a:solidFill>
            </a:endParaRPr>
          </a:p>
          <a:p>
            <a:pPr marL="0" lvl="0" indent="0" algn="ctr" rtl="0">
              <a:lnSpc>
                <a:spcPct val="80000"/>
              </a:lnSpc>
              <a:spcBef>
                <a:spcPts val="0"/>
              </a:spcBef>
              <a:spcAft>
                <a:spcPts val="0"/>
              </a:spcAft>
              <a:buClr>
                <a:srgbClr val="17365D"/>
              </a:buClr>
              <a:buSzPts val="1800"/>
              <a:buNone/>
            </a:pPr>
            <a:endParaRPr lang="en-US" b="1" dirty="0">
              <a:solidFill>
                <a:schemeClr val="dk2"/>
              </a:solidFill>
            </a:endParaRPr>
          </a:p>
          <a:p>
            <a:pPr marL="0" lvl="0" indent="0" algn="ctr" rtl="0">
              <a:lnSpc>
                <a:spcPct val="80000"/>
              </a:lnSpc>
              <a:spcBef>
                <a:spcPts val="0"/>
              </a:spcBef>
              <a:spcAft>
                <a:spcPts val="0"/>
              </a:spcAft>
              <a:buClr>
                <a:srgbClr val="17365D"/>
              </a:buClr>
              <a:buSzPts val="1800"/>
              <a:buNone/>
            </a:pPr>
            <a:r>
              <a:rPr lang="en-US" b="1" dirty="0">
                <a:solidFill>
                  <a:schemeClr val="tx1"/>
                </a:solidFill>
              </a:rPr>
              <a:t>The Link to the Bylaws Wizard is located at the top of this page, and here:</a:t>
            </a:r>
          </a:p>
          <a:p>
            <a:pPr marL="0" lvl="0" indent="0" algn="ctr" rtl="0">
              <a:lnSpc>
                <a:spcPct val="80000"/>
              </a:lnSpc>
              <a:spcBef>
                <a:spcPts val="0"/>
              </a:spcBef>
              <a:spcAft>
                <a:spcPts val="0"/>
              </a:spcAft>
              <a:buClr>
                <a:srgbClr val="17365D"/>
              </a:buClr>
              <a:buSzPts val="1800"/>
              <a:buNone/>
            </a:pPr>
            <a:r>
              <a:rPr lang="en-US" b="1" dirty="0">
                <a:solidFill>
                  <a:schemeClr val="tx1"/>
                </a:solidFill>
                <a:hlinkClick r:id="rId4"/>
              </a:rPr>
              <a:t>Link to Bylaws Wizard</a:t>
            </a:r>
            <a:endParaRPr lang="en-US" b="1" dirty="0">
              <a:solidFill>
                <a:schemeClr val="tx1"/>
              </a:solidFill>
            </a:endParaRPr>
          </a:p>
          <a:p>
            <a:pPr marL="0" lvl="0" indent="0" algn="ctr" rtl="0">
              <a:lnSpc>
                <a:spcPct val="80000"/>
              </a:lnSpc>
              <a:spcBef>
                <a:spcPts val="0"/>
              </a:spcBef>
              <a:spcAft>
                <a:spcPts val="0"/>
              </a:spcAft>
              <a:buClr>
                <a:srgbClr val="17365D"/>
              </a:buClr>
              <a:buSzPts val="1800"/>
              <a:buNone/>
            </a:pPr>
            <a:endParaRPr lang="en-US" b="1" dirty="0">
              <a:solidFill>
                <a:schemeClr val="tx1"/>
              </a:solidFill>
            </a:endParaRPr>
          </a:p>
          <a:p>
            <a:pPr marL="0" lvl="0" indent="0" algn="ctr" rtl="0">
              <a:lnSpc>
                <a:spcPct val="80000"/>
              </a:lnSpc>
              <a:spcBef>
                <a:spcPts val="0"/>
              </a:spcBef>
              <a:spcAft>
                <a:spcPts val="0"/>
              </a:spcAft>
              <a:buClr>
                <a:srgbClr val="17365D"/>
              </a:buClr>
              <a:buSzPts val="1800"/>
              <a:buNone/>
            </a:pPr>
            <a:endParaRPr b="1" dirty="0">
              <a:solidFill>
                <a:schemeClr val="tx1"/>
              </a:solidFill>
            </a:endParaRPr>
          </a:p>
          <a:p>
            <a:pPr marL="457200" lvl="0" indent="0" algn="l" rtl="0">
              <a:lnSpc>
                <a:spcPct val="80000"/>
              </a:lnSpc>
              <a:spcBef>
                <a:spcPts val="0"/>
              </a:spcBef>
              <a:spcAft>
                <a:spcPts val="0"/>
              </a:spcAft>
              <a:buSzPts val="1800"/>
              <a:buNone/>
            </a:pPr>
            <a:endParaRPr sz="1400" dirty="0">
              <a:solidFill>
                <a:schemeClr val="tx1"/>
              </a:solidFill>
            </a:endParaRPr>
          </a:p>
          <a:p>
            <a:pPr marL="177800" lvl="0" indent="0" algn="l" rtl="0">
              <a:lnSpc>
                <a:spcPct val="90000"/>
              </a:lnSpc>
              <a:spcBef>
                <a:spcPts val="0"/>
              </a:spcBef>
              <a:spcAft>
                <a:spcPts val="0"/>
              </a:spcAft>
              <a:buClr>
                <a:schemeClr val="dk1"/>
              </a:buClr>
              <a:buSzPts val="2800"/>
              <a:buNone/>
            </a:pPr>
            <a:endParaRPr lang="en-US" dirty="0"/>
          </a:p>
          <a:p>
            <a:pPr marL="177800" lvl="0" indent="0" algn="l" rtl="0">
              <a:lnSpc>
                <a:spcPct val="90000"/>
              </a:lnSpc>
              <a:spcBef>
                <a:spcPts val="0"/>
              </a:spcBef>
              <a:spcAft>
                <a:spcPts val="0"/>
              </a:spcAft>
              <a:buClr>
                <a:schemeClr val="dk1"/>
              </a:buClr>
              <a:buSzPts val="2800"/>
              <a:buNone/>
            </a:pPr>
            <a:endParaRPr lang="en-US" dirty="0"/>
          </a:p>
          <a:p>
            <a:pPr marL="177800" lvl="0" indent="0" algn="l" rtl="0">
              <a:lnSpc>
                <a:spcPct val="90000"/>
              </a:lnSpc>
              <a:spcBef>
                <a:spcPts val="0"/>
              </a:spcBef>
              <a:spcAft>
                <a:spcPts val="0"/>
              </a:spcAft>
              <a:buClr>
                <a:schemeClr val="dk1"/>
              </a:buClr>
              <a:buSzPts val="2800"/>
              <a:buNone/>
            </a:pPr>
            <a:endParaRPr lang="en-US" dirty="0"/>
          </a:p>
        </p:txBody>
      </p:sp>
      <p:sp>
        <p:nvSpPr>
          <p:cNvPr id="172" name="Google Shape;172;g137d3105156_5_50"/>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73" name="Google Shape;173;g137d3105156_5_50"/>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74" name="Google Shape;174;g137d3105156_5_50"/>
          <p:cNvPicPr preferRelativeResize="0"/>
          <p:nvPr/>
        </p:nvPicPr>
        <p:blipFill rotWithShape="1">
          <a:blip r:embed="rId5">
            <a:alphaModFix/>
          </a:blip>
          <a:srcRect/>
          <a:stretch/>
        </p:blipFill>
        <p:spPr>
          <a:xfrm>
            <a:off x="76200" y="46449"/>
            <a:ext cx="381000" cy="44050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80" name="Google Shape;180;g137d3105156_5_84"/>
          <p:cNvSpPr txBox="1"/>
          <p:nvPr/>
        </p:nvSpPr>
        <p:spPr>
          <a:xfrm>
            <a:off x="1093075" y="269525"/>
            <a:ext cx="9658200" cy="1126800"/>
          </a:xfrm>
          <a:prstGeom prst="rect">
            <a:avLst/>
          </a:prstGeom>
          <a:noFill/>
          <a:ln>
            <a:noFill/>
          </a:ln>
        </p:spPr>
        <p:txBody>
          <a:bodyPr spcFirstLastPara="1" wrap="square" lIns="91425" tIns="91425" rIns="91425" bIns="91425" anchor="t" anchorCtr="0">
            <a:spAutoFit/>
          </a:bodyPr>
          <a:lstStyle/>
          <a:p>
            <a:pPr marL="0" marR="0" lvl="0" indent="0" algn="l" rtl="0">
              <a:lnSpc>
                <a:spcPct val="80000"/>
              </a:lnSpc>
              <a:spcBef>
                <a:spcPts val="0"/>
              </a:spcBef>
              <a:spcAft>
                <a:spcPts val="0"/>
              </a:spcAft>
              <a:buClr>
                <a:srgbClr val="17365D"/>
              </a:buClr>
              <a:buSzPts val="1800"/>
              <a:buFont typeface="Arial"/>
              <a:buNone/>
            </a:pPr>
            <a:r>
              <a:rPr lang="en-US" sz="3000" b="0" i="0" u="none" strike="noStrike" cap="none" dirty="0">
                <a:solidFill>
                  <a:schemeClr val="tx1"/>
                </a:solidFill>
                <a:latin typeface="Calibri"/>
                <a:ea typeface="Calibri"/>
                <a:cs typeface="Calibri"/>
                <a:sym typeface="Calibri"/>
              </a:rPr>
              <a:t>Y</a:t>
            </a:r>
            <a:r>
              <a:rPr lang="en-US" sz="2900" b="0" i="0" u="none" strike="noStrike" cap="none" dirty="0">
                <a:solidFill>
                  <a:schemeClr val="tx1"/>
                </a:solidFill>
                <a:latin typeface="Calibri"/>
                <a:ea typeface="Calibri"/>
                <a:cs typeface="Calibri"/>
                <a:sym typeface="Calibri"/>
              </a:rPr>
              <a:t>ou must enter your unit code to begin  - this number is at the top of the first page of your current bylaws</a:t>
            </a:r>
            <a:endParaRPr sz="2300" b="0" i="0" u="none" strike="noStrike" cap="none"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dk2"/>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3091E6BA-DBD1-F2CA-732A-FC24A730D8BE}"/>
              </a:ext>
            </a:extLst>
          </p:cNvPr>
          <p:cNvPicPr>
            <a:picLocks noChangeAspect="1"/>
          </p:cNvPicPr>
          <p:nvPr/>
        </p:nvPicPr>
        <p:blipFill>
          <a:blip r:embed="rId3"/>
          <a:stretch>
            <a:fillRect/>
          </a:stretch>
        </p:blipFill>
        <p:spPr>
          <a:xfrm>
            <a:off x="3767137" y="2743200"/>
            <a:ext cx="4657725" cy="1371600"/>
          </a:xfrm>
          <a:prstGeom prst="rect">
            <a:avLst/>
          </a:prstGeom>
        </p:spPr>
      </p:pic>
      <p:pic>
        <p:nvPicPr>
          <p:cNvPr id="5" name="Picture 4">
            <a:extLst>
              <a:ext uri="{FF2B5EF4-FFF2-40B4-BE49-F238E27FC236}">
                <a16:creationId xmlns:a16="http://schemas.microsoft.com/office/drawing/2014/main" id="{192A271D-7084-B8AB-FAD0-069C6C9069F5}"/>
              </a:ext>
            </a:extLst>
          </p:cNvPr>
          <p:cNvPicPr>
            <a:picLocks noChangeAspect="1"/>
          </p:cNvPicPr>
          <p:nvPr/>
        </p:nvPicPr>
        <p:blipFill>
          <a:blip r:embed="rId3"/>
          <a:stretch>
            <a:fillRect/>
          </a:stretch>
        </p:blipFill>
        <p:spPr>
          <a:xfrm>
            <a:off x="2266951" y="2743200"/>
            <a:ext cx="7581900" cy="3124200"/>
          </a:xfrm>
          <a:prstGeom prst="rect">
            <a:avLst/>
          </a:prstGeom>
        </p:spPr>
      </p:pic>
      <p:sp>
        <p:nvSpPr>
          <p:cNvPr id="3" name="Text Placeholder 2">
            <a:extLst>
              <a:ext uri="{FF2B5EF4-FFF2-40B4-BE49-F238E27FC236}">
                <a16:creationId xmlns:a16="http://schemas.microsoft.com/office/drawing/2014/main" id="{7D5EA057-DFA5-FC42-B2F0-4C7A460389A3}"/>
              </a:ext>
            </a:extLst>
          </p:cNvPr>
          <p:cNvSpPr>
            <a:spLocks noGrp="1"/>
          </p:cNvSpPr>
          <p:nvPr>
            <p:ph type="body" idx="1"/>
          </p:nvPr>
        </p:nvSpPr>
        <p:spPr/>
        <p:txBody>
          <a:bodyPr/>
          <a:lstStyle/>
          <a:p>
            <a:pPr marL="114300" indent="0">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137d3105156_5_71"/>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457200" lvl="0" indent="0" algn="l" rtl="0">
              <a:lnSpc>
                <a:spcPct val="80000"/>
              </a:lnSpc>
              <a:spcBef>
                <a:spcPts val="0"/>
              </a:spcBef>
              <a:spcAft>
                <a:spcPts val="0"/>
              </a:spcAft>
              <a:buSzPts val="1800"/>
              <a:buNone/>
            </a:pPr>
            <a:r>
              <a:rPr lang="en-US" sz="2000" b="1" dirty="0">
                <a:solidFill>
                  <a:schemeClr val="tx1"/>
                </a:solidFill>
              </a:rPr>
              <a:t>Enter your first and last name and email address – </a:t>
            </a:r>
            <a:r>
              <a:rPr lang="en-US" sz="2000" dirty="0">
                <a:solidFill>
                  <a:schemeClr val="tx1"/>
                </a:solidFill>
              </a:rPr>
              <a:t>This information is needed to send you a copy of your submitted bylaws. If you want the proposed document sent to another person, enter their name and email address.</a:t>
            </a:r>
            <a:endParaRPr sz="2000" dirty="0">
              <a:solidFill>
                <a:schemeClr val="tx1"/>
              </a:solidFill>
            </a:endParaRPr>
          </a:p>
          <a:p>
            <a:pPr marL="457200" lvl="0" indent="0" algn="l" rtl="0">
              <a:lnSpc>
                <a:spcPct val="80000"/>
              </a:lnSpc>
              <a:spcBef>
                <a:spcPts val="0"/>
              </a:spcBef>
              <a:spcAft>
                <a:spcPts val="0"/>
              </a:spcAft>
              <a:buClr>
                <a:schemeClr val="dk1"/>
              </a:buClr>
              <a:buSzPts val="1100"/>
              <a:buFont typeface="Arial"/>
              <a:buNone/>
            </a:pPr>
            <a:endParaRPr sz="2000" dirty="0">
              <a:solidFill>
                <a:srgbClr val="17365D"/>
              </a:solidFill>
            </a:endParaRPr>
          </a:p>
          <a:p>
            <a:pPr marL="457200" lvl="1" indent="0" algn="l" rtl="0">
              <a:lnSpc>
                <a:spcPct val="80000"/>
              </a:lnSpc>
              <a:spcBef>
                <a:spcPts val="0"/>
              </a:spcBef>
              <a:spcAft>
                <a:spcPts val="0"/>
              </a:spcAft>
              <a:buClr>
                <a:schemeClr val="dk1"/>
              </a:buClr>
              <a:buSzPts val="1100"/>
              <a:buFont typeface="Arial"/>
              <a:buNone/>
            </a:pPr>
            <a:endParaRPr sz="1000" b="1" dirty="0">
              <a:solidFill>
                <a:srgbClr val="17365D"/>
              </a:solidFill>
            </a:endParaRPr>
          </a:p>
          <a:p>
            <a:pPr marL="228600" lvl="0" indent="-50800" algn="l" rtl="0">
              <a:lnSpc>
                <a:spcPct val="90000"/>
              </a:lnSpc>
              <a:spcBef>
                <a:spcPts val="0"/>
              </a:spcBef>
              <a:spcAft>
                <a:spcPts val="0"/>
              </a:spcAft>
              <a:buClr>
                <a:schemeClr val="dk1"/>
              </a:buClr>
              <a:buSzPts val="2800"/>
              <a:buNone/>
            </a:pPr>
            <a:endParaRPr lang="en-US" dirty="0"/>
          </a:p>
          <a:p>
            <a:pPr marL="228600" lvl="0" indent="-50800" algn="l" rtl="0">
              <a:lnSpc>
                <a:spcPct val="90000"/>
              </a:lnSpc>
              <a:spcBef>
                <a:spcPts val="0"/>
              </a:spcBef>
              <a:spcAft>
                <a:spcPts val="0"/>
              </a:spcAft>
              <a:buClr>
                <a:schemeClr val="dk1"/>
              </a:buClr>
              <a:buSzPts val="2800"/>
              <a:buNone/>
            </a:pPr>
            <a:endParaRPr dirty="0"/>
          </a:p>
        </p:txBody>
      </p:sp>
      <p:sp>
        <p:nvSpPr>
          <p:cNvPr id="187" name="Google Shape;187;g137d3105156_5_71"/>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88" name="Google Shape;188;g137d3105156_5_71"/>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89" name="Google Shape;189;g137d3105156_5_71"/>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BEF95C1D-E79A-8936-79EF-10A1AAD342E2}"/>
              </a:ext>
            </a:extLst>
          </p:cNvPr>
          <p:cNvPicPr>
            <a:picLocks noChangeAspect="1"/>
          </p:cNvPicPr>
          <p:nvPr/>
        </p:nvPicPr>
        <p:blipFill>
          <a:blip r:embed="rId4"/>
          <a:stretch>
            <a:fillRect/>
          </a:stretch>
        </p:blipFill>
        <p:spPr>
          <a:xfrm>
            <a:off x="2705100" y="2667000"/>
            <a:ext cx="7239000" cy="30099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g137d3105156_5_95"/>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2"/>
              </a:buClr>
              <a:buSzPts val="2000"/>
              <a:buNone/>
            </a:pPr>
            <a:r>
              <a:rPr lang="en-US" sz="2000" dirty="0">
                <a:solidFill>
                  <a:schemeClr val="tx1"/>
                </a:solidFill>
              </a:rPr>
              <a:t> </a:t>
            </a:r>
            <a:r>
              <a:rPr lang="en-US" sz="2000" b="1" dirty="0">
                <a:solidFill>
                  <a:schemeClr val="tx1"/>
                </a:solidFill>
              </a:rPr>
              <a:t>Please be sure to read all instructions before starting the Wizard.</a:t>
            </a:r>
            <a:endParaRPr sz="1400" b="1" dirty="0">
              <a:solidFill>
                <a:schemeClr val="tx1"/>
              </a:solidFill>
            </a:endParaRPr>
          </a:p>
          <a:p>
            <a:pPr marL="228600" lvl="0" indent="-50800" algn="l" rtl="0">
              <a:lnSpc>
                <a:spcPct val="90000"/>
              </a:lnSpc>
              <a:spcBef>
                <a:spcPts val="0"/>
              </a:spcBef>
              <a:spcAft>
                <a:spcPts val="0"/>
              </a:spcAft>
              <a:buClr>
                <a:schemeClr val="dk1"/>
              </a:buClr>
              <a:buSzPts val="2800"/>
              <a:buNone/>
            </a:pPr>
            <a:endParaRPr dirty="0"/>
          </a:p>
        </p:txBody>
      </p:sp>
      <p:sp>
        <p:nvSpPr>
          <p:cNvPr id="195" name="Google Shape;195;g137d3105156_5_95"/>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96" name="Google Shape;196;g137d3105156_5_95"/>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97" name="Google Shape;197;g137d3105156_5_95"/>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A02522B5-A1D6-5910-879F-A1EB17257E09}"/>
              </a:ext>
            </a:extLst>
          </p:cNvPr>
          <p:cNvPicPr>
            <a:picLocks noChangeAspect="1"/>
          </p:cNvPicPr>
          <p:nvPr/>
        </p:nvPicPr>
        <p:blipFill>
          <a:blip r:embed="rId4"/>
          <a:stretch>
            <a:fillRect/>
          </a:stretch>
        </p:blipFill>
        <p:spPr>
          <a:xfrm>
            <a:off x="1314450" y="1809750"/>
            <a:ext cx="9829799" cy="3238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2">
          <a:extLst>
            <a:ext uri="{FF2B5EF4-FFF2-40B4-BE49-F238E27FC236}">
              <a16:creationId xmlns:a16="http://schemas.microsoft.com/office/drawing/2014/main" id="{5DB0FA0F-B8F1-D450-0AFA-56E784C685AE}"/>
            </a:ext>
          </a:extLst>
        </p:cNvPr>
        <p:cNvGrpSpPr/>
        <p:nvPr/>
      </p:nvGrpSpPr>
      <p:grpSpPr>
        <a:xfrm>
          <a:off x="0" y="0"/>
          <a:ext cx="0" cy="0"/>
          <a:chOff x="0" y="0"/>
          <a:chExt cx="0" cy="0"/>
        </a:xfrm>
      </p:grpSpPr>
      <p:sp>
        <p:nvSpPr>
          <p:cNvPr id="203" name="Google Shape;203;g137d3105156_5_90">
            <a:extLst>
              <a:ext uri="{FF2B5EF4-FFF2-40B4-BE49-F238E27FC236}">
                <a16:creationId xmlns:a16="http://schemas.microsoft.com/office/drawing/2014/main" id="{9B11C09F-929A-73D4-CB3E-2732A1F800FB}"/>
              </a:ext>
            </a:extLst>
          </p:cNvPr>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800"/>
              <a:buNone/>
            </a:pPr>
            <a:r>
              <a:rPr lang="en-US" sz="2000" b="1" dirty="0">
                <a:solidFill>
                  <a:schemeClr val="tx1"/>
                </a:solidFill>
              </a:rPr>
              <a:t>Unit Information –</a:t>
            </a:r>
            <a:r>
              <a:rPr lang="en-US" sz="2000" dirty="0">
                <a:solidFill>
                  <a:schemeClr val="tx1"/>
                </a:solidFill>
              </a:rPr>
              <a:t> Check if the information provided is correct.  If not, check No and make corrections in the box on the next page**</a:t>
            </a:r>
            <a:endParaRPr sz="1400" dirty="0">
              <a:solidFill>
                <a:schemeClr val="tx1"/>
              </a:solidFill>
            </a:endParaRPr>
          </a:p>
          <a:p>
            <a:pPr marL="0" lvl="0" indent="0" algn="l" rtl="0">
              <a:lnSpc>
                <a:spcPct val="80000"/>
              </a:lnSpc>
              <a:spcBef>
                <a:spcPts val="0"/>
              </a:spcBef>
              <a:spcAft>
                <a:spcPts val="0"/>
              </a:spcAft>
              <a:buClr>
                <a:schemeClr val="dk1"/>
              </a:buClr>
              <a:buSzPts val="1100"/>
              <a:buFont typeface="Arial"/>
              <a:buNone/>
            </a:pPr>
            <a:r>
              <a:rPr lang="en-US" sz="2000" dirty="0">
                <a:solidFill>
                  <a:schemeClr val="tx1"/>
                </a:solidFill>
              </a:rPr>
              <a:t>              </a:t>
            </a:r>
            <a:endParaRPr sz="2000" b="1" i="1" u="sng" dirty="0">
              <a:solidFill>
                <a:schemeClr val="tx1"/>
              </a:solidFill>
            </a:endParaRPr>
          </a:p>
          <a:p>
            <a:pPr marL="0" lvl="0" indent="0" algn="ctr" rtl="0">
              <a:lnSpc>
                <a:spcPct val="80000"/>
              </a:lnSpc>
              <a:spcBef>
                <a:spcPts val="0"/>
              </a:spcBef>
              <a:spcAft>
                <a:spcPts val="0"/>
              </a:spcAft>
              <a:buClr>
                <a:schemeClr val="dk1"/>
              </a:buClr>
              <a:buSzPts val="1100"/>
              <a:buNone/>
            </a:pPr>
            <a:r>
              <a:rPr lang="en-US" sz="2000" b="1" i="1" u="sng" dirty="0">
                <a:solidFill>
                  <a:schemeClr val="tx1"/>
                </a:solidFill>
              </a:rPr>
              <a:t>**Unit name changes can only be handled through your region bylaws chair and region director</a:t>
            </a:r>
            <a:endParaRPr dirty="0">
              <a:solidFill>
                <a:schemeClr val="tx1"/>
              </a:solidFill>
            </a:endParaRPr>
          </a:p>
        </p:txBody>
      </p:sp>
      <p:sp>
        <p:nvSpPr>
          <p:cNvPr id="206" name="Google Shape;206;g137d3105156_5_90">
            <a:extLst>
              <a:ext uri="{FF2B5EF4-FFF2-40B4-BE49-F238E27FC236}">
                <a16:creationId xmlns:a16="http://schemas.microsoft.com/office/drawing/2014/main" id="{8442C808-6843-CAE0-2748-FBFC457351A8}"/>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07" name="Google Shape;207;g137d3105156_5_90">
            <a:extLst>
              <a:ext uri="{FF2B5EF4-FFF2-40B4-BE49-F238E27FC236}">
                <a16:creationId xmlns:a16="http://schemas.microsoft.com/office/drawing/2014/main" id="{F8B5290A-0243-A6F1-823B-078ED154304C}"/>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08" name="Google Shape;208;g137d3105156_5_90">
            <a:extLst>
              <a:ext uri="{FF2B5EF4-FFF2-40B4-BE49-F238E27FC236}">
                <a16:creationId xmlns:a16="http://schemas.microsoft.com/office/drawing/2014/main" id="{15E71326-2986-8A19-C7DD-DFD092A6EF55}"/>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56AF5EC2-5010-89CE-A1A3-C7DB2BF28D6D}"/>
              </a:ext>
            </a:extLst>
          </p:cNvPr>
          <p:cNvPicPr>
            <a:picLocks noChangeAspect="1"/>
          </p:cNvPicPr>
          <p:nvPr/>
        </p:nvPicPr>
        <p:blipFill>
          <a:blip r:embed="rId4"/>
          <a:stretch>
            <a:fillRect/>
          </a:stretch>
        </p:blipFill>
        <p:spPr>
          <a:xfrm>
            <a:off x="2476500" y="2662237"/>
            <a:ext cx="8020050" cy="2614613"/>
          </a:xfrm>
          <a:prstGeom prst="rect">
            <a:avLst/>
          </a:prstGeom>
        </p:spPr>
      </p:pic>
    </p:spTree>
    <p:extLst>
      <p:ext uri="{BB962C8B-B14F-4D97-AF65-F5344CB8AC3E}">
        <p14:creationId xmlns:p14="http://schemas.microsoft.com/office/powerpoint/2010/main" val="1362876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2">
          <a:extLst>
            <a:ext uri="{FF2B5EF4-FFF2-40B4-BE49-F238E27FC236}">
              <a16:creationId xmlns:a16="http://schemas.microsoft.com/office/drawing/2014/main" id="{8AA2543D-8579-82B5-170A-BA7B432E2E63}"/>
            </a:ext>
          </a:extLst>
        </p:cNvPr>
        <p:cNvGrpSpPr/>
        <p:nvPr/>
      </p:nvGrpSpPr>
      <p:grpSpPr>
        <a:xfrm>
          <a:off x="0" y="0"/>
          <a:ext cx="0" cy="0"/>
          <a:chOff x="0" y="0"/>
          <a:chExt cx="0" cy="0"/>
        </a:xfrm>
      </p:grpSpPr>
      <p:sp>
        <p:nvSpPr>
          <p:cNvPr id="203" name="Google Shape;203;g137d3105156_5_90">
            <a:extLst>
              <a:ext uri="{FF2B5EF4-FFF2-40B4-BE49-F238E27FC236}">
                <a16:creationId xmlns:a16="http://schemas.microsoft.com/office/drawing/2014/main" id="{18A6D68C-6BC3-3FD1-A48A-CFD0E3FF9B04}"/>
              </a:ext>
            </a:extLst>
          </p:cNvPr>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800"/>
              <a:buNone/>
            </a:pPr>
            <a:r>
              <a:rPr lang="en-US" sz="2000" b="1" dirty="0">
                <a:solidFill>
                  <a:schemeClr val="tx1"/>
                </a:solidFill>
              </a:rPr>
              <a:t>Unit Information –</a:t>
            </a:r>
            <a:r>
              <a:rPr lang="en-US" sz="2000" dirty="0">
                <a:solidFill>
                  <a:schemeClr val="tx1"/>
                </a:solidFill>
              </a:rPr>
              <a:t> Check if the information provided is correct.  If not, check No and make corrections in the box on this page**</a:t>
            </a:r>
            <a:endParaRPr sz="1400" dirty="0">
              <a:solidFill>
                <a:schemeClr val="tx1"/>
              </a:solidFill>
            </a:endParaRPr>
          </a:p>
          <a:p>
            <a:pPr marL="0" lvl="0" indent="0" algn="l" rtl="0">
              <a:lnSpc>
                <a:spcPct val="80000"/>
              </a:lnSpc>
              <a:spcBef>
                <a:spcPts val="0"/>
              </a:spcBef>
              <a:spcAft>
                <a:spcPts val="0"/>
              </a:spcAft>
              <a:buClr>
                <a:schemeClr val="dk1"/>
              </a:buClr>
              <a:buSzPts val="1100"/>
              <a:buFont typeface="Arial"/>
              <a:buNone/>
            </a:pPr>
            <a:r>
              <a:rPr lang="en-US" sz="2000" dirty="0">
                <a:solidFill>
                  <a:schemeClr val="tx1"/>
                </a:solidFill>
              </a:rPr>
              <a:t>              </a:t>
            </a:r>
            <a:endParaRPr sz="2000" b="1" i="1" u="sng" dirty="0">
              <a:solidFill>
                <a:schemeClr val="tx1"/>
              </a:solidFill>
            </a:endParaRPr>
          </a:p>
          <a:p>
            <a:pPr marL="0" lvl="0" indent="0" algn="ctr" rtl="0">
              <a:lnSpc>
                <a:spcPct val="80000"/>
              </a:lnSpc>
              <a:spcBef>
                <a:spcPts val="0"/>
              </a:spcBef>
              <a:spcAft>
                <a:spcPts val="0"/>
              </a:spcAft>
              <a:buClr>
                <a:schemeClr val="dk1"/>
              </a:buClr>
              <a:buSzPts val="1100"/>
              <a:buNone/>
            </a:pPr>
            <a:r>
              <a:rPr lang="en-US" sz="2000" b="1" i="1" u="sng" dirty="0">
                <a:solidFill>
                  <a:schemeClr val="tx1"/>
                </a:solidFill>
              </a:rPr>
              <a:t>**Unit name changes can only be handled through your region bylaws chair and region director</a:t>
            </a:r>
            <a:endParaRPr dirty="0">
              <a:solidFill>
                <a:schemeClr val="tx1"/>
              </a:solidFill>
            </a:endParaRPr>
          </a:p>
        </p:txBody>
      </p:sp>
      <p:sp>
        <p:nvSpPr>
          <p:cNvPr id="206" name="Google Shape;206;g137d3105156_5_90">
            <a:extLst>
              <a:ext uri="{FF2B5EF4-FFF2-40B4-BE49-F238E27FC236}">
                <a16:creationId xmlns:a16="http://schemas.microsoft.com/office/drawing/2014/main" id="{2A692957-559D-46A1-7399-AE69FF72E6AA}"/>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07" name="Google Shape;207;g137d3105156_5_90">
            <a:extLst>
              <a:ext uri="{FF2B5EF4-FFF2-40B4-BE49-F238E27FC236}">
                <a16:creationId xmlns:a16="http://schemas.microsoft.com/office/drawing/2014/main" id="{867B8C0C-6F5E-A5E0-1C1B-440F1D55E2D5}"/>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08" name="Google Shape;208;g137d3105156_5_90">
            <a:extLst>
              <a:ext uri="{FF2B5EF4-FFF2-40B4-BE49-F238E27FC236}">
                <a16:creationId xmlns:a16="http://schemas.microsoft.com/office/drawing/2014/main" id="{630A541E-3E41-E2A9-EF52-D06D6AEED78B}"/>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2472075B-5A54-9667-E9E6-16AA0437EEDA}"/>
              </a:ext>
            </a:extLst>
          </p:cNvPr>
          <p:cNvPicPr>
            <a:picLocks noChangeAspect="1"/>
          </p:cNvPicPr>
          <p:nvPr/>
        </p:nvPicPr>
        <p:blipFill>
          <a:blip r:embed="rId4"/>
          <a:stretch>
            <a:fillRect/>
          </a:stretch>
        </p:blipFill>
        <p:spPr>
          <a:xfrm>
            <a:off x="1447800" y="2214562"/>
            <a:ext cx="9239250" cy="3776938"/>
          </a:xfrm>
          <a:prstGeom prst="rect">
            <a:avLst/>
          </a:prstGeom>
        </p:spPr>
      </p:pic>
    </p:spTree>
    <p:extLst>
      <p:ext uri="{BB962C8B-B14F-4D97-AF65-F5344CB8AC3E}">
        <p14:creationId xmlns:p14="http://schemas.microsoft.com/office/powerpoint/2010/main" val="2199799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137d3105156_5_117"/>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0"/>
              </a:spcBef>
              <a:spcAft>
                <a:spcPts val="0"/>
              </a:spcAft>
              <a:buSzPts val="1800"/>
              <a:buNone/>
            </a:pPr>
            <a:r>
              <a:rPr lang="en-US" sz="2000" b="1" dirty="0">
                <a:solidFill>
                  <a:schemeClr val="tx1"/>
                </a:solidFill>
              </a:rPr>
              <a:t>Membership Adoption Date </a:t>
            </a:r>
            <a:r>
              <a:rPr lang="en-US" sz="2000" dirty="0">
                <a:solidFill>
                  <a:schemeClr val="tx1"/>
                </a:solidFill>
              </a:rPr>
              <a:t>– if your bylaws have not yet been voted on, leave this blank</a:t>
            </a:r>
            <a:endParaRPr dirty="0">
              <a:solidFill>
                <a:schemeClr val="tx1"/>
              </a:solidFill>
            </a:endParaRPr>
          </a:p>
          <a:p>
            <a:pPr marL="228600" lvl="0" indent="0" algn="l" rtl="0">
              <a:lnSpc>
                <a:spcPct val="90000"/>
              </a:lnSpc>
              <a:spcBef>
                <a:spcPts val="640"/>
              </a:spcBef>
              <a:spcAft>
                <a:spcPts val="0"/>
              </a:spcAft>
              <a:buSzPts val="1800"/>
              <a:buNone/>
            </a:pPr>
            <a:r>
              <a:rPr lang="en-US" sz="2000" b="1" dirty="0">
                <a:solidFill>
                  <a:schemeClr val="tx1"/>
                </a:solidFill>
              </a:rPr>
              <a:t>President and Secretary </a:t>
            </a:r>
            <a:r>
              <a:rPr lang="en-US" dirty="0">
                <a:solidFill>
                  <a:schemeClr val="tx1"/>
                </a:solidFill>
              </a:rPr>
              <a:t>– </a:t>
            </a:r>
            <a:r>
              <a:rPr lang="en-US" sz="2000" dirty="0">
                <a:solidFill>
                  <a:schemeClr val="tx1"/>
                </a:solidFill>
              </a:rPr>
              <a:t>put in the names of your current president and secretary. If you have a Recording and Corresponding Secretary, enter the </a:t>
            </a:r>
            <a:r>
              <a:rPr lang="en-US" sz="2000" i="1" dirty="0">
                <a:solidFill>
                  <a:schemeClr val="tx1"/>
                </a:solidFill>
              </a:rPr>
              <a:t>Recording </a:t>
            </a:r>
            <a:r>
              <a:rPr lang="en-US" sz="2000" dirty="0">
                <a:solidFill>
                  <a:schemeClr val="tx1"/>
                </a:solidFill>
              </a:rPr>
              <a:t>Secretary Information.  </a:t>
            </a:r>
            <a:endParaRPr dirty="0">
              <a:solidFill>
                <a:schemeClr val="tx1"/>
              </a:solidFill>
            </a:endParaRPr>
          </a:p>
        </p:txBody>
      </p:sp>
      <p:sp>
        <p:nvSpPr>
          <p:cNvPr id="215" name="Google Shape;215;g137d3105156_5_117"/>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6" name="Google Shape;216;g137d3105156_5_117"/>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17" name="Google Shape;217;g137d3105156_5_117"/>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46128339-C005-5A48-07E5-687C9ADE87E2}"/>
              </a:ext>
            </a:extLst>
          </p:cNvPr>
          <p:cNvPicPr>
            <a:picLocks noChangeAspect="1"/>
          </p:cNvPicPr>
          <p:nvPr/>
        </p:nvPicPr>
        <p:blipFill>
          <a:blip r:embed="rId4"/>
          <a:stretch>
            <a:fillRect/>
          </a:stretch>
        </p:blipFill>
        <p:spPr>
          <a:xfrm>
            <a:off x="1981200" y="2609851"/>
            <a:ext cx="8515350" cy="304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137d3105156_5_124"/>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400"/>
              </a:spcBef>
              <a:spcAft>
                <a:spcPts val="0"/>
              </a:spcAft>
              <a:buSzPts val="1800"/>
              <a:buNone/>
            </a:pPr>
            <a:r>
              <a:rPr lang="en-US" sz="2200" b="1" dirty="0">
                <a:solidFill>
                  <a:schemeClr val="tx1"/>
                </a:solidFill>
              </a:rPr>
              <a:t>Dues Information</a:t>
            </a:r>
            <a:r>
              <a:rPr lang="en-US" sz="2200" dirty="0">
                <a:solidFill>
                  <a:schemeClr val="tx1"/>
                </a:solidFill>
              </a:rPr>
              <a:t> –Fill in the annual dues of your association</a:t>
            </a:r>
            <a:r>
              <a:rPr lang="en-US" sz="2200" dirty="0">
                <a:solidFill>
                  <a:schemeClr val="dk2"/>
                </a:solidFill>
              </a:rPr>
              <a:t>. </a:t>
            </a:r>
          </a:p>
          <a:p>
            <a:pPr marL="0" lvl="0" indent="0" algn="ctr" rtl="0">
              <a:lnSpc>
                <a:spcPct val="80000"/>
              </a:lnSpc>
              <a:spcBef>
                <a:spcPts val="400"/>
              </a:spcBef>
              <a:spcAft>
                <a:spcPts val="0"/>
              </a:spcAft>
              <a:buSzPts val="1800"/>
              <a:buNone/>
            </a:pPr>
            <a:r>
              <a:rPr lang="en-US" sz="2200" dirty="0">
                <a:solidFill>
                  <a:schemeClr val="tx1"/>
                </a:solidFill>
              </a:rPr>
              <a:t>*As of 7/1/2025, all dues entered must be at least $5.00*</a:t>
            </a:r>
            <a:endParaRPr sz="3000" dirty="0">
              <a:solidFill>
                <a:schemeClr val="tx1"/>
              </a:solidFill>
            </a:endParaRPr>
          </a:p>
          <a:p>
            <a:pPr marL="228600" lvl="0" indent="-50800" algn="l" rtl="0">
              <a:lnSpc>
                <a:spcPct val="90000"/>
              </a:lnSpc>
              <a:spcBef>
                <a:spcPts val="0"/>
              </a:spcBef>
              <a:spcAft>
                <a:spcPts val="0"/>
              </a:spcAft>
              <a:buClr>
                <a:schemeClr val="dk1"/>
              </a:buClr>
              <a:buSzPts val="2800"/>
              <a:buNone/>
            </a:pPr>
            <a:endParaRPr sz="3000" dirty="0"/>
          </a:p>
        </p:txBody>
      </p:sp>
      <p:sp>
        <p:nvSpPr>
          <p:cNvPr id="224" name="Google Shape;224;g137d3105156_5_124"/>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25" name="Google Shape;225;g137d3105156_5_124"/>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26" name="Google Shape;226;g137d3105156_5_124"/>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DE62E31D-3C12-35D2-1FF6-A8DBF717F0BE}"/>
              </a:ext>
            </a:extLst>
          </p:cNvPr>
          <p:cNvPicPr>
            <a:picLocks noChangeAspect="1"/>
          </p:cNvPicPr>
          <p:nvPr/>
        </p:nvPicPr>
        <p:blipFill>
          <a:blip r:embed="rId4"/>
          <a:stretch>
            <a:fillRect/>
          </a:stretch>
        </p:blipFill>
        <p:spPr>
          <a:xfrm>
            <a:off x="1390650" y="1809751"/>
            <a:ext cx="9829800" cy="39814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137d3105156_5_112"/>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SzPts val="1800"/>
              <a:buNone/>
            </a:pPr>
            <a:r>
              <a:rPr lang="en-US" sz="2000" b="1" dirty="0">
                <a:solidFill>
                  <a:schemeClr val="tx1"/>
                </a:solidFill>
              </a:rPr>
              <a:t>President</a:t>
            </a:r>
            <a:r>
              <a:rPr lang="en-US" sz="2000" dirty="0">
                <a:solidFill>
                  <a:schemeClr val="tx1"/>
                </a:solidFill>
              </a:rPr>
              <a:t> </a:t>
            </a:r>
            <a:r>
              <a:rPr lang="en-US" sz="2000" b="1" dirty="0">
                <a:solidFill>
                  <a:schemeClr val="tx1"/>
                </a:solidFill>
              </a:rPr>
              <a:t>Structure</a:t>
            </a:r>
            <a:r>
              <a:rPr lang="en-US" sz="2000" dirty="0">
                <a:solidFill>
                  <a:schemeClr val="tx1"/>
                </a:solidFill>
              </a:rPr>
              <a:t> -Select the type of president structure for your unit</a:t>
            </a:r>
            <a:endParaRPr sz="2000" dirty="0">
              <a:solidFill>
                <a:schemeClr val="tx1"/>
              </a:solidFill>
            </a:endParaRPr>
          </a:p>
          <a:p>
            <a:pPr marL="0" lvl="0" indent="0" algn="ctr" rtl="0">
              <a:lnSpc>
                <a:spcPct val="80000"/>
              </a:lnSpc>
              <a:spcBef>
                <a:spcPts val="0"/>
              </a:spcBef>
              <a:spcAft>
                <a:spcPts val="0"/>
              </a:spcAft>
              <a:buSzPts val="1800"/>
              <a:buNone/>
            </a:pPr>
            <a:endParaRPr sz="2000" dirty="0">
              <a:solidFill>
                <a:schemeClr val="tx1"/>
              </a:solidFill>
            </a:endParaRPr>
          </a:p>
          <a:p>
            <a:pPr marL="0" lvl="0" indent="0" algn="ctr" rtl="0">
              <a:lnSpc>
                <a:spcPct val="80000"/>
              </a:lnSpc>
              <a:spcBef>
                <a:spcPts val="0"/>
              </a:spcBef>
              <a:spcAft>
                <a:spcPts val="0"/>
              </a:spcAft>
              <a:buClr>
                <a:schemeClr val="dk1"/>
              </a:buClr>
              <a:buSzPts val="1800"/>
              <a:buFont typeface="Arial"/>
              <a:buNone/>
            </a:pPr>
            <a:r>
              <a:rPr lang="en-US" sz="2000" dirty="0">
                <a:solidFill>
                  <a:schemeClr val="tx1"/>
                </a:solidFill>
              </a:rPr>
              <a:t> </a:t>
            </a:r>
            <a:r>
              <a:rPr lang="en-US" sz="1900" i="1" dirty="0">
                <a:solidFill>
                  <a:schemeClr val="tx1"/>
                </a:solidFill>
              </a:rPr>
              <a:t>If you choose President/ President Elect Structure, your unit will never vote on any candidate for the office of president but will elect a president-elect and the other officers of the association.</a:t>
            </a:r>
            <a:r>
              <a:rPr lang="en-US" sz="2600" dirty="0">
                <a:solidFill>
                  <a:schemeClr val="tx1"/>
                </a:solidFill>
              </a:rPr>
              <a:t>   </a:t>
            </a:r>
            <a:endParaRPr sz="2600" b="1" dirty="0">
              <a:solidFill>
                <a:schemeClr val="tx1"/>
              </a:solidFill>
            </a:endParaRPr>
          </a:p>
          <a:p>
            <a:pPr marL="0" lvl="0" indent="0" algn="ctr" rtl="0">
              <a:lnSpc>
                <a:spcPct val="80000"/>
              </a:lnSpc>
              <a:spcBef>
                <a:spcPts val="0"/>
              </a:spcBef>
              <a:spcAft>
                <a:spcPts val="0"/>
              </a:spcAft>
              <a:buClr>
                <a:schemeClr val="dk1"/>
              </a:buClr>
              <a:buSzPts val="1800"/>
              <a:buNone/>
            </a:pPr>
            <a:endParaRPr lang="en-US" sz="2000" b="1" dirty="0">
              <a:solidFill>
                <a:schemeClr val="tx1"/>
              </a:solidFill>
            </a:endParaRPr>
          </a:p>
          <a:p>
            <a:pPr marL="0" lvl="0" indent="0" algn="ctr" rtl="0">
              <a:lnSpc>
                <a:spcPct val="80000"/>
              </a:lnSpc>
              <a:spcBef>
                <a:spcPts val="0"/>
              </a:spcBef>
              <a:spcAft>
                <a:spcPts val="0"/>
              </a:spcAft>
              <a:buClr>
                <a:schemeClr val="dk1"/>
              </a:buClr>
              <a:buSzPts val="1800"/>
              <a:buNone/>
            </a:pPr>
            <a:r>
              <a:rPr lang="en-US" sz="2000" b="1" dirty="0">
                <a:solidFill>
                  <a:schemeClr val="tx1"/>
                </a:solidFill>
              </a:rPr>
              <a:t>    </a:t>
            </a:r>
            <a:endParaRPr dirty="0">
              <a:solidFill>
                <a:schemeClr val="tx1"/>
              </a:solidFill>
            </a:endParaRPr>
          </a:p>
        </p:txBody>
      </p:sp>
      <p:sp>
        <p:nvSpPr>
          <p:cNvPr id="233" name="Google Shape;233;g137d3105156_5_112"/>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4" name="Google Shape;234;g137d3105156_5_112"/>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35" name="Google Shape;235;g137d3105156_5_112"/>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6DC5D719-EE93-324B-EFED-ED43CE978386}"/>
              </a:ext>
            </a:extLst>
          </p:cNvPr>
          <p:cNvPicPr>
            <a:picLocks noChangeAspect="1"/>
          </p:cNvPicPr>
          <p:nvPr/>
        </p:nvPicPr>
        <p:blipFill>
          <a:blip r:embed="rId4"/>
          <a:stretch>
            <a:fillRect/>
          </a:stretch>
        </p:blipFill>
        <p:spPr>
          <a:xfrm>
            <a:off x="228600" y="2076450"/>
            <a:ext cx="11658600" cy="3505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137d3105156_5_107"/>
          <p:cNvSpPr txBox="1">
            <a:spLocks noGrp="1"/>
          </p:cNvSpPr>
          <p:nvPr>
            <p:ph type="body" idx="1"/>
          </p:nvPr>
        </p:nvSpPr>
        <p:spPr>
          <a:xfrm>
            <a:off x="838200" y="748700"/>
            <a:ext cx="10515600" cy="56151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800"/>
              <a:buNone/>
            </a:pPr>
            <a:r>
              <a:rPr lang="en-US" sz="1800" b="1" dirty="0">
                <a:solidFill>
                  <a:schemeClr val="tx1"/>
                </a:solidFill>
              </a:rPr>
              <a:t>Vice President Structure – </a:t>
            </a:r>
            <a:r>
              <a:rPr lang="en-US" sz="1800" dirty="0">
                <a:solidFill>
                  <a:schemeClr val="tx1"/>
                </a:solidFill>
              </a:rPr>
              <a:t>Enter number of vice presidents and then the vice president structure:</a:t>
            </a:r>
            <a:endParaRPr sz="800" dirty="0">
              <a:solidFill>
                <a:schemeClr val="tx1"/>
              </a:solidFill>
            </a:endParaRPr>
          </a:p>
          <a:p>
            <a:pPr marL="0" lvl="0" indent="0" algn="l" rtl="0">
              <a:lnSpc>
                <a:spcPct val="80000"/>
              </a:lnSpc>
              <a:spcBef>
                <a:spcPts val="0"/>
              </a:spcBef>
              <a:spcAft>
                <a:spcPts val="0"/>
              </a:spcAft>
              <a:buClr>
                <a:schemeClr val="dk1"/>
              </a:buClr>
              <a:buSzPts val="1800"/>
              <a:buFont typeface="Arial"/>
              <a:buNone/>
            </a:pPr>
            <a:endParaRPr sz="1800" dirty="0">
              <a:solidFill>
                <a:schemeClr val="tx1"/>
              </a:solidFill>
            </a:endParaRPr>
          </a:p>
          <a:p>
            <a:pPr marL="0" lvl="0" indent="0" algn="l" rtl="0">
              <a:lnSpc>
                <a:spcPct val="80000"/>
              </a:lnSpc>
              <a:spcBef>
                <a:spcPts val="0"/>
              </a:spcBef>
              <a:spcAft>
                <a:spcPts val="0"/>
              </a:spcAft>
              <a:buSzPts val="1800"/>
              <a:buNone/>
            </a:pPr>
            <a:r>
              <a:rPr lang="en-US" sz="1800" dirty="0">
                <a:solidFill>
                  <a:schemeClr val="tx1"/>
                </a:solidFill>
              </a:rPr>
              <a:t>Designated Order (1st, 2nd etc.)</a:t>
            </a:r>
            <a:endParaRPr sz="800" dirty="0">
              <a:solidFill>
                <a:schemeClr val="tx1"/>
              </a:solidFill>
            </a:endParaRPr>
          </a:p>
          <a:p>
            <a:pPr marL="800100" lvl="1" indent="-342900" algn="l" rtl="0">
              <a:lnSpc>
                <a:spcPct val="80000"/>
              </a:lnSpc>
              <a:spcBef>
                <a:spcPts val="0"/>
              </a:spcBef>
              <a:spcAft>
                <a:spcPts val="0"/>
              </a:spcAft>
              <a:buClr>
                <a:schemeClr val="dk1"/>
              </a:buClr>
              <a:buSzPts val="1800"/>
              <a:buFont typeface="Arial"/>
              <a:buNone/>
            </a:pPr>
            <a:endParaRPr sz="1800" dirty="0">
              <a:solidFill>
                <a:schemeClr val="tx1"/>
              </a:solidFill>
            </a:endParaRPr>
          </a:p>
          <a:p>
            <a:pPr marL="0" lvl="0" indent="0" algn="l" rtl="0">
              <a:lnSpc>
                <a:spcPct val="80000"/>
              </a:lnSpc>
              <a:spcBef>
                <a:spcPts val="0"/>
              </a:spcBef>
              <a:spcAft>
                <a:spcPts val="0"/>
              </a:spcAft>
              <a:buSzPts val="1800"/>
              <a:buNone/>
            </a:pPr>
            <a:r>
              <a:rPr lang="en-US" sz="1800" dirty="0">
                <a:solidFill>
                  <a:schemeClr val="tx1"/>
                </a:solidFill>
              </a:rPr>
              <a:t>Job Title (VP of Legislation, VP of Membership, etc.)</a:t>
            </a:r>
            <a:endParaRPr sz="800" dirty="0">
              <a:solidFill>
                <a:schemeClr val="tx1"/>
              </a:solidFill>
            </a:endParaRPr>
          </a:p>
          <a:p>
            <a:pPr marL="800100" lvl="1" indent="-342900" algn="l" rtl="0">
              <a:lnSpc>
                <a:spcPct val="80000"/>
              </a:lnSpc>
              <a:spcBef>
                <a:spcPts val="0"/>
              </a:spcBef>
              <a:spcAft>
                <a:spcPts val="0"/>
              </a:spcAft>
              <a:buClr>
                <a:schemeClr val="dk1"/>
              </a:buClr>
              <a:buSzPts val="1800"/>
              <a:buFont typeface="Arial"/>
              <a:buNone/>
            </a:pPr>
            <a:endParaRPr sz="1800" dirty="0">
              <a:solidFill>
                <a:schemeClr val="tx1"/>
              </a:solidFill>
            </a:endParaRPr>
          </a:p>
          <a:p>
            <a:pPr marL="0" lvl="0" indent="0" algn="l" rtl="0">
              <a:lnSpc>
                <a:spcPct val="80000"/>
              </a:lnSpc>
              <a:spcBef>
                <a:spcPts val="0"/>
              </a:spcBef>
              <a:spcAft>
                <a:spcPts val="0"/>
              </a:spcAft>
              <a:buSzPts val="1800"/>
              <a:buNone/>
            </a:pPr>
            <a:r>
              <a:rPr lang="en-US" sz="1800" dirty="0">
                <a:solidFill>
                  <a:schemeClr val="tx1"/>
                </a:solidFill>
              </a:rPr>
              <a:t>At Large </a:t>
            </a:r>
            <a:r>
              <a:rPr lang="en-US" sz="1800" i="1" dirty="0">
                <a:solidFill>
                  <a:schemeClr val="tx1"/>
                </a:solidFill>
              </a:rPr>
              <a:t>(order and duties determined in accordance with unit Procedures)</a:t>
            </a:r>
            <a:endParaRPr sz="800" dirty="0">
              <a:solidFill>
                <a:schemeClr val="tx1"/>
              </a:solidFill>
            </a:endParaRPr>
          </a:p>
          <a:p>
            <a:pPr marL="457200" lvl="1" indent="0" algn="l" rtl="0">
              <a:lnSpc>
                <a:spcPct val="80000"/>
              </a:lnSpc>
              <a:spcBef>
                <a:spcPts val="0"/>
              </a:spcBef>
              <a:spcAft>
                <a:spcPts val="0"/>
              </a:spcAft>
              <a:buClr>
                <a:schemeClr val="dk1"/>
              </a:buClr>
              <a:buSzPts val="1800"/>
              <a:buFont typeface="Arial"/>
              <a:buNone/>
            </a:pPr>
            <a:endParaRPr sz="1800" dirty="0">
              <a:solidFill>
                <a:schemeClr val="tx1"/>
              </a:solidFill>
            </a:endParaRPr>
          </a:p>
          <a:p>
            <a:pPr marL="0" lvl="0" indent="0" algn="l" rtl="0">
              <a:lnSpc>
                <a:spcPct val="80000"/>
              </a:lnSpc>
              <a:spcBef>
                <a:spcPts val="0"/>
              </a:spcBef>
              <a:spcAft>
                <a:spcPts val="0"/>
              </a:spcAft>
              <a:buSzPts val="1800"/>
              <a:buNone/>
            </a:pPr>
            <a:r>
              <a:rPr lang="en-US" sz="1800" dirty="0">
                <a:solidFill>
                  <a:schemeClr val="tx1"/>
                </a:solidFill>
              </a:rPr>
              <a:t>If 1 VP select One VP Only</a:t>
            </a:r>
            <a:endParaRPr sz="1800" dirty="0">
              <a:solidFill>
                <a:schemeClr val="tx1"/>
              </a:solidFill>
            </a:endParaRPr>
          </a:p>
          <a:p>
            <a:pPr marL="0" lvl="0" indent="0" algn="l" rtl="0">
              <a:lnSpc>
                <a:spcPct val="80000"/>
              </a:lnSpc>
              <a:spcBef>
                <a:spcPts val="0"/>
              </a:spcBef>
              <a:spcAft>
                <a:spcPts val="0"/>
              </a:spcAft>
              <a:buSzPts val="1800"/>
              <a:buNone/>
            </a:pPr>
            <a:endParaRPr sz="1800" dirty="0">
              <a:solidFill>
                <a:schemeClr val="tx1"/>
              </a:solidFill>
            </a:endParaRPr>
          </a:p>
          <a:p>
            <a:pPr marL="0" lvl="0" indent="0" algn="l" rtl="0">
              <a:lnSpc>
                <a:spcPct val="80000"/>
              </a:lnSpc>
              <a:spcBef>
                <a:spcPts val="0"/>
              </a:spcBef>
              <a:spcAft>
                <a:spcPts val="0"/>
              </a:spcAft>
              <a:buSzPts val="1800"/>
              <a:buNone/>
            </a:pPr>
            <a:r>
              <a:rPr lang="en-US" sz="1800" dirty="0">
                <a:solidFill>
                  <a:schemeClr val="tx1"/>
                </a:solidFill>
              </a:rPr>
              <a:t>If no VP enter 0 </a:t>
            </a:r>
            <a:endParaRPr sz="2100" dirty="0">
              <a:solidFill>
                <a:schemeClr val="tx1"/>
              </a:solidFill>
            </a:endParaRPr>
          </a:p>
          <a:p>
            <a:pPr marL="228600" lvl="0" indent="-50800" algn="l" rtl="0">
              <a:lnSpc>
                <a:spcPct val="90000"/>
              </a:lnSpc>
              <a:spcBef>
                <a:spcPts val="0"/>
              </a:spcBef>
              <a:spcAft>
                <a:spcPts val="0"/>
              </a:spcAft>
              <a:buClr>
                <a:schemeClr val="dk1"/>
              </a:buClr>
              <a:buSzPts val="2800"/>
              <a:buNone/>
            </a:pPr>
            <a:endParaRPr sz="2900" dirty="0">
              <a:solidFill>
                <a:schemeClr val="dk2"/>
              </a:solidFill>
            </a:endParaRPr>
          </a:p>
        </p:txBody>
      </p:sp>
      <p:sp>
        <p:nvSpPr>
          <p:cNvPr id="242" name="Google Shape;242;g137d3105156_5_107"/>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43" name="Google Shape;243;g137d3105156_5_107"/>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44" name="Google Shape;244;g137d3105156_5_107"/>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284DFE27-F707-220E-9A3E-55900C0A0CEB}"/>
              </a:ext>
            </a:extLst>
          </p:cNvPr>
          <p:cNvPicPr>
            <a:picLocks noChangeAspect="1"/>
          </p:cNvPicPr>
          <p:nvPr/>
        </p:nvPicPr>
        <p:blipFill>
          <a:blip r:embed="rId4"/>
          <a:stretch>
            <a:fillRect/>
          </a:stretch>
        </p:blipFill>
        <p:spPr>
          <a:xfrm>
            <a:off x="3676651" y="2819401"/>
            <a:ext cx="6858000" cy="328989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838200" y="866701"/>
            <a:ext cx="10515600" cy="6606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61249"/>
              <a:buFont typeface="Calibri"/>
              <a:buNone/>
            </a:pPr>
            <a:r>
              <a:rPr lang="en-US" b="1" dirty="0">
                <a:solidFill>
                  <a:schemeClr val="tx1"/>
                </a:solidFill>
              </a:rPr>
              <a:t>WHAT ARE BYLAWS &amp; WHY DO WE NEED THEM</a:t>
            </a:r>
            <a:endParaRPr sz="5622" dirty="0">
              <a:solidFill>
                <a:schemeClr val="tx1"/>
              </a:solidFill>
            </a:endParaRPr>
          </a:p>
        </p:txBody>
      </p:sp>
      <p:sp>
        <p:nvSpPr>
          <p:cNvPr id="97" name="Google Shape;97;p2"/>
          <p:cNvSpPr txBox="1">
            <a:spLocks noGrp="1"/>
          </p:cNvSpPr>
          <p:nvPr>
            <p:ph type="body" idx="1"/>
          </p:nvPr>
        </p:nvSpPr>
        <p:spPr>
          <a:xfrm>
            <a:off x="838200" y="1647125"/>
            <a:ext cx="10515600" cy="4344300"/>
          </a:xfrm>
          <a:prstGeom prst="rect">
            <a:avLst/>
          </a:prstGeom>
          <a:noFill/>
          <a:ln>
            <a:noFill/>
          </a:ln>
        </p:spPr>
        <p:txBody>
          <a:bodyPr spcFirstLastPara="1" wrap="square" lIns="91425" tIns="45700" rIns="91425" bIns="45700" anchor="t" anchorCtr="0">
            <a:noAutofit/>
          </a:bodyPr>
          <a:lstStyle/>
          <a:p>
            <a:pPr marL="457200" lvl="0" indent="-347027" algn="l" rtl="0">
              <a:lnSpc>
                <a:spcPct val="70000"/>
              </a:lnSpc>
              <a:spcBef>
                <a:spcPts val="0"/>
              </a:spcBef>
              <a:spcAft>
                <a:spcPts val="0"/>
              </a:spcAft>
              <a:buClr>
                <a:schemeClr val="dk2"/>
              </a:buClr>
              <a:buSzPts val="1865"/>
              <a:buChar char="❖"/>
            </a:pPr>
            <a:r>
              <a:rPr lang="en-US" sz="2790" dirty="0">
                <a:solidFill>
                  <a:schemeClr val="tx1"/>
                </a:solidFill>
              </a:rPr>
              <a:t>Bylaws are designed to help the group function in an orderly manner. </a:t>
            </a:r>
            <a:endParaRPr sz="2790" dirty="0">
              <a:solidFill>
                <a:schemeClr val="tx1"/>
              </a:solidFill>
            </a:endParaRPr>
          </a:p>
          <a:p>
            <a:pPr marL="457200" lvl="0" indent="0" algn="l" rtl="0">
              <a:lnSpc>
                <a:spcPct val="70000"/>
              </a:lnSpc>
              <a:spcBef>
                <a:spcPts val="0"/>
              </a:spcBef>
              <a:spcAft>
                <a:spcPts val="0"/>
              </a:spcAft>
              <a:buSzPts val="1018"/>
              <a:buNone/>
            </a:pPr>
            <a:endParaRPr sz="2790" dirty="0">
              <a:solidFill>
                <a:schemeClr val="tx1"/>
              </a:solidFill>
            </a:endParaRPr>
          </a:p>
          <a:p>
            <a:pPr marL="457200" lvl="0" indent="-347027" algn="l" rtl="0">
              <a:lnSpc>
                <a:spcPct val="70000"/>
              </a:lnSpc>
              <a:spcBef>
                <a:spcPts val="0"/>
              </a:spcBef>
              <a:spcAft>
                <a:spcPts val="0"/>
              </a:spcAft>
              <a:buClr>
                <a:schemeClr val="dk2"/>
              </a:buClr>
              <a:buSzPts val="1865"/>
              <a:buChar char="❖"/>
            </a:pPr>
            <a:r>
              <a:rPr lang="en-US" sz="2790" dirty="0">
                <a:solidFill>
                  <a:schemeClr val="tx1"/>
                </a:solidFill>
              </a:rPr>
              <a:t>The bylaws of the association include all the rules that the organization considers so important that they (a) cannot be </a:t>
            </a:r>
            <a:endParaRPr sz="2790" dirty="0">
              <a:solidFill>
                <a:schemeClr val="tx1"/>
              </a:solidFill>
            </a:endParaRPr>
          </a:p>
          <a:p>
            <a:pPr marL="457200" lvl="0" indent="0" algn="l" rtl="0">
              <a:lnSpc>
                <a:spcPct val="70000"/>
              </a:lnSpc>
              <a:spcBef>
                <a:spcPts val="0"/>
              </a:spcBef>
              <a:spcAft>
                <a:spcPts val="0"/>
              </a:spcAft>
              <a:buClr>
                <a:schemeClr val="dk1"/>
              </a:buClr>
              <a:buSzPts val="1018"/>
              <a:buNone/>
            </a:pPr>
            <a:r>
              <a:rPr lang="en-US" sz="2790" dirty="0">
                <a:solidFill>
                  <a:schemeClr val="tx1"/>
                </a:solidFill>
              </a:rPr>
              <a:t>changed without previous notice and (b) cannot be suspended.</a:t>
            </a:r>
            <a:endParaRPr sz="2790" dirty="0">
              <a:solidFill>
                <a:schemeClr val="tx1"/>
              </a:solidFill>
            </a:endParaRPr>
          </a:p>
          <a:p>
            <a:pPr marL="457200" lvl="0" indent="0" algn="l" rtl="0">
              <a:lnSpc>
                <a:spcPct val="70000"/>
              </a:lnSpc>
              <a:spcBef>
                <a:spcPts val="0"/>
              </a:spcBef>
              <a:spcAft>
                <a:spcPts val="0"/>
              </a:spcAft>
              <a:buClr>
                <a:schemeClr val="dk1"/>
              </a:buClr>
              <a:buSzPts val="1018"/>
              <a:buFont typeface="Arial"/>
              <a:buNone/>
            </a:pPr>
            <a:endParaRPr sz="2790" dirty="0">
              <a:solidFill>
                <a:schemeClr val="tx1"/>
              </a:solidFill>
            </a:endParaRPr>
          </a:p>
          <a:p>
            <a:pPr marL="457200" lvl="0" indent="-347027" algn="l" rtl="0">
              <a:lnSpc>
                <a:spcPct val="70000"/>
              </a:lnSpc>
              <a:spcBef>
                <a:spcPts val="0"/>
              </a:spcBef>
              <a:spcAft>
                <a:spcPts val="0"/>
              </a:spcAft>
              <a:buClr>
                <a:schemeClr val="dk2"/>
              </a:buClr>
              <a:buSzPts val="1865"/>
              <a:buChar char="❖"/>
            </a:pPr>
            <a:r>
              <a:rPr lang="en-US" sz="2790" dirty="0">
                <a:solidFill>
                  <a:schemeClr val="tx1"/>
                </a:solidFill>
              </a:rPr>
              <a:t>Every member of the board should have a copy of the bylaws </a:t>
            </a:r>
            <a:endParaRPr sz="2790" dirty="0">
              <a:solidFill>
                <a:schemeClr val="tx1"/>
              </a:solidFill>
            </a:endParaRPr>
          </a:p>
          <a:p>
            <a:pPr marL="0" lvl="0" indent="0" algn="l" rtl="0">
              <a:lnSpc>
                <a:spcPct val="70000"/>
              </a:lnSpc>
              <a:spcBef>
                <a:spcPts val="0"/>
              </a:spcBef>
              <a:spcAft>
                <a:spcPts val="0"/>
              </a:spcAft>
              <a:buClr>
                <a:schemeClr val="dk1"/>
              </a:buClr>
              <a:buSzPts val="1018"/>
              <a:buNone/>
            </a:pPr>
            <a:r>
              <a:rPr lang="en-US" sz="2790" dirty="0">
                <a:solidFill>
                  <a:schemeClr val="tx1"/>
                </a:solidFill>
              </a:rPr>
              <a:t>      and be familiar with them. </a:t>
            </a:r>
            <a:endParaRPr sz="2790" dirty="0">
              <a:solidFill>
                <a:schemeClr val="tx1"/>
              </a:solidFill>
            </a:endParaRPr>
          </a:p>
          <a:p>
            <a:pPr marL="0" lvl="0" indent="0" algn="l" rtl="0">
              <a:lnSpc>
                <a:spcPct val="70000"/>
              </a:lnSpc>
              <a:spcBef>
                <a:spcPts val="0"/>
              </a:spcBef>
              <a:spcAft>
                <a:spcPts val="0"/>
              </a:spcAft>
              <a:buClr>
                <a:schemeClr val="dk1"/>
              </a:buClr>
              <a:buSzPts val="1018"/>
              <a:buFont typeface="Arial"/>
              <a:buNone/>
            </a:pPr>
            <a:endParaRPr sz="2790" dirty="0">
              <a:solidFill>
                <a:schemeClr val="tx1"/>
              </a:solidFill>
            </a:endParaRPr>
          </a:p>
          <a:p>
            <a:pPr marL="457200" lvl="0" indent="-347027" algn="l" rtl="0">
              <a:lnSpc>
                <a:spcPct val="70000"/>
              </a:lnSpc>
              <a:spcBef>
                <a:spcPts val="0"/>
              </a:spcBef>
              <a:spcAft>
                <a:spcPts val="0"/>
              </a:spcAft>
              <a:buClr>
                <a:schemeClr val="dk2"/>
              </a:buClr>
              <a:buSzPts val="1865"/>
              <a:buChar char="❖"/>
            </a:pPr>
            <a:r>
              <a:rPr lang="en-US" sz="2790" dirty="0">
                <a:solidFill>
                  <a:schemeClr val="tx1"/>
                </a:solidFill>
              </a:rPr>
              <a:t>Bylaws must be updated at least once every three years for a unit  or council to remain in good standing.</a:t>
            </a:r>
            <a:endParaRPr sz="2790" dirty="0">
              <a:solidFill>
                <a:schemeClr val="tx1"/>
              </a:solidFill>
            </a:endParaRPr>
          </a:p>
          <a:p>
            <a:pPr marL="457200" lvl="0" indent="0" algn="l" rtl="0">
              <a:lnSpc>
                <a:spcPct val="70000"/>
              </a:lnSpc>
              <a:spcBef>
                <a:spcPts val="0"/>
              </a:spcBef>
              <a:spcAft>
                <a:spcPts val="0"/>
              </a:spcAft>
              <a:buSzPts val="1018"/>
              <a:buNone/>
            </a:pPr>
            <a:endParaRPr sz="2790" dirty="0">
              <a:solidFill>
                <a:schemeClr val="tx1"/>
              </a:solidFill>
            </a:endParaRPr>
          </a:p>
          <a:p>
            <a:pPr marL="457200" lvl="0" indent="-347027" algn="l" rtl="0">
              <a:lnSpc>
                <a:spcPct val="70000"/>
              </a:lnSpc>
              <a:spcBef>
                <a:spcPts val="0"/>
              </a:spcBef>
              <a:spcAft>
                <a:spcPts val="0"/>
              </a:spcAft>
              <a:buClr>
                <a:schemeClr val="dk2"/>
              </a:buClr>
              <a:buSzPts val="1865"/>
              <a:buChar char="❖"/>
            </a:pPr>
            <a:r>
              <a:rPr lang="en-US" sz="2790" dirty="0">
                <a:solidFill>
                  <a:schemeClr val="tx1"/>
                </a:solidFill>
              </a:rPr>
              <a:t>Up to date bylaws are required  per the IRS 501(c)3 regulations.</a:t>
            </a:r>
            <a:endParaRPr sz="2790" dirty="0">
              <a:solidFill>
                <a:schemeClr val="tx1"/>
              </a:solidFill>
            </a:endParaRPr>
          </a:p>
          <a:p>
            <a:pPr marL="0" lvl="0" indent="0" algn="ctr" rtl="0">
              <a:lnSpc>
                <a:spcPct val="80000"/>
              </a:lnSpc>
              <a:spcBef>
                <a:spcPts val="0"/>
              </a:spcBef>
              <a:spcAft>
                <a:spcPts val="0"/>
              </a:spcAft>
              <a:buClr>
                <a:schemeClr val="dk1"/>
              </a:buClr>
              <a:buSzPts val="1800"/>
              <a:buFont typeface="Arial"/>
              <a:buNone/>
            </a:pPr>
            <a:endParaRPr sz="2790" dirty="0">
              <a:solidFill>
                <a:schemeClr val="tx1"/>
              </a:solidFill>
              <a:latin typeface="Cambria"/>
              <a:ea typeface="Cambria"/>
              <a:cs typeface="Cambria"/>
              <a:sym typeface="Cambria"/>
            </a:endParaRPr>
          </a:p>
          <a:p>
            <a:pPr marL="228600" lvl="0" indent="-50800" algn="l" rtl="0">
              <a:lnSpc>
                <a:spcPct val="70000"/>
              </a:lnSpc>
              <a:spcBef>
                <a:spcPts val="0"/>
              </a:spcBef>
              <a:spcAft>
                <a:spcPts val="0"/>
              </a:spcAft>
              <a:buClr>
                <a:schemeClr val="dk1"/>
              </a:buClr>
              <a:buSzPts val="2590"/>
              <a:buNone/>
            </a:pPr>
            <a:endParaRPr sz="2590" dirty="0"/>
          </a:p>
        </p:txBody>
      </p:sp>
      <p:pic>
        <p:nvPicPr>
          <p:cNvPr id="98" name="Google Shape;98;p2"/>
          <p:cNvPicPr preferRelativeResize="0"/>
          <p:nvPr/>
        </p:nvPicPr>
        <p:blipFill rotWithShape="1">
          <a:blip r:embed="rId3">
            <a:alphaModFix/>
          </a:blip>
          <a:srcRect/>
          <a:stretch/>
        </p:blipFill>
        <p:spPr>
          <a:xfrm>
            <a:off x="10341775" y="2539013"/>
            <a:ext cx="1760375" cy="2560526"/>
          </a:xfrm>
          <a:prstGeom prst="rect">
            <a:avLst/>
          </a:prstGeom>
          <a:noFill/>
          <a:ln>
            <a:noFill/>
          </a:ln>
        </p:spPr>
      </p:pic>
      <p:sp>
        <p:nvSpPr>
          <p:cNvPr id="99" name="Google Shape;99;p2"/>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00" name="Google Shape;100;p2"/>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1" name="Google Shape;101;p2"/>
          <p:cNvPicPr preferRelativeResize="0"/>
          <p:nvPr/>
        </p:nvPicPr>
        <p:blipFill rotWithShape="1">
          <a:blip r:embed="rId4">
            <a:alphaModFix/>
          </a:blip>
          <a:srcRect/>
          <a:stretch/>
        </p:blipFill>
        <p:spPr>
          <a:xfrm>
            <a:off x="76200" y="46449"/>
            <a:ext cx="381000" cy="44050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137d3105156_5_66"/>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800"/>
              <a:buNone/>
            </a:pPr>
            <a:r>
              <a:rPr lang="en-US" sz="2100" b="1" dirty="0">
                <a:solidFill>
                  <a:schemeClr val="tx1"/>
                </a:solidFill>
              </a:rPr>
              <a:t>Secretary</a:t>
            </a:r>
            <a:r>
              <a:rPr lang="en-US" sz="2100" dirty="0">
                <a:solidFill>
                  <a:schemeClr val="tx1"/>
                </a:solidFill>
              </a:rPr>
              <a:t> – PTA units can have either a single secretary  or a recording and a corresponding secretary.</a:t>
            </a:r>
            <a:endParaRPr sz="1500" dirty="0">
              <a:solidFill>
                <a:schemeClr val="tx1"/>
              </a:solidFill>
            </a:endParaRPr>
          </a:p>
          <a:p>
            <a:pPr marL="228600" lvl="0" indent="-50800" algn="l" rtl="0">
              <a:lnSpc>
                <a:spcPct val="90000"/>
              </a:lnSpc>
              <a:spcBef>
                <a:spcPts val="0"/>
              </a:spcBef>
              <a:spcAft>
                <a:spcPts val="0"/>
              </a:spcAft>
              <a:buClr>
                <a:schemeClr val="dk1"/>
              </a:buClr>
              <a:buSzPts val="2800"/>
              <a:buNone/>
            </a:pPr>
            <a:endParaRPr dirty="0"/>
          </a:p>
        </p:txBody>
      </p:sp>
      <p:sp>
        <p:nvSpPr>
          <p:cNvPr id="251" name="Google Shape;251;g137d3105156_5_66"/>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52" name="Google Shape;252;g137d3105156_5_66"/>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53" name="Google Shape;253;g137d3105156_5_66"/>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50D62539-28C6-8964-0EAB-8D89593CB8FA}"/>
              </a:ext>
            </a:extLst>
          </p:cNvPr>
          <p:cNvPicPr>
            <a:picLocks noChangeAspect="1"/>
          </p:cNvPicPr>
          <p:nvPr/>
        </p:nvPicPr>
        <p:blipFill>
          <a:blip r:embed="rId4"/>
          <a:stretch>
            <a:fillRect/>
          </a:stretch>
        </p:blipFill>
        <p:spPr>
          <a:xfrm>
            <a:off x="1885951" y="1962150"/>
            <a:ext cx="8629650" cy="306705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137d3105156_5_133"/>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SzPts val="1800"/>
              <a:buNone/>
            </a:pPr>
            <a:r>
              <a:rPr lang="en-US" sz="2100" b="1" dirty="0">
                <a:solidFill>
                  <a:schemeClr val="tx1"/>
                </a:solidFill>
              </a:rPr>
              <a:t>Officer Term </a:t>
            </a:r>
            <a:r>
              <a:rPr lang="en-US" sz="2100" dirty="0">
                <a:solidFill>
                  <a:schemeClr val="tx1"/>
                </a:solidFill>
              </a:rPr>
              <a:t>– Please select one of these options.</a:t>
            </a:r>
            <a:endParaRPr sz="2100" b="1" dirty="0">
              <a:solidFill>
                <a:schemeClr val="tx1"/>
              </a:solidFill>
            </a:endParaRPr>
          </a:p>
          <a:p>
            <a:pPr marL="0" lvl="0" indent="0" algn="ctr" rtl="0">
              <a:lnSpc>
                <a:spcPct val="80000"/>
              </a:lnSpc>
              <a:spcBef>
                <a:spcPts val="0"/>
              </a:spcBef>
              <a:spcAft>
                <a:spcPts val="0"/>
              </a:spcAft>
              <a:buSzPts val="1800"/>
              <a:buNone/>
            </a:pPr>
            <a:r>
              <a:rPr lang="en-US" sz="1800" dirty="0">
                <a:solidFill>
                  <a:schemeClr val="tx1"/>
                </a:solidFill>
              </a:rPr>
              <a:t>Officers may serve for a </a:t>
            </a:r>
            <a:r>
              <a:rPr lang="en-US" sz="1800" b="1" dirty="0">
                <a:solidFill>
                  <a:schemeClr val="tx1"/>
                </a:solidFill>
              </a:rPr>
              <a:t>maximum</a:t>
            </a:r>
            <a:r>
              <a:rPr lang="en-US" sz="1800" dirty="0">
                <a:solidFill>
                  <a:schemeClr val="tx1"/>
                </a:solidFill>
              </a:rPr>
              <a:t> of </a:t>
            </a:r>
            <a:r>
              <a:rPr lang="en-US" sz="1800" b="1" dirty="0">
                <a:solidFill>
                  <a:schemeClr val="tx1"/>
                </a:solidFill>
              </a:rPr>
              <a:t>two consecutive one-year terms </a:t>
            </a:r>
            <a:r>
              <a:rPr lang="en-US" sz="1800" dirty="0">
                <a:solidFill>
                  <a:schemeClr val="tx1"/>
                </a:solidFill>
              </a:rPr>
              <a:t>or </a:t>
            </a:r>
            <a:r>
              <a:rPr lang="en-US" sz="1800" b="1" dirty="0">
                <a:solidFill>
                  <a:schemeClr val="tx1"/>
                </a:solidFill>
              </a:rPr>
              <a:t>one two-year </a:t>
            </a:r>
            <a:r>
              <a:rPr lang="en-US" sz="1800" dirty="0">
                <a:solidFill>
                  <a:schemeClr val="tx1"/>
                </a:solidFill>
              </a:rPr>
              <a:t>term in the same office. </a:t>
            </a:r>
            <a:endParaRPr sz="3300" dirty="0">
              <a:solidFill>
                <a:schemeClr val="tx1"/>
              </a:solidFill>
            </a:endParaRPr>
          </a:p>
        </p:txBody>
      </p:sp>
      <p:sp>
        <p:nvSpPr>
          <p:cNvPr id="260" name="Google Shape;260;g137d3105156_5_133"/>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61" name="Google Shape;261;g137d3105156_5_133"/>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62" name="Google Shape;262;g137d3105156_5_133"/>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431E7706-E8D6-5AAA-3801-B50CD17A27C3}"/>
              </a:ext>
            </a:extLst>
          </p:cNvPr>
          <p:cNvPicPr>
            <a:picLocks noChangeAspect="1"/>
          </p:cNvPicPr>
          <p:nvPr/>
        </p:nvPicPr>
        <p:blipFill>
          <a:blip r:embed="rId4"/>
          <a:stretch>
            <a:fillRect/>
          </a:stretch>
        </p:blipFill>
        <p:spPr>
          <a:xfrm>
            <a:off x="1466850" y="2247900"/>
            <a:ext cx="9258299" cy="27241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137d3105156_5_61"/>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2100" b="1" dirty="0">
                <a:solidFill>
                  <a:schemeClr val="tx1"/>
                </a:solidFill>
              </a:rPr>
              <a:t>Nominating Committee</a:t>
            </a:r>
            <a:r>
              <a:rPr lang="en-US" sz="2100" dirty="0">
                <a:solidFill>
                  <a:schemeClr val="tx1"/>
                </a:solidFill>
              </a:rPr>
              <a:t> – You must specify the number of nominating committee members from the Executive Board and the number from the Association (general membership). </a:t>
            </a:r>
            <a:r>
              <a:rPr lang="en-US" sz="2100" b="1" dirty="0">
                <a:solidFill>
                  <a:schemeClr val="tx1"/>
                </a:solidFill>
              </a:rPr>
              <a:t>Total # of members must be an uneven number.</a:t>
            </a:r>
            <a:r>
              <a:rPr lang="en-US" sz="2100" dirty="0">
                <a:solidFill>
                  <a:schemeClr val="tx1"/>
                </a:solidFill>
              </a:rPr>
              <a:t> Choose whether you wish to have an alternate to the committee. Use the dropdowns to select the month of the election meeting and the annual meeting (choices are March, April, May, or June). </a:t>
            </a:r>
            <a:endParaRPr sz="1500" dirty="0">
              <a:solidFill>
                <a:schemeClr val="tx1"/>
              </a:solidFill>
            </a:endParaRPr>
          </a:p>
          <a:p>
            <a:pPr marL="285750" lvl="0" indent="-158750" algn="l" rtl="0">
              <a:lnSpc>
                <a:spcPct val="100000"/>
              </a:lnSpc>
              <a:spcBef>
                <a:spcPts val="0"/>
              </a:spcBef>
              <a:spcAft>
                <a:spcPts val="0"/>
              </a:spcAft>
              <a:buClr>
                <a:schemeClr val="dk1"/>
              </a:buClr>
              <a:buSzPts val="1100"/>
              <a:buFont typeface="Arial"/>
              <a:buNone/>
            </a:pPr>
            <a:endParaRPr sz="2000" b="1" dirty="0">
              <a:latin typeface="Cambria"/>
              <a:ea typeface="Cambria"/>
              <a:cs typeface="Cambria"/>
              <a:sym typeface="Cambria"/>
            </a:endParaRPr>
          </a:p>
          <a:p>
            <a:pPr marL="228600" lvl="0" indent="-50800" algn="l" rtl="0">
              <a:lnSpc>
                <a:spcPct val="90000"/>
              </a:lnSpc>
              <a:spcBef>
                <a:spcPts val="0"/>
              </a:spcBef>
              <a:spcAft>
                <a:spcPts val="0"/>
              </a:spcAft>
              <a:buClr>
                <a:schemeClr val="dk1"/>
              </a:buClr>
              <a:buSzPts val="2800"/>
              <a:buNone/>
            </a:pPr>
            <a:endParaRPr sz="2000" b="1" dirty="0">
              <a:latin typeface="Cambria"/>
              <a:ea typeface="Cambria"/>
              <a:cs typeface="Cambria"/>
              <a:sym typeface="Cambria"/>
            </a:endParaRPr>
          </a:p>
        </p:txBody>
      </p:sp>
      <p:sp>
        <p:nvSpPr>
          <p:cNvPr id="269" name="Google Shape;269;g137d3105156_5_61"/>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70" name="Google Shape;270;g137d3105156_5_61"/>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71" name="Google Shape;271;g137d3105156_5_61"/>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C7A3911F-66F6-8997-2CAF-89BD0F629BB8}"/>
              </a:ext>
            </a:extLst>
          </p:cNvPr>
          <p:cNvPicPr>
            <a:picLocks noChangeAspect="1"/>
          </p:cNvPicPr>
          <p:nvPr/>
        </p:nvPicPr>
        <p:blipFill>
          <a:blip r:embed="rId4"/>
          <a:stretch>
            <a:fillRect/>
          </a:stretch>
        </p:blipFill>
        <p:spPr>
          <a:xfrm>
            <a:off x="704850" y="2395537"/>
            <a:ext cx="10820400" cy="371376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137d3105156_5_155"/>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en-US" sz="2000" b="1" dirty="0">
                <a:solidFill>
                  <a:schemeClr val="tx1"/>
                </a:solidFill>
              </a:rPr>
              <a:t>Additional Nominations </a:t>
            </a:r>
            <a:r>
              <a:rPr lang="en-US" sz="2000" dirty="0">
                <a:solidFill>
                  <a:schemeClr val="tx1"/>
                </a:solidFill>
              </a:rPr>
              <a:t>–</a:t>
            </a:r>
            <a:endParaRPr sz="2000" dirty="0">
              <a:solidFill>
                <a:schemeClr val="tx1"/>
              </a:solidFill>
            </a:endParaRPr>
          </a:p>
          <a:p>
            <a:pPr marL="457200" lvl="0" indent="-355600" algn="l" rtl="0">
              <a:lnSpc>
                <a:spcPct val="100000"/>
              </a:lnSpc>
              <a:spcBef>
                <a:spcPts val="0"/>
              </a:spcBef>
              <a:spcAft>
                <a:spcPts val="0"/>
              </a:spcAft>
              <a:buClr>
                <a:schemeClr val="dk2"/>
              </a:buClr>
              <a:buSzPts val="2000"/>
              <a:buFont typeface="Calibri"/>
              <a:buChar char="➢"/>
            </a:pPr>
            <a:r>
              <a:rPr lang="en-US" sz="2000" dirty="0">
                <a:solidFill>
                  <a:schemeClr val="tx1"/>
                </a:solidFill>
              </a:rPr>
              <a:t>Check Yes for the following selection to be added to your bylaws:</a:t>
            </a:r>
            <a:endParaRPr sz="1400" dirty="0">
              <a:solidFill>
                <a:schemeClr val="tx1"/>
              </a:solidFill>
            </a:endParaRPr>
          </a:p>
          <a:p>
            <a:pPr marL="0" lvl="0" indent="0" algn="l" rtl="0">
              <a:lnSpc>
                <a:spcPct val="100000"/>
              </a:lnSpc>
              <a:spcBef>
                <a:spcPts val="0"/>
              </a:spcBef>
              <a:spcAft>
                <a:spcPts val="0"/>
              </a:spcAft>
              <a:buSzPts val="1800"/>
              <a:buNone/>
            </a:pPr>
            <a:r>
              <a:rPr lang="en-US" sz="2000" i="1" dirty="0">
                <a:solidFill>
                  <a:schemeClr val="tx1"/>
                </a:solidFill>
              </a:rPr>
              <a:t>Additional nominations may be made from the floor provided the written consent of the nominee has been secured and the chair of  the nominating committee has received notice at least two </a:t>
            </a:r>
            <a:endParaRPr sz="1400" i="1" dirty="0">
              <a:solidFill>
                <a:schemeClr val="tx1"/>
              </a:solidFill>
            </a:endParaRPr>
          </a:p>
          <a:p>
            <a:pPr marL="0" lvl="0" indent="0" algn="l" rtl="0">
              <a:lnSpc>
                <a:spcPct val="100000"/>
              </a:lnSpc>
              <a:spcBef>
                <a:spcPts val="0"/>
              </a:spcBef>
              <a:spcAft>
                <a:spcPts val="0"/>
              </a:spcAft>
              <a:buClr>
                <a:schemeClr val="dk1"/>
              </a:buClr>
              <a:buSzPts val="1800"/>
              <a:buNone/>
            </a:pPr>
            <a:r>
              <a:rPr lang="en-US" sz="2000" i="1" dirty="0">
                <a:solidFill>
                  <a:schemeClr val="tx1"/>
                </a:solidFill>
              </a:rPr>
              <a:t>business days prior to the election meeting of the candidate’s intention to run.</a:t>
            </a:r>
            <a:endParaRPr sz="2000" i="1" dirty="0">
              <a:solidFill>
                <a:schemeClr val="tx1"/>
              </a:solidFill>
            </a:endParaRPr>
          </a:p>
          <a:p>
            <a:pPr marL="457200" lvl="0" indent="-355600" algn="l" rtl="0">
              <a:lnSpc>
                <a:spcPct val="100000"/>
              </a:lnSpc>
              <a:spcBef>
                <a:spcPts val="0"/>
              </a:spcBef>
              <a:spcAft>
                <a:spcPts val="0"/>
              </a:spcAft>
              <a:buClr>
                <a:schemeClr val="dk2"/>
              </a:buClr>
              <a:buSzPts val="2000"/>
              <a:buFont typeface="Calibri"/>
              <a:buChar char="➢"/>
            </a:pPr>
            <a:r>
              <a:rPr lang="en-US" sz="2000" dirty="0">
                <a:solidFill>
                  <a:schemeClr val="tx1"/>
                </a:solidFill>
              </a:rPr>
              <a:t>Check No if you do not wish to require prior notice.  If you select no, then any member can be nominated from the floor at the election meeting.</a:t>
            </a:r>
            <a:endParaRPr sz="2000" i="1" dirty="0">
              <a:solidFill>
                <a:schemeClr val="tx1"/>
              </a:solidFill>
            </a:endParaRPr>
          </a:p>
        </p:txBody>
      </p:sp>
      <p:sp>
        <p:nvSpPr>
          <p:cNvPr id="278" name="Google Shape;278;g137d3105156_5_155"/>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79" name="Google Shape;279;g137d3105156_5_155"/>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80" name="Google Shape;280;g137d3105156_5_155"/>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D7250438-D6C2-5141-1B1C-415AF28BCC8B}"/>
              </a:ext>
            </a:extLst>
          </p:cNvPr>
          <p:cNvPicPr>
            <a:picLocks noChangeAspect="1"/>
          </p:cNvPicPr>
          <p:nvPr/>
        </p:nvPicPr>
        <p:blipFill>
          <a:blip r:embed="rId4"/>
          <a:stretch>
            <a:fillRect/>
          </a:stretch>
        </p:blipFill>
        <p:spPr>
          <a:xfrm>
            <a:off x="1657350" y="3429000"/>
            <a:ext cx="8382000" cy="22479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g137d3105156_5_150"/>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SzPts val="1800"/>
              <a:buNone/>
            </a:pPr>
            <a:r>
              <a:rPr lang="en-US" sz="2700" dirty="0">
                <a:solidFill>
                  <a:schemeClr val="tx1"/>
                </a:solidFill>
              </a:rPr>
              <a:t>Choose when the nominating committee will </a:t>
            </a:r>
            <a:r>
              <a:rPr lang="en-US" sz="2700" b="1" i="1" dirty="0">
                <a:solidFill>
                  <a:schemeClr val="tx1"/>
                </a:solidFill>
              </a:rPr>
              <a:t>publish</a:t>
            </a:r>
            <a:r>
              <a:rPr lang="en-US" sz="2700" dirty="0">
                <a:solidFill>
                  <a:schemeClr val="tx1"/>
                </a:solidFill>
              </a:rPr>
              <a:t> its report </a:t>
            </a:r>
            <a:endParaRPr sz="2100" dirty="0">
              <a:solidFill>
                <a:schemeClr val="tx1"/>
              </a:solidFill>
            </a:endParaRPr>
          </a:p>
          <a:p>
            <a:pPr marL="228600" lvl="0" indent="-50800" algn="l" rtl="0">
              <a:lnSpc>
                <a:spcPct val="90000"/>
              </a:lnSpc>
              <a:spcBef>
                <a:spcPts val="0"/>
              </a:spcBef>
              <a:spcAft>
                <a:spcPts val="0"/>
              </a:spcAft>
              <a:buClr>
                <a:schemeClr val="dk1"/>
              </a:buClr>
              <a:buSzPts val="2800"/>
              <a:buNone/>
            </a:pPr>
            <a:endParaRPr dirty="0"/>
          </a:p>
        </p:txBody>
      </p:sp>
      <p:sp>
        <p:nvSpPr>
          <p:cNvPr id="287" name="Google Shape;287;g137d3105156_5_150"/>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88" name="Google Shape;288;g137d3105156_5_150"/>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89" name="Google Shape;289;g137d3105156_5_150"/>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D300C585-9252-4E99-D9DF-DE5AAA40B6C0}"/>
              </a:ext>
            </a:extLst>
          </p:cNvPr>
          <p:cNvPicPr>
            <a:picLocks noChangeAspect="1"/>
          </p:cNvPicPr>
          <p:nvPr/>
        </p:nvPicPr>
        <p:blipFill>
          <a:blip r:embed="rId4"/>
          <a:stretch>
            <a:fillRect/>
          </a:stretch>
        </p:blipFill>
        <p:spPr>
          <a:xfrm>
            <a:off x="2971801" y="1828800"/>
            <a:ext cx="6667500" cy="28575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137d3105156_5_140"/>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457200" lvl="0" indent="0" algn="l" rtl="0">
              <a:lnSpc>
                <a:spcPct val="80000"/>
              </a:lnSpc>
              <a:spcBef>
                <a:spcPts val="0"/>
              </a:spcBef>
              <a:spcAft>
                <a:spcPts val="0"/>
              </a:spcAft>
              <a:buSzPts val="1800"/>
              <a:buNone/>
            </a:pPr>
            <a:endParaRPr lang="en-US" sz="2100" b="1" dirty="0">
              <a:solidFill>
                <a:schemeClr val="tx1"/>
              </a:solidFill>
            </a:endParaRPr>
          </a:p>
          <a:p>
            <a:pPr marL="457200" lvl="0" indent="0" algn="l" rtl="0">
              <a:lnSpc>
                <a:spcPct val="80000"/>
              </a:lnSpc>
              <a:spcBef>
                <a:spcPts val="0"/>
              </a:spcBef>
              <a:spcAft>
                <a:spcPts val="0"/>
              </a:spcAft>
              <a:buSzPts val="1800"/>
              <a:buNone/>
            </a:pPr>
            <a:r>
              <a:rPr lang="en-US" sz="2100" b="1" dirty="0">
                <a:solidFill>
                  <a:schemeClr val="tx1"/>
                </a:solidFill>
              </a:rPr>
              <a:t>Executive Committee</a:t>
            </a:r>
            <a:r>
              <a:rPr lang="en-US" sz="2100" dirty="0">
                <a:solidFill>
                  <a:schemeClr val="tx1"/>
                </a:solidFill>
              </a:rPr>
              <a:t> –  consists of the elected officers of the unit and your PTA may include the Immediate Past President if you choose to.</a:t>
            </a:r>
            <a:endParaRPr sz="1500" dirty="0">
              <a:solidFill>
                <a:schemeClr val="tx1"/>
              </a:solidFill>
            </a:endParaRPr>
          </a:p>
          <a:p>
            <a:pPr marL="228600" lvl="0" indent="-50800" algn="l" rtl="0">
              <a:lnSpc>
                <a:spcPct val="90000"/>
              </a:lnSpc>
              <a:spcBef>
                <a:spcPts val="0"/>
              </a:spcBef>
              <a:spcAft>
                <a:spcPts val="0"/>
              </a:spcAft>
              <a:buClr>
                <a:schemeClr val="dk1"/>
              </a:buClr>
              <a:buSzPts val="2800"/>
              <a:buNone/>
            </a:pPr>
            <a:endParaRPr sz="2000" b="1" dirty="0">
              <a:latin typeface="Cambria"/>
              <a:ea typeface="Cambria"/>
              <a:cs typeface="Cambria"/>
              <a:sym typeface="Cambria"/>
            </a:endParaRPr>
          </a:p>
        </p:txBody>
      </p:sp>
      <p:sp>
        <p:nvSpPr>
          <p:cNvPr id="305" name="Google Shape;305;g137d3105156_5_140"/>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06" name="Google Shape;306;g137d3105156_5_140"/>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07" name="Google Shape;307;g137d3105156_5_140"/>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DA4B930C-BDD0-2CC6-0C6B-52291F97DC31}"/>
              </a:ext>
            </a:extLst>
          </p:cNvPr>
          <p:cNvPicPr>
            <a:picLocks noChangeAspect="1"/>
          </p:cNvPicPr>
          <p:nvPr/>
        </p:nvPicPr>
        <p:blipFill>
          <a:blip r:embed="rId4"/>
          <a:stretch>
            <a:fillRect/>
          </a:stretch>
        </p:blipFill>
        <p:spPr>
          <a:xfrm>
            <a:off x="2095500" y="2152650"/>
            <a:ext cx="8267700" cy="25527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2">
          <a:extLst>
            <a:ext uri="{FF2B5EF4-FFF2-40B4-BE49-F238E27FC236}">
              <a16:creationId xmlns:a16="http://schemas.microsoft.com/office/drawing/2014/main" id="{713E61DB-94FD-EDAE-5215-747DACCB0069}"/>
            </a:ext>
          </a:extLst>
        </p:cNvPr>
        <p:cNvGrpSpPr/>
        <p:nvPr/>
      </p:nvGrpSpPr>
      <p:grpSpPr>
        <a:xfrm>
          <a:off x="0" y="0"/>
          <a:ext cx="0" cy="0"/>
          <a:chOff x="0" y="0"/>
          <a:chExt cx="0" cy="0"/>
        </a:xfrm>
      </p:grpSpPr>
      <p:sp>
        <p:nvSpPr>
          <p:cNvPr id="303" name="Google Shape;303;g137d3105156_5_140">
            <a:extLst>
              <a:ext uri="{FF2B5EF4-FFF2-40B4-BE49-F238E27FC236}">
                <a16:creationId xmlns:a16="http://schemas.microsoft.com/office/drawing/2014/main" id="{D6A8A580-6D80-1363-8737-ABC099B15CE2}"/>
              </a:ext>
            </a:extLst>
          </p:cNvPr>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457200" lvl="0" indent="0" algn="l" rtl="0">
              <a:lnSpc>
                <a:spcPct val="80000"/>
              </a:lnSpc>
              <a:spcBef>
                <a:spcPts val="0"/>
              </a:spcBef>
              <a:spcAft>
                <a:spcPts val="0"/>
              </a:spcAft>
              <a:buSzPts val="1800"/>
              <a:buNone/>
            </a:pPr>
            <a:r>
              <a:rPr lang="en-US" sz="2100" b="1" dirty="0">
                <a:solidFill>
                  <a:schemeClr val="tx1"/>
                </a:solidFill>
              </a:rPr>
              <a:t>Executive Board</a:t>
            </a:r>
            <a:r>
              <a:rPr lang="en-US" sz="2100" dirty="0">
                <a:solidFill>
                  <a:schemeClr val="tx1"/>
                </a:solidFill>
              </a:rPr>
              <a:t> –  consists of the executive committee, chairs of standing committees of your unit and council delegates (if a part of a council). You may want to include possible additional members:</a:t>
            </a:r>
            <a:endParaRPr sz="1500" dirty="0">
              <a:solidFill>
                <a:schemeClr val="tx1"/>
              </a:solidFill>
            </a:endParaRPr>
          </a:p>
          <a:p>
            <a:pPr marL="228600" lvl="0" indent="-50800" algn="l" rtl="0">
              <a:lnSpc>
                <a:spcPct val="90000"/>
              </a:lnSpc>
              <a:spcBef>
                <a:spcPts val="0"/>
              </a:spcBef>
              <a:spcAft>
                <a:spcPts val="0"/>
              </a:spcAft>
              <a:buClr>
                <a:schemeClr val="dk1"/>
              </a:buClr>
              <a:buSzPts val="2800"/>
              <a:buNone/>
            </a:pPr>
            <a:endParaRPr sz="2000" b="1" dirty="0">
              <a:latin typeface="Cambria"/>
              <a:ea typeface="Cambria"/>
              <a:cs typeface="Cambria"/>
              <a:sym typeface="Cambria"/>
            </a:endParaRPr>
          </a:p>
        </p:txBody>
      </p:sp>
      <p:sp>
        <p:nvSpPr>
          <p:cNvPr id="305" name="Google Shape;305;g137d3105156_5_140">
            <a:extLst>
              <a:ext uri="{FF2B5EF4-FFF2-40B4-BE49-F238E27FC236}">
                <a16:creationId xmlns:a16="http://schemas.microsoft.com/office/drawing/2014/main" id="{CB3C16F9-4B73-2FBF-57EF-80A386057E24}"/>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06" name="Google Shape;306;g137d3105156_5_140">
            <a:extLst>
              <a:ext uri="{FF2B5EF4-FFF2-40B4-BE49-F238E27FC236}">
                <a16:creationId xmlns:a16="http://schemas.microsoft.com/office/drawing/2014/main" id="{6E9C7152-7FBC-90F3-F0CB-5A76B9C1B923}"/>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07" name="Google Shape;307;g137d3105156_5_140">
            <a:extLst>
              <a:ext uri="{FF2B5EF4-FFF2-40B4-BE49-F238E27FC236}">
                <a16:creationId xmlns:a16="http://schemas.microsoft.com/office/drawing/2014/main" id="{D0CA237F-38C6-C7B5-E0C3-CC782BF9784B}"/>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8E3E84E5-7908-275C-290B-866B925E129D}"/>
              </a:ext>
            </a:extLst>
          </p:cNvPr>
          <p:cNvPicPr>
            <a:picLocks noChangeAspect="1"/>
          </p:cNvPicPr>
          <p:nvPr/>
        </p:nvPicPr>
        <p:blipFill>
          <a:blip r:embed="rId4"/>
          <a:stretch>
            <a:fillRect/>
          </a:stretch>
        </p:blipFill>
        <p:spPr>
          <a:xfrm>
            <a:off x="457200" y="2019300"/>
            <a:ext cx="11068049" cy="4187500"/>
          </a:xfrm>
          <a:prstGeom prst="rect">
            <a:avLst/>
          </a:prstGeom>
        </p:spPr>
      </p:pic>
    </p:spTree>
    <p:extLst>
      <p:ext uri="{BB962C8B-B14F-4D97-AF65-F5344CB8AC3E}">
        <p14:creationId xmlns:p14="http://schemas.microsoft.com/office/powerpoint/2010/main" val="4746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1">
          <a:extLst>
            <a:ext uri="{FF2B5EF4-FFF2-40B4-BE49-F238E27FC236}">
              <a16:creationId xmlns:a16="http://schemas.microsoft.com/office/drawing/2014/main" id="{85C569FD-6161-2CA6-FC84-764D72A907CB}"/>
            </a:ext>
          </a:extLst>
        </p:cNvPr>
        <p:cNvGrpSpPr/>
        <p:nvPr/>
      </p:nvGrpSpPr>
      <p:grpSpPr>
        <a:xfrm>
          <a:off x="0" y="0"/>
          <a:ext cx="0" cy="0"/>
          <a:chOff x="0" y="0"/>
          <a:chExt cx="0" cy="0"/>
        </a:xfrm>
      </p:grpSpPr>
      <p:sp>
        <p:nvSpPr>
          <p:cNvPr id="312" name="Google Shape;312;g137d3105156_5_174">
            <a:extLst>
              <a:ext uri="{FF2B5EF4-FFF2-40B4-BE49-F238E27FC236}">
                <a16:creationId xmlns:a16="http://schemas.microsoft.com/office/drawing/2014/main" id="{2C9A0773-EFB6-8BEC-A21B-235D9BE07A5C}"/>
              </a:ext>
            </a:extLst>
          </p:cNvPr>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800"/>
              <a:buNone/>
            </a:pPr>
            <a:r>
              <a:rPr lang="en-US" sz="2200" b="1" dirty="0">
                <a:solidFill>
                  <a:schemeClr val="tx1"/>
                </a:solidFill>
              </a:rPr>
              <a:t>Council</a:t>
            </a:r>
            <a:r>
              <a:rPr lang="en-US" sz="2200" dirty="0">
                <a:solidFill>
                  <a:schemeClr val="tx1"/>
                </a:solidFill>
              </a:rPr>
              <a:t> – If the PTA unit is a member of a council, key in the number  of delegates to the council (as indicated in Council bylaws) and how they are selected. </a:t>
            </a:r>
            <a:r>
              <a:rPr lang="en-US" sz="2000" dirty="0">
                <a:solidFill>
                  <a:schemeClr val="tx1"/>
                </a:solidFill>
              </a:rPr>
              <a:t> *</a:t>
            </a:r>
            <a:r>
              <a:rPr lang="en-US" sz="2000" b="1" i="1" dirty="0">
                <a:solidFill>
                  <a:schemeClr val="tx1"/>
                </a:solidFill>
              </a:rPr>
              <a:t>The number of delegates in a PTA unit’s bylaws must be the same as the number in the Council bylaws</a:t>
            </a:r>
            <a:r>
              <a:rPr lang="en-US" sz="2000" b="1" dirty="0">
                <a:solidFill>
                  <a:schemeClr val="tx1"/>
                </a:solidFill>
              </a:rPr>
              <a:t>.*</a:t>
            </a:r>
            <a:endParaRPr lang="en-US" sz="2000" dirty="0">
              <a:solidFill>
                <a:schemeClr val="tx1"/>
              </a:solidFill>
            </a:endParaRPr>
          </a:p>
          <a:p>
            <a:pPr marL="0" lvl="0" indent="0" algn="l" rtl="0">
              <a:lnSpc>
                <a:spcPct val="80000"/>
              </a:lnSpc>
              <a:spcBef>
                <a:spcPts val="0"/>
              </a:spcBef>
              <a:spcAft>
                <a:spcPts val="0"/>
              </a:spcAft>
              <a:buSzPts val="1800"/>
              <a:buNone/>
            </a:pPr>
            <a:r>
              <a:rPr lang="en-US" sz="1900" b="1" i="1" dirty="0">
                <a:solidFill>
                  <a:schemeClr val="tx1"/>
                </a:solidFill>
              </a:rPr>
              <a:t>Though Delegates may be elected at the same time as officers, they  are not officers.  All delegates are part of the executive board.</a:t>
            </a:r>
            <a:endParaRPr sz="1900" dirty="0">
              <a:solidFill>
                <a:schemeClr val="tx1"/>
              </a:solidFill>
            </a:endParaRPr>
          </a:p>
          <a:p>
            <a:pPr marL="0" lvl="0" indent="0" algn="l" rtl="0">
              <a:lnSpc>
                <a:spcPct val="80000"/>
              </a:lnSpc>
              <a:spcBef>
                <a:spcPts val="0"/>
              </a:spcBef>
              <a:spcAft>
                <a:spcPts val="0"/>
              </a:spcAft>
              <a:buSzPts val="1800"/>
              <a:buNone/>
            </a:pPr>
            <a:endParaRPr sz="2000" dirty="0">
              <a:latin typeface="Cambria"/>
              <a:ea typeface="Cambria"/>
              <a:cs typeface="Cambria"/>
              <a:sym typeface="Cambria"/>
            </a:endParaRPr>
          </a:p>
        </p:txBody>
      </p:sp>
      <p:sp>
        <p:nvSpPr>
          <p:cNvPr id="314" name="Google Shape;314;g137d3105156_5_174">
            <a:extLst>
              <a:ext uri="{FF2B5EF4-FFF2-40B4-BE49-F238E27FC236}">
                <a16:creationId xmlns:a16="http://schemas.microsoft.com/office/drawing/2014/main" id="{A2018C39-9571-B717-1E35-6C5887AE0053}"/>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5" name="Google Shape;315;g137d3105156_5_174">
            <a:extLst>
              <a:ext uri="{FF2B5EF4-FFF2-40B4-BE49-F238E27FC236}">
                <a16:creationId xmlns:a16="http://schemas.microsoft.com/office/drawing/2014/main" id="{C16F98EA-DC99-0344-DD6D-4D012FE00AFD}"/>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16" name="Google Shape;316;g137d3105156_5_174">
            <a:extLst>
              <a:ext uri="{FF2B5EF4-FFF2-40B4-BE49-F238E27FC236}">
                <a16:creationId xmlns:a16="http://schemas.microsoft.com/office/drawing/2014/main" id="{FA8788B2-9C59-F09E-2AD5-3CECA7BBF7FA}"/>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B92FF335-ECB1-FA2E-A347-D60E5E622747}"/>
              </a:ext>
            </a:extLst>
          </p:cNvPr>
          <p:cNvPicPr>
            <a:picLocks noChangeAspect="1"/>
          </p:cNvPicPr>
          <p:nvPr/>
        </p:nvPicPr>
        <p:blipFill>
          <a:blip r:embed="rId4"/>
          <a:stretch>
            <a:fillRect/>
          </a:stretch>
        </p:blipFill>
        <p:spPr>
          <a:xfrm>
            <a:off x="457200" y="2443162"/>
            <a:ext cx="11372849" cy="3666138"/>
          </a:xfrm>
          <a:prstGeom prst="rect">
            <a:avLst/>
          </a:prstGeom>
        </p:spPr>
      </p:pic>
    </p:spTree>
    <p:extLst>
      <p:ext uri="{BB962C8B-B14F-4D97-AF65-F5344CB8AC3E}">
        <p14:creationId xmlns:p14="http://schemas.microsoft.com/office/powerpoint/2010/main" val="2315803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137d3105156_5_174"/>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800"/>
              <a:buNone/>
            </a:pPr>
            <a:r>
              <a:rPr lang="en-US" sz="2200" b="1" dirty="0">
                <a:solidFill>
                  <a:schemeClr val="tx1"/>
                </a:solidFill>
              </a:rPr>
              <a:t>Quorum for Meetings- </a:t>
            </a:r>
            <a:r>
              <a:rPr lang="en-US" sz="2200" dirty="0">
                <a:solidFill>
                  <a:schemeClr val="tx1"/>
                </a:solidFill>
              </a:rPr>
              <a:t>This is the </a:t>
            </a:r>
            <a:r>
              <a:rPr lang="en-US" sz="2200" b="1" dirty="0">
                <a:solidFill>
                  <a:schemeClr val="tx1"/>
                </a:solidFill>
              </a:rPr>
              <a:t>Minimum </a:t>
            </a:r>
            <a:r>
              <a:rPr lang="en-US" sz="2200" dirty="0">
                <a:solidFill>
                  <a:schemeClr val="tx1"/>
                </a:solidFill>
              </a:rPr>
              <a:t>number of registered members that must be present at your meeting to conduct PTA business. </a:t>
            </a:r>
            <a:endParaRPr sz="1900" b="1" dirty="0">
              <a:solidFill>
                <a:schemeClr val="tx1"/>
              </a:solidFill>
            </a:endParaRPr>
          </a:p>
          <a:p>
            <a:pPr marL="0" lvl="0" indent="0" algn="l" rtl="0">
              <a:lnSpc>
                <a:spcPct val="80000"/>
              </a:lnSpc>
              <a:spcBef>
                <a:spcPts val="0"/>
              </a:spcBef>
              <a:spcAft>
                <a:spcPts val="0"/>
              </a:spcAft>
              <a:buSzPts val="1800"/>
              <a:buNone/>
            </a:pPr>
            <a:endParaRPr sz="2000" dirty="0">
              <a:latin typeface="Cambria"/>
              <a:ea typeface="Cambria"/>
              <a:cs typeface="Cambria"/>
              <a:sym typeface="Cambria"/>
            </a:endParaRPr>
          </a:p>
        </p:txBody>
      </p:sp>
      <p:sp>
        <p:nvSpPr>
          <p:cNvPr id="314" name="Google Shape;314;g137d3105156_5_174"/>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5" name="Google Shape;315;g137d3105156_5_174"/>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16" name="Google Shape;316;g137d3105156_5_174"/>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95707BD0-68E4-482A-6101-704C14AA6AF8}"/>
              </a:ext>
            </a:extLst>
          </p:cNvPr>
          <p:cNvPicPr>
            <a:picLocks noChangeAspect="1"/>
          </p:cNvPicPr>
          <p:nvPr/>
        </p:nvPicPr>
        <p:blipFill>
          <a:blip r:embed="rId4"/>
          <a:stretch>
            <a:fillRect/>
          </a:stretch>
        </p:blipFill>
        <p:spPr>
          <a:xfrm>
            <a:off x="1207009" y="2286000"/>
            <a:ext cx="9875520" cy="336499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1">
          <a:extLst>
            <a:ext uri="{FF2B5EF4-FFF2-40B4-BE49-F238E27FC236}">
              <a16:creationId xmlns:a16="http://schemas.microsoft.com/office/drawing/2014/main" id="{F7886BFC-C6D6-68D3-788E-42020EDE81CE}"/>
            </a:ext>
          </a:extLst>
        </p:cNvPr>
        <p:cNvGrpSpPr/>
        <p:nvPr/>
      </p:nvGrpSpPr>
      <p:grpSpPr>
        <a:xfrm>
          <a:off x="0" y="0"/>
          <a:ext cx="0" cy="0"/>
          <a:chOff x="0" y="0"/>
          <a:chExt cx="0" cy="0"/>
        </a:xfrm>
      </p:grpSpPr>
      <p:sp>
        <p:nvSpPr>
          <p:cNvPr id="312" name="Google Shape;312;g137d3105156_5_174">
            <a:extLst>
              <a:ext uri="{FF2B5EF4-FFF2-40B4-BE49-F238E27FC236}">
                <a16:creationId xmlns:a16="http://schemas.microsoft.com/office/drawing/2014/main" id="{D128E1BF-456A-6008-79CA-8BB9B8234A7D}"/>
              </a:ext>
            </a:extLst>
          </p:cNvPr>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800"/>
              <a:buNone/>
            </a:pPr>
            <a:endParaRPr lang="en-US" sz="2200" b="1" dirty="0">
              <a:solidFill>
                <a:schemeClr val="tx1"/>
              </a:solidFill>
            </a:endParaRPr>
          </a:p>
          <a:p>
            <a:pPr marL="0" lvl="0" indent="0" algn="l" rtl="0">
              <a:lnSpc>
                <a:spcPct val="80000"/>
              </a:lnSpc>
              <a:spcBef>
                <a:spcPts val="0"/>
              </a:spcBef>
              <a:spcAft>
                <a:spcPts val="0"/>
              </a:spcAft>
              <a:buSzPts val="1800"/>
              <a:buNone/>
            </a:pPr>
            <a:endParaRPr lang="en-US" sz="2200" b="1" dirty="0">
              <a:solidFill>
                <a:schemeClr val="tx1"/>
              </a:solidFill>
            </a:endParaRPr>
          </a:p>
          <a:p>
            <a:pPr marL="0" lvl="0" indent="0" algn="l" rtl="0">
              <a:lnSpc>
                <a:spcPct val="80000"/>
              </a:lnSpc>
              <a:spcBef>
                <a:spcPts val="0"/>
              </a:spcBef>
              <a:spcAft>
                <a:spcPts val="0"/>
              </a:spcAft>
              <a:buSzPts val="1800"/>
              <a:buNone/>
            </a:pPr>
            <a:endParaRPr lang="en-US" sz="2200" b="1" dirty="0">
              <a:solidFill>
                <a:schemeClr val="tx1"/>
              </a:solidFill>
            </a:endParaRPr>
          </a:p>
          <a:p>
            <a:pPr marL="0" lvl="0" indent="0" algn="l" rtl="0">
              <a:lnSpc>
                <a:spcPct val="80000"/>
              </a:lnSpc>
              <a:spcBef>
                <a:spcPts val="0"/>
              </a:spcBef>
              <a:spcAft>
                <a:spcPts val="0"/>
              </a:spcAft>
              <a:buSzPts val="1800"/>
              <a:buNone/>
            </a:pPr>
            <a:endParaRPr lang="en-US" sz="2200" b="1" dirty="0">
              <a:solidFill>
                <a:schemeClr val="tx1"/>
              </a:solidFill>
            </a:endParaRPr>
          </a:p>
          <a:p>
            <a:pPr marL="0" lvl="0" indent="0" algn="l" rtl="0">
              <a:lnSpc>
                <a:spcPct val="80000"/>
              </a:lnSpc>
              <a:spcBef>
                <a:spcPts val="0"/>
              </a:spcBef>
              <a:spcAft>
                <a:spcPts val="0"/>
              </a:spcAft>
              <a:buSzPts val="1800"/>
              <a:buNone/>
            </a:pPr>
            <a:endParaRPr lang="en-US" sz="2200" b="1" dirty="0">
              <a:solidFill>
                <a:schemeClr val="tx1"/>
              </a:solidFill>
            </a:endParaRPr>
          </a:p>
          <a:p>
            <a:pPr marL="0" lvl="0" indent="0" algn="l" rtl="0">
              <a:lnSpc>
                <a:spcPct val="80000"/>
              </a:lnSpc>
              <a:spcBef>
                <a:spcPts val="0"/>
              </a:spcBef>
              <a:spcAft>
                <a:spcPts val="0"/>
              </a:spcAft>
              <a:buSzPts val="1800"/>
              <a:buNone/>
            </a:pPr>
            <a:r>
              <a:rPr lang="en-US" sz="2200" b="1" dirty="0">
                <a:solidFill>
                  <a:schemeClr val="tx1"/>
                </a:solidFill>
              </a:rPr>
              <a:t>Please Review your responses- </a:t>
            </a:r>
            <a:r>
              <a:rPr lang="en-US" sz="2200" dirty="0">
                <a:solidFill>
                  <a:schemeClr val="tx1"/>
                </a:solidFill>
              </a:rPr>
              <a:t>Click on the “previous” button to go back to the beginning to check that you have entered the correct information that the committee has decided to enter.</a:t>
            </a:r>
          </a:p>
          <a:p>
            <a:pPr marL="0" lvl="0" indent="0" algn="l" rtl="0">
              <a:lnSpc>
                <a:spcPct val="80000"/>
              </a:lnSpc>
              <a:spcBef>
                <a:spcPts val="0"/>
              </a:spcBef>
              <a:spcAft>
                <a:spcPts val="0"/>
              </a:spcAft>
              <a:buSzPts val="1800"/>
              <a:buNone/>
            </a:pPr>
            <a:endParaRPr lang="en-US" sz="2200" dirty="0">
              <a:solidFill>
                <a:schemeClr val="tx1"/>
              </a:solidFill>
            </a:endParaRPr>
          </a:p>
          <a:p>
            <a:pPr marL="0" lvl="0" indent="0" algn="l" rtl="0">
              <a:lnSpc>
                <a:spcPct val="80000"/>
              </a:lnSpc>
              <a:spcBef>
                <a:spcPts val="0"/>
              </a:spcBef>
              <a:spcAft>
                <a:spcPts val="0"/>
              </a:spcAft>
              <a:buSzPts val="1800"/>
              <a:buNone/>
            </a:pPr>
            <a:endParaRPr lang="en-US" sz="2200" dirty="0">
              <a:solidFill>
                <a:schemeClr val="tx1"/>
              </a:solidFill>
            </a:endParaRPr>
          </a:p>
          <a:p>
            <a:pPr marL="0" lvl="0" indent="0" algn="l" rtl="0">
              <a:lnSpc>
                <a:spcPct val="80000"/>
              </a:lnSpc>
              <a:spcBef>
                <a:spcPts val="0"/>
              </a:spcBef>
              <a:spcAft>
                <a:spcPts val="0"/>
              </a:spcAft>
              <a:buSzPts val="1800"/>
              <a:buNone/>
            </a:pPr>
            <a:r>
              <a:rPr lang="en-US" sz="2200" dirty="0">
                <a:solidFill>
                  <a:schemeClr val="tx1"/>
                </a:solidFill>
              </a:rPr>
              <a:t>If all  the information is correct, click on Next.</a:t>
            </a:r>
          </a:p>
          <a:p>
            <a:pPr marL="0" lvl="0" indent="0" algn="l" rtl="0">
              <a:lnSpc>
                <a:spcPct val="80000"/>
              </a:lnSpc>
              <a:spcBef>
                <a:spcPts val="0"/>
              </a:spcBef>
              <a:spcAft>
                <a:spcPts val="0"/>
              </a:spcAft>
              <a:buSzPts val="1800"/>
              <a:buNone/>
            </a:pPr>
            <a:endParaRPr sz="1900" dirty="0">
              <a:solidFill>
                <a:schemeClr val="tx1"/>
              </a:solidFill>
            </a:endParaRPr>
          </a:p>
          <a:p>
            <a:pPr marL="0" lvl="0" indent="0" algn="l" rtl="0">
              <a:lnSpc>
                <a:spcPct val="80000"/>
              </a:lnSpc>
              <a:spcBef>
                <a:spcPts val="0"/>
              </a:spcBef>
              <a:spcAft>
                <a:spcPts val="0"/>
              </a:spcAft>
              <a:buSzPts val="1800"/>
              <a:buNone/>
            </a:pPr>
            <a:endParaRPr sz="2000" dirty="0">
              <a:latin typeface="Cambria"/>
              <a:ea typeface="Cambria"/>
              <a:cs typeface="Cambria"/>
              <a:sym typeface="Cambria"/>
            </a:endParaRPr>
          </a:p>
        </p:txBody>
      </p:sp>
      <p:sp>
        <p:nvSpPr>
          <p:cNvPr id="314" name="Google Shape;314;g137d3105156_5_174">
            <a:extLst>
              <a:ext uri="{FF2B5EF4-FFF2-40B4-BE49-F238E27FC236}">
                <a16:creationId xmlns:a16="http://schemas.microsoft.com/office/drawing/2014/main" id="{A93E9020-33FC-51DE-9433-508D6BB33C8F}"/>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5" name="Google Shape;315;g137d3105156_5_174">
            <a:extLst>
              <a:ext uri="{FF2B5EF4-FFF2-40B4-BE49-F238E27FC236}">
                <a16:creationId xmlns:a16="http://schemas.microsoft.com/office/drawing/2014/main" id="{596057FA-781F-96D3-F506-1845DC5B8C0E}"/>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16" name="Google Shape;316;g137d3105156_5_174">
            <a:extLst>
              <a:ext uri="{FF2B5EF4-FFF2-40B4-BE49-F238E27FC236}">
                <a16:creationId xmlns:a16="http://schemas.microsoft.com/office/drawing/2014/main" id="{6A774588-F4B7-D246-D384-AFCD69B0BB5D}"/>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spTree>
    <p:extLst>
      <p:ext uri="{BB962C8B-B14F-4D97-AF65-F5344CB8AC3E}">
        <p14:creationId xmlns:p14="http://schemas.microsoft.com/office/powerpoint/2010/main" val="3435861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137d3105156_5_9"/>
          <p:cNvSpPr txBox="1">
            <a:spLocks noGrp="1"/>
          </p:cNvSpPr>
          <p:nvPr>
            <p:ph type="title"/>
          </p:nvPr>
        </p:nvSpPr>
        <p:spPr>
          <a:xfrm>
            <a:off x="838200" y="655608"/>
            <a:ext cx="10515600" cy="751691"/>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49455"/>
              <a:buFont typeface="Arial"/>
              <a:buNone/>
            </a:pPr>
            <a:endParaRPr sz="4043" b="1" dirty="0">
              <a:solidFill>
                <a:schemeClr val="dk2"/>
              </a:solidFill>
              <a:latin typeface="Cambria"/>
              <a:ea typeface="Cambria"/>
              <a:cs typeface="Cambria"/>
              <a:sym typeface="Cambria"/>
            </a:endParaRPr>
          </a:p>
          <a:p>
            <a:pPr marL="0" lvl="0" indent="0" algn="ctr" rtl="0">
              <a:lnSpc>
                <a:spcPct val="100000"/>
              </a:lnSpc>
              <a:spcBef>
                <a:spcPts val="0"/>
              </a:spcBef>
              <a:spcAft>
                <a:spcPts val="0"/>
              </a:spcAft>
              <a:buClr>
                <a:schemeClr val="dk1"/>
              </a:buClr>
              <a:buSzPct val="49455"/>
              <a:buFont typeface="Arial"/>
              <a:buNone/>
            </a:pPr>
            <a:r>
              <a:rPr lang="en-US" sz="4043" b="1" dirty="0">
                <a:solidFill>
                  <a:schemeClr val="tx1"/>
                </a:solidFill>
              </a:rPr>
              <a:t>BYLAWS  MUST BE RENEWED EVERY 3 YEARS</a:t>
            </a:r>
            <a:endParaRPr sz="5622" dirty="0">
              <a:solidFill>
                <a:schemeClr val="tx1"/>
              </a:solidFill>
            </a:endParaRPr>
          </a:p>
          <a:p>
            <a:pPr marL="0" lvl="0" indent="0" algn="l" rtl="0">
              <a:lnSpc>
                <a:spcPct val="100000"/>
              </a:lnSpc>
              <a:spcBef>
                <a:spcPts val="0"/>
              </a:spcBef>
              <a:spcAft>
                <a:spcPts val="0"/>
              </a:spcAft>
              <a:buClr>
                <a:schemeClr val="dk1"/>
              </a:buClr>
              <a:buSzPct val="35574"/>
              <a:buFont typeface="Arial"/>
              <a:buNone/>
            </a:pPr>
            <a:endParaRPr sz="5622" dirty="0"/>
          </a:p>
        </p:txBody>
      </p:sp>
      <p:sp>
        <p:nvSpPr>
          <p:cNvPr id="107" name="Google Shape;107;g137d3105156_5_9"/>
          <p:cNvSpPr txBox="1">
            <a:spLocks noGrp="1"/>
          </p:cNvSpPr>
          <p:nvPr>
            <p:ph type="body" idx="1"/>
          </p:nvPr>
        </p:nvSpPr>
        <p:spPr>
          <a:xfrm>
            <a:off x="209550" y="1224951"/>
            <a:ext cx="11744152" cy="4766348"/>
          </a:xfrm>
          <a:prstGeom prst="rect">
            <a:avLst/>
          </a:prstGeom>
          <a:noFill/>
          <a:ln>
            <a:noFill/>
          </a:ln>
        </p:spPr>
        <p:txBody>
          <a:bodyPr spcFirstLastPara="1" wrap="square" lIns="91425" tIns="45700" rIns="91425" bIns="45700" anchor="t" anchorCtr="0">
            <a:noAutofit/>
          </a:bodyPr>
          <a:lstStyle/>
          <a:p>
            <a:pPr marL="457200" lvl="0" indent="-393700" algn="l" rtl="0">
              <a:lnSpc>
                <a:spcPct val="100000"/>
              </a:lnSpc>
              <a:spcBef>
                <a:spcPts val="0"/>
              </a:spcBef>
              <a:spcAft>
                <a:spcPts val="0"/>
              </a:spcAft>
              <a:buClr>
                <a:schemeClr val="dk2"/>
              </a:buClr>
              <a:buSzPts val="2600"/>
              <a:buFont typeface="Calibri"/>
              <a:buChar char="●"/>
            </a:pPr>
            <a:r>
              <a:rPr lang="en-US" sz="2600" dirty="0">
                <a:solidFill>
                  <a:schemeClr val="tx1"/>
                </a:solidFill>
              </a:rPr>
              <a:t>Bylaws are valid for approximately 3 years from the date of approval by the New York State PTA Bylaws Coordinator.  </a:t>
            </a:r>
            <a:r>
              <a:rPr lang="en-US" sz="2600" i="1" dirty="0">
                <a:solidFill>
                  <a:schemeClr val="tx1"/>
                </a:solidFill>
              </a:rPr>
              <a:t>Depending on when they are submitted and approved, they will expire 3 years later on January 1</a:t>
            </a:r>
            <a:r>
              <a:rPr lang="en-US" sz="2600" i="1" baseline="30000" dirty="0">
                <a:solidFill>
                  <a:schemeClr val="tx1"/>
                </a:solidFill>
              </a:rPr>
              <a:t>st</a:t>
            </a:r>
            <a:r>
              <a:rPr lang="en-US" sz="2600" i="1" dirty="0">
                <a:solidFill>
                  <a:schemeClr val="tx1"/>
                </a:solidFill>
              </a:rPr>
              <a:t>, April 1</a:t>
            </a:r>
            <a:r>
              <a:rPr lang="en-US" sz="2600" i="1" baseline="30000" dirty="0">
                <a:solidFill>
                  <a:schemeClr val="tx1"/>
                </a:solidFill>
              </a:rPr>
              <a:t>st</a:t>
            </a:r>
            <a:r>
              <a:rPr lang="en-US" sz="2600" i="1" dirty="0">
                <a:solidFill>
                  <a:schemeClr val="tx1"/>
                </a:solidFill>
              </a:rPr>
              <a:t>, July 1</a:t>
            </a:r>
            <a:r>
              <a:rPr lang="en-US" sz="2600" i="1" baseline="30000" dirty="0">
                <a:solidFill>
                  <a:schemeClr val="tx1"/>
                </a:solidFill>
              </a:rPr>
              <a:t>st</a:t>
            </a:r>
            <a:r>
              <a:rPr lang="en-US" sz="2600" i="1" dirty="0">
                <a:solidFill>
                  <a:schemeClr val="tx1"/>
                </a:solidFill>
              </a:rPr>
              <a:t> or October 1</a:t>
            </a:r>
            <a:r>
              <a:rPr lang="en-US" sz="2600" i="1" baseline="30000" dirty="0">
                <a:solidFill>
                  <a:schemeClr val="tx1"/>
                </a:solidFill>
              </a:rPr>
              <a:t>st</a:t>
            </a:r>
            <a:r>
              <a:rPr lang="en-US" sz="2600" i="1" dirty="0">
                <a:solidFill>
                  <a:schemeClr val="tx1"/>
                </a:solidFill>
              </a:rPr>
              <a:t>. </a:t>
            </a:r>
            <a:endParaRPr sz="2600" i="1" dirty="0">
              <a:solidFill>
                <a:schemeClr val="tx1"/>
              </a:solidFill>
            </a:endParaRPr>
          </a:p>
          <a:p>
            <a:pPr marL="342900" lvl="0" indent="-342900" algn="l" rtl="0">
              <a:lnSpc>
                <a:spcPct val="100000"/>
              </a:lnSpc>
              <a:spcBef>
                <a:spcPts val="0"/>
              </a:spcBef>
              <a:spcAft>
                <a:spcPts val="0"/>
              </a:spcAft>
              <a:buClr>
                <a:schemeClr val="dk2"/>
              </a:buClr>
              <a:buSzPts val="2600"/>
              <a:buFont typeface="Calibri"/>
              <a:buChar char="●"/>
            </a:pPr>
            <a:r>
              <a:rPr lang="en-US" sz="2600" dirty="0">
                <a:solidFill>
                  <a:schemeClr val="tx1"/>
                </a:solidFill>
              </a:rPr>
              <a:t> Bylaws can be reviewed at any time and be resubmitted. However, they </a:t>
            </a:r>
            <a:r>
              <a:rPr lang="en-US" sz="2600" b="1" dirty="0">
                <a:solidFill>
                  <a:schemeClr val="tx1"/>
                </a:solidFill>
              </a:rPr>
              <a:t>must</a:t>
            </a:r>
            <a:r>
              <a:rPr lang="en-US" sz="2600" dirty="0">
                <a:solidFill>
                  <a:schemeClr val="tx1"/>
                </a:solidFill>
              </a:rPr>
              <a:t> be reviewed and adopted every 3 years and new bylaws entered into the Bylaws Wizard, whether revised or not. A Bylaws committee of 3 to 5 members must review the bylaws.</a:t>
            </a:r>
            <a:endParaRPr sz="2600" dirty="0">
              <a:solidFill>
                <a:schemeClr val="tx1"/>
              </a:solidFill>
            </a:endParaRPr>
          </a:p>
          <a:p>
            <a:pPr marL="342900" lvl="0" indent="-342900" algn="l" rtl="0">
              <a:lnSpc>
                <a:spcPct val="100000"/>
              </a:lnSpc>
              <a:spcBef>
                <a:spcPts val="0"/>
              </a:spcBef>
              <a:spcAft>
                <a:spcPts val="0"/>
              </a:spcAft>
              <a:buClr>
                <a:schemeClr val="dk2"/>
              </a:buClr>
              <a:buSzPts val="2600"/>
              <a:buFont typeface="Calibri"/>
              <a:buChar char="●"/>
            </a:pPr>
            <a:r>
              <a:rPr lang="en-US" sz="2600" dirty="0">
                <a:solidFill>
                  <a:schemeClr val="tx1"/>
                </a:solidFill>
              </a:rPr>
              <a:t> </a:t>
            </a:r>
            <a:r>
              <a:rPr lang="en-US" sz="2600" b="1" i="1" dirty="0">
                <a:solidFill>
                  <a:schemeClr val="tx1"/>
                </a:solidFill>
              </a:rPr>
              <a:t>Units &amp; Councils must use the Bylaws Wizard to renew Bylaws. </a:t>
            </a:r>
          </a:p>
          <a:p>
            <a:pPr marL="342900" lvl="0" indent="-342900" algn="l" rtl="0">
              <a:lnSpc>
                <a:spcPct val="100000"/>
              </a:lnSpc>
              <a:spcBef>
                <a:spcPts val="0"/>
              </a:spcBef>
              <a:spcAft>
                <a:spcPts val="0"/>
              </a:spcAft>
              <a:buClr>
                <a:schemeClr val="dk2"/>
              </a:buClr>
              <a:buSzPts val="2600"/>
              <a:buFont typeface="Calibri"/>
              <a:buChar char="●"/>
            </a:pPr>
            <a:r>
              <a:rPr lang="en-US" sz="2600" b="1" i="1" dirty="0">
                <a:solidFill>
                  <a:schemeClr val="tx1"/>
                </a:solidFill>
              </a:rPr>
              <a:t>Only the information that is requested in the Bylaws Wizard can be changed in the bylaws. No other clauses can be added to the bylaws.</a:t>
            </a:r>
          </a:p>
          <a:p>
            <a:pPr marL="342900" lvl="0" indent="-342900" algn="l" rtl="0">
              <a:lnSpc>
                <a:spcPct val="100000"/>
              </a:lnSpc>
              <a:spcBef>
                <a:spcPts val="0"/>
              </a:spcBef>
              <a:spcAft>
                <a:spcPts val="0"/>
              </a:spcAft>
              <a:buClr>
                <a:schemeClr val="dk2"/>
              </a:buClr>
              <a:buSzPts val="2600"/>
              <a:buFont typeface="Calibri"/>
              <a:buChar char="●"/>
            </a:pPr>
            <a:r>
              <a:rPr lang="en-US" sz="2600" b="1" i="1" dirty="0">
                <a:solidFill>
                  <a:schemeClr val="tx1"/>
                </a:solidFill>
              </a:rPr>
              <a:t>Any information specific to running your PTA must be entered into your Procedures.</a:t>
            </a:r>
          </a:p>
          <a:p>
            <a:pPr marL="342900" lvl="0" indent="-342900" algn="l" rtl="0">
              <a:lnSpc>
                <a:spcPct val="100000"/>
              </a:lnSpc>
              <a:spcBef>
                <a:spcPts val="0"/>
              </a:spcBef>
              <a:spcAft>
                <a:spcPts val="0"/>
              </a:spcAft>
              <a:buClr>
                <a:schemeClr val="dk2"/>
              </a:buClr>
              <a:buSzPts val="2600"/>
              <a:buFont typeface="Calibri"/>
              <a:buChar char="●"/>
            </a:pPr>
            <a:endParaRPr sz="3200" dirty="0">
              <a:solidFill>
                <a:schemeClr val="tx1"/>
              </a:solidFill>
            </a:endParaRPr>
          </a:p>
        </p:txBody>
      </p:sp>
      <p:sp>
        <p:nvSpPr>
          <p:cNvPr id="108" name="Google Shape;108;g137d3105156_5_9"/>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09" name="Google Shape;109;g137d3105156_5_9"/>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10" name="Google Shape;110;g137d3105156_5_9"/>
          <p:cNvPicPr preferRelativeResize="0"/>
          <p:nvPr/>
        </p:nvPicPr>
        <p:blipFill rotWithShape="1">
          <a:blip r:embed="rId3">
            <a:alphaModFix/>
          </a:blip>
          <a:srcRect/>
          <a:stretch/>
        </p:blipFill>
        <p:spPr>
          <a:xfrm>
            <a:off x="76200" y="46449"/>
            <a:ext cx="381000" cy="44050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1">
          <a:extLst>
            <a:ext uri="{FF2B5EF4-FFF2-40B4-BE49-F238E27FC236}">
              <a16:creationId xmlns:a16="http://schemas.microsoft.com/office/drawing/2014/main" id="{95D28909-0793-17E2-371A-18DFCC7A1F1D}"/>
            </a:ext>
          </a:extLst>
        </p:cNvPr>
        <p:cNvGrpSpPr/>
        <p:nvPr/>
      </p:nvGrpSpPr>
      <p:grpSpPr>
        <a:xfrm>
          <a:off x="0" y="0"/>
          <a:ext cx="0" cy="0"/>
          <a:chOff x="0" y="0"/>
          <a:chExt cx="0" cy="0"/>
        </a:xfrm>
      </p:grpSpPr>
      <p:sp>
        <p:nvSpPr>
          <p:cNvPr id="312" name="Google Shape;312;g137d3105156_5_174">
            <a:extLst>
              <a:ext uri="{FF2B5EF4-FFF2-40B4-BE49-F238E27FC236}">
                <a16:creationId xmlns:a16="http://schemas.microsoft.com/office/drawing/2014/main" id="{C4865856-ED93-3F7B-8EC0-F8BB3D5DB06F}"/>
              </a:ext>
            </a:extLst>
          </p:cNvPr>
          <p:cNvSpPr txBox="1">
            <a:spLocks noGrp="1"/>
          </p:cNvSpPr>
          <p:nvPr>
            <p:ph type="body" idx="1"/>
          </p:nvPr>
        </p:nvSpPr>
        <p:spPr>
          <a:xfrm>
            <a:off x="457200" y="5067300"/>
            <a:ext cx="10896600" cy="1257299"/>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80000"/>
              </a:lnSpc>
              <a:spcBef>
                <a:spcPts val="0"/>
              </a:spcBef>
              <a:spcAft>
                <a:spcPts val="0"/>
              </a:spcAft>
              <a:buSzPts val="1800"/>
              <a:buNone/>
            </a:pPr>
            <a:r>
              <a:rPr lang="en-US" sz="2000" dirty="0">
                <a:latin typeface="Calibri" panose="020F0502020204030204" pitchFamily="34" charset="0"/>
                <a:ea typeface="Calibri" panose="020F0502020204030204" pitchFamily="34" charset="0"/>
                <a:cs typeface="Calibri" panose="020F0502020204030204" pitchFamily="34" charset="0"/>
                <a:sym typeface="Cambria"/>
              </a:rPr>
              <a:t>Click on the Finish button to generate the bylaws document.</a:t>
            </a:r>
          </a:p>
          <a:p>
            <a:pPr marL="0" lvl="0" indent="0" algn="l" rtl="0">
              <a:lnSpc>
                <a:spcPct val="80000"/>
              </a:lnSpc>
              <a:spcBef>
                <a:spcPts val="0"/>
              </a:spcBef>
              <a:spcAft>
                <a:spcPts val="0"/>
              </a:spcAft>
              <a:buSzPts val="1800"/>
              <a:buNone/>
            </a:pPr>
            <a:endParaRPr lang="en-US" sz="2000" dirty="0">
              <a:latin typeface="Calibri" panose="020F0502020204030204" pitchFamily="34" charset="0"/>
              <a:ea typeface="Calibri" panose="020F0502020204030204" pitchFamily="34" charset="0"/>
              <a:cs typeface="Calibri" panose="020F0502020204030204" pitchFamily="34" charset="0"/>
              <a:sym typeface="Cambria"/>
            </a:endParaRPr>
          </a:p>
          <a:p>
            <a:pPr marL="0" lvl="0" indent="0" algn="l" rtl="0">
              <a:lnSpc>
                <a:spcPct val="80000"/>
              </a:lnSpc>
              <a:spcBef>
                <a:spcPts val="0"/>
              </a:spcBef>
              <a:spcAft>
                <a:spcPts val="0"/>
              </a:spcAft>
              <a:buSzPts val="1800"/>
              <a:buNone/>
            </a:pPr>
            <a:r>
              <a:rPr lang="en-US" sz="2000" dirty="0">
                <a:latin typeface="Calibri" panose="020F0502020204030204" pitchFamily="34" charset="0"/>
                <a:ea typeface="Calibri" panose="020F0502020204030204" pitchFamily="34" charset="0"/>
                <a:cs typeface="Calibri" panose="020F0502020204030204" pitchFamily="34" charset="0"/>
                <a:sym typeface="Cambria"/>
              </a:rPr>
              <a:t>There is a glitch with the Wizard- when you click on Finish, the system may bring you back to the first screen where you entered your Unit code. </a:t>
            </a:r>
            <a:r>
              <a:rPr lang="en-US" sz="2000" b="1" dirty="0">
                <a:latin typeface="Calibri" panose="020F0502020204030204" pitchFamily="34" charset="0"/>
                <a:ea typeface="Calibri" panose="020F0502020204030204" pitchFamily="34" charset="0"/>
                <a:cs typeface="Calibri" panose="020F0502020204030204" pitchFamily="34" charset="0"/>
                <a:sym typeface="Cambria"/>
              </a:rPr>
              <a:t>Please do not continue- this will enter a duplicate entry. Just exit out of the program at this point.</a:t>
            </a:r>
            <a:endParaRPr sz="2000" dirty="0">
              <a:latin typeface="Calibri" panose="020F0502020204030204" pitchFamily="34" charset="0"/>
              <a:ea typeface="Calibri" panose="020F0502020204030204" pitchFamily="34" charset="0"/>
              <a:cs typeface="Calibri" panose="020F0502020204030204" pitchFamily="34" charset="0"/>
              <a:sym typeface="Cambria"/>
            </a:endParaRPr>
          </a:p>
        </p:txBody>
      </p:sp>
      <p:sp>
        <p:nvSpPr>
          <p:cNvPr id="314" name="Google Shape;314;g137d3105156_5_174">
            <a:extLst>
              <a:ext uri="{FF2B5EF4-FFF2-40B4-BE49-F238E27FC236}">
                <a16:creationId xmlns:a16="http://schemas.microsoft.com/office/drawing/2014/main" id="{4E5A36AE-E914-B940-C848-8D3E230966D2}"/>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5" name="Google Shape;315;g137d3105156_5_174">
            <a:extLst>
              <a:ext uri="{FF2B5EF4-FFF2-40B4-BE49-F238E27FC236}">
                <a16:creationId xmlns:a16="http://schemas.microsoft.com/office/drawing/2014/main" id="{CAED8DE5-14D3-98DD-2111-8A59B577C308}"/>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16" name="Google Shape;316;g137d3105156_5_174">
            <a:extLst>
              <a:ext uri="{FF2B5EF4-FFF2-40B4-BE49-F238E27FC236}">
                <a16:creationId xmlns:a16="http://schemas.microsoft.com/office/drawing/2014/main" id="{74B8F76B-3171-AA46-818C-E6424B3EDD90}"/>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4" name="Picture 3">
            <a:extLst>
              <a:ext uri="{FF2B5EF4-FFF2-40B4-BE49-F238E27FC236}">
                <a16:creationId xmlns:a16="http://schemas.microsoft.com/office/drawing/2014/main" id="{0A3A27CD-EB0C-3AA8-8124-53C142050DB8}"/>
              </a:ext>
            </a:extLst>
          </p:cNvPr>
          <p:cNvPicPr>
            <a:picLocks noChangeAspect="1"/>
          </p:cNvPicPr>
          <p:nvPr/>
        </p:nvPicPr>
        <p:blipFill>
          <a:blip r:embed="rId4"/>
          <a:stretch>
            <a:fillRect/>
          </a:stretch>
        </p:blipFill>
        <p:spPr>
          <a:xfrm>
            <a:off x="0" y="748701"/>
            <a:ext cx="12155596" cy="4318600"/>
          </a:xfrm>
          <a:prstGeom prst="rect">
            <a:avLst/>
          </a:prstGeom>
        </p:spPr>
      </p:pic>
    </p:spTree>
    <p:extLst>
      <p:ext uri="{BB962C8B-B14F-4D97-AF65-F5344CB8AC3E}">
        <p14:creationId xmlns:p14="http://schemas.microsoft.com/office/powerpoint/2010/main" val="3785655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g151395e9b32_0_7"/>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dk1"/>
              </a:buClr>
              <a:buSzPts val="2800"/>
              <a:buFont typeface="Arial"/>
              <a:buNone/>
            </a:pPr>
            <a:r>
              <a:rPr lang="en-US" sz="3800" b="1" dirty="0">
                <a:solidFill>
                  <a:schemeClr val="tx1"/>
                </a:solidFill>
              </a:rPr>
              <a:t>LET’S REVIEW COUNCIL BYLAWS</a:t>
            </a:r>
            <a:endParaRPr sz="3800" b="1" dirty="0">
              <a:solidFill>
                <a:schemeClr val="tx1"/>
              </a:solidFill>
            </a:endParaRPr>
          </a:p>
          <a:p>
            <a:pPr marL="0" lvl="0" indent="0" algn="ctr" rtl="0">
              <a:lnSpc>
                <a:spcPct val="80000"/>
              </a:lnSpc>
              <a:spcBef>
                <a:spcPts val="0"/>
              </a:spcBef>
              <a:spcAft>
                <a:spcPts val="0"/>
              </a:spcAft>
              <a:buClr>
                <a:schemeClr val="dk1"/>
              </a:buClr>
              <a:buSzPts val="1600"/>
              <a:buFont typeface="Noto Sans Symbols"/>
              <a:buNone/>
            </a:pPr>
            <a:endParaRPr sz="1700" b="1" dirty="0">
              <a:solidFill>
                <a:schemeClr val="tx1"/>
              </a:solidFill>
            </a:endParaRPr>
          </a:p>
          <a:p>
            <a:pPr marL="0" lvl="0" indent="0" algn="ctr" rtl="0">
              <a:lnSpc>
                <a:spcPct val="80000"/>
              </a:lnSpc>
              <a:spcBef>
                <a:spcPts val="0"/>
              </a:spcBef>
              <a:spcAft>
                <a:spcPts val="0"/>
              </a:spcAft>
              <a:buClr>
                <a:schemeClr val="dk1"/>
              </a:buClr>
              <a:buSzPts val="1800"/>
              <a:buFont typeface="Noto Sans Symbols"/>
              <a:buNone/>
            </a:pPr>
            <a:endParaRPr sz="1900" b="1" dirty="0">
              <a:solidFill>
                <a:schemeClr val="tx1"/>
              </a:solidFill>
            </a:endParaRPr>
          </a:p>
          <a:p>
            <a:pPr marL="0" indent="0" algn="ctr">
              <a:lnSpc>
                <a:spcPct val="80000"/>
              </a:lnSpc>
              <a:spcBef>
                <a:spcPts val="0"/>
              </a:spcBef>
              <a:buClr>
                <a:srgbClr val="17365D"/>
              </a:buClr>
              <a:buNone/>
            </a:pPr>
            <a:r>
              <a:rPr lang="en-US" sz="2100" b="1" dirty="0">
                <a:solidFill>
                  <a:schemeClr val="tx1"/>
                </a:solidFill>
              </a:rPr>
              <a:t>This starts with the same link to the Bylaws Wizard but when you enter your Council Unit code, you will be taken to screens with some of the same information requested (officer names,  officer structure, officer terms) and other screens with specific information for Councils. I will go through the screens that are different than the Unit Bylaws Screens.</a:t>
            </a:r>
          </a:p>
          <a:p>
            <a:pPr marL="0" indent="0" algn="ctr">
              <a:lnSpc>
                <a:spcPct val="80000"/>
              </a:lnSpc>
              <a:spcBef>
                <a:spcPts val="0"/>
              </a:spcBef>
              <a:buClr>
                <a:srgbClr val="17365D"/>
              </a:buClr>
              <a:buNone/>
            </a:pPr>
            <a:endParaRPr lang="en-US" sz="2100" b="1" dirty="0">
              <a:solidFill>
                <a:schemeClr val="tx1"/>
              </a:solidFill>
            </a:endParaRPr>
          </a:p>
          <a:p>
            <a:pPr marL="0" indent="0" algn="ctr">
              <a:lnSpc>
                <a:spcPct val="80000"/>
              </a:lnSpc>
              <a:spcBef>
                <a:spcPts val="0"/>
              </a:spcBef>
              <a:buClr>
                <a:srgbClr val="17365D"/>
              </a:buClr>
              <a:buNone/>
            </a:pPr>
            <a:r>
              <a:rPr lang="en-US" sz="2100" b="1" dirty="0">
                <a:solidFill>
                  <a:schemeClr val="tx1"/>
                </a:solidFill>
              </a:rPr>
              <a:t> It is advisable to have a copy of your current bylaws for reference during the process. If you need a copy, please contact your Region Bylaws Chair (RBC) or your Region Director (RD)	</a:t>
            </a:r>
          </a:p>
          <a:p>
            <a:pPr marL="0" lvl="0" indent="0" algn="ctr" rtl="0">
              <a:lnSpc>
                <a:spcPct val="80000"/>
              </a:lnSpc>
              <a:spcBef>
                <a:spcPts val="0"/>
              </a:spcBef>
              <a:spcAft>
                <a:spcPts val="0"/>
              </a:spcAft>
              <a:buClr>
                <a:srgbClr val="17365D"/>
              </a:buClr>
              <a:buSzPts val="1800"/>
              <a:buFont typeface="Arial"/>
              <a:buNone/>
            </a:pPr>
            <a:r>
              <a:rPr lang="en-US" sz="2100" b="1" dirty="0">
                <a:solidFill>
                  <a:schemeClr val="dk2"/>
                </a:solidFill>
              </a:rPr>
              <a:t>	</a:t>
            </a:r>
            <a:endParaRPr sz="2100" b="1" dirty="0">
              <a:solidFill>
                <a:schemeClr val="dk2"/>
              </a:solidFill>
            </a:endParaRPr>
          </a:p>
          <a:p>
            <a:pPr marL="0" lvl="0" indent="0" algn="ctr" rtl="0">
              <a:lnSpc>
                <a:spcPct val="80000"/>
              </a:lnSpc>
              <a:spcBef>
                <a:spcPts val="0"/>
              </a:spcBef>
              <a:spcAft>
                <a:spcPts val="0"/>
              </a:spcAft>
              <a:buClr>
                <a:srgbClr val="17365D"/>
              </a:buClr>
              <a:buSzPts val="1800"/>
              <a:buFont typeface="Arial"/>
              <a:buNone/>
            </a:pPr>
            <a:endParaRPr sz="2100" b="1" dirty="0">
              <a:solidFill>
                <a:schemeClr val="dk2"/>
              </a:solidFill>
            </a:endParaRPr>
          </a:p>
          <a:p>
            <a:pPr marL="457200" lvl="0" indent="0" algn="l" rtl="0">
              <a:lnSpc>
                <a:spcPct val="80000"/>
              </a:lnSpc>
              <a:spcBef>
                <a:spcPts val="0"/>
              </a:spcBef>
              <a:spcAft>
                <a:spcPts val="0"/>
              </a:spcAft>
              <a:buClr>
                <a:schemeClr val="dk1"/>
              </a:buClr>
              <a:buSzPts val="1800"/>
              <a:buFont typeface="Arial"/>
              <a:buNone/>
            </a:pPr>
            <a:endParaRPr sz="1400" dirty="0">
              <a:solidFill>
                <a:schemeClr val="dk2"/>
              </a:solidFill>
            </a:endParaRPr>
          </a:p>
          <a:p>
            <a:pPr marL="177800" lvl="0" indent="0" algn="ctr" rtl="0">
              <a:spcBef>
                <a:spcPts val="0"/>
              </a:spcBef>
              <a:spcAft>
                <a:spcPts val="0"/>
              </a:spcAft>
              <a:buClr>
                <a:schemeClr val="dk1"/>
              </a:buClr>
              <a:buSzPts val="2800"/>
              <a:buFont typeface="Arial"/>
              <a:buNone/>
            </a:pPr>
            <a:r>
              <a:rPr lang="en-US" dirty="0">
                <a:hlinkClick r:id="rId3"/>
              </a:rPr>
              <a:t>Link to Bylaws Wizard</a:t>
            </a:r>
            <a:endParaRPr dirty="0"/>
          </a:p>
        </p:txBody>
      </p:sp>
      <p:sp>
        <p:nvSpPr>
          <p:cNvPr id="322" name="Google Shape;322;g151395e9b32_0_7"/>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23" name="Google Shape;323;g151395e9b32_0_7"/>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24" name="Google Shape;324;g151395e9b32_0_7"/>
          <p:cNvPicPr preferRelativeResize="0"/>
          <p:nvPr/>
        </p:nvPicPr>
        <p:blipFill rotWithShape="1">
          <a:blip r:embed="rId4">
            <a:alphaModFix/>
          </a:blip>
          <a:srcRect/>
          <a:stretch/>
        </p:blipFill>
        <p:spPr>
          <a:xfrm>
            <a:off x="76200" y="46449"/>
            <a:ext cx="381000" cy="44050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g151395e9b32_0_15"/>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0" lvl="0" indent="0" algn="l" rtl="0">
              <a:spcBef>
                <a:spcPts val="400"/>
              </a:spcBef>
              <a:spcAft>
                <a:spcPts val="0"/>
              </a:spcAft>
              <a:buSzPts val="1100"/>
              <a:buNone/>
            </a:pPr>
            <a:r>
              <a:rPr lang="en-US" sz="2300" b="1" dirty="0">
                <a:solidFill>
                  <a:schemeClr val="tx1"/>
                </a:solidFill>
              </a:rPr>
              <a:t>Council Dues structure</a:t>
            </a:r>
            <a:r>
              <a:rPr lang="en-US" sz="2300" dirty="0">
                <a:solidFill>
                  <a:schemeClr val="tx1"/>
                </a:solidFill>
              </a:rPr>
              <a:t> – you can choose one amount for all units, or different dues for each type of unit</a:t>
            </a:r>
            <a:endParaRPr sz="2300" dirty="0">
              <a:solidFill>
                <a:schemeClr val="tx1"/>
              </a:solidFill>
            </a:endParaRPr>
          </a:p>
          <a:p>
            <a:pPr marL="0" lvl="0" indent="0" algn="l" rtl="0">
              <a:spcBef>
                <a:spcPts val="400"/>
              </a:spcBef>
              <a:spcAft>
                <a:spcPts val="0"/>
              </a:spcAft>
              <a:buSzPts val="1100"/>
              <a:buNone/>
            </a:pPr>
            <a:endParaRPr sz="2300" dirty="0">
              <a:solidFill>
                <a:schemeClr val="dk2"/>
              </a:solidFill>
            </a:endParaRPr>
          </a:p>
          <a:p>
            <a:pPr marL="0" lvl="0" indent="0" algn="l" rtl="0">
              <a:spcBef>
                <a:spcPts val="400"/>
              </a:spcBef>
              <a:spcAft>
                <a:spcPts val="0"/>
              </a:spcAft>
              <a:buClr>
                <a:schemeClr val="dk1"/>
              </a:buClr>
              <a:buSzPts val="1100"/>
              <a:buFont typeface="Arial"/>
              <a:buNone/>
            </a:pPr>
            <a:endParaRPr sz="2300" dirty="0">
              <a:solidFill>
                <a:schemeClr val="dk2"/>
              </a:solidFill>
            </a:endParaRPr>
          </a:p>
        </p:txBody>
      </p:sp>
      <p:sp>
        <p:nvSpPr>
          <p:cNvPr id="330" name="Google Shape;330;g151395e9b32_0_15"/>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31" name="Google Shape;331;g151395e9b32_0_15"/>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32" name="Google Shape;332;g151395e9b32_0_15"/>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A79128FB-91EE-6F97-92BF-C9D7EAE34AE6}"/>
              </a:ext>
            </a:extLst>
          </p:cNvPr>
          <p:cNvPicPr>
            <a:picLocks noChangeAspect="1"/>
          </p:cNvPicPr>
          <p:nvPr/>
        </p:nvPicPr>
        <p:blipFill>
          <a:blip r:embed="rId4"/>
          <a:stretch>
            <a:fillRect/>
          </a:stretch>
        </p:blipFill>
        <p:spPr>
          <a:xfrm>
            <a:off x="647700" y="2019300"/>
            <a:ext cx="11163300" cy="276225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8">
          <a:extLst>
            <a:ext uri="{FF2B5EF4-FFF2-40B4-BE49-F238E27FC236}">
              <a16:creationId xmlns:a16="http://schemas.microsoft.com/office/drawing/2014/main" id="{31D19176-F1C8-6BAF-3689-136EC4966DA8}"/>
            </a:ext>
          </a:extLst>
        </p:cNvPr>
        <p:cNvGrpSpPr/>
        <p:nvPr/>
      </p:nvGrpSpPr>
      <p:grpSpPr>
        <a:xfrm>
          <a:off x="0" y="0"/>
          <a:ext cx="0" cy="0"/>
          <a:chOff x="0" y="0"/>
          <a:chExt cx="0" cy="0"/>
        </a:xfrm>
      </p:grpSpPr>
      <p:sp>
        <p:nvSpPr>
          <p:cNvPr id="329" name="Google Shape;329;g151395e9b32_0_15">
            <a:extLst>
              <a:ext uri="{FF2B5EF4-FFF2-40B4-BE49-F238E27FC236}">
                <a16:creationId xmlns:a16="http://schemas.microsoft.com/office/drawing/2014/main" id="{6238F853-09FF-66D3-5A25-0919640EB9C4}"/>
              </a:ext>
            </a:extLst>
          </p:cNvPr>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0" lvl="0" indent="0" algn="l" rtl="0">
              <a:spcBef>
                <a:spcPts val="400"/>
              </a:spcBef>
              <a:spcAft>
                <a:spcPts val="0"/>
              </a:spcAft>
              <a:buSzPts val="1100"/>
              <a:buNone/>
            </a:pPr>
            <a:r>
              <a:rPr lang="en-US" sz="2300" b="1" dirty="0">
                <a:solidFill>
                  <a:schemeClr val="tx1"/>
                </a:solidFill>
              </a:rPr>
              <a:t>Council Dues structure</a:t>
            </a:r>
            <a:r>
              <a:rPr lang="en-US" sz="2300" dirty="0">
                <a:solidFill>
                  <a:schemeClr val="tx1"/>
                </a:solidFill>
              </a:rPr>
              <a:t> – Enter the amount that all units will remit to the Council.</a:t>
            </a:r>
            <a:endParaRPr sz="2300" dirty="0">
              <a:solidFill>
                <a:schemeClr val="tx1"/>
              </a:solidFill>
            </a:endParaRPr>
          </a:p>
          <a:p>
            <a:pPr marL="0" lvl="0" indent="0" algn="l" rtl="0">
              <a:spcBef>
                <a:spcPts val="400"/>
              </a:spcBef>
              <a:spcAft>
                <a:spcPts val="0"/>
              </a:spcAft>
              <a:buSzPts val="1100"/>
              <a:buNone/>
            </a:pPr>
            <a:endParaRPr sz="2300" dirty="0">
              <a:solidFill>
                <a:schemeClr val="dk2"/>
              </a:solidFill>
            </a:endParaRPr>
          </a:p>
          <a:p>
            <a:pPr marL="0" lvl="0" indent="0" algn="l" rtl="0">
              <a:spcBef>
                <a:spcPts val="400"/>
              </a:spcBef>
              <a:spcAft>
                <a:spcPts val="0"/>
              </a:spcAft>
              <a:buClr>
                <a:schemeClr val="dk1"/>
              </a:buClr>
              <a:buSzPts val="1100"/>
              <a:buFont typeface="Arial"/>
              <a:buNone/>
            </a:pPr>
            <a:endParaRPr sz="2300" dirty="0">
              <a:solidFill>
                <a:schemeClr val="dk2"/>
              </a:solidFill>
            </a:endParaRPr>
          </a:p>
        </p:txBody>
      </p:sp>
      <p:sp>
        <p:nvSpPr>
          <p:cNvPr id="330" name="Google Shape;330;g151395e9b32_0_15">
            <a:extLst>
              <a:ext uri="{FF2B5EF4-FFF2-40B4-BE49-F238E27FC236}">
                <a16:creationId xmlns:a16="http://schemas.microsoft.com/office/drawing/2014/main" id="{F5156995-956A-24DE-2AF5-FA9E888AB2AB}"/>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31" name="Google Shape;331;g151395e9b32_0_15">
            <a:extLst>
              <a:ext uri="{FF2B5EF4-FFF2-40B4-BE49-F238E27FC236}">
                <a16:creationId xmlns:a16="http://schemas.microsoft.com/office/drawing/2014/main" id="{684AF489-3E01-956B-02D2-8B726C485CA9}"/>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32" name="Google Shape;332;g151395e9b32_0_15">
            <a:extLst>
              <a:ext uri="{FF2B5EF4-FFF2-40B4-BE49-F238E27FC236}">
                <a16:creationId xmlns:a16="http://schemas.microsoft.com/office/drawing/2014/main" id="{1F800C39-3736-E465-E9D8-9D5276E3F67C}"/>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5A3F6344-5B1E-1F4E-8F07-0E5A7C6BE2E4}"/>
              </a:ext>
            </a:extLst>
          </p:cNvPr>
          <p:cNvPicPr>
            <a:picLocks noChangeAspect="1"/>
          </p:cNvPicPr>
          <p:nvPr/>
        </p:nvPicPr>
        <p:blipFill>
          <a:blip r:embed="rId4"/>
          <a:stretch>
            <a:fillRect/>
          </a:stretch>
        </p:blipFill>
        <p:spPr>
          <a:xfrm>
            <a:off x="1600200" y="3005137"/>
            <a:ext cx="9086850" cy="2081213"/>
          </a:xfrm>
          <a:prstGeom prst="rect">
            <a:avLst/>
          </a:prstGeom>
        </p:spPr>
      </p:pic>
    </p:spTree>
    <p:extLst>
      <p:ext uri="{BB962C8B-B14F-4D97-AF65-F5344CB8AC3E}">
        <p14:creationId xmlns:p14="http://schemas.microsoft.com/office/powerpoint/2010/main" val="1959282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8">
          <a:extLst>
            <a:ext uri="{FF2B5EF4-FFF2-40B4-BE49-F238E27FC236}">
              <a16:creationId xmlns:a16="http://schemas.microsoft.com/office/drawing/2014/main" id="{8F586B39-32A4-4F14-144E-AAF051D0E242}"/>
            </a:ext>
          </a:extLst>
        </p:cNvPr>
        <p:cNvGrpSpPr/>
        <p:nvPr/>
      </p:nvGrpSpPr>
      <p:grpSpPr>
        <a:xfrm>
          <a:off x="0" y="0"/>
          <a:ext cx="0" cy="0"/>
          <a:chOff x="0" y="0"/>
          <a:chExt cx="0" cy="0"/>
        </a:xfrm>
      </p:grpSpPr>
      <p:sp>
        <p:nvSpPr>
          <p:cNvPr id="329" name="Google Shape;329;g151395e9b32_0_15">
            <a:extLst>
              <a:ext uri="{FF2B5EF4-FFF2-40B4-BE49-F238E27FC236}">
                <a16:creationId xmlns:a16="http://schemas.microsoft.com/office/drawing/2014/main" id="{4B0614F2-4773-AF96-3FF5-302A1EA26D59}"/>
              </a:ext>
            </a:extLst>
          </p:cNvPr>
          <p:cNvSpPr txBox="1">
            <a:spLocks noGrp="1"/>
          </p:cNvSpPr>
          <p:nvPr>
            <p:ph type="body" idx="1"/>
          </p:nvPr>
        </p:nvSpPr>
        <p:spPr>
          <a:xfrm>
            <a:off x="838200" y="914400"/>
            <a:ext cx="10515600" cy="5269700"/>
          </a:xfrm>
          <a:prstGeom prst="rect">
            <a:avLst/>
          </a:prstGeom>
          <a:noFill/>
          <a:ln>
            <a:noFill/>
          </a:ln>
        </p:spPr>
        <p:txBody>
          <a:bodyPr spcFirstLastPara="1" wrap="square" lIns="91425" tIns="45700" rIns="91425" bIns="45700" anchor="t" anchorCtr="0">
            <a:normAutofit/>
          </a:bodyPr>
          <a:lstStyle/>
          <a:p>
            <a:pPr marL="0" lvl="0" indent="0" algn="l" rtl="0">
              <a:spcBef>
                <a:spcPts val="400"/>
              </a:spcBef>
              <a:spcAft>
                <a:spcPts val="0"/>
              </a:spcAft>
              <a:buSzPts val="1100"/>
              <a:buNone/>
            </a:pPr>
            <a:r>
              <a:rPr lang="en-US" sz="2300" b="1" dirty="0">
                <a:solidFill>
                  <a:schemeClr val="tx1"/>
                </a:solidFill>
              </a:rPr>
              <a:t>Council Dues structure</a:t>
            </a:r>
            <a:r>
              <a:rPr lang="en-US" sz="2300" dirty="0">
                <a:solidFill>
                  <a:schemeClr val="tx1"/>
                </a:solidFill>
              </a:rPr>
              <a:t> – Enter different dues amount for each type of unit</a:t>
            </a:r>
            <a:endParaRPr sz="2300" dirty="0">
              <a:solidFill>
                <a:schemeClr val="tx1"/>
              </a:solidFill>
            </a:endParaRPr>
          </a:p>
          <a:p>
            <a:pPr marL="0" lvl="0" indent="0" algn="l" rtl="0">
              <a:spcBef>
                <a:spcPts val="400"/>
              </a:spcBef>
              <a:spcAft>
                <a:spcPts val="0"/>
              </a:spcAft>
              <a:buSzPts val="1100"/>
              <a:buNone/>
            </a:pPr>
            <a:endParaRPr sz="2300" dirty="0">
              <a:solidFill>
                <a:schemeClr val="dk2"/>
              </a:solidFill>
            </a:endParaRPr>
          </a:p>
          <a:p>
            <a:pPr marL="0" lvl="0" indent="0" algn="l" rtl="0">
              <a:spcBef>
                <a:spcPts val="400"/>
              </a:spcBef>
              <a:spcAft>
                <a:spcPts val="0"/>
              </a:spcAft>
              <a:buClr>
                <a:schemeClr val="dk1"/>
              </a:buClr>
              <a:buSzPts val="1100"/>
              <a:buFont typeface="Arial"/>
              <a:buNone/>
            </a:pPr>
            <a:endParaRPr sz="2300" dirty="0">
              <a:solidFill>
                <a:schemeClr val="dk2"/>
              </a:solidFill>
            </a:endParaRPr>
          </a:p>
        </p:txBody>
      </p:sp>
      <p:sp>
        <p:nvSpPr>
          <p:cNvPr id="330" name="Google Shape;330;g151395e9b32_0_15">
            <a:extLst>
              <a:ext uri="{FF2B5EF4-FFF2-40B4-BE49-F238E27FC236}">
                <a16:creationId xmlns:a16="http://schemas.microsoft.com/office/drawing/2014/main" id="{2004E0FF-FAE9-7E9B-4CB3-27276680E933}"/>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31" name="Google Shape;331;g151395e9b32_0_15">
            <a:extLst>
              <a:ext uri="{FF2B5EF4-FFF2-40B4-BE49-F238E27FC236}">
                <a16:creationId xmlns:a16="http://schemas.microsoft.com/office/drawing/2014/main" id="{A842AFC0-D9E9-4F12-8000-8B30EC6FE700}"/>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32" name="Google Shape;332;g151395e9b32_0_15">
            <a:extLst>
              <a:ext uri="{FF2B5EF4-FFF2-40B4-BE49-F238E27FC236}">
                <a16:creationId xmlns:a16="http://schemas.microsoft.com/office/drawing/2014/main" id="{E8A5E2D9-AF28-13FF-3D41-D820F6809048}"/>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3A892362-2CE4-ADA8-4A1B-4D6C6E36F008}"/>
              </a:ext>
            </a:extLst>
          </p:cNvPr>
          <p:cNvPicPr>
            <a:picLocks noChangeAspect="1"/>
          </p:cNvPicPr>
          <p:nvPr/>
        </p:nvPicPr>
        <p:blipFill>
          <a:blip r:embed="rId4"/>
          <a:stretch>
            <a:fillRect/>
          </a:stretch>
        </p:blipFill>
        <p:spPr>
          <a:xfrm>
            <a:off x="1847850" y="2266950"/>
            <a:ext cx="8591549" cy="2609850"/>
          </a:xfrm>
          <a:prstGeom prst="rect">
            <a:avLst/>
          </a:prstGeom>
        </p:spPr>
      </p:pic>
    </p:spTree>
    <p:extLst>
      <p:ext uri="{BB962C8B-B14F-4D97-AF65-F5344CB8AC3E}">
        <p14:creationId xmlns:p14="http://schemas.microsoft.com/office/powerpoint/2010/main" val="2342949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151395e9b32_0_24"/>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457200" lvl="1" indent="0" algn="just" rtl="0">
              <a:lnSpc>
                <a:spcPct val="100000"/>
              </a:lnSpc>
              <a:spcBef>
                <a:spcPts val="0"/>
              </a:spcBef>
              <a:spcAft>
                <a:spcPts val="0"/>
              </a:spcAft>
              <a:buSzPts val="1800"/>
              <a:buNone/>
            </a:pPr>
            <a:r>
              <a:rPr lang="en-US" dirty="0">
                <a:highlight>
                  <a:schemeClr val="lt1"/>
                </a:highlight>
                <a:latin typeface="Calibri" panose="020F0502020204030204" pitchFamily="34" charset="0"/>
                <a:ea typeface="Calibri" panose="020F0502020204030204" pitchFamily="34" charset="0"/>
                <a:cs typeface="Calibri" panose="020F0502020204030204" pitchFamily="34" charset="0"/>
                <a:sym typeface="Cambria"/>
              </a:rPr>
              <a:t>Delegates –  A Council has a choice for the number of delegates- a fixed number of delegates per unit, or a different number of delegates for Elementary, Secondary and SEPTA units</a:t>
            </a:r>
            <a:endParaRPr dirty="0">
              <a:highlight>
                <a:schemeClr val="lt1"/>
              </a:highlight>
              <a:latin typeface="Calibri" panose="020F0502020204030204" pitchFamily="34" charset="0"/>
              <a:ea typeface="Calibri" panose="020F0502020204030204" pitchFamily="34" charset="0"/>
              <a:cs typeface="Calibri" panose="020F0502020204030204" pitchFamily="34" charset="0"/>
              <a:sym typeface="Cambria"/>
            </a:endParaRPr>
          </a:p>
          <a:p>
            <a:pPr marL="457200" lvl="1" indent="0" algn="just" rtl="0">
              <a:lnSpc>
                <a:spcPct val="100000"/>
              </a:lnSpc>
              <a:spcBef>
                <a:spcPts val="0"/>
              </a:spcBef>
              <a:spcAft>
                <a:spcPts val="0"/>
              </a:spcAft>
              <a:buSzPts val="1800"/>
              <a:buNone/>
            </a:pPr>
            <a:endParaRPr dirty="0">
              <a:highlight>
                <a:schemeClr val="lt1"/>
              </a:highlight>
              <a:latin typeface="Calibri" panose="020F0502020204030204" pitchFamily="34" charset="0"/>
              <a:ea typeface="Calibri" panose="020F0502020204030204" pitchFamily="34" charset="0"/>
              <a:cs typeface="Calibri" panose="020F0502020204030204" pitchFamily="34" charset="0"/>
              <a:sym typeface="Cambria"/>
            </a:endParaRPr>
          </a:p>
          <a:p>
            <a:pPr marL="457200" lvl="1" indent="0" algn="just" rtl="0">
              <a:lnSpc>
                <a:spcPct val="100000"/>
              </a:lnSpc>
              <a:spcBef>
                <a:spcPts val="0"/>
              </a:spcBef>
              <a:spcAft>
                <a:spcPts val="0"/>
              </a:spcAft>
              <a:buClr>
                <a:schemeClr val="dk1"/>
              </a:buClr>
              <a:buSzPts val="1800"/>
              <a:buFont typeface="Arial"/>
              <a:buNone/>
            </a:pPr>
            <a:endParaRPr sz="1800" dirty="0">
              <a:highlight>
                <a:schemeClr val="lt1"/>
              </a:highlight>
              <a:latin typeface="Cambria"/>
              <a:ea typeface="Cambria"/>
              <a:cs typeface="Cambria"/>
              <a:sym typeface="Cambria"/>
            </a:endParaRPr>
          </a:p>
        </p:txBody>
      </p:sp>
      <p:sp>
        <p:nvSpPr>
          <p:cNvPr id="340" name="Google Shape;340;g151395e9b32_0_24"/>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41" name="Google Shape;341;g151395e9b32_0_24"/>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42" name="Google Shape;342;g151395e9b32_0_24"/>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58AFA23F-CEAE-C538-478C-4B2066CBBDA2}"/>
              </a:ext>
            </a:extLst>
          </p:cNvPr>
          <p:cNvPicPr>
            <a:picLocks noChangeAspect="1"/>
          </p:cNvPicPr>
          <p:nvPr/>
        </p:nvPicPr>
        <p:blipFill>
          <a:blip r:embed="rId4"/>
          <a:stretch>
            <a:fillRect/>
          </a:stretch>
        </p:blipFill>
        <p:spPr>
          <a:xfrm>
            <a:off x="1314450" y="2438400"/>
            <a:ext cx="9410700" cy="30861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8">
          <a:extLst>
            <a:ext uri="{FF2B5EF4-FFF2-40B4-BE49-F238E27FC236}">
              <a16:creationId xmlns:a16="http://schemas.microsoft.com/office/drawing/2014/main" id="{550B2A6A-30F2-E081-71C2-1DFB6FB1CD07}"/>
            </a:ext>
          </a:extLst>
        </p:cNvPr>
        <p:cNvGrpSpPr/>
        <p:nvPr/>
      </p:nvGrpSpPr>
      <p:grpSpPr>
        <a:xfrm>
          <a:off x="0" y="0"/>
          <a:ext cx="0" cy="0"/>
          <a:chOff x="0" y="0"/>
          <a:chExt cx="0" cy="0"/>
        </a:xfrm>
      </p:grpSpPr>
      <p:sp>
        <p:nvSpPr>
          <p:cNvPr id="339" name="Google Shape;339;g151395e9b32_0_24">
            <a:extLst>
              <a:ext uri="{FF2B5EF4-FFF2-40B4-BE49-F238E27FC236}">
                <a16:creationId xmlns:a16="http://schemas.microsoft.com/office/drawing/2014/main" id="{4BC8774F-587D-5F0D-3034-BBBF8AF1433E}"/>
              </a:ext>
            </a:extLst>
          </p:cNvPr>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457200" lvl="1" indent="0" algn="just" rtl="0">
              <a:lnSpc>
                <a:spcPct val="100000"/>
              </a:lnSpc>
              <a:spcBef>
                <a:spcPts val="0"/>
              </a:spcBef>
              <a:spcAft>
                <a:spcPts val="0"/>
              </a:spcAft>
              <a:buSzPts val="1800"/>
              <a:buNone/>
            </a:pPr>
            <a:r>
              <a:rPr lang="en-US" dirty="0">
                <a:highlight>
                  <a:schemeClr val="lt1"/>
                </a:highlight>
                <a:latin typeface="Calibri" panose="020F0502020204030204" pitchFamily="34" charset="0"/>
                <a:ea typeface="Calibri" panose="020F0502020204030204" pitchFamily="34" charset="0"/>
                <a:cs typeface="Calibri" panose="020F0502020204030204" pitchFamily="34" charset="0"/>
                <a:sym typeface="Cambria"/>
              </a:rPr>
              <a:t>Delegates – the same for each PTA unit.</a:t>
            </a:r>
            <a:endParaRPr dirty="0">
              <a:highlight>
                <a:schemeClr val="lt1"/>
              </a:highlight>
              <a:latin typeface="Calibri" panose="020F0502020204030204" pitchFamily="34" charset="0"/>
              <a:ea typeface="Calibri" panose="020F0502020204030204" pitchFamily="34" charset="0"/>
              <a:cs typeface="Calibri" panose="020F0502020204030204" pitchFamily="34" charset="0"/>
              <a:sym typeface="Cambria"/>
            </a:endParaRPr>
          </a:p>
          <a:p>
            <a:pPr marL="457200" lvl="1" indent="0" algn="just" rtl="0">
              <a:lnSpc>
                <a:spcPct val="100000"/>
              </a:lnSpc>
              <a:spcBef>
                <a:spcPts val="0"/>
              </a:spcBef>
              <a:spcAft>
                <a:spcPts val="0"/>
              </a:spcAft>
              <a:buSzPts val="1800"/>
              <a:buNone/>
            </a:pPr>
            <a:endParaRPr dirty="0">
              <a:highlight>
                <a:schemeClr val="lt1"/>
              </a:highlight>
              <a:latin typeface="Calibri" panose="020F0502020204030204" pitchFamily="34" charset="0"/>
              <a:ea typeface="Calibri" panose="020F0502020204030204" pitchFamily="34" charset="0"/>
              <a:cs typeface="Calibri" panose="020F0502020204030204" pitchFamily="34" charset="0"/>
              <a:sym typeface="Cambria"/>
            </a:endParaRPr>
          </a:p>
          <a:p>
            <a:pPr marL="457200" lvl="1" indent="0" algn="just" rtl="0">
              <a:lnSpc>
                <a:spcPct val="100000"/>
              </a:lnSpc>
              <a:spcBef>
                <a:spcPts val="0"/>
              </a:spcBef>
              <a:spcAft>
                <a:spcPts val="0"/>
              </a:spcAft>
              <a:buClr>
                <a:schemeClr val="dk1"/>
              </a:buClr>
              <a:buSzPts val="1800"/>
              <a:buFont typeface="Arial"/>
              <a:buNone/>
            </a:pPr>
            <a:endParaRPr sz="1800" dirty="0">
              <a:highlight>
                <a:schemeClr val="lt1"/>
              </a:highlight>
              <a:latin typeface="Cambria"/>
              <a:ea typeface="Cambria"/>
              <a:cs typeface="Cambria"/>
              <a:sym typeface="Cambria"/>
            </a:endParaRPr>
          </a:p>
        </p:txBody>
      </p:sp>
      <p:sp>
        <p:nvSpPr>
          <p:cNvPr id="340" name="Google Shape;340;g151395e9b32_0_24">
            <a:extLst>
              <a:ext uri="{FF2B5EF4-FFF2-40B4-BE49-F238E27FC236}">
                <a16:creationId xmlns:a16="http://schemas.microsoft.com/office/drawing/2014/main" id="{ABAB0049-8FA7-66CD-3EE2-4B7C57FAF216}"/>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41" name="Google Shape;341;g151395e9b32_0_24">
            <a:extLst>
              <a:ext uri="{FF2B5EF4-FFF2-40B4-BE49-F238E27FC236}">
                <a16:creationId xmlns:a16="http://schemas.microsoft.com/office/drawing/2014/main" id="{EF12A85F-90B7-664A-3169-16AD8A8BC1E1}"/>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42" name="Google Shape;342;g151395e9b32_0_24">
            <a:extLst>
              <a:ext uri="{FF2B5EF4-FFF2-40B4-BE49-F238E27FC236}">
                <a16:creationId xmlns:a16="http://schemas.microsoft.com/office/drawing/2014/main" id="{A75154B6-F95A-491F-FDC0-292C6367D296}"/>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784BC5A3-FC62-5058-BC64-730E43ED68BF}"/>
              </a:ext>
            </a:extLst>
          </p:cNvPr>
          <p:cNvPicPr>
            <a:picLocks noChangeAspect="1"/>
          </p:cNvPicPr>
          <p:nvPr/>
        </p:nvPicPr>
        <p:blipFill>
          <a:blip r:embed="rId4"/>
          <a:stretch>
            <a:fillRect/>
          </a:stretch>
        </p:blipFill>
        <p:spPr>
          <a:xfrm>
            <a:off x="2781300" y="1962150"/>
            <a:ext cx="6858000" cy="2914650"/>
          </a:xfrm>
          <a:prstGeom prst="rect">
            <a:avLst/>
          </a:prstGeom>
        </p:spPr>
      </p:pic>
    </p:spTree>
    <p:extLst>
      <p:ext uri="{BB962C8B-B14F-4D97-AF65-F5344CB8AC3E}">
        <p14:creationId xmlns:p14="http://schemas.microsoft.com/office/powerpoint/2010/main" val="3561738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g151395e9b32_0_35"/>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457200" lvl="1" indent="0" algn="just" rtl="0">
              <a:lnSpc>
                <a:spcPct val="100000"/>
              </a:lnSpc>
              <a:spcBef>
                <a:spcPts val="0"/>
              </a:spcBef>
              <a:spcAft>
                <a:spcPts val="0"/>
              </a:spcAft>
              <a:buClr>
                <a:schemeClr val="dk1"/>
              </a:buClr>
              <a:buSzPts val="1800"/>
              <a:buFont typeface="Arial"/>
              <a:buNone/>
            </a:pPr>
            <a:r>
              <a:rPr lang="en-US" dirty="0">
                <a:highlight>
                  <a:schemeClr val="lt1"/>
                </a:highlight>
                <a:latin typeface="Calibri" panose="020F0502020204030204" pitchFamily="34" charset="0"/>
                <a:ea typeface="Calibri" panose="020F0502020204030204" pitchFamily="34" charset="0"/>
                <a:cs typeface="Calibri" panose="020F0502020204030204" pitchFamily="34" charset="0"/>
                <a:sym typeface="Cambria"/>
              </a:rPr>
              <a:t>Delegates – choice of different </a:t>
            </a:r>
            <a:r>
              <a:rPr lang="en-US" dirty="0">
                <a:latin typeface="Calibri" panose="020F0502020204030204" pitchFamily="34" charset="0"/>
                <a:ea typeface="Calibri" panose="020F0502020204030204" pitchFamily="34" charset="0"/>
                <a:cs typeface="Calibri" panose="020F0502020204030204" pitchFamily="34" charset="0"/>
                <a:sym typeface="Cambria"/>
              </a:rPr>
              <a:t>number of delegates for PTA units</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350" name="Google Shape;350;g151395e9b32_0_35"/>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51" name="Google Shape;351;g151395e9b32_0_35"/>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52" name="Google Shape;352;g151395e9b32_0_35"/>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8C78F887-E010-E0B0-647F-C9E4ACAF6903}"/>
              </a:ext>
            </a:extLst>
          </p:cNvPr>
          <p:cNvPicPr>
            <a:picLocks noChangeAspect="1"/>
          </p:cNvPicPr>
          <p:nvPr/>
        </p:nvPicPr>
        <p:blipFill>
          <a:blip r:embed="rId4"/>
          <a:stretch>
            <a:fillRect/>
          </a:stretch>
        </p:blipFill>
        <p:spPr>
          <a:xfrm>
            <a:off x="1924050" y="1981200"/>
            <a:ext cx="8439150" cy="29718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58">
          <a:extLst>
            <a:ext uri="{FF2B5EF4-FFF2-40B4-BE49-F238E27FC236}">
              <a16:creationId xmlns:a16="http://schemas.microsoft.com/office/drawing/2014/main" id="{27796E65-16B0-6F45-F649-CD31DEC675E3}"/>
            </a:ext>
          </a:extLst>
        </p:cNvPr>
        <p:cNvGrpSpPr/>
        <p:nvPr/>
      </p:nvGrpSpPr>
      <p:grpSpPr>
        <a:xfrm>
          <a:off x="0" y="0"/>
          <a:ext cx="0" cy="0"/>
          <a:chOff x="0" y="0"/>
          <a:chExt cx="0" cy="0"/>
        </a:xfrm>
      </p:grpSpPr>
      <p:sp>
        <p:nvSpPr>
          <p:cNvPr id="359" name="Google Shape;359;g151395e9b32_0_46">
            <a:extLst>
              <a:ext uri="{FF2B5EF4-FFF2-40B4-BE49-F238E27FC236}">
                <a16:creationId xmlns:a16="http://schemas.microsoft.com/office/drawing/2014/main" id="{91DBD952-A342-0BB2-F030-2D4AAE910657}"/>
              </a:ext>
            </a:extLst>
          </p:cNvPr>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100" b="1" dirty="0">
                <a:solidFill>
                  <a:schemeClr val="tx1"/>
                </a:solidFill>
              </a:rPr>
              <a:t>Nominating Committee</a:t>
            </a:r>
            <a:r>
              <a:rPr lang="en-US" sz="2100" dirty="0">
                <a:solidFill>
                  <a:schemeClr val="tx1"/>
                </a:solidFill>
              </a:rPr>
              <a:t> –</a:t>
            </a:r>
            <a:r>
              <a:rPr lang="en-US" sz="2100" b="1" dirty="0">
                <a:solidFill>
                  <a:schemeClr val="tx1"/>
                </a:solidFill>
              </a:rPr>
              <a:t> </a:t>
            </a:r>
            <a:r>
              <a:rPr lang="en-US" sz="2100" dirty="0">
                <a:solidFill>
                  <a:schemeClr val="tx1"/>
                </a:solidFill>
              </a:rPr>
              <a:t>A Council will choose the number of members to be elected to the Nominating Committee. </a:t>
            </a:r>
            <a:endParaRPr sz="2100" dirty="0">
              <a:solidFill>
                <a:schemeClr val="dk2"/>
              </a:solidFill>
              <a:highlight>
                <a:srgbClr val="00FFFF"/>
              </a:highlight>
            </a:endParaRPr>
          </a:p>
        </p:txBody>
      </p:sp>
      <p:sp>
        <p:nvSpPr>
          <p:cNvPr id="360" name="Google Shape;360;g151395e9b32_0_46">
            <a:extLst>
              <a:ext uri="{FF2B5EF4-FFF2-40B4-BE49-F238E27FC236}">
                <a16:creationId xmlns:a16="http://schemas.microsoft.com/office/drawing/2014/main" id="{F0C63D56-C164-3471-4872-B1D4C3DFFCC7}"/>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61" name="Google Shape;361;g151395e9b32_0_46">
            <a:extLst>
              <a:ext uri="{FF2B5EF4-FFF2-40B4-BE49-F238E27FC236}">
                <a16:creationId xmlns:a16="http://schemas.microsoft.com/office/drawing/2014/main" id="{E973D364-4F8F-6BA0-9159-195E5750FE3C}"/>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62" name="Google Shape;362;g151395e9b32_0_46">
            <a:extLst>
              <a:ext uri="{FF2B5EF4-FFF2-40B4-BE49-F238E27FC236}">
                <a16:creationId xmlns:a16="http://schemas.microsoft.com/office/drawing/2014/main" id="{FE1C0659-07B9-6B3E-C7CB-2031ED359CE6}"/>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5AAE6CCE-C959-0C4A-2FD9-B926D024976F}"/>
              </a:ext>
            </a:extLst>
          </p:cNvPr>
          <p:cNvPicPr>
            <a:picLocks noChangeAspect="1"/>
          </p:cNvPicPr>
          <p:nvPr/>
        </p:nvPicPr>
        <p:blipFill>
          <a:blip r:embed="rId4"/>
          <a:stretch>
            <a:fillRect/>
          </a:stretch>
        </p:blipFill>
        <p:spPr>
          <a:xfrm>
            <a:off x="1409700" y="1866900"/>
            <a:ext cx="9372599" cy="3371850"/>
          </a:xfrm>
          <a:prstGeom prst="rect">
            <a:avLst/>
          </a:prstGeom>
        </p:spPr>
      </p:pic>
    </p:spTree>
    <p:extLst>
      <p:ext uri="{BB962C8B-B14F-4D97-AF65-F5344CB8AC3E}">
        <p14:creationId xmlns:p14="http://schemas.microsoft.com/office/powerpoint/2010/main" val="23431723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8">
          <a:extLst>
            <a:ext uri="{FF2B5EF4-FFF2-40B4-BE49-F238E27FC236}">
              <a16:creationId xmlns:a16="http://schemas.microsoft.com/office/drawing/2014/main" id="{3188ABB6-9134-52B5-4694-6ED3BEBBEFB6}"/>
            </a:ext>
          </a:extLst>
        </p:cNvPr>
        <p:cNvGrpSpPr/>
        <p:nvPr/>
      </p:nvGrpSpPr>
      <p:grpSpPr>
        <a:xfrm>
          <a:off x="0" y="0"/>
          <a:ext cx="0" cy="0"/>
          <a:chOff x="0" y="0"/>
          <a:chExt cx="0" cy="0"/>
        </a:xfrm>
      </p:grpSpPr>
      <p:sp>
        <p:nvSpPr>
          <p:cNvPr id="359" name="Google Shape;359;g151395e9b32_0_46">
            <a:extLst>
              <a:ext uri="{FF2B5EF4-FFF2-40B4-BE49-F238E27FC236}">
                <a16:creationId xmlns:a16="http://schemas.microsoft.com/office/drawing/2014/main" id="{26F530AE-61EB-09A1-321E-B11F05F111A2}"/>
              </a:ext>
            </a:extLst>
          </p:cNvPr>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100" b="1" dirty="0">
                <a:solidFill>
                  <a:schemeClr val="tx1"/>
                </a:solidFill>
              </a:rPr>
              <a:t>Nominating Committee</a:t>
            </a:r>
            <a:r>
              <a:rPr lang="en-US" sz="2100" dirty="0">
                <a:solidFill>
                  <a:schemeClr val="tx1"/>
                </a:solidFill>
              </a:rPr>
              <a:t> –</a:t>
            </a:r>
            <a:r>
              <a:rPr lang="en-US" sz="2100" b="1" dirty="0">
                <a:solidFill>
                  <a:schemeClr val="tx1"/>
                </a:solidFill>
              </a:rPr>
              <a:t> Choice #1- </a:t>
            </a:r>
            <a:r>
              <a:rPr lang="en-US" sz="2100" dirty="0">
                <a:solidFill>
                  <a:schemeClr val="tx1"/>
                </a:solidFill>
              </a:rPr>
              <a:t>1 member from each unit. You do not need to enter the number of unit representatives as that will be automatically calculated by the system when you make this selection</a:t>
            </a:r>
            <a:r>
              <a:rPr lang="en-US" sz="2100" dirty="0">
                <a:solidFill>
                  <a:schemeClr val="tx1"/>
                </a:solidFill>
                <a:highlight>
                  <a:schemeClr val="lt1"/>
                </a:highlight>
              </a:rPr>
              <a:t>, but you will need to enter the # if you wish to have additional members to make the number uneven. If one member from each unit is an uneven number and you do not wish to add any members, enter “0”.</a:t>
            </a:r>
            <a:endParaRPr sz="2100" dirty="0">
              <a:solidFill>
                <a:schemeClr val="tx1"/>
              </a:solidFill>
              <a:highlight>
                <a:schemeClr val="lt1"/>
              </a:highlight>
            </a:endParaRPr>
          </a:p>
          <a:p>
            <a:pPr marL="0" lvl="0" indent="0" algn="l" rtl="0">
              <a:lnSpc>
                <a:spcPct val="100000"/>
              </a:lnSpc>
              <a:spcBef>
                <a:spcPts val="0"/>
              </a:spcBef>
              <a:spcAft>
                <a:spcPts val="0"/>
              </a:spcAft>
              <a:buClr>
                <a:schemeClr val="dk1"/>
              </a:buClr>
              <a:buSzPts val="1100"/>
              <a:buFont typeface="Arial"/>
              <a:buNone/>
            </a:pPr>
            <a:endParaRPr sz="2100" dirty="0">
              <a:solidFill>
                <a:schemeClr val="dk2"/>
              </a:solidFill>
              <a:highlight>
                <a:srgbClr val="00FFFF"/>
              </a:highlight>
            </a:endParaRPr>
          </a:p>
        </p:txBody>
      </p:sp>
      <p:sp>
        <p:nvSpPr>
          <p:cNvPr id="360" name="Google Shape;360;g151395e9b32_0_46">
            <a:extLst>
              <a:ext uri="{FF2B5EF4-FFF2-40B4-BE49-F238E27FC236}">
                <a16:creationId xmlns:a16="http://schemas.microsoft.com/office/drawing/2014/main" id="{4465B2C5-CC26-B7E4-CF75-ED791349BDE0}"/>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61" name="Google Shape;361;g151395e9b32_0_46">
            <a:extLst>
              <a:ext uri="{FF2B5EF4-FFF2-40B4-BE49-F238E27FC236}">
                <a16:creationId xmlns:a16="http://schemas.microsoft.com/office/drawing/2014/main" id="{C6654436-6A95-B6F0-9F10-3FDC19804AFB}"/>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62" name="Google Shape;362;g151395e9b32_0_46">
            <a:extLst>
              <a:ext uri="{FF2B5EF4-FFF2-40B4-BE49-F238E27FC236}">
                <a16:creationId xmlns:a16="http://schemas.microsoft.com/office/drawing/2014/main" id="{A741AF55-D090-EA87-078A-C4187396E48A}"/>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CEA932CB-4D7C-FA3F-E194-8966314C0110}"/>
              </a:ext>
            </a:extLst>
          </p:cNvPr>
          <p:cNvPicPr>
            <a:picLocks noChangeAspect="1"/>
          </p:cNvPicPr>
          <p:nvPr/>
        </p:nvPicPr>
        <p:blipFill>
          <a:blip r:embed="rId4"/>
          <a:stretch>
            <a:fillRect/>
          </a:stretch>
        </p:blipFill>
        <p:spPr>
          <a:xfrm>
            <a:off x="1905000" y="2747962"/>
            <a:ext cx="8439150" cy="2852738"/>
          </a:xfrm>
          <a:prstGeom prst="rect">
            <a:avLst/>
          </a:prstGeom>
        </p:spPr>
      </p:pic>
    </p:spTree>
    <p:extLst>
      <p:ext uri="{BB962C8B-B14F-4D97-AF65-F5344CB8AC3E}">
        <p14:creationId xmlns:p14="http://schemas.microsoft.com/office/powerpoint/2010/main" val="4107209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137d3105156_5_16"/>
          <p:cNvSpPr txBox="1">
            <a:spLocks noGrp="1"/>
          </p:cNvSpPr>
          <p:nvPr>
            <p:ph type="title"/>
          </p:nvPr>
        </p:nvSpPr>
        <p:spPr>
          <a:xfrm>
            <a:off x="838200" y="533400"/>
            <a:ext cx="10515600" cy="87412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49455"/>
              <a:buFont typeface="Arial"/>
              <a:buNone/>
            </a:pPr>
            <a:endParaRPr sz="4043" b="1" dirty="0">
              <a:solidFill>
                <a:schemeClr val="dk2"/>
              </a:solidFill>
              <a:latin typeface="Cambria"/>
              <a:ea typeface="Cambria"/>
              <a:cs typeface="Cambria"/>
              <a:sym typeface="Cambria"/>
            </a:endParaRPr>
          </a:p>
          <a:p>
            <a:pPr marL="0" lvl="0" indent="0" algn="ctr" rtl="0">
              <a:lnSpc>
                <a:spcPct val="100000"/>
              </a:lnSpc>
              <a:spcBef>
                <a:spcPts val="0"/>
              </a:spcBef>
              <a:spcAft>
                <a:spcPts val="0"/>
              </a:spcAft>
              <a:buClr>
                <a:schemeClr val="dk1"/>
              </a:buClr>
              <a:buSzPct val="49455"/>
              <a:buFont typeface="Arial"/>
              <a:buNone/>
            </a:pPr>
            <a:r>
              <a:rPr lang="en-US" sz="4043" b="1" dirty="0">
                <a:solidFill>
                  <a:schemeClr val="tx1"/>
                </a:solidFill>
              </a:rPr>
              <a:t>BYLAWS  MUST BE RENEWED EVERY 3 YEARS</a:t>
            </a:r>
            <a:endParaRPr sz="5622" dirty="0">
              <a:solidFill>
                <a:schemeClr val="tx1"/>
              </a:solidFill>
            </a:endParaRPr>
          </a:p>
          <a:p>
            <a:pPr marL="0" lvl="0" indent="0" algn="l" rtl="0">
              <a:lnSpc>
                <a:spcPct val="100000"/>
              </a:lnSpc>
              <a:spcBef>
                <a:spcPts val="0"/>
              </a:spcBef>
              <a:spcAft>
                <a:spcPts val="0"/>
              </a:spcAft>
              <a:buClr>
                <a:schemeClr val="dk1"/>
              </a:buClr>
              <a:buSzPct val="35574"/>
              <a:buFont typeface="Arial"/>
              <a:buNone/>
            </a:pPr>
            <a:endParaRPr sz="5622" dirty="0"/>
          </a:p>
        </p:txBody>
      </p:sp>
      <p:sp>
        <p:nvSpPr>
          <p:cNvPr id="116" name="Google Shape;116;g137d3105156_5_16"/>
          <p:cNvSpPr txBox="1">
            <a:spLocks noGrp="1"/>
          </p:cNvSpPr>
          <p:nvPr>
            <p:ph type="body" idx="1"/>
          </p:nvPr>
        </p:nvSpPr>
        <p:spPr>
          <a:xfrm>
            <a:off x="838200" y="1066800"/>
            <a:ext cx="10515600" cy="5091263"/>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Clr>
                <a:schemeClr val="dk2"/>
              </a:buClr>
              <a:buSzPts val="2800"/>
              <a:buChar char="●"/>
            </a:pPr>
            <a:r>
              <a:rPr lang="en-US" dirty="0">
                <a:solidFill>
                  <a:schemeClr val="tx1"/>
                </a:solidFill>
              </a:rPr>
              <a:t>Bylaws must be adopted by your</a:t>
            </a:r>
            <a:r>
              <a:rPr lang="en-US" b="1" i="1" dirty="0">
                <a:solidFill>
                  <a:schemeClr val="tx1"/>
                </a:solidFill>
              </a:rPr>
              <a:t> registered members</a:t>
            </a:r>
            <a:r>
              <a:rPr lang="en-US" dirty="0">
                <a:solidFill>
                  <a:schemeClr val="tx1"/>
                </a:solidFill>
              </a:rPr>
              <a:t> at a </a:t>
            </a:r>
            <a:r>
              <a:rPr lang="en-US" b="1" i="1" dirty="0">
                <a:solidFill>
                  <a:schemeClr val="tx1"/>
                </a:solidFill>
              </a:rPr>
              <a:t>general membership</a:t>
            </a:r>
            <a:r>
              <a:rPr lang="en-US" dirty="0">
                <a:solidFill>
                  <a:schemeClr val="tx1"/>
                </a:solidFill>
              </a:rPr>
              <a:t> meeting.  </a:t>
            </a:r>
            <a:endParaRPr dirty="0">
              <a:solidFill>
                <a:schemeClr val="tx1"/>
              </a:solidFill>
            </a:endParaRPr>
          </a:p>
          <a:p>
            <a:pPr marL="914400" lvl="1" indent="-406400" algn="l" rtl="0">
              <a:lnSpc>
                <a:spcPct val="100000"/>
              </a:lnSpc>
              <a:spcBef>
                <a:spcPts val="0"/>
              </a:spcBef>
              <a:spcAft>
                <a:spcPts val="0"/>
              </a:spcAft>
              <a:buClr>
                <a:schemeClr val="dk2"/>
              </a:buClr>
              <a:buSzPts val="2800"/>
              <a:buChar char="○"/>
            </a:pPr>
            <a:r>
              <a:rPr lang="en-US" sz="2800" dirty="0">
                <a:solidFill>
                  <a:schemeClr val="tx1"/>
                </a:solidFill>
              </a:rPr>
              <a:t>30 day prior notice of the vote must be given</a:t>
            </a:r>
            <a:endParaRPr sz="2800" dirty="0">
              <a:solidFill>
                <a:schemeClr val="tx1"/>
              </a:solidFill>
            </a:endParaRPr>
          </a:p>
          <a:p>
            <a:pPr marL="914400" lvl="1" indent="-406400" algn="l" rtl="0">
              <a:lnSpc>
                <a:spcPct val="100000"/>
              </a:lnSpc>
              <a:spcBef>
                <a:spcPts val="0"/>
              </a:spcBef>
              <a:spcAft>
                <a:spcPts val="0"/>
              </a:spcAft>
              <a:buClr>
                <a:schemeClr val="dk2"/>
              </a:buClr>
              <a:buSzPts val="2800"/>
              <a:buChar char="○"/>
            </a:pPr>
            <a:r>
              <a:rPr lang="en-US" sz="2800" i="1" dirty="0">
                <a:solidFill>
                  <a:schemeClr val="tx1"/>
                </a:solidFill>
              </a:rPr>
              <a:t>quorum</a:t>
            </a:r>
            <a:r>
              <a:rPr lang="en-US" sz="2800" dirty="0">
                <a:solidFill>
                  <a:schemeClr val="tx1"/>
                </a:solidFill>
              </a:rPr>
              <a:t> must be established</a:t>
            </a:r>
            <a:endParaRPr sz="2800" dirty="0">
              <a:solidFill>
                <a:schemeClr val="tx1"/>
              </a:solidFill>
            </a:endParaRPr>
          </a:p>
          <a:p>
            <a:pPr marL="914400" lvl="1" indent="-406400" algn="l" rtl="0">
              <a:lnSpc>
                <a:spcPct val="100000"/>
              </a:lnSpc>
              <a:spcBef>
                <a:spcPts val="0"/>
              </a:spcBef>
              <a:spcAft>
                <a:spcPts val="0"/>
              </a:spcAft>
              <a:buClr>
                <a:schemeClr val="dk2"/>
              </a:buClr>
              <a:buSzPts val="2800"/>
              <a:buChar char="○"/>
            </a:pPr>
            <a:r>
              <a:rPr lang="en-US" sz="2800" dirty="0">
                <a:solidFill>
                  <a:schemeClr val="tx1"/>
                </a:solidFill>
              </a:rPr>
              <a:t>2/3 affirmative vote of the registered members present at </a:t>
            </a:r>
          </a:p>
          <a:p>
            <a:pPr marL="508000" lvl="1" indent="0" algn="l" rtl="0">
              <a:lnSpc>
                <a:spcPct val="100000"/>
              </a:lnSpc>
              <a:spcBef>
                <a:spcPts val="0"/>
              </a:spcBef>
              <a:spcAft>
                <a:spcPts val="0"/>
              </a:spcAft>
              <a:buClr>
                <a:schemeClr val="dk2"/>
              </a:buClr>
              <a:buSzPts val="2800"/>
              <a:buNone/>
            </a:pPr>
            <a:r>
              <a:rPr lang="en-US" sz="2800" dirty="0">
                <a:solidFill>
                  <a:schemeClr val="tx1"/>
                </a:solidFill>
              </a:rPr>
              <a:t>	the meeting is needed to pass the bylaws. No proxy votes are 	      	accepted.</a:t>
            </a:r>
          </a:p>
          <a:p>
            <a:pPr marL="914400" lvl="1" indent="-406400" algn="l" rtl="0">
              <a:lnSpc>
                <a:spcPct val="100000"/>
              </a:lnSpc>
              <a:spcBef>
                <a:spcPts val="0"/>
              </a:spcBef>
              <a:spcAft>
                <a:spcPts val="0"/>
              </a:spcAft>
              <a:buClr>
                <a:schemeClr val="dk2"/>
              </a:buClr>
              <a:buSzPts val="2800"/>
              <a:buChar char="○"/>
            </a:pPr>
            <a:r>
              <a:rPr lang="en-US" sz="2800" dirty="0">
                <a:solidFill>
                  <a:schemeClr val="tx1"/>
                </a:solidFill>
              </a:rPr>
              <a:t>Enter the changes that are made from the previous bylaws</a:t>
            </a:r>
          </a:p>
          <a:p>
            <a:pPr marL="508000" lvl="1" indent="0" algn="l" rtl="0">
              <a:lnSpc>
                <a:spcPct val="100000"/>
              </a:lnSpc>
              <a:spcBef>
                <a:spcPts val="0"/>
              </a:spcBef>
              <a:spcAft>
                <a:spcPts val="0"/>
              </a:spcAft>
              <a:buClr>
                <a:schemeClr val="dk2"/>
              </a:buClr>
              <a:buSzPts val="2800"/>
              <a:buNone/>
            </a:pPr>
            <a:r>
              <a:rPr lang="en-US" sz="2800" dirty="0">
                <a:solidFill>
                  <a:schemeClr val="tx1"/>
                </a:solidFill>
              </a:rPr>
              <a:t>     in the meeting minutes and the result of the adoption vote,</a:t>
            </a:r>
          </a:p>
          <a:p>
            <a:pPr marL="508000" lvl="1" indent="0" algn="l" rtl="0">
              <a:lnSpc>
                <a:spcPct val="100000"/>
              </a:lnSpc>
              <a:spcBef>
                <a:spcPts val="0"/>
              </a:spcBef>
              <a:spcAft>
                <a:spcPts val="0"/>
              </a:spcAft>
              <a:buClr>
                <a:schemeClr val="dk2"/>
              </a:buClr>
              <a:buSzPts val="2800"/>
              <a:buNone/>
            </a:pPr>
            <a:r>
              <a:rPr lang="en-US" sz="2800" dirty="0">
                <a:solidFill>
                  <a:schemeClr val="tx1"/>
                </a:solidFill>
              </a:rPr>
              <a:t>     so there is a record in case there are questions later.</a:t>
            </a:r>
            <a:endParaRPr dirty="0">
              <a:solidFill>
                <a:schemeClr val="tx1"/>
              </a:solidFill>
            </a:endParaRPr>
          </a:p>
          <a:p>
            <a:pPr marL="457200" lvl="0" indent="-406400" algn="l" rtl="0">
              <a:lnSpc>
                <a:spcPct val="100000"/>
              </a:lnSpc>
              <a:spcBef>
                <a:spcPts val="0"/>
              </a:spcBef>
              <a:spcAft>
                <a:spcPts val="0"/>
              </a:spcAft>
              <a:buClr>
                <a:schemeClr val="dk2"/>
              </a:buClr>
              <a:buSzPts val="2800"/>
              <a:buChar char="●"/>
            </a:pPr>
            <a:r>
              <a:rPr lang="en-US" dirty="0">
                <a:solidFill>
                  <a:schemeClr val="tx1"/>
                </a:solidFill>
              </a:rPr>
              <a:t>Once adopted, </a:t>
            </a:r>
            <a:r>
              <a:rPr lang="en-US" b="1" i="1" dirty="0">
                <a:solidFill>
                  <a:schemeClr val="tx1"/>
                </a:solidFill>
              </a:rPr>
              <a:t>the completed, signed cover page </a:t>
            </a:r>
            <a:r>
              <a:rPr lang="en-US" b="1" i="1">
                <a:solidFill>
                  <a:schemeClr val="tx1"/>
                </a:solidFill>
              </a:rPr>
              <a:t>be must</a:t>
            </a:r>
            <a:endParaRPr b="1" i="1" dirty="0">
              <a:solidFill>
                <a:schemeClr val="tx1"/>
              </a:solidFill>
            </a:endParaRPr>
          </a:p>
          <a:p>
            <a:pPr marL="457200" lvl="0" indent="0" algn="l" rtl="0">
              <a:lnSpc>
                <a:spcPct val="100000"/>
              </a:lnSpc>
              <a:spcBef>
                <a:spcPts val="0"/>
              </a:spcBef>
              <a:spcAft>
                <a:spcPts val="0"/>
              </a:spcAft>
              <a:buSzPts val="1800"/>
              <a:buNone/>
            </a:pPr>
            <a:r>
              <a:rPr lang="en-US" b="1" i="1" dirty="0">
                <a:solidFill>
                  <a:schemeClr val="tx1"/>
                </a:solidFill>
              </a:rPr>
              <a:t>sent via mail or email to the Region Bylaws Chair</a:t>
            </a:r>
            <a:r>
              <a:rPr lang="en-US" dirty="0">
                <a:solidFill>
                  <a:schemeClr val="tx1"/>
                </a:solidFill>
              </a:rPr>
              <a:t> </a:t>
            </a:r>
            <a:r>
              <a:rPr lang="en-US" b="1" i="1" dirty="0">
                <a:solidFill>
                  <a:schemeClr val="tx1"/>
                </a:solidFill>
              </a:rPr>
              <a:t>(RBC)</a:t>
            </a:r>
            <a:r>
              <a:rPr lang="en-US" dirty="0">
                <a:solidFill>
                  <a:schemeClr val="tx1"/>
                </a:solidFill>
              </a:rPr>
              <a:t>.  </a:t>
            </a:r>
            <a:endParaRPr dirty="0">
              <a:solidFill>
                <a:schemeClr val="tx1"/>
              </a:solidFill>
            </a:endParaRPr>
          </a:p>
          <a:p>
            <a:pPr marL="457200" lvl="0" indent="0" algn="l" rtl="0">
              <a:lnSpc>
                <a:spcPct val="100000"/>
              </a:lnSpc>
              <a:spcBef>
                <a:spcPts val="0"/>
              </a:spcBef>
              <a:spcAft>
                <a:spcPts val="0"/>
              </a:spcAft>
              <a:buSzPts val="1800"/>
              <a:buNone/>
            </a:pPr>
            <a:endParaRPr sz="2900" dirty="0">
              <a:solidFill>
                <a:schemeClr val="dk2"/>
              </a:solidFill>
            </a:endParaRPr>
          </a:p>
        </p:txBody>
      </p:sp>
      <p:pic>
        <p:nvPicPr>
          <p:cNvPr id="117" name="Google Shape;117;g137d3105156_5_16"/>
          <p:cNvPicPr preferRelativeResize="0"/>
          <p:nvPr/>
        </p:nvPicPr>
        <p:blipFill rotWithShape="1">
          <a:blip r:embed="rId3">
            <a:alphaModFix/>
          </a:blip>
          <a:srcRect/>
          <a:stretch/>
        </p:blipFill>
        <p:spPr>
          <a:xfrm>
            <a:off x="9687670" y="1815663"/>
            <a:ext cx="2714000" cy="4342400"/>
          </a:xfrm>
          <a:prstGeom prst="rect">
            <a:avLst/>
          </a:prstGeom>
          <a:noFill/>
          <a:ln>
            <a:noFill/>
          </a:ln>
        </p:spPr>
      </p:pic>
      <p:sp>
        <p:nvSpPr>
          <p:cNvPr id="118" name="Google Shape;118;g137d3105156_5_16"/>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19" name="Google Shape;119;g137d3105156_5_16"/>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20" name="Google Shape;120;g137d3105156_5_16"/>
          <p:cNvPicPr preferRelativeResize="0"/>
          <p:nvPr/>
        </p:nvPicPr>
        <p:blipFill rotWithShape="1">
          <a:blip r:embed="rId4">
            <a:alphaModFix/>
          </a:blip>
          <a:srcRect/>
          <a:stretch/>
        </p:blipFill>
        <p:spPr>
          <a:xfrm>
            <a:off x="76200" y="46449"/>
            <a:ext cx="381000" cy="44050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g151395e9b32_0_57"/>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100" b="1" dirty="0">
                <a:solidFill>
                  <a:schemeClr val="tx1"/>
                </a:solidFill>
              </a:rPr>
              <a:t>Nominating Committee</a:t>
            </a:r>
            <a:r>
              <a:rPr lang="en-US" sz="2100" dirty="0">
                <a:solidFill>
                  <a:schemeClr val="tx1"/>
                </a:solidFill>
              </a:rPr>
              <a:t> –</a:t>
            </a:r>
            <a:r>
              <a:rPr lang="en-US" sz="2100" b="1" dirty="0">
                <a:solidFill>
                  <a:schemeClr val="tx1"/>
                </a:solidFill>
              </a:rPr>
              <a:t>Choice #2- </a:t>
            </a:r>
            <a:r>
              <a:rPr lang="en-US" sz="2100" dirty="0">
                <a:solidFill>
                  <a:schemeClr val="tx1"/>
                </a:solidFill>
              </a:rPr>
              <a:t>from voting body of council (voting body members council officers, chairs of standing committees, Executive Board, President/alternate from each unit, and delegate(s) from each unit- listed in Article VII, Section 1 of Council bylaws).  </a:t>
            </a:r>
            <a:r>
              <a:rPr lang="en-US" sz="2100" dirty="0">
                <a:solidFill>
                  <a:schemeClr val="tx1"/>
                </a:solidFill>
                <a:highlight>
                  <a:schemeClr val="lt1"/>
                </a:highlight>
              </a:rPr>
              <a:t>You must specify the number of nominating committee members from the Executive Board and the number of non-board members. </a:t>
            </a:r>
            <a:endParaRPr sz="2000" b="1" dirty="0">
              <a:solidFill>
                <a:schemeClr val="tx1"/>
              </a:solidFill>
              <a:highlight>
                <a:srgbClr val="00FFFF"/>
              </a:highlight>
              <a:latin typeface="Cambria"/>
              <a:ea typeface="Cambria"/>
              <a:cs typeface="Cambria"/>
              <a:sym typeface="Cambria"/>
            </a:endParaRPr>
          </a:p>
          <a:p>
            <a:pPr marL="0" lvl="0" indent="0" algn="l" rtl="0">
              <a:lnSpc>
                <a:spcPct val="100000"/>
              </a:lnSpc>
              <a:spcBef>
                <a:spcPts val="0"/>
              </a:spcBef>
              <a:spcAft>
                <a:spcPts val="0"/>
              </a:spcAft>
              <a:buNone/>
            </a:pPr>
            <a:endParaRPr sz="2100" dirty="0">
              <a:solidFill>
                <a:schemeClr val="dk2"/>
              </a:solidFill>
              <a:highlight>
                <a:srgbClr val="00FFFF"/>
              </a:highlight>
            </a:endParaRPr>
          </a:p>
        </p:txBody>
      </p:sp>
      <p:sp>
        <p:nvSpPr>
          <p:cNvPr id="370" name="Google Shape;370;g151395e9b32_0_57"/>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71" name="Google Shape;371;g151395e9b32_0_57"/>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72" name="Google Shape;372;g151395e9b32_0_57"/>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650E7E06-A5D8-61B5-86C9-E0247880148D}"/>
              </a:ext>
            </a:extLst>
          </p:cNvPr>
          <p:cNvPicPr>
            <a:picLocks noChangeAspect="1"/>
          </p:cNvPicPr>
          <p:nvPr/>
        </p:nvPicPr>
        <p:blipFill>
          <a:blip r:embed="rId4"/>
          <a:stretch>
            <a:fillRect/>
          </a:stretch>
        </p:blipFill>
        <p:spPr>
          <a:xfrm>
            <a:off x="1636295" y="2454442"/>
            <a:ext cx="9717505" cy="3080084"/>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8">
          <a:extLst>
            <a:ext uri="{FF2B5EF4-FFF2-40B4-BE49-F238E27FC236}">
              <a16:creationId xmlns:a16="http://schemas.microsoft.com/office/drawing/2014/main" id="{4181E1E1-D98F-F864-DE98-88CC4B30F33D}"/>
            </a:ext>
          </a:extLst>
        </p:cNvPr>
        <p:cNvGrpSpPr/>
        <p:nvPr/>
      </p:nvGrpSpPr>
      <p:grpSpPr>
        <a:xfrm>
          <a:off x="0" y="0"/>
          <a:ext cx="0" cy="0"/>
          <a:chOff x="0" y="0"/>
          <a:chExt cx="0" cy="0"/>
        </a:xfrm>
      </p:grpSpPr>
      <p:sp>
        <p:nvSpPr>
          <p:cNvPr id="369" name="Google Shape;369;g151395e9b32_0_57">
            <a:extLst>
              <a:ext uri="{FF2B5EF4-FFF2-40B4-BE49-F238E27FC236}">
                <a16:creationId xmlns:a16="http://schemas.microsoft.com/office/drawing/2014/main" id="{4584E0C5-A7D4-7928-9979-8195CAF6F46A}"/>
              </a:ext>
            </a:extLst>
          </p:cNvPr>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100" b="1" dirty="0">
                <a:solidFill>
                  <a:schemeClr val="tx1"/>
                </a:solidFill>
              </a:rPr>
              <a:t>Nominating Committee</a:t>
            </a:r>
            <a:r>
              <a:rPr lang="en-US" sz="2100" dirty="0">
                <a:solidFill>
                  <a:schemeClr val="tx1"/>
                </a:solidFill>
              </a:rPr>
              <a:t> – The Bylaws Committee will decide whether to elect an alternate member to the committee and use the dropdowns to choose the Election and Annual meeting  months (choices are March, April, May or June).</a:t>
            </a:r>
            <a:endParaRPr sz="2000" dirty="0">
              <a:solidFill>
                <a:schemeClr val="tx1"/>
              </a:solidFill>
              <a:highlight>
                <a:srgbClr val="00FFFF"/>
              </a:highlight>
              <a:latin typeface="Cambria"/>
              <a:ea typeface="Cambria"/>
              <a:cs typeface="Cambria"/>
              <a:sym typeface="Cambria"/>
            </a:endParaRPr>
          </a:p>
          <a:p>
            <a:pPr marL="0" lvl="0" indent="0" algn="l" rtl="0">
              <a:lnSpc>
                <a:spcPct val="100000"/>
              </a:lnSpc>
              <a:spcBef>
                <a:spcPts val="0"/>
              </a:spcBef>
              <a:spcAft>
                <a:spcPts val="0"/>
              </a:spcAft>
              <a:buNone/>
            </a:pPr>
            <a:endParaRPr sz="2100" dirty="0">
              <a:solidFill>
                <a:schemeClr val="dk2"/>
              </a:solidFill>
              <a:highlight>
                <a:srgbClr val="00FFFF"/>
              </a:highlight>
            </a:endParaRPr>
          </a:p>
        </p:txBody>
      </p:sp>
      <p:sp>
        <p:nvSpPr>
          <p:cNvPr id="370" name="Google Shape;370;g151395e9b32_0_57">
            <a:extLst>
              <a:ext uri="{FF2B5EF4-FFF2-40B4-BE49-F238E27FC236}">
                <a16:creationId xmlns:a16="http://schemas.microsoft.com/office/drawing/2014/main" id="{B42E4F30-A752-45B9-586B-DD18A0DB2F16}"/>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71" name="Google Shape;371;g151395e9b32_0_57">
            <a:extLst>
              <a:ext uri="{FF2B5EF4-FFF2-40B4-BE49-F238E27FC236}">
                <a16:creationId xmlns:a16="http://schemas.microsoft.com/office/drawing/2014/main" id="{23B17A09-B39A-AED7-440E-47A3DFE35FD8}"/>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72" name="Google Shape;372;g151395e9b32_0_57">
            <a:extLst>
              <a:ext uri="{FF2B5EF4-FFF2-40B4-BE49-F238E27FC236}">
                <a16:creationId xmlns:a16="http://schemas.microsoft.com/office/drawing/2014/main" id="{AE90B4BB-C0F8-4CF0-139C-506AAC0502DB}"/>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DDD02627-9637-CC86-C647-9A0AEAF66404}"/>
              </a:ext>
            </a:extLst>
          </p:cNvPr>
          <p:cNvPicPr>
            <a:picLocks noChangeAspect="1"/>
          </p:cNvPicPr>
          <p:nvPr/>
        </p:nvPicPr>
        <p:blipFill>
          <a:blip r:embed="rId4"/>
          <a:stretch>
            <a:fillRect/>
          </a:stretch>
        </p:blipFill>
        <p:spPr>
          <a:xfrm>
            <a:off x="1564105" y="2800350"/>
            <a:ext cx="8999621" cy="2686050"/>
          </a:xfrm>
          <a:prstGeom prst="rect">
            <a:avLst/>
          </a:prstGeom>
        </p:spPr>
      </p:pic>
    </p:spTree>
    <p:extLst>
      <p:ext uri="{BB962C8B-B14F-4D97-AF65-F5344CB8AC3E}">
        <p14:creationId xmlns:p14="http://schemas.microsoft.com/office/powerpoint/2010/main" val="26640035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g151395e9b32_0_68"/>
          <p:cNvSpPr txBox="1">
            <a:spLocks noGrp="1"/>
          </p:cNvSpPr>
          <p:nvPr>
            <p:ph type="body" idx="1"/>
          </p:nvPr>
        </p:nvSpPr>
        <p:spPr>
          <a:xfrm>
            <a:off x="838200" y="748700"/>
            <a:ext cx="10515600" cy="5435400"/>
          </a:xfrm>
          <a:prstGeom prst="rect">
            <a:avLst/>
          </a:prstGeom>
          <a:noFill/>
          <a:ln>
            <a:noFill/>
          </a:ln>
        </p:spPr>
        <p:txBody>
          <a:bodyPr spcFirstLastPara="1" wrap="square" lIns="91425" tIns="45700" rIns="91425" bIns="45700" anchor="t" anchorCtr="0">
            <a:normAutofit/>
          </a:bodyPr>
          <a:lstStyle/>
          <a:p>
            <a:pPr marL="457200" lvl="0" indent="0" algn="l" rtl="0">
              <a:lnSpc>
                <a:spcPct val="80000"/>
              </a:lnSpc>
              <a:spcBef>
                <a:spcPts val="0"/>
              </a:spcBef>
              <a:spcAft>
                <a:spcPts val="0"/>
              </a:spcAft>
              <a:buClr>
                <a:schemeClr val="dk1"/>
              </a:buClr>
              <a:buSzPts val="1800"/>
              <a:buFont typeface="Arial"/>
              <a:buNone/>
            </a:pPr>
            <a:r>
              <a:rPr lang="en-US" sz="2100" b="1" dirty="0">
                <a:solidFill>
                  <a:schemeClr val="tx1"/>
                </a:solidFill>
              </a:rPr>
              <a:t>Executive Board</a:t>
            </a:r>
            <a:r>
              <a:rPr lang="en-US" sz="2100" dirty="0">
                <a:solidFill>
                  <a:schemeClr val="tx1"/>
                </a:solidFill>
              </a:rPr>
              <a:t> –  consists of the executive committee and chairs of standing committees of your council. You may want to include possible additional members:</a:t>
            </a:r>
            <a:endParaRPr sz="1500" dirty="0">
              <a:solidFill>
                <a:schemeClr val="tx1"/>
              </a:solidFill>
            </a:endParaRPr>
          </a:p>
          <a:p>
            <a:pPr marL="228600" lvl="0" indent="-50800" algn="l" rtl="0">
              <a:spcBef>
                <a:spcPts val="0"/>
              </a:spcBef>
              <a:spcAft>
                <a:spcPts val="0"/>
              </a:spcAft>
              <a:buClr>
                <a:schemeClr val="dk1"/>
              </a:buClr>
              <a:buSzPts val="2800"/>
              <a:buFont typeface="Arial"/>
              <a:buNone/>
            </a:pPr>
            <a:endParaRPr sz="2000" b="1" dirty="0">
              <a:solidFill>
                <a:schemeClr val="tx1"/>
              </a:solidFill>
              <a:latin typeface="Cambria"/>
              <a:ea typeface="Cambria"/>
              <a:cs typeface="Cambria"/>
              <a:sym typeface="Cambria"/>
            </a:endParaRPr>
          </a:p>
          <a:p>
            <a:pPr marL="0" lvl="0" indent="0" algn="l" rtl="0">
              <a:lnSpc>
                <a:spcPct val="100000"/>
              </a:lnSpc>
              <a:spcBef>
                <a:spcPts val="0"/>
              </a:spcBef>
              <a:spcAft>
                <a:spcPts val="0"/>
              </a:spcAft>
              <a:buNone/>
            </a:pPr>
            <a:endParaRPr sz="2100" dirty="0">
              <a:solidFill>
                <a:schemeClr val="dk2"/>
              </a:solidFill>
              <a:highlight>
                <a:schemeClr val="lt1"/>
              </a:highlight>
            </a:endParaRPr>
          </a:p>
        </p:txBody>
      </p:sp>
      <p:sp>
        <p:nvSpPr>
          <p:cNvPr id="380" name="Google Shape;380;g151395e9b32_0_68"/>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81" name="Google Shape;381;g151395e9b32_0_68"/>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82" name="Google Shape;382;g151395e9b32_0_68"/>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25046B68-4B95-7244-871F-56C9233047EC}"/>
              </a:ext>
            </a:extLst>
          </p:cNvPr>
          <p:cNvPicPr>
            <a:picLocks noChangeAspect="1"/>
          </p:cNvPicPr>
          <p:nvPr/>
        </p:nvPicPr>
        <p:blipFill>
          <a:blip r:embed="rId4"/>
          <a:stretch>
            <a:fillRect/>
          </a:stretch>
        </p:blipFill>
        <p:spPr>
          <a:xfrm>
            <a:off x="838201" y="1964268"/>
            <a:ext cx="10515600" cy="38608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137d3105156_5_164"/>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1100"/>
              <a:buFont typeface="Arial"/>
              <a:buNone/>
            </a:pPr>
            <a:endParaRPr lang="en-US" sz="2200" b="1" dirty="0">
              <a:solidFill>
                <a:srgbClr val="F40404"/>
              </a:solidFill>
            </a:endParaRPr>
          </a:p>
          <a:p>
            <a:pPr marL="0" lvl="0" indent="0" algn="ctr" rtl="0">
              <a:lnSpc>
                <a:spcPct val="100000"/>
              </a:lnSpc>
              <a:spcBef>
                <a:spcPts val="0"/>
              </a:spcBef>
              <a:spcAft>
                <a:spcPts val="0"/>
              </a:spcAft>
              <a:buClr>
                <a:schemeClr val="dk1"/>
              </a:buClr>
              <a:buSzPts val="1100"/>
              <a:buFont typeface="Arial"/>
              <a:buNone/>
            </a:pPr>
            <a:endParaRPr lang="en-US" sz="2200" b="1" dirty="0">
              <a:solidFill>
                <a:srgbClr val="F40404"/>
              </a:solidFill>
            </a:endParaRPr>
          </a:p>
          <a:p>
            <a:pPr marL="0" lvl="0" indent="0" algn="ctr" rtl="0">
              <a:lnSpc>
                <a:spcPct val="100000"/>
              </a:lnSpc>
              <a:spcBef>
                <a:spcPts val="0"/>
              </a:spcBef>
              <a:spcAft>
                <a:spcPts val="0"/>
              </a:spcAft>
              <a:buClr>
                <a:schemeClr val="dk1"/>
              </a:buClr>
              <a:buSzPts val="1100"/>
              <a:buFont typeface="Arial"/>
              <a:buNone/>
            </a:pPr>
            <a:endParaRPr lang="en-US" sz="2200" b="1" dirty="0">
              <a:solidFill>
                <a:srgbClr val="F40404"/>
              </a:solidFill>
            </a:endParaRPr>
          </a:p>
          <a:p>
            <a:pPr marL="0" lvl="0" indent="0" algn="ctr" rtl="0">
              <a:lnSpc>
                <a:spcPct val="100000"/>
              </a:lnSpc>
              <a:spcBef>
                <a:spcPts val="0"/>
              </a:spcBef>
              <a:spcAft>
                <a:spcPts val="0"/>
              </a:spcAft>
              <a:buClr>
                <a:schemeClr val="dk1"/>
              </a:buClr>
              <a:buSzPts val="1100"/>
              <a:buFont typeface="Arial"/>
              <a:buNone/>
            </a:pPr>
            <a:endParaRPr lang="en-US" sz="2200" b="1" dirty="0">
              <a:solidFill>
                <a:srgbClr val="F40404"/>
              </a:solidFill>
            </a:endParaRPr>
          </a:p>
          <a:p>
            <a:pPr marL="0" lvl="0" indent="0" algn="ctr" rtl="0">
              <a:lnSpc>
                <a:spcPct val="100000"/>
              </a:lnSpc>
              <a:spcBef>
                <a:spcPts val="0"/>
              </a:spcBef>
              <a:spcAft>
                <a:spcPts val="0"/>
              </a:spcAft>
              <a:buClr>
                <a:schemeClr val="dk1"/>
              </a:buClr>
              <a:buSzPts val="1100"/>
              <a:buFont typeface="Arial"/>
              <a:buNone/>
            </a:pPr>
            <a:r>
              <a:rPr lang="en-US" sz="2200" b="1" dirty="0">
                <a:solidFill>
                  <a:srgbClr val="F40404"/>
                </a:solidFill>
              </a:rPr>
              <a:t>Please review and confirm your responses. When you click 'Next', your bylaws document will be generated and submitted for approval. </a:t>
            </a:r>
            <a:endParaRPr sz="2900" dirty="0"/>
          </a:p>
        </p:txBody>
      </p:sp>
      <p:sp>
        <p:nvSpPr>
          <p:cNvPr id="390" name="Google Shape;390;g137d3105156_5_164"/>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91" name="Google Shape;391;g137d3105156_5_164"/>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92" name="Google Shape;392;g137d3105156_5_164"/>
          <p:cNvPicPr preferRelativeResize="0"/>
          <p:nvPr/>
        </p:nvPicPr>
        <p:blipFill rotWithShape="1">
          <a:blip r:embed="rId3">
            <a:alphaModFix/>
          </a:blip>
          <a:srcRect/>
          <a:stretch/>
        </p:blipFill>
        <p:spPr>
          <a:xfrm>
            <a:off x="76200" y="46449"/>
            <a:ext cx="381000" cy="44050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137d3105156_5_187"/>
          <p:cNvSpPr txBox="1">
            <a:spLocks noGrp="1"/>
          </p:cNvSpPr>
          <p:nvPr>
            <p:ph type="body" idx="1"/>
          </p:nvPr>
        </p:nvSpPr>
        <p:spPr>
          <a:xfrm>
            <a:off x="838200" y="4854632"/>
            <a:ext cx="10515600" cy="1330037"/>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100000"/>
              </a:lnSpc>
              <a:spcBef>
                <a:spcPts val="0"/>
              </a:spcBef>
              <a:spcAft>
                <a:spcPts val="0"/>
              </a:spcAft>
              <a:buClr>
                <a:schemeClr val="dk1"/>
              </a:buClr>
              <a:buSzPts val="1800"/>
              <a:buFont typeface="Arial"/>
              <a:buNone/>
            </a:pPr>
            <a:r>
              <a:rPr lang="en-US" sz="2100" b="1" i="1" u="sng" dirty="0">
                <a:solidFill>
                  <a:schemeClr val="tx1"/>
                </a:solidFill>
              </a:rPr>
              <a:t>Once you click Finish, a copy of the document will be emailed to the address you provided.</a:t>
            </a:r>
          </a:p>
          <a:p>
            <a:pPr marL="0" lvl="0" indent="0" algn="ctr" rtl="0">
              <a:lnSpc>
                <a:spcPct val="100000"/>
              </a:lnSpc>
              <a:spcBef>
                <a:spcPts val="0"/>
              </a:spcBef>
              <a:spcAft>
                <a:spcPts val="0"/>
              </a:spcAft>
              <a:buClr>
                <a:schemeClr val="dk1"/>
              </a:buClr>
              <a:buSzPts val="1800"/>
              <a:buFont typeface="Arial"/>
              <a:buNone/>
            </a:pPr>
            <a:endParaRPr sz="1700" b="1" dirty="0">
              <a:solidFill>
                <a:schemeClr val="tx1"/>
              </a:solidFill>
            </a:endParaRPr>
          </a:p>
          <a:p>
            <a:pPr marL="228600" lvl="0" indent="-50800">
              <a:spcBef>
                <a:spcPts val="0"/>
              </a:spcBef>
              <a:buSzPts val="2800"/>
              <a:buNone/>
            </a:pPr>
            <a:r>
              <a:rPr lang="en-US" sz="1800" dirty="0">
                <a:latin typeface="Calibri" panose="020F0502020204030204" pitchFamily="34" charset="0"/>
                <a:ea typeface="Calibri" panose="020F0502020204030204" pitchFamily="34" charset="0"/>
                <a:cs typeface="Calibri" panose="020F0502020204030204" pitchFamily="34" charset="0"/>
                <a:sym typeface="Cambria"/>
              </a:rPr>
              <a:t>There is a glitch with the Wizard- when you click on Finish, the system may bring you back to the first screen where you entered your Unit code. </a:t>
            </a:r>
            <a:r>
              <a:rPr lang="en-US" sz="1800" b="1" dirty="0">
                <a:latin typeface="Calibri" panose="020F0502020204030204" pitchFamily="34" charset="0"/>
                <a:ea typeface="Calibri" panose="020F0502020204030204" pitchFamily="34" charset="0"/>
                <a:cs typeface="Calibri" panose="020F0502020204030204" pitchFamily="34" charset="0"/>
                <a:sym typeface="Cambria"/>
              </a:rPr>
              <a:t>Please do not continue- this will enter a duplicate entry. Just exit out of the program at this point.</a:t>
            </a:r>
            <a:endParaRPr sz="1800" dirty="0"/>
          </a:p>
        </p:txBody>
      </p:sp>
      <p:sp>
        <p:nvSpPr>
          <p:cNvPr id="399" name="Google Shape;399;g137d3105156_5_187"/>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00" name="Google Shape;400;g137d3105156_5_187"/>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401" name="Google Shape;401;g137d3105156_5_187"/>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2" name="Picture 1">
            <a:extLst>
              <a:ext uri="{FF2B5EF4-FFF2-40B4-BE49-F238E27FC236}">
                <a16:creationId xmlns:a16="http://schemas.microsoft.com/office/drawing/2014/main" id="{19F3975B-0E1D-456E-F169-9C7C97A90DAF}"/>
              </a:ext>
            </a:extLst>
          </p:cNvPr>
          <p:cNvPicPr>
            <a:picLocks noChangeAspect="1"/>
          </p:cNvPicPr>
          <p:nvPr/>
        </p:nvPicPr>
        <p:blipFill>
          <a:blip r:embed="rId4"/>
          <a:stretch>
            <a:fillRect/>
          </a:stretch>
        </p:blipFill>
        <p:spPr>
          <a:xfrm>
            <a:off x="4762" y="866501"/>
            <a:ext cx="12182475" cy="3941682"/>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137d3105156_5_182"/>
          <p:cNvSpPr txBox="1">
            <a:spLocks noGrp="1"/>
          </p:cNvSpPr>
          <p:nvPr>
            <p:ph type="body" idx="1"/>
          </p:nvPr>
        </p:nvSpPr>
        <p:spPr>
          <a:xfrm>
            <a:off x="838200" y="748700"/>
            <a:ext cx="10515600" cy="5242800"/>
          </a:xfrm>
          <a:prstGeom prst="rect">
            <a:avLst/>
          </a:prstGeom>
          <a:noFill/>
          <a:ln>
            <a:noFill/>
          </a:ln>
        </p:spPr>
        <p:txBody>
          <a:bodyPr spcFirstLastPara="1" wrap="square" lIns="91425" tIns="45700" rIns="91425" bIns="45700" anchor="t" anchorCtr="0">
            <a:noAutofit/>
          </a:bodyPr>
          <a:lstStyle/>
          <a:p>
            <a:pPr marL="0" lvl="0" indent="0" algn="l" rtl="0">
              <a:lnSpc>
                <a:spcPct val="87000"/>
              </a:lnSpc>
              <a:spcBef>
                <a:spcPts val="0"/>
              </a:spcBef>
              <a:spcAft>
                <a:spcPts val="0"/>
              </a:spcAft>
              <a:buSzPts val="1800"/>
              <a:buNone/>
            </a:pPr>
            <a:r>
              <a:rPr lang="en-US" sz="2300" b="1" dirty="0">
                <a:solidFill>
                  <a:schemeClr val="tx1"/>
                </a:solidFill>
                <a:latin typeface="Cambria"/>
                <a:ea typeface="Cambria"/>
                <a:cs typeface="Cambria"/>
                <a:sym typeface="Cambria"/>
              </a:rPr>
              <a:t>Review your new bylaws document that was emailed to you immediately.</a:t>
            </a:r>
            <a:endParaRPr sz="2300" b="1" dirty="0">
              <a:solidFill>
                <a:schemeClr val="tx1"/>
              </a:solidFill>
              <a:latin typeface="Cambria"/>
              <a:ea typeface="Cambria"/>
              <a:cs typeface="Cambria"/>
              <a:sym typeface="Cambria"/>
            </a:endParaRPr>
          </a:p>
          <a:p>
            <a:pPr marL="0" lvl="0" indent="0" algn="l" rtl="0">
              <a:lnSpc>
                <a:spcPct val="87000"/>
              </a:lnSpc>
              <a:spcBef>
                <a:spcPts val="800"/>
              </a:spcBef>
              <a:spcAft>
                <a:spcPts val="0"/>
              </a:spcAft>
              <a:buSzPts val="1800"/>
              <a:buNone/>
            </a:pPr>
            <a:r>
              <a:rPr lang="en-US" sz="2300" dirty="0">
                <a:solidFill>
                  <a:schemeClr val="tx1"/>
                </a:solidFill>
                <a:latin typeface="Cambria"/>
                <a:ea typeface="Cambria"/>
                <a:cs typeface="Cambria"/>
                <a:sym typeface="Cambria"/>
              </a:rPr>
              <a:t>If you find anything that needs to be changed, please email or call your Region Bylaws Chair and they will make the necessary changes for you and resend you a new draft copy.</a:t>
            </a:r>
            <a:endParaRPr sz="2300" dirty="0">
              <a:solidFill>
                <a:schemeClr val="tx1"/>
              </a:solidFill>
              <a:latin typeface="Cambria"/>
              <a:ea typeface="Cambria"/>
              <a:cs typeface="Cambria"/>
              <a:sym typeface="Cambria"/>
            </a:endParaRPr>
          </a:p>
          <a:p>
            <a:pPr marL="0" lvl="0" indent="0" algn="l" rtl="0">
              <a:lnSpc>
                <a:spcPct val="87000"/>
              </a:lnSpc>
              <a:spcBef>
                <a:spcPts val="0"/>
              </a:spcBef>
              <a:spcAft>
                <a:spcPts val="0"/>
              </a:spcAft>
              <a:buSzPts val="1800"/>
              <a:buNone/>
            </a:pPr>
            <a:endParaRPr sz="2300" b="1" dirty="0">
              <a:solidFill>
                <a:schemeClr val="tx1"/>
              </a:solidFill>
              <a:latin typeface="Cambria"/>
              <a:ea typeface="Cambria"/>
              <a:cs typeface="Cambria"/>
              <a:sym typeface="Cambria"/>
            </a:endParaRPr>
          </a:p>
          <a:p>
            <a:pPr marL="0" lvl="0" indent="0" algn="l" rtl="0">
              <a:lnSpc>
                <a:spcPct val="87000"/>
              </a:lnSpc>
              <a:spcBef>
                <a:spcPts val="0"/>
              </a:spcBef>
              <a:spcAft>
                <a:spcPts val="0"/>
              </a:spcAft>
              <a:buSzPts val="1800"/>
              <a:buNone/>
            </a:pPr>
            <a:r>
              <a:rPr lang="en-US" sz="2300" b="1" u="sng" dirty="0">
                <a:solidFill>
                  <a:schemeClr val="tx1"/>
                </a:solidFill>
                <a:latin typeface="Cambria"/>
                <a:ea typeface="Cambria"/>
                <a:cs typeface="Cambria"/>
                <a:sym typeface="Cambria"/>
              </a:rPr>
              <a:t>DO NOT GO THROUGH THE WIZARD A SECOND TIME TO AVOID DUPLICATE RECORDS!</a:t>
            </a:r>
            <a:endParaRPr sz="2300" u="sng" dirty="0">
              <a:solidFill>
                <a:schemeClr val="tx1"/>
              </a:solidFill>
              <a:latin typeface="Cambria"/>
              <a:ea typeface="Cambria"/>
              <a:cs typeface="Cambria"/>
              <a:sym typeface="Cambria"/>
            </a:endParaRPr>
          </a:p>
          <a:p>
            <a:pPr marL="0" lvl="0" indent="0" algn="l" rtl="0">
              <a:lnSpc>
                <a:spcPct val="87000"/>
              </a:lnSpc>
              <a:spcBef>
                <a:spcPts val="0"/>
              </a:spcBef>
              <a:spcAft>
                <a:spcPts val="0"/>
              </a:spcAft>
              <a:buSzPts val="1800"/>
              <a:buNone/>
            </a:pPr>
            <a:endParaRPr sz="2300" dirty="0">
              <a:solidFill>
                <a:schemeClr val="tx1"/>
              </a:solidFill>
              <a:latin typeface="Cambria"/>
              <a:ea typeface="Cambria"/>
              <a:cs typeface="Cambria"/>
              <a:sym typeface="Cambria"/>
            </a:endParaRPr>
          </a:p>
          <a:p>
            <a:pPr marL="0" lvl="0" indent="0" algn="l" rtl="0">
              <a:lnSpc>
                <a:spcPct val="87000"/>
              </a:lnSpc>
              <a:spcBef>
                <a:spcPts val="800"/>
              </a:spcBef>
              <a:spcAft>
                <a:spcPts val="0"/>
              </a:spcAft>
              <a:buSzPts val="1800"/>
              <a:buNone/>
            </a:pPr>
            <a:r>
              <a:rPr lang="en-US" sz="2300" dirty="0">
                <a:solidFill>
                  <a:schemeClr val="tx1"/>
                </a:solidFill>
                <a:latin typeface="Cambria"/>
                <a:ea typeface="Cambria"/>
                <a:cs typeface="Cambria"/>
                <a:sym typeface="Cambria"/>
              </a:rPr>
              <a:t>Once approved by the region and the state, you will receive the APPROVED bylaws document via email </a:t>
            </a:r>
            <a:r>
              <a:rPr lang="en-US" sz="2300" i="1" dirty="0">
                <a:solidFill>
                  <a:schemeClr val="tx1"/>
                </a:solidFill>
                <a:latin typeface="Cambria"/>
                <a:ea typeface="Cambria"/>
                <a:cs typeface="Cambria"/>
                <a:sym typeface="Cambria"/>
              </a:rPr>
              <a:t>(to the person who completed the bylaws through the wizard) </a:t>
            </a:r>
            <a:r>
              <a:rPr lang="en-US" sz="2300" dirty="0">
                <a:solidFill>
                  <a:schemeClr val="tx1"/>
                </a:solidFill>
                <a:latin typeface="Cambria"/>
                <a:ea typeface="Cambria"/>
                <a:cs typeface="Cambria"/>
                <a:sym typeface="Cambria"/>
              </a:rPr>
              <a:t>to save electronically and to print and have available for your members. </a:t>
            </a:r>
            <a:endParaRPr sz="2300" dirty="0">
              <a:solidFill>
                <a:schemeClr val="tx1"/>
              </a:solidFill>
              <a:latin typeface="Cambria"/>
              <a:ea typeface="Cambria"/>
              <a:cs typeface="Cambria"/>
              <a:sym typeface="Cambria"/>
            </a:endParaRPr>
          </a:p>
          <a:p>
            <a:pPr marL="0" lvl="0" indent="0" algn="l" rtl="0">
              <a:lnSpc>
                <a:spcPct val="87000"/>
              </a:lnSpc>
              <a:spcBef>
                <a:spcPts val="0"/>
              </a:spcBef>
              <a:spcAft>
                <a:spcPts val="0"/>
              </a:spcAft>
              <a:buSzPts val="1800"/>
              <a:buNone/>
            </a:pPr>
            <a:r>
              <a:rPr lang="en-US" sz="2300" dirty="0">
                <a:solidFill>
                  <a:schemeClr val="tx1"/>
                </a:solidFill>
                <a:latin typeface="Cambria"/>
                <a:ea typeface="Cambria"/>
                <a:cs typeface="Cambria"/>
                <a:sym typeface="Cambria"/>
              </a:rPr>
              <a:t>    </a:t>
            </a:r>
            <a:endParaRPr sz="2300" dirty="0">
              <a:solidFill>
                <a:schemeClr val="tx1"/>
              </a:solidFill>
              <a:latin typeface="Cambria"/>
              <a:ea typeface="Cambria"/>
              <a:cs typeface="Cambria"/>
              <a:sym typeface="Cambria"/>
            </a:endParaRPr>
          </a:p>
          <a:p>
            <a:pPr marL="0" lvl="0" indent="0" algn="l" rtl="0">
              <a:lnSpc>
                <a:spcPct val="87000"/>
              </a:lnSpc>
              <a:spcBef>
                <a:spcPts val="0"/>
              </a:spcBef>
              <a:spcAft>
                <a:spcPts val="0"/>
              </a:spcAft>
              <a:buSzPts val="1800"/>
              <a:buNone/>
            </a:pPr>
            <a:r>
              <a:rPr lang="en-US" sz="2100" b="1" dirty="0">
                <a:solidFill>
                  <a:srgbClr val="F40404"/>
                </a:solidFill>
                <a:latin typeface="Cambria"/>
                <a:ea typeface="Cambria"/>
                <a:cs typeface="Cambria"/>
                <a:sym typeface="Cambria"/>
              </a:rPr>
              <a:t>VERY IMPORTANT </a:t>
            </a:r>
            <a:r>
              <a:rPr lang="en-US" sz="2100" dirty="0">
                <a:solidFill>
                  <a:srgbClr val="F40404"/>
                </a:solidFill>
                <a:latin typeface="Cambria"/>
                <a:ea typeface="Cambria"/>
                <a:cs typeface="Cambria"/>
                <a:sym typeface="Cambria"/>
              </a:rPr>
              <a:t> </a:t>
            </a:r>
            <a:endParaRPr sz="1900" dirty="0">
              <a:solidFill>
                <a:srgbClr val="F40404"/>
              </a:solidFill>
              <a:latin typeface="Cambria"/>
              <a:ea typeface="Cambria"/>
              <a:cs typeface="Cambria"/>
              <a:sym typeface="Cambria"/>
            </a:endParaRPr>
          </a:p>
          <a:p>
            <a:pPr marL="0" lvl="0" indent="0" algn="ctr" rtl="0">
              <a:lnSpc>
                <a:spcPct val="87000"/>
              </a:lnSpc>
              <a:spcBef>
                <a:spcPts val="0"/>
              </a:spcBef>
              <a:spcAft>
                <a:spcPts val="0"/>
              </a:spcAft>
              <a:buSzPts val="1800"/>
              <a:buNone/>
            </a:pPr>
            <a:r>
              <a:rPr lang="en-US" sz="2100" b="1" u="sng" dirty="0">
                <a:solidFill>
                  <a:schemeClr val="tx1"/>
                </a:solidFill>
                <a:latin typeface="Cambria"/>
                <a:ea typeface="Cambria"/>
                <a:cs typeface="Cambria"/>
                <a:sym typeface="Cambria"/>
              </a:rPr>
              <a:t>Your Bylaws cannot be approved until your signed cover sheet is received by your Region Bylaws Chair! If not completed within 6 months, this bylaws record will be deleted, and you will need to start the process over! </a:t>
            </a:r>
            <a:endParaRPr sz="1900" dirty="0">
              <a:solidFill>
                <a:schemeClr val="tx1"/>
              </a:solidFill>
              <a:latin typeface="Cambria"/>
              <a:ea typeface="Cambria"/>
              <a:cs typeface="Cambria"/>
              <a:sym typeface="Cambria"/>
            </a:endParaRPr>
          </a:p>
          <a:p>
            <a:pPr marL="0" lvl="0" indent="0" algn="l" rtl="0">
              <a:lnSpc>
                <a:spcPct val="87000"/>
              </a:lnSpc>
              <a:spcBef>
                <a:spcPts val="0"/>
              </a:spcBef>
              <a:spcAft>
                <a:spcPts val="0"/>
              </a:spcAft>
              <a:buSzPts val="1800"/>
              <a:buNone/>
            </a:pPr>
            <a:r>
              <a:rPr lang="en-US" sz="2300" dirty="0">
                <a:solidFill>
                  <a:schemeClr val="tx1"/>
                </a:solidFill>
                <a:latin typeface="Times New Roman"/>
                <a:ea typeface="Times New Roman"/>
                <a:cs typeface="Times New Roman"/>
                <a:sym typeface="Times New Roman"/>
              </a:rPr>
              <a:t>    </a:t>
            </a:r>
            <a:endParaRPr sz="2100" dirty="0">
              <a:solidFill>
                <a:schemeClr val="tx1"/>
              </a:solidFill>
            </a:endParaRPr>
          </a:p>
          <a:p>
            <a:pPr marL="228600" lvl="0" indent="-50800" algn="l" rtl="0">
              <a:lnSpc>
                <a:spcPct val="70000"/>
              </a:lnSpc>
              <a:spcBef>
                <a:spcPts val="0"/>
              </a:spcBef>
              <a:spcAft>
                <a:spcPts val="0"/>
              </a:spcAft>
              <a:buClr>
                <a:schemeClr val="dk1"/>
              </a:buClr>
              <a:buSzPts val="2800"/>
              <a:buNone/>
            </a:pPr>
            <a:endParaRPr dirty="0"/>
          </a:p>
        </p:txBody>
      </p:sp>
      <p:sp>
        <p:nvSpPr>
          <p:cNvPr id="407" name="Google Shape;407;g137d3105156_5_182"/>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08" name="Google Shape;408;g137d3105156_5_182"/>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409" name="Google Shape;409;g137d3105156_5_182"/>
          <p:cNvPicPr preferRelativeResize="0"/>
          <p:nvPr/>
        </p:nvPicPr>
        <p:blipFill rotWithShape="1">
          <a:blip r:embed="rId3">
            <a:alphaModFix/>
          </a:blip>
          <a:srcRect/>
          <a:stretch/>
        </p:blipFill>
        <p:spPr>
          <a:xfrm>
            <a:off x="76200" y="46449"/>
            <a:ext cx="381000" cy="440502"/>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13">
          <a:extLst>
            <a:ext uri="{FF2B5EF4-FFF2-40B4-BE49-F238E27FC236}">
              <a16:creationId xmlns:a16="http://schemas.microsoft.com/office/drawing/2014/main" id="{73D545DE-20F8-4E1B-8FA5-F0DA17A36B33}"/>
            </a:ext>
          </a:extLst>
        </p:cNvPr>
        <p:cNvGrpSpPr/>
        <p:nvPr/>
      </p:nvGrpSpPr>
      <p:grpSpPr>
        <a:xfrm>
          <a:off x="0" y="0"/>
          <a:ext cx="0" cy="0"/>
          <a:chOff x="0" y="0"/>
          <a:chExt cx="0" cy="0"/>
        </a:xfrm>
      </p:grpSpPr>
      <p:sp>
        <p:nvSpPr>
          <p:cNvPr id="414" name="Google Shape;414;g137d3105156_5_56">
            <a:extLst>
              <a:ext uri="{FF2B5EF4-FFF2-40B4-BE49-F238E27FC236}">
                <a16:creationId xmlns:a16="http://schemas.microsoft.com/office/drawing/2014/main" id="{2DA9254E-3D16-C122-6709-D35316C33C43}"/>
              </a:ext>
            </a:extLst>
          </p:cNvPr>
          <p:cNvSpPr txBox="1">
            <a:spLocks noGrp="1"/>
          </p:cNvSpPr>
          <p:nvPr>
            <p:ph type="body" idx="1"/>
          </p:nvPr>
        </p:nvSpPr>
        <p:spPr>
          <a:xfrm>
            <a:off x="838200" y="699950"/>
            <a:ext cx="10515600" cy="5806358"/>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rmAutofit lnSpcReduction="10000"/>
          </a:bodyPr>
          <a:lstStyle/>
          <a:p>
            <a:pPr marL="228600" lvl="0" indent="-50800" rtl="0">
              <a:lnSpc>
                <a:spcPct val="90000"/>
              </a:lnSpc>
              <a:spcBef>
                <a:spcPts val="0"/>
              </a:spcBef>
              <a:spcAft>
                <a:spcPts val="0"/>
              </a:spcAft>
              <a:buClr>
                <a:schemeClr val="dk1"/>
              </a:buClr>
              <a:buSzPts val="2800"/>
              <a:buNone/>
            </a:pPr>
            <a:r>
              <a:rPr lang="en-US" sz="1500" dirty="0">
                <a:highlight>
                  <a:srgbClr val="FFFF00"/>
                </a:highlight>
                <a:latin typeface="Calibri" panose="020F0502020204030204" pitchFamily="34" charset="0"/>
                <a:ea typeface="Calibri" panose="020F0502020204030204" pitchFamily="34" charset="0"/>
                <a:cs typeface="Calibri" panose="020F0502020204030204" pitchFamily="34" charset="0"/>
              </a:rPr>
              <a:t>		</a:t>
            </a:r>
          </a:p>
          <a:p>
            <a:pPr marL="228600" lvl="0" indent="-50800" algn="ctr" rtl="0">
              <a:lnSpc>
                <a:spcPct val="90000"/>
              </a:lnSpc>
              <a:spcBef>
                <a:spcPts val="0"/>
              </a:spcBef>
              <a:spcAft>
                <a:spcPts val="0"/>
              </a:spcAft>
              <a:buClr>
                <a:schemeClr val="dk1"/>
              </a:buClr>
              <a:buSzPts val="2800"/>
              <a:buNone/>
            </a:pPr>
            <a:r>
              <a:rPr lang="en-US" sz="2000" b="1" dirty="0">
                <a:latin typeface="Cambria" panose="02040503050406030204" pitchFamily="18" charset="0"/>
                <a:ea typeface="Cambria" panose="02040503050406030204" pitchFamily="18" charset="0"/>
                <a:cs typeface="Calibri" panose="020F0502020204030204" pitchFamily="34" charset="0"/>
              </a:rPr>
              <a:t>The Next Steps</a:t>
            </a:r>
          </a:p>
          <a:p>
            <a:pPr marL="228600" lvl="0" indent="-50800" rtl="0">
              <a:lnSpc>
                <a:spcPct val="90000"/>
              </a:lnSpc>
              <a:spcBef>
                <a:spcPts val="0"/>
              </a:spcBef>
              <a:spcAft>
                <a:spcPts val="0"/>
              </a:spcAft>
              <a:buClr>
                <a:schemeClr val="dk1"/>
              </a:buClr>
              <a:buSzPts val="2800"/>
              <a:buNone/>
            </a:pPr>
            <a:endParaRPr lang="en-US" sz="2000" dirty="0">
              <a:latin typeface="Cambria" panose="02040503050406030204" pitchFamily="18" charset="0"/>
              <a:ea typeface="Cambria" panose="02040503050406030204" pitchFamily="18" charset="0"/>
              <a:cs typeface="Calibri" panose="020F0502020204030204" pitchFamily="34" charset="0"/>
            </a:endParaRP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The RBC will receive an email from the Wizard system that notifies them a new document has been entered.</a:t>
            </a:r>
          </a:p>
          <a:p>
            <a:pPr marL="228600" lvl="0" indent="-50800" rtl="0">
              <a:lnSpc>
                <a:spcPct val="90000"/>
              </a:lnSpc>
              <a:spcBef>
                <a:spcPts val="0"/>
              </a:spcBef>
              <a:spcAft>
                <a:spcPts val="0"/>
              </a:spcAft>
              <a:buClr>
                <a:schemeClr val="dk1"/>
              </a:buClr>
              <a:buSzPts val="2800"/>
              <a:buNone/>
            </a:pPr>
            <a:endParaRPr lang="en-US" sz="2000" dirty="0">
              <a:latin typeface="Cambria" panose="02040503050406030204" pitchFamily="18" charset="0"/>
              <a:ea typeface="Cambria" panose="02040503050406030204" pitchFamily="18" charset="0"/>
              <a:cs typeface="Calibri" panose="020F0502020204030204" pitchFamily="34" charset="0"/>
            </a:endParaRP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The RBC will contact the PTA or Council officers to verify the changes made from the previous bylaws are correct. The RBC will make any necessary changes.</a:t>
            </a:r>
          </a:p>
          <a:p>
            <a:pPr marL="228600" lvl="0" indent="-50800" rtl="0">
              <a:lnSpc>
                <a:spcPct val="90000"/>
              </a:lnSpc>
              <a:spcBef>
                <a:spcPts val="0"/>
              </a:spcBef>
              <a:spcAft>
                <a:spcPts val="0"/>
              </a:spcAft>
              <a:buClr>
                <a:schemeClr val="dk1"/>
              </a:buClr>
              <a:buSzPts val="2800"/>
              <a:buNone/>
            </a:pPr>
            <a:endParaRPr lang="en-US" sz="2000" dirty="0">
              <a:latin typeface="Cambria" panose="02040503050406030204" pitchFamily="18" charset="0"/>
              <a:ea typeface="Cambria" panose="02040503050406030204" pitchFamily="18" charset="0"/>
              <a:cs typeface="Calibri" panose="020F0502020204030204" pitchFamily="34" charset="0"/>
            </a:endParaRP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After your members have adopted the new bylaws at a meeting, the president</a:t>
            </a: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and recording secretary must sign the front page, write the date of the </a:t>
            </a: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adoption meeting on the front page, and then email a copy of the front </a:t>
            </a: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page to the RBC.</a:t>
            </a:r>
          </a:p>
          <a:p>
            <a:pPr marL="228600" lvl="0" indent="-50800" rtl="0">
              <a:lnSpc>
                <a:spcPct val="90000"/>
              </a:lnSpc>
              <a:spcBef>
                <a:spcPts val="0"/>
              </a:spcBef>
              <a:spcAft>
                <a:spcPts val="0"/>
              </a:spcAft>
              <a:buClr>
                <a:schemeClr val="dk1"/>
              </a:buClr>
              <a:buSzPts val="2800"/>
              <a:buNone/>
            </a:pPr>
            <a:endParaRPr lang="en-US" sz="2000" dirty="0">
              <a:latin typeface="Cambria" panose="02040503050406030204" pitchFamily="18" charset="0"/>
              <a:ea typeface="Cambria" panose="02040503050406030204" pitchFamily="18" charset="0"/>
              <a:cs typeface="Calibri" panose="020F0502020204030204" pitchFamily="34" charset="0"/>
            </a:endParaRP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The RBC will enter the adoption date and the date they received the front</a:t>
            </a: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page and approve.</a:t>
            </a:r>
          </a:p>
          <a:p>
            <a:pPr marL="228600" lvl="0" indent="-50800" rtl="0">
              <a:lnSpc>
                <a:spcPct val="90000"/>
              </a:lnSpc>
              <a:spcBef>
                <a:spcPts val="0"/>
              </a:spcBef>
              <a:spcAft>
                <a:spcPts val="0"/>
              </a:spcAft>
              <a:buClr>
                <a:schemeClr val="dk1"/>
              </a:buClr>
              <a:buSzPts val="2800"/>
              <a:buNone/>
            </a:pPr>
            <a:endParaRPr lang="en-US" sz="2000" dirty="0">
              <a:latin typeface="Cambria" panose="02040503050406030204" pitchFamily="18" charset="0"/>
              <a:ea typeface="Cambria" panose="02040503050406030204" pitchFamily="18" charset="0"/>
              <a:cs typeface="Calibri" panose="020F0502020204030204" pitchFamily="34" charset="0"/>
            </a:endParaRP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The State Bylaws Coordinator (SBC) will get an email that the Region has</a:t>
            </a: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approved the bylaws, and the SBC will complete a final review and the SBC</a:t>
            </a: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will give the final approval and the final document signed by the SBC and the</a:t>
            </a: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final copy will be emailed to the person who entered the original document. </a:t>
            </a:r>
          </a:p>
          <a:p>
            <a:pPr marL="228600" lvl="0" indent="-50800" rtl="0">
              <a:lnSpc>
                <a:spcPct val="90000"/>
              </a:lnSpc>
              <a:spcBef>
                <a:spcPts val="0"/>
              </a:spcBef>
              <a:spcAft>
                <a:spcPts val="0"/>
              </a:spcAft>
              <a:buClr>
                <a:schemeClr val="dk1"/>
              </a:buClr>
              <a:buSzPts val="2800"/>
              <a:buNone/>
            </a:pPr>
            <a:r>
              <a:rPr lang="en-US" sz="2000" dirty="0">
                <a:latin typeface="Cambria" panose="02040503050406030204" pitchFamily="18" charset="0"/>
                <a:ea typeface="Cambria" panose="02040503050406030204" pitchFamily="18" charset="0"/>
                <a:cs typeface="Calibri" panose="020F0502020204030204" pitchFamily="34" charset="0"/>
              </a:rPr>
              <a:t>The final copy will have the Bylaws Coordinator signature and new expiration</a:t>
            </a:r>
          </a:p>
          <a:p>
            <a:pPr marL="228600" lvl="0" indent="-50800" rtl="0">
              <a:lnSpc>
                <a:spcPct val="90000"/>
              </a:lnSpc>
              <a:spcBef>
                <a:spcPts val="0"/>
              </a:spcBef>
              <a:spcAft>
                <a:spcPts val="0"/>
              </a:spcAft>
              <a:buClr>
                <a:schemeClr val="dk1"/>
              </a:buClr>
              <a:buSzPts val="2800"/>
              <a:buNone/>
            </a:pPr>
            <a:r>
              <a:rPr lang="en-US" sz="2000">
                <a:latin typeface="Cambria" panose="02040503050406030204" pitchFamily="18" charset="0"/>
                <a:ea typeface="Cambria" panose="02040503050406030204" pitchFamily="18" charset="0"/>
                <a:cs typeface="Calibri" panose="020F0502020204030204" pitchFamily="34" charset="0"/>
              </a:rPr>
              <a:t>date.</a:t>
            </a:r>
          </a:p>
          <a:p>
            <a:pPr marL="228600" lvl="0" indent="-50800" rtl="0">
              <a:lnSpc>
                <a:spcPct val="90000"/>
              </a:lnSpc>
              <a:spcBef>
                <a:spcPts val="0"/>
              </a:spcBef>
              <a:spcAft>
                <a:spcPts val="0"/>
              </a:spcAft>
              <a:buClr>
                <a:schemeClr val="dk1"/>
              </a:buClr>
              <a:buSzPts val="2800"/>
              <a:buNone/>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415" name="Google Shape;415;g137d3105156_5_56">
            <a:extLst>
              <a:ext uri="{FF2B5EF4-FFF2-40B4-BE49-F238E27FC236}">
                <a16:creationId xmlns:a16="http://schemas.microsoft.com/office/drawing/2014/main" id="{5E4122D6-82CE-73E4-CD53-C4BD5F2E906A}"/>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16" name="Google Shape;416;g137d3105156_5_56">
            <a:extLst>
              <a:ext uri="{FF2B5EF4-FFF2-40B4-BE49-F238E27FC236}">
                <a16:creationId xmlns:a16="http://schemas.microsoft.com/office/drawing/2014/main" id="{73C4BBC9-B15D-4B6D-6CDB-D7E41CBC9F2D}"/>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417" name="Google Shape;417;g137d3105156_5_56">
            <a:extLst>
              <a:ext uri="{FF2B5EF4-FFF2-40B4-BE49-F238E27FC236}">
                <a16:creationId xmlns:a16="http://schemas.microsoft.com/office/drawing/2014/main" id="{C54A6DAE-CF13-16B7-735E-A2C18E26C964}"/>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5437D00B-495E-D1D6-9016-5BAA356CC740}"/>
              </a:ext>
            </a:extLst>
          </p:cNvPr>
          <p:cNvPicPr>
            <a:picLocks noChangeAspect="1"/>
          </p:cNvPicPr>
          <p:nvPr/>
        </p:nvPicPr>
        <p:blipFill>
          <a:blip r:embed="rId4"/>
          <a:stretch>
            <a:fillRect/>
          </a:stretch>
        </p:blipFill>
        <p:spPr>
          <a:xfrm>
            <a:off x="9039606" y="2872021"/>
            <a:ext cx="2676376" cy="3286029"/>
          </a:xfrm>
          <a:prstGeom prst="rect">
            <a:avLst/>
          </a:prstGeom>
        </p:spPr>
      </p:pic>
    </p:spTree>
    <p:extLst>
      <p:ext uri="{BB962C8B-B14F-4D97-AF65-F5344CB8AC3E}">
        <p14:creationId xmlns:p14="http://schemas.microsoft.com/office/powerpoint/2010/main" val="12615919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3">
          <a:extLst>
            <a:ext uri="{FF2B5EF4-FFF2-40B4-BE49-F238E27FC236}">
              <a16:creationId xmlns:a16="http://schemas.microsoft.com/office/drawing/2014/main" id="{52B59D45-223E-B1ED-73FC-A7F8D6F4E937}"/>
            </a:ext>
          </a:extLst>
        </p:cNvPr>
        <p:cNvGrpSpPr/>
        <p:nvPr/>
      </p:nvGrpSpPr>
      <p:grpSpPr>
        <a:xfrm>
          <a:off x="0" y="0"/>
          <a:ext cx="0" cy="0"/>
          <a:chOff x="0" y="0"/>
          <a:chExt cx="0" cy="0"/>
        </a:xfrm>
      </p:grpSpPr>
      <p:sp>
        <p:nvSpPr>
          <p:cNvPr id="414" name="Google Shape;414;g137d3105156_5_56">
            <a:extLst>
              <a:ext uri="{FF2B5EF4-FFF2-40B4-BE49-F238E27FC236}">
                <a16:creationId xmlns:a16="http://schemas.microsoft.com/office/drawing/2014/main" id="{E6BEA679-33DE-8EE8-E671-536F33964E76}"/>
              </a:ext>
            </a:extLst>
          </p:cNvPr>
          <p:cNvSpPr txBox="1">
            <a:spLocks noGrp="1"/>
          </p:cNvSpPr>
          <p:nvPr>
            <p:ph type="body" idx="1"/>
          </p:nvPr>
        </p:nvSpPr>
        <p:spPr>
          <a:xfrm>
            <a:off x="838200" y="748700"/>
            <a:ext cx="10515600" cy="52428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rmAutofit fontScale="32500" lnSpcReduction="20000"/>
          </a:bodyPr>
          <a:lstStyle/>
          <a:p>
            <a:pPr marL="457200" lvl="1" indent="0" algn="r" rtl="0">
              <a:lnSpc>
                <a:spcPct val="100000"/>
              </a:lnSpc>
              <a:spcBef>
                <a:spcPts val="0"/>
              </a:spcBef>
              <a:spcAft>
                <a:spcPts val="0"/>
              </a:spcAft>
              <a:buClr>
                <a:schemeClr val="dk1"/>
              </a:buClr>
              <a:buSzPts val="1800"/>
              <a:buFont typeface="Arial"/>
              <a:buNone/>
            </a:pPr>
            <a:endParaRPr lang="en-US" sz="3800" dirty="0">
              <a:highlight>
                <a:schemeClr val="lt1"/>
              </a:highlight>
              <a:latin typeface="Cambria"/>
              <a:ea typeface="Cambria"/>
              <a:cs typeface="Calibri" panose="020F0502020204030204" pitchFamily="34" charset="0"/>
              <a:sym typeface="Cambria"/>
            </a:endParaRPr>
          </a:p>
          <a:p>
            <a:pPr marL="457200" lvl="1" indent="0" algn="ctr" rtl="0">
              <a:lnSpc>
                <a:spcPct val="100000"/>
              </a:lnSpc>
              <a:spcBef>
                <a:spcPts val="0"/>
              </a:spcBef>
              <a:spcAft>
                <a:spcPts val="0"/>
              </a:spcAft>
              <a:buClr>
                <a:schemeClr val="dk1"/>
              </a:buClr>
              <a:buSzPts val="1800"/>
              <a:buFont typeface="Arial"/>
              <a:buNone/>
            </a:pPr>
            <a:r>
              <a:rPr lang="en-US" sz="5500" dirty="0">
                <a:highlight>
                  <a:schemeClr val="lt1"/>
                </a:highlight>
                <a:latin typeface="Calibri" panose="020F0502020204030204" pitchFamily="34" charset="0"/>
                <a:ea typeface="Calibri" panose="020F0502020204030204" pitchFamily="34" charset="0"/>
                <a:cs typeface="Calibri" panose="020F0502020204030204" pitchFamily="34" charset="0"/>
                <a:sym typeface="Cambria"/>
              </a:rPr>
              <a:t>Region Bylaws Chairs for 2026-27 </a:t>
            </a: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Central Hudson- Kristyn Weishaar-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3"/>
              </a:rPr>
              <a:t>chrptabylaws@gmail.com</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Suffolk- Lori Fontana-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4"/>
              </a:rPr>
              <a:t>bylaws@suffolkpta.org</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Leatherstocking- TBD-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5"/>
              </a:rPr>
              <a:t>bylaws@lsrpta.org</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Genesee Valley- Jennifer Hryhorenko-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6"/>
              </a:rPr>
              <a:t>bylaws@gvpta.org</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Nassau- Andrea </a:t>
            </a:r>
            <a:r>
              <a:rPr lang="en-US" sz="4500" dirty="0" err="1">
                <a:highlight>
                  <a:schemeClr val="lt1"/>
                </a:highlight>
                <a:latin typeface="Calibri" panose="020F0502020204030204" pitchFamily="34" charset="0"/>
                <a:ea typeface="Calibri" panose="020F0502020204030204" pitchFamily="34" charset="0"/>
                <a:cs typeface="Calibri" panose="020F0502020204030204" pitchFamily="34" charset="0"/>
              </a:rPr>
              <a:t>Giattini</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7"/>
              </a:rPr>
              <a:t>bylaws@nassaupta.org</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Niagara- Evonne </a:t>
            </a:r>
            <a:r>
              <a:rPr lang="en-US" sz="4500" dirty="0" err="1">
                <a:highlight>
                  <a:schemeClr val="lt1"/>
                </a:highlight>
                <a:latin typeface="Calibri" panose="020F0502020204030204" pitchFamily="34" charset="0"/>
                <a:ea typeface="Calibri" panose="020F0502020204030204" pitchFamily="34" charset="0"/>
                <a:cs typeface="Calibri" panose="020F0502020204030204" pitchFamily="34" charset="0"/>
              </a:rPr>
              <a:t>Ostrozinski</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8" action="ppaction://hlinkpres?slideindex=1&amp;slidetitle="/>
              </a:rPr>
              <a:t>nrptabylaws@gmail.com</a:t>
            </a:r>
            <a:endParaRPr lang="en-US" sz="98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Northeastern- Holly Gregg-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9"/>
              </a:rPr>
              <a:t>northeasternbylaws@gmail.com</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South Central- Geri Lehane-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10"/>
              </a:rPr>
              <a:t>southcentralbylaws@gmail.com</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Southeastern- Val Ford-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11"/>
              </a:rPr>
              <a:t>serny.bylaws@gmail.com</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Taconic- Denise Bermudez-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12"/>
              </a:rPr>
              <a:t>bylaws@taconicpta.org</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WEPR- Sophia Wu-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13"/>
              </a:rPr>
              <a:t>weprbylaws@gmail.com</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Western- Beth-Anne Diodato- McPhillips-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14"/>
              </a:rPr>
              <a:t>bylaws@westernregionpta.org</a:t>
            </a: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endParaRPr>
          </a:p>
          <a:p>
            <a:pPr marL="114300" indent="0">
              <a:buNone/>
            </a:pP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Go to </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hlinkClick r:id="rId15"/>
              </a:rPr>
              <a:t>https://nyspta.org/bylawsprocedures/</a:t>
            </a:r>
            <a:r>
              <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rPr>
              <a:t> for the most up to date list of Bylaws chairs.</a:t>
            </a:r>
          </a:p>
          <a:p>
            <a:pPr marL="114300" indent="0">
              <a:buNone/>
            </a:pP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sym typeface="Arial"/>
            </a:endParaRPr>
          </a:p>
          <a:p>
            <a:pPr marL="0" indent="0" algn="ctr">
              <a:lnSpc>
                <a:spcPct val="100000"/>
              </a:lnSpc>
              <a:spcBef>
                <a:spcPts val="0"/>
              </a:spcBef>
              <a:buNone/>
            </a:pPr>
            <a:endParaRPr lang="en-US" sz="4500" dirty="0">
              <a:highlight>
                <a:schemeClr val="lt1"/>
              </a:highlight>
              <a:latin typeface="Calibri" panose="020F0502020204030204" pitchFamily="34" charset="0"/>
              <a:ea typeface="Calibri" panose="020F0502020204030204" pitchFamily="34" charset="0"/>
              <a:cs typeface="Calibri" panose="020F0502020204030204" pitchFamily="34" charset="0"/>
              <a:sym typeface="Cambria"/>
            </a:endParaRPr>
          </a:p>
          <a:p>
            <a:pPr marL="457200" lvl="1" indent="0" rtl="0">
              <a:lnSpc>
                <a:spcPct val="100000"/>
              </a:lnSpc>
              <a:spcBef>
                <a:spcPts val="0"/>
              </a:spcBef>
              <a:spcAft>
                <a:spcPts val="0"/>
              </a:spcAft>
              <a:buClr>
                <a:schemeClr val="dk1"/>
              </a:buClr>
              <a:buSzPts val="1800"/>
              <a:buFont typeface="Arial"/>
              <a:buNone/>
            </a:pPr>
            <a:endParaRPr lang="en-US" sz="4500" u="sng" dirty="0">
              <a:solidFill>
                <a:schemeClr val="hlink"/>
              </a:solidFill>
              <a:highlight>
                <a:schemeClr val="lt1"/>
              </a:highlight>
              <a:latin typeface="Calibri" panose="020F0502020204030204" pitchFamily="34" charset="0"/>
              <a:ea typeface="Calibri" panose="020F0502020204030204" pitchFamily="34" charset="0"/>
              <a:cs typeface="Calibri" panose="020F0502020204030204" pitchFamily="34" charset="0"/>
              <a:sym typeface="Cambria"/>
            </a:endParaRPr>
          </a:p>
          <a:p>
            <a:pPr marL="228600" lvl="0" indent="-50800" algn="r" rtl="0">
              <a:lnSpc>
                <a:spcPct val="90000"/>
              </a:lnSpc>
              <a:spcBef>
                <a:spcPts val="0"/>
              </a:spcBef>
              <a:spcAft>
                <a:spcPts val="0"/>
              </a:spcAft>
              <a:buClr>
                <a:schemeClr val="dk1"/>
              </a:buClr>
              <a:buSzPts val="2800"/>
              <a:buNone/>
            </a:pPr>
            <a:r>
              <a:rPr lang="en-US" sz="1500" dirty="0">
                <a:highlight>
                  <a:srgbClr val="FFFF00"/>
                </a:highlight>
                <a:latin typeface="Calibri" panose="020F0502020204030204" pitchFamily="34" charset="0"/>
                <a:ea typeface="Calibri" panose="020F0502020204030204" pitchFamily="34" charset="0"/>
                <a:cs typeface="Calibri" panose="020F0502020204030204" pitchFamily="34" charset="0"/>
              </a:rPr>
              <a:t>		</a:t>
            </a:r>
            <a:endParaRPr sz="1500" u="sng" dirty="0">
              <a:solidFill>
                <a:srgbClr val="3C78D8"/>
              </a:solidFill>
              <a:highlight>
                <a:schemeClr val="lt1"/>
              </a:highlight>
              <a:latin typeface="Calibri" panose="020F0502020204030204" pitchFamily="34" charset="0"/>
              <a:ea typeface="Calibri" panose="020F0502020204030204" pitchFamily="34" charset="0"/>
              <a:cs typeface="Calibri" panose="020F0502020204030204" pitchFamily="34" charset="0"/>
              <a:sym typeface="Cambria"/>
            </a:endParaRPr>
          </a:p>
        </p:txBody>
      </p:sp>
      <p:sp>
        <p:nvSpPr>
          <p:cNvPr id="415" name="Google Shape;415;g137d3105156_5_56">
            <a:extLst>
              <a:ext uri="{FF2B5EF4-FFF2-40B4-BE49-F238E27FC236}">
                <a16:creationId xmlns:a16="http://schemas.microsoft.com/office/drawing/2014/main" id="{C39B7702-DEA3-54D4-EEF5-89BB72AE926E}"/>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16" name="Google Shape;416;g137d3105156_5_56">
            <a:extLst>
              <a:ext uri="{FF2B5EF4-FFF2-40B4-BE49-F238E27FC236}">
                <a16:creationId xmlns:a16="http://schemas.microsoft.com/office/drawing/2014/main" id="{DDDD1070-385E-9DFA-4739-E8364F04E704}"/>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417" name="Google Shape;417;g137d3105156_5_56">
            <a:extLst>
              <a:ext uri="{FF2B5EF4-FFF2-40B4-BE49-F238E27FC236}">
                <a16:creationId xmlns:a16="http://schemas.microsoft.com/office/drawing/2014/main" id="{86A4E49D-D2E2-3BDA-0D00-78D26AAF69B8}"/>
              </a:ext>
            </a:extLst>
          </p:cNvPr>
          <p:cNvPicPr preferRelativeResize="0"/>
          <p:nvPr/>
        </p:nvPicPr>
        <p:blipFill rotWithShape="1">
          <a:blip r:embed="rId16">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5410D0CD-17A8-19F3-C176-1F9E08AE9867}"/>
              </a:ext>
            </a:extLst>
          </p:cNvPr>
          <p:cNvPicPr>
            <a:picLocks noChangeAspect="1"/>
          </p:cNvPicPr>
          <p:nvPr/>
        </p:nvPicPr>
        <p:blipFill>
          <a:blip r:embed="rId17"/>
          <a:stretch>
            <a:fillRect/>
          </a:stretch>
        </p:blipFill>
        <p:spPr>
          <a:xfrm>
            <a:off x="8362950" y="2010057"/>
            <a:ext cx="2676376" cy="3286029"/>
          </a:xfrm>
          <a:prstGeom prst="rect">
            <a:avLst/>
          </a:prstGeom>
        </p:spPr>
      </p:pic>
    </p:spTree>
    <p:extLst>
      <p:ext uri="{BB962C8B-B14F-4D97-AF65-F5344CB8AC3E}">
        <p14:creationId xmlns:p14="http://schemas.microsoft.com/office/powerpoint/2010/main" val="1720363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3">
          <a:extLst>
            <a:ext uri="{FF2B5EF4-FFF2-40B4-BE49-F238E27FC236}">
              <a16:creationId xmlns:a16="http://schemas.microsoft.com/office/drawing/2014/main" id="{D9BB2CE9-DE6E-1D46-70E6-C587AA159C69}"/>
            </a:ext>
          </a:extLst>
        </p:cNvPr>
        <p:cNvGrpSpPr/>
        <p:nvPr/>
      </p:nvGrpSpPr>
      <p:grpSpPr>
        <a:xfrm>
          <a:off x="0" y="0"/>
          <a:ext cx="0" cy="0"/>
          <a:chOff x="0" y="0"/>
          <a:chExt cx="0" cy="0"/>
        </a:xfrm>
      </p:grpSpPr>
      <p:sp>
        <p:nvSpPr>
          <p:cNvPr id="414" name="Google Shape;414;g137d3105156_5_56">
            <a:extLst>
              <a:ext uri="{FF2B5EF4-FFF2-40B4-BE49-F238E27FC236}">
                <a16:creationId xmlns:a16="http://schemas.microsoft.com/office/drawing/2014/main" id="{763575EF-E02E-CE7A-AA89-AD81FD2A32D5}"/>
              </a:ext>
            </a:extLst>
          </p:cNvPr>
          <p:cNvSpPr txBox="1">
            <a:spLocks noGrp="1"/>
          </p:cNvSpPr>
          <p:nvPr>
            <p:ph type="body" idx="1"/>
          </p:nvPr>
        </p:nvSpPr>
        <p:spPr>
          <a:xfrm>
            <a:off x="838200" y="748700"/>
            <a:ext cx="10515600" cy="52428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rmAutofit fontScale="92500" lnSpcReduction="10000"/>
          </a:bodyPr>
          <a:lstStyle/>
          <a:p>
            <a:pPr marL="457200" lvl="1" indent="0" algn="just" rtl="0">
              <a:lnSpc>
                <a:spcPct val="100000"/>
              </a:lnSpc>
              <a:spcBef>
                <a:spcPts val="0"/>
              </a:spcBef>
              <a:spcAft>
                <a:spcPts val="0"/>
              </a:spcAft>
              <a:buClr>
                <a:schemeClr val="dk1"/>
              </a:buClr>
              <a:buSzPts val="1800"/>
              <a:buFont typeface="Arial"/>
              <a:buNone/>
            </a:pPr>
            <a:r>
              <a:rPr lang="en-US" sz="1800" dirty="0">
                <a:highlight>
                  <a:schemeClr val="lt1"/>
                </a:highlight>
                <a:latin typeface="Cambria"/>
                <a:ea typeface="Cambria"/>
                <a:cs typeface="Cambria"/>
                <a:sym typeface="Cambria"/>
              </a:rPr>
              <a:t> </a:t>
            </a:r>
            <a:r>
              <a:rPr lang="en-US" sz="3600" b="1" dirty="0">
                <a:highlight>
                  <a:schemeClr val="lt1"/>
                </a:highlight>
                <a:latin typeface="Cambria"/>
                <a:ea typeface="Cambria"/>
                <a:cs typeface="Cambria"/>
                <a:sym typeface="Cambria"/>
              </a:rPr>
              <a:t>Bylaws Links</a:t>
            </a:r>
            <a:endParaRPr sz="1400" dirty="0">
              <a:highlight>
                <a:schemeClr val="lt1"/>
              </a:highlight>
              <a:latin typeface="Arial"/>
              <a:ea typeface="Arial"/>
              <a:cs typeface="Arial"/>
              <a:sym typeface="Arial"/>
            </a:endParaRPr>
          </a:p>
          <a:p>
            <a:pPr marL="457200" lvl="1" indent="0" algn="just" rtl="0">
              <a:lnSpc>
                <a:spcPct val="100000"/>
              </a:lnSpc>
              <a:spcBef>
                <a:spcPts val="0"/>
              </a:spcBef>
              <a:spcAft>
                <a:spcPts val="0"/>
              </a:spcAft>
              <a:buClr>
                <a:schemeClr val="dk1"/>
              </a:buClr>
              <a:buSzPts val="1800"/>
              <a:buFont typeface="Arial"/>
              <a:buNone/>
            </a:pPr>
            <a:r>
              <a:rPr lang="en-US" sz="3600" b="1" dirty="0">
                <a:highlight>
                  <a:schemeClr val="lt1"/>
                </a:highlight>
                <a:latin typeface="Cambria"/>
                <a:ea typeface="Cambria"/>
                <a:cs typeface="Cambria"/>
                <a:sym typeface="Cambria"/>
              </a:rPr>
              <a:t>                        on NYS PTA website</a:t>
            </a:r>
            <a:endParaRPr sz="3600" b="1" dirty="0">
              <a:highlight>
                <a:schemeClr val="lt1"/>
              </a:highlight>
              <a:latin typeface="Cambria"/>
              <a:ea typeface="Cambria"/>
              <a:cs typeface="Cambria"/>
              <a:sym typeface="Cambria"/>
            </a:endParaRPr>
          </a:p>
          <a:p>
            <a:pPr marL="457200" lvl="1" indent="0" algn="just" rtl="0">
              <a:lnSpc>
                <a:spcPct val="100000"/>
              </a:lnSpc>
              <a:spcBef>
                <a:spcPts val="0"/>
              </a:spcBef>
              <a:spcAft>
                <a:spcPts val="0"/>
              </a:spcAft>
              <a:buClr>
                <a:schemeClr val="dk1"/>
              </a:buClr>
              <a:buSzPts val="1800"/>
              <a:buFont typeface="Arial"/>
              <a:buNone/>
            </a:pPr>
            <a:endParaRPr sz="3600" b="1" dirty="0">
              <a:highlight>
                <a:schemeClr val="lt1"/>
              </a:highlight>
              <a:latin typeface="Cambria"/>
              <a:ea typeface="Cambria"/>
              <a:cs typeface="Cambria"/>
              <a:sym typeface="Cambria"/>
            </a:endParaRPr>
          </a:p>
          <a:p>
            <a:pPr marL="457200" lvl="1" indent="0" algn="l" rtl="0">
              <a:lnSpc>
                <a:spcPct val="100000"/>
              </a:lnSpc>
              <a:spcBef>
                <a:spcPts val="0"/>
              </a:spcBef>
              <a:spcAft>
                <a:spcPts val="0"/>
              </a:spcAft>
              <a:buClr>
                <a:schemeClr val="dk1"/>
              </a:buClr>
              <a:buSzPts val="1800"/>
              <a:buFont typeface="Arial"/>
              <a:buNone/>
            </a:pPr>
            <a:r>
              <a:rPr lang="en-US" dirty="0">
                <a:solidFill>
                  <a:srgbClr val="17365D"/>
                </a:solidFill>
                <a:highlight>
                  <a:schemeClr val="lt1"/>
                </a:highlight>
                <a:latin typeface="Cambria" panose="02040503050406030204" pitchFamily="18" charset="0"/>
                <a:ea typeface="Cambria" panose="02040503050406030204" pitchFamily="18" charset="0"/>
                <a:cs typeface="Calibri" panose="020F0502020204030204" pitchFamily="34" charset="0"/>
                <a:sym typeface="Cambria"/>
                <a:hlinkClick r:id="rId3"/>
              </a:rPr>
              <a:t>NYS PTA Bylaws/Procedures Page</a:t>
            </a:r>
            <a:endParaRPr lang="en-US" dirty="0">
              <a:solidFill>
                <a:srgbClr val="17365D"/>
              </a:solidFill>
              <a:highlight>
                <a:schemeClr val="lt1"/>
              </a:highlight>
              <a:latin typeface="Cambria" panose="02040503050406030204" pitchFamily="18" charset="0"/>
              <a:ea typeface="Cambria" panose="02040503050406030204" pitchFamily="18" charset="0"/>
              <a:cs typeface="Calibri" panose="020F0502020204030204" pitchFamily="34" charset="0"/>
              <a:sym typeface="Cambria"/>
            </a:endParaRPr>
          </a:p>
          <a:p>
            <a:pPr marL="457200" lvl="1" indent="0" algn="l" rtl="0">
              <a:lnSpc>
                <a:spcPct val="100000"/>
              </a:lnSpc>
              <a:spcBef>
                <a:spcPts val="0"/>
              </a:spcBef>
              <a:spcAft>
                <a:spcPts val="0"/>
              </a:spcAft>
              <a:buClr>
                <a:schemeClr val="dk1"/>
              </a:buClr>
              <a:buSzPts val="1800"/>
              <a:buFont typeface="Arial"/>
              <a:buNone/>
            </a:pPr>
            <a:endParaRPr lang="en-US" dirty="0">
              <a:solidFill>
                <a:srgbClr val="17365D"/>
              </a:solidFill>
              <a:highlight>
                <a:schemeClr val="lt1"/>
              </a:highlight>
              <a:latin typeface="Cambria" panose="02040503050406030204" pitchFamily="18" charset="0"/>
              <a:ea typeface="Cambria" panose="02040503050406030204" pitchFamily="18" charset="0"/>
              <a:cs typeface="Calibri" panose="020F0502020204030204" pitchFamily="34" charset="0"/>
              <a:sym typeface="Cambria"/>
            </a:endParaRPr>
          </a:p>
          <a:p>
            <a:pPr marL="457200" lvl="1" indent="0">
              <a:lnSpc>
                <a:spcPct val="100000"/>
              </a:lnSpc>
              <a:spcBef>
                <a:spcPts val="0"/>
              </a:spcBef>
              <a:buNone/>
            </a:pPr>
            <a:r>
              <a:rPr lang="en-US" sz="2600" u="sng" dirty="0">
                <a:solidFill>
                  <a:schemeClr val="hlink"/>
                </a:solidFill>
                <a:highlight>
                  <a:schemeClr val="lt1"/>
                </a:highlight>
                <a:latin typeface="Cambria" panose="02040503050406030204" pitchFamily="18" charset="0"/>
                <a:ea typeface="Cambria" panose="02040503050406030204" pitchFamily="18" charset="0"/>
                <a:hlinkClick r:id="rId4"/>
              </a:rPr>
              <a:t>Link to Bylaws Wizard</a:t>
            </a:r>
            <a:endParaRPr lang="en-US" sz="2600" dirty="0">
              <a:highlight>
                <a:schemeClr val="lt1"/>
              </a:highlight>
              <a:latin typeface="Cambria" panose="02040503050406030204" pitchFamily="18" charset="0"/>
              <a:ea typeface="Cambria" panose="02040503050406030204" pitchFamily="18" charset="0"/>
              <a:cs typeface="Cambria"/>
              <a:sym typeface="Cambria"/>
            </a:endParaRPr>
          </a:p>
          <a:p>
            <a:pPr marL="457200" lvl="1" indent="0" algn="l" rtl="0">
              <a:lnSpc>
                <a:spcPct val="100000"/>
              </a:lnSpc>
              <a:spcBef>
                <a:spcPts val="0"/>
              </a:spcBef>
              <a:spcAft>
                <a:spcPts val="0"/>
              </a:spcAft>
              <a:buClr>
                <a:schemeClr val="dk1"/>
              </a:buClr>
              <a:buSzPts val="1800"/>
              <a:buFont typeface="Arial"/>
              <a:buNone/>
            </a:pPr>
            <a:endParaRPr lang="en-US" sz="2600" u="sng" dirty="0">
              <a:solidFill>
                <a:schemeClr val="hlink"/>
              </a:solidFill>
              <a:highlight>
                <a:schemeClr val="lt1"/>
              </a:highlight>
              <a:latin typeface="Cambria"/>
              <a:ea typeface="Cambria"/>
              <a:cs typeface="Cambria"/>
              <a:sym typeface="Cambria"/>
              <a:hlinkClick r:id="rId5"/>
            </a:endParaRPr>
          </a:p>
          <a:p>
            <a:pPr marL="457200" lvl="1" indent="0" algn="l" rtl="0">
              <a:lnSpc>
                <a:spcPct val="100000"/>
              </a:lnSpc>
              <a:spcBef>
                <a:spcPts val="0"/>
              </a:spcBef>
              <a:spcAft>
                <a:spcPts val="0"/>
              </a:spcAft>
              <a:buClr>
                <a:schemeClr val="dk1"/>
              </a:buClr>
              <a:buSzPts val="1800"/>
              <a:buFont typeface="Arial"/>
              <a:buNone/>
            </a:pPr>
            <a:r>
              <a:rPr lang="en-US" sz="2600" u="sng" dirty="0">
                <a:solidFill>
                  <a:schemeClr val="hlink"/>
                </a:solidFill>
                <a:highlight>
                  <a:schemeClr val="lt1"/>
                </a:highlight>
                <a:latin typeface="Cambria"/>
                <a:ea typeface="Cambria"/>
                <a:cs typeface="Cambria"/>
                <a:sym typeface="Cambria"/>
                <a:hlinkClick r:id="rId5"/>
              </a:rPr>
              <a:t>Steps to Revising Bylaws </a:t>
            </a:r>
            <a:endParaRPr sz="2600" dirty="0">
              <a:solidFill>
                <a:srgbClr val="17365D"/>
              </a:solidFill>
              <a:highlight>
                <a:schemeClr val="lt1"/>
              </a:highlight>
              <a:latin typeface="Cambria"/>
              <a:ea typeface="Cambria"/>
              <a:cs typeface="Cambria"/>
              <a:sym typeface="Cambria"/>
            </a:endParaRPr>
          </a:p>
          <a:p>
            <a:pPr marL="457200" lvl="1" indent="0" algn="l" rtl="0">
              <a:lnSpc>
                <a:spcPct val="100000"/>
              </a:lnSpc>
              <a:spcBef>
                <a:spcPts val="0"/>
              </a:spcBef>
              <a:spcAft>
                <a:spcPts val="0"/>
              </a:spcAft>
              <a:buClr>
                <a:schemeClr val="dk1"/>
              </a:buClr>
              <a:buSzPts val="1800"/>
              <a:buFont typeface="Arial"/>
              <a:buNone/>
            </a:pPr>
            <a:endParaRPr sz="2600" dirty="0">
              <a:solidFill>
                <a:srgbClr val="17365D"/>
              </a:solidFill>
              <a:highlight>
                <a:schemeClr val="lt1"/>
              </a:highlight>
              <a:latin typeface="Cambria"/>
              <a:ea typeface="Cambria"/>
              <a:cs typeface="Cambria"/>
              <a:sym typeface="Cambria"/>
            </a:endParaRPr>
          </a:p>
          <a:p>
            <a:pPr marL="457200" lvl="1" indent="0" algn="l" rtl="0">
              <a:lnSpc>
                <a:spcPct val="100000"/>
              </a:lnSpc>
              <a:spcBef>
                <a:spcPts val="0"/>
              </a:spcBef>
              <a:spcAft>
                <a:spcPts val="0"/>
              </a:spcAft>
              <a:buClr>
                <a:schemeClr val="dk1"/>
              </a:buClr>
              <a:buSzPts val="1800"/>
              <a:buFont typeface="Arial"/>
              <a:buNone/>
            </a:pPr>
            <a:r>
              <a:rPr lang="en-US" sz="2600" u="sng" dirty="0">
                <a:solidFill>
                  <a:schemeClr val="hlink"/>
                </a:solidFill>
                <a:highlight>
                  <a:schemeClr val="lt1"/>
                </a:highlight>
                <a:latin typeface="Cambria"/>
                <a:ea typeface="Cambria"/>
                <a:cs typeface="Cambria"/>
                <a:sym typeface="Cambria"/>
                <a:hlinkClick r:id="rId6"/>
              </a:rPr>
              <a:t>Unit Bylaws Wizard Instructions</a:t>
            </a:r>
            <a:endParaRPr lang="en-US" sz="2600" u="sng" dirty="0">
              <a:solidFill>
                <a:schemeClr val="hlink"/>
              </a:solidFill>
              <a:highlight>
                <a:schemeClr val="lt1"/>
              </a:highlight>
              <a:latin typeface="Cambria"/>
              <a:ea typeface="Cambria"/>
              <a:cs typeface="Cambria"/>
              <a:sym typeface="Cambria"/>
            </a:endParaRPr>
          </a:p>
          <a:p>
            <a:pPr marL="457200" lvl="1" indent="0" algn="l" rtl="0">
              <a:lnSpc>
                <a:spcPct val="100000"/>
              </a:lnSpc>
              <a:spcBef>
                <a:spcPts val="0"/>
              </a:spcBef>
              <a:spcAft>
                <a:spcPts val="0"/>
              </a:spcAft>
              <a:buClr>
                <a:schemeClr val="dk1"/>
              </a:buClr>
              <a:buSzPts val="1800"/>
              <a:buFont typeface="Arial"/>
              <a:buNone/>
            </a:pPr>
            <a:endParaRPr lang="en-US" sz="2600" u="sng" dirty="0">
              <a:solidFill>
                <a:schemeClr val="hlink"/>
              </a:solidFill>
              <a:highlight>
                <a:schemeClr val="lt1"/>
              </a:highlight>
              <a:latin typeface="Cambria"/>
              <a:ea typeface="Cambria"/>
              <a:cs typeface="Cambria"/>
              <a:sym typeface="Cambria"/>
            </a:endParaRPr>
          </a:p>
          <a:p>
            <a:pPr marL="0" lvl="0" indent="457200" algn="l" rtl="0">
              <a:spcBef>
                <a:spcPts val="0"/>
              </a:spcBef>
              <a:spcAft>
                <a:spcPts val="0"/>
              </a:spcAft>
              <a:buClr>
                <a:schemeClr val="dk1"/>
              </a:buClr>
              <a:buSzPts val="2800"/>
              <a:buFont typeface="Arial"/>
              <a:buNone/>
            </a:pPr>
            <a:r>
              <a:rPr lang="en-US" sz="2600" u="sng" dirty="0">
                <a:solidFill>
                  <a:schemeClr val="hlink"/>
                </a:solidFill>
                <a:highlight>
                  <a:schemeClr val="lt1"/>
                </a:highlight>
                <a:latin typeface="Cambria"/>
                <a:ea typeface="Cambria"/>
                <a:cs typeface="Cambria"/>
                <a:sym typeface="Cambria"/>
                <a:hlinkClick r:id="rId7" action="ppaction://hlinkpres?slideindex=1&amp;slidetitle="/>
              </a:rPr>
              <a:t>Council Bylaws Wizard Instructions</a:t>
            </a:r>
            <a:endParaRPr lang="en-US" sz="2600" u="sng" dirty="0">
              <a:solidFill>
                <a:schemeClr val="hlink"/>
              </a:solidFill>
              <a:highlight>
                <a:schemeClr val="lt1"/>
              </a:highlight>
              <a:latin typeface="Cambria"/>
              <a:ea typeface="Cambria"/>
              <a:cs typeface="Cambria"/>
              <a:sym typeface="Cambria"/>
            </a:endParaRPr>
          </a:p>
          <a:p>
            <a:pPr marL="0" lvl="0" indent="457200" algn="l" rtl="0">
              <a:spcBef>
                <a:spcPts val="0"/>
              </a:spcBef>
              <a:spcAft>
                <a:spcPts val="0"/>
              </a:spcAft>
              <a:buClr>
                <a:schemeClr val="dk1"/>
              </a:buClr>
              <a:buSzPts val="2800"/>
              <a:buFont typeface="Arial"/>
              <a:buNone/>
            </a:pPr>
            <a:endParaRPr lang="en-US" sz="2600" u="sng" dirty="0">
              <a:solidFill>
                <a:schemeClr val="hlink"/>
              </a:solidFill>
              <a:highlight>
                <a:schemeClr val="lt1"/>
              </a:highlight>
              <a:latin typeface="Cambria"/>
              <a:ea typeface="Cambria"/>
              <a:cs typeface="Cambria"/>
              <a:sym typeface="Cambria"/>
            </a:endParaRPr>
          </a:p>
          <a:p>
            <a:pPr marL="457200" lvl="1" indent="0" algn="l" rtl="0">
              <a:lnSpc>
                <a:spcPct val="100000"/>
              </a:lnSpc>
              <a:spcBef>
                <a:spcPts val="0"/>
              </a:spcBef>
              <a:spcAft>
                <a:spcPts val="0"/>
              </a:spcAft>
              <a:buClr>
                <a:schemeClr val="dk1"/>
              </a:buClr>
              <a:buSzPts val="1800"/>
              <a:buFont typeface="Arial"/>
              <a:buNone/>
            </a:pPr>
            <a:endParaRPr sz="1400" dirty="0">
              <a:highlight>
                <a:schemeClr val="lt1"/>
              </a:highlight>
              <a:latin typeface="Arial"/>
              <a:ea typeface="Arial"/>
              <a:cs typeface="Arial"/>
              <a:sym typeface="Arial"/>
            </a:endParaRPr>
          </a:p>
          <a:p>
            <a:pPr marL="228600" lvl="0" indent="-50800" algn="l" rtl="0">
              <a:lnSpc>
                <a:spcPct val="90000"/>
              </a:lnSpc>
              <a:spcBef>
                <a:spcPts val="0"/>
              </a:spcBef>
              <a:spcAft>
                <a:spcPts val="0"/>
              </a:spcAft>
              <a:buClr>
                <a:schemeClr val="dk1"/>
              </a:buClr>
              <a:buSzPts val="2800"/>
              <a:buNone/>
            </a:pPr>
            <a:r>
              <a:rPr lang="en-US" sz="2000" dirty="0">
                <a:highlight>
                  <a:srgbClr val="FFFF00"/>
                </a:highlight>
              </a:rPr>
              <a:t>		</a:t>
            </a:r>
            <a:endParaRPr sz="2000" u="sng" dirty="0">
              <a:solidFill>
                <a:srgbClr val="3C78D8"/>
              </a:solidFill>
              <a:highlight>
                <a:schemeClr val="lt1"/>
              </a:highlight>
              <a:latin typeface="Cambria"/>
              <a:ea typeface="Cambria"/>
              <a:cs typeface="Cambria"/>
              <a:sym typeface="Cambria"/>
            </a:endParaRPr>
          </a:p>
        </p:txBody>
      </p:sp>
      <p:sp>
        <p:nvSpPr>
          <p:cNvPr id="415" name="Google Shape;415;g137d3105156_5_56">
            <a:extLst>
              <a:ext uri="{FF2B5EF4-FFF2-40B4-BE49-F238E27FC236}">
                <a16:creationId xmlns:a16="http://schemas.microsoft.com/office/drawing/2014/main" id="{BA71BB9C-A528-F54A-BEBB-E3220D041785}"/>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16" name="Google Shape;416;g137d3105156_5_56">
            <a:extLst>
              <a:ext uri="{FF2B5EF4-FFF2-40B4-BE49-F238E27FC236}">
                <a16:creationId xmlns:a16="http://schemas.microsoft.com/office/drawing/2014/main" id="{218D31AA-CA62-FDF2-CDDA-FCCF314B0BE4}"/>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417" name="Google Shape;417;g137d3105156_5_56">
            <a:extLst>
              <a:ext uri="{FF2B5EF4-FFF2-40B4-BE49-F238E27FC236}">
                <a16:creationId xmlns:a16="http://schemas.microsoft.com/office/drawing/2014/main" id="{6C83C1AE-6FDE-279B-BA45-0CF49840C795}"/>
              </a:ext>
            </a:extLst>
          </p:cNvPr>
          <p:cNvPicPr preferRelativeResize="0"/>
          <p:nvPr/>
        </p:nvPicPr>
        <p:blipFill rotWithShape="1">
          <a:blip r:embed="rId8">
            <a:alphaModFix/>
          </a:blip>
          <a:srcRect/>
          <a:stretch/>
        </p:blipFill>
        <p:spPr>
          <a:xfrm>
            <a:off x="76200" y="46449"/>
            <a:ext cx="381000" cy="440502"/>
          </a:xfrm>
          <a:prstGeom prst="rect">
            <a:avLst/>
          </a:prstGeom>
          <a:noFill/>
          <a:ln>
            <a:noFill/>
          </a:ln>
        </p:spPr>
      </p:pic>
    </p:spTree>
    <p:extLst>
      <p:ext uri="{BB962C8B-B14F-4D97-AF65-F5344CB8AC3E}">
        <p14:creationId xmlns:p14="http://schemas.microsoft.com/office/powerpoint/2010/main" val="34130289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5" name="Title 4">
            <a:extLst>
              <a:ext uri="{FF2B5EF4-FFF2-40B4-BE49-F238E27FC236}">
                <a16:creationId xmlns:a16="http://schemas.microsoft.com/office/drawing/2014/main" id="{1B110666-B2EA-9334-314E-9F90D2F774CD}"/>
              </a:ext>
            </a:extLst>
          </p:cNvPr>
          <p:cNvSpPr>
            <a:spLocks noGrp="1"/>
          </p:cNvSpPr>
          <p:nvPr>
            <p:ph type="title"/>
          </p:nvPr>
        </p:nvSpPr>
        <p:spPr/>
        <p:txBody>
          <a:bodyPr/>
          <a:lstStyle/>
          <a:p>
            <a:br>
              <a:rPr lang="en-US" dirty="0"/>
            </a:br>
            <a:endParaRPr lang="en-US" dirty="0"/>
          </a:p>
        </p:txBody>
      </p:sp>
      <p:sp>
        <p:nvSpPr>
          <p:cNvPr id="430" name="Google Shape;430;g21a29fa1ed1_1_1"/>
          <p:cNvSpPr txBox="1">
            <a:spLocks noGrp="1"/>
          </p:cNvSpPr>
          <p:nvPr>
            <p:ph type="body" idx="1"/>
          </p:nvPr>
        </p:nvSpPr>
        <p:spPr>
          <a:xfrm>
            <a:off x="838200" y="1104900"/>
            <a:ext cx="10515600" cy="5071925"/>
          </a:xfrm>
          <a:noFill/>
          <a:ln w="9525"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p>
            <a:pPr marL="114300" lvl="0" indent="0" algn="ctr">
              <a:buNone/>
            </a:pPr>
            <a:r>
              <a:rPr lang="en-US" sz="4000" dirty="0">
                <a:solidFill>
                  <a:schemeClr val="accent1">
                    <a:lumMod val="50000"/>
                  </a:schemeClr>
                </a:solidFill>
              </a:rPr>
              <a:t>Thank You!</a:t>
            </a:r>
          </a:p>
          <a:p>
            <a:pPr marL="114300" lvl="0" indent="0" algn="ctr">
              <a:buNone/>
            </a:pPr>
            <a:r>
              <a:rPr lang="en-US" sz="4000" dirty="0">
                <a:solidFill>
                  <a:schemeClr val="accent1">
                    <a:lumMod val="50000"/>
                  </a:schemeClr>
                </a:solidFill>
              </a:rPr>
              <a:t>Any Questions</a:t>
            </a:r>
          </a:p>
          <a:p>
            <a:pPr marL="114300" lvl="0" indent="0" algn="ctr">
              <a:buNone/>
            </a:pPr>
            <a:r>
              <a:rPr lang="en-US" sz="4000" dirty="0">
                <a:solidFill>
                  <a:schemeClr val="accent1">
                    <a:lumMod val="50000"/>
                  </a:schemeClr>
                </a:solidFill>
              </a:rPr>
              <a:t>Please Contact your RBC or</a:t>
            </a:r>
          </a:p>
          <a:p>
            <a:pPr marL="114300" lvl="0" indent="0" algn="ctr">
              <a:buNone/>
            </a:pPr>
            <a:r>
              <a:rPr lang="en-US" sz="4000" dirty="0">
                <a:solidFill>
                  <a:schemeClr val="accent1">
                    <a:lumMod val="50000"/>
                  </a:schemeClr>
                </a:solidFill>
              </a:rPr>
              <a:t>Geri Lehane</a:t>
            </a:r>
          </a:p>
          <a:p>
            <a:pPr marL="114300" lvl="0" indent="0" algn="ctr">
              <a:buNone/>
            </a:pPr>
            <a:r>
              <a:rPr lang="en-US" sz="4000" dirty="0">
                <a:solidFill>
                  <a:schemeClr val="accent1">
                    <a:lumMod val="50000"/>
                  </a:schemeClr>
                </a:solidFill>
                <a:hlinkClick r:id="rId3"/>
              </a:rPr>
              <a:t>bylaws@nyspta.org</a:t>
            </a:r>
            <a:endParaRPr lang="en-US" sz="4000" dirty="0">
              <a:solidFill>
                <a:schemeClr val="accent1">
                  <a:lumMod val="50000"/>
                </a:schemeClr>
              </a:solidFill>
            </a:endParaRPr>
          </a:p>
          <a:p>
            <a:pPr marL="114300" lvl="0" indent="0" algn="ctr">
              <a:buNone/>
            </a:pPr>
            <a:endParaRPr lang="en-US" sz="4000" dirty="0">
              <a:solidFill>
                <a:schemeClr val="accent1">
                  <a:lumMod val="50000"/>
                </a:schemeClr>
              </a:solidFill>
            </a:endParaRPr>
          </a:p>
          <a:p>
            <a:pPr marL="114300" lvl="0" indent="0">
              <a:buNone/>
            </a:pPr>
            <a:endParaRPr lang="en-US" sz="4000" dirty="0">
              <a:sym typeface="Cambria"/>
            </a:endParaRPr>
          </a:p>
        </p:txBody>
      </p:sp>
      <p:sp>
        <p:nvSpPr>
          <p:cNvPr id="431" name="Google Shape;431;g21a29fa1ed1_1_1"/>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32" name="Google Shape;432;g21a29fa1ed1_1_1"/>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433" name="Google Shape;433;g21a29fa1ed1_1_1"/>
          <p:cNvPicPr preferRelativeResize="0"/>
          <p:nvPr/>
        </p:nvPicPr>
        <p:blipFill rotWithShape="1">
          <a:blip r:embed="rId4">
            <a:alphaModFix/>
          </a:blip>
          <a:srcRect/>
          <a:stretch/>
        </p:blipFill>
        <p:spPr>
          <a:xfrm>
            <a:off x="76200" y="46449"/>
            <a:ext cx="381000" cy="440502"/>
          </a:xfrm>
          <a:prstGeom prst="rect">
            <a:avLst/>
          </a:prstGeom>
          <a:noFill/>
          <a:ln>
            <a:noFill/>
          </a:ln>
        </p:spPr>
      </p:pic>
    </p:spTree>
    <p:extLst>
      <p:ext uri="{BB962C8B-B14F-4D97-AF65-F5344CB8AC3E}">
        <p14:creationId xmlns:p14="http://schemas.microsoft.com/office/powerpoint/2010/main" val="376375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151395e9b32_0_78"/>
          <p:cNvSpPr txBox="1">
            <a:spLocks noGrp="1"/>
          </p:cNvSpPr>
          <p:nvPr>
            <p:ph type="title"/>
          </p:nvPr>
        </p:nvSpPr>
        <p:spPr>
          <a:xfrm>
            <a:off x="838200" y="866701"/>
            <a:ext cx="10515600" cy="6306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49455"/>
              <a:buFont typeface="Arial"/>
              <a:buNone/>
            </a:pPr>
            <a:endParaRPr sz="4043" b="1" dirty="0">
              <a:solidFill>
                <a:schemeClr val="dk2"/>
              </a:solidFill>
              <a:latin typeface="Cambria"/>
              <a:ea typeface="Cambria"/>
              <a:cs typeface="Cambria"/>
              <a:sym typeface="Cambria"/>
            </a:endParaRPr>
          </a:p>
          <a:p>
            <a:pPr marL="0" lvl="0" indent="0" algn="ctr" rtl="0">
              <a:lnSpc>
                <a:spcPct val="100000"/>
              </a:lnSpc>
              <a:spcBef>
                <a:spcPts val="0"/>
              </a:spcBef>
              <a:spcAft>
                <a:spcPts val="0"/>
              </a:spcAft>
              <a:buClr>
                <a:schemeClr val="dk1"/>
              </a:buClr>
              <a:buSzPct val="49455"/>
              <a:buFont typeface="Arial"/>
              <a:buNone/>
            </a:pPr>
            <a:r>
              <a:rPr lang="en-US" sz="4043" b="1" dirty="0">
                <a:solidFill>
                  <a:schemeClr val="tx1"/>
                </a:solidFill>
              </a:rPr>
              <a:t>BYLAWS  MUST BE RENEWED EVERY 3 YEARS</a:t>
            </a:r>
            <a:endParaRPr sz="5622" dirty="0">
              <a:solidFill>
                <a:schemeClr val="tx1"/>
              </a:solidFill>
            </a:endParaRPr>
          </a:p>
          <a:p>
            <a:pPr marL="0" lvl="0" indent="0" algn="l" rtl="0">
              <a:lnSpc>
                <a:spcPct val="100000"/>
              </a:lnSpc>
              <a:spcBef>
                <a:spcPts val="0"/>
              </a:spcBef>
              <a:spcAft>
                <a:spcPts val="0"/>
              </a:spcAft>
              <a:buClr>
                <a:schemeClr val="dk1"/>
              </a:buClr>
              <a:buSzPct val="35574"/>
              <a:buFont typeface="Arial"/>
              <a:buNone/>
            </a:pPr>
            <a:endParaRPr sz="5622" dirty="0"/>
          </a:p>
        </p:txBody>
      </p:sp>
      <p:sp>
        <p:nvSpPr>
          <p:cNvPr id="126" name="Google Shape;126;g151395e9b32_0_78"/>
          <p:cNvSpPr txBox="1">
            <a:spLocks noGrp="1"/>
          </p:cNvSpPr>
          <p:nvPr>
            <p:ph type="body" idx="1"/>
          </p:nvPr>
        </p:nvSpPr>
        <p:spPr>
          <a:xfrm>
            <a:off x="838200" y="1407525"/>
            <a:ext cx="10515600" cy="4584000"/>
          </a:xfrm>
          <a:prstGeom prst="rect">
            <a:avLst/>
          </a:prstGeom>
          <a:noFill/>
          <a:ln>
            <a:noFill/>
          </a:ln>
        </p:spPr>
        <p:txBody>
          <a:bodyPr spcFirstLastPara="1" wrap="square" lIns="91425" tIns="45700" rIns="91425" bIns="45700" anchor="t" anchorCtr="0">
            <a:noAutofit/>
          </a:bodyPr>
          <a:lstStyle/>
          <a:p>
            <a:pPr marL="457200" lvl="0" indent="-495300" algn="l" rtl="0">
              <a:lnSpc>
                <a:spcPct val="100000"/>
              </a:lnSpc>
              <a:spcBef>
                <a:spcPts val="0"/>
              </a:spcBef>
              <a:spcAft>
                <a:spcPts val="0"/>
              </a:spcAft>
              <a:buClr>
                <a:schemeClr val="dk2"/>
              </a:buClr>
              <a:buSzPts val="2800"/>
              <a:buFont typeface="Calibri"/>
              <a:buChar char="•"/>
            </a:pPr>
            <a:r>
              <a:rPr lang="en-US" dirty="0">
                <a:solidFill>
                  <a:schemeClr val="tx1"/>
                </a:solidFill>
              </a:rPr>
              <a:t>Council bylaws must be approved by an instructed vote (</a:t>
            </a:r>
            <a:r>
              <a:rPr lang="en-US" i="1" dirty="0">
                <a:solidFill>
                  <a:schemeClr val="tx1"/>
                </a:solidFill>
              </a:rPr>
              <a:t>must be presented to each member unit at their unit meeting and approved by a 2/3 vote of the unit’s registered members).</a:t>
            </a:r>
            <a:endParaRPr dirty="0">
              <a:solidFill>
                <a:schemeClr val="tx1"/>
              </a:solidFill>
            </a:endParaRPr>
          </a:p>
          <a:p>
            <a:pPr marL="457200" lvl="0" indent="-495300" algn="l" rtl="0">
              <a:lnSpc>
                <a:spcPct val="100000"/>
              </a:lnSpc>
              <a:spcBef>
                <a:spcPts val="0"/>
              </a:spcBef>
              <a:spcAft>
                <a:spcPts val="0"/>
              </a:spcAft>
              <a:buClr>
                <a:schemeClr val="dk2"/>
              </a:buClr>
              <a:buSzPts val="2800"/>
              <a:buFont typeface="Calibri"/>
              <a:buChar char="•"/>
            </a:pPr>
            <a:r>
              <a:rPr lang="en-US" dirty="0">
                <a:solidFill>
                  <a:schemeClr val="tx1"/>
                </a:solidFill>
              </a:rPr>
              <a:t>At the council meeting after all units have voted, the bylaws must be approved by 2/3 of the member units present and voting. ONE VOTE PER UNIT. </a:t>
            </a:r>
            <a:r>
              <a:rPr lang="en-US" i="1" dirty="0">
                <a:solidFill>
                  <a:schemeClr val="tx1"/>
                </a:solidFill>
              </a:rPr>
              <a:t>No proxy votes are accepted.</a:t>
            </a:r>
            <a:endParaRPr lang="en-US" dirty="0">
              <a:solidFill>
                <a:schemeClr val="tx1"/>
              </a:solidFill>
            </a:endParaRPr>
          </a:p>
          <a:p>
            <a:pPr marL="457200" lvl="0" indent="-495300" algn="l" rtl="0">
              <a:lnSpc>
                <a:spcPct val="100000"/>
              </a:lnSpc>
              <a:spcBef>
                <a:spcPts val="0"/>
              </a:spcBef>
              <a:spcAft>
                <a:spcPts val="0"/>
              </a:spcAft>
              <a:buClr>
                <a:schemeClr val="dk2"/>
              </a:buClr>
              <a:buSzPts val="2800"/>
              <a:buFont typeface="Calibri"/>
              <a:buChar char="•"/>
            </a:pPr>
            <a:r>
              <a:rPr lang="en-US" dirty="0">
                <a:solidFill>
                  <a:schemeClr val="tx1"/>
                </a:solidFill>
              </a:rPr>
              <a:t>Enter the changes made from the previous bylaws and the </a:t>
            </a:r>
          </a:p>
          <a:p>
            <a:pPr marL="0" lvl="0" indent="0" algn="l" rtl="0">
              <a:lnSpc>
                <a:spcPct val="100000"/>
              </a:lnSpc>
              <a:spcBef>
                <a:spcPts val="0"/>
              </a:spcBef>
              <a:spcAft>
                <a:spcPts val="0"/>
              </a:spcAft>
              <a:buClr>
                <a:schemeClr val="dk2"/>
              </a:buClr>
              <a:buSzPts val="2800"/>
              <a:buNone/>
            </a:pPr>
            <a:r>
              <a:rPr lang="en-US" dirty="0">
                <a:solidFill>
                  <a:schemeClr val="tx1"/>
                </a:solidFill>
              </a:rPr>
              <a:t>      result of the vote in the meeting minutes. </a:t>
            </a:r>
            <a:endParaRPr dirty="0">
              <a:solidFill>
                <a:schemeClr val="tx1"/>
              </a:solidFill>
            </a:endParaRPr>
          </a:p>
          <a:p>
            <a:pPr marL="508000" indent="-457200">
              <a:lnSpc>
                <a:spcPct val="100000"/>
              </a:lnSpc>
              <a:spcBef>
                <a:spcPts val="0"/>
              </a:spcBef>
              <a:buClr>
                <a:schemeClr val="dk2"/>
              </a:buClr>
              <a:buSzPts val="2800"/>
            </a:pPr>
            <a:r>
              <a:rPr lang="en-US" dirty="0">
                <a:solidFill>
                  <a:schemeClr val="tx1"/>
                </a:solidFill>
              </a:rPr>
              <a:t>Once adopted, </a:t>
            </a:r>
            <a:r>
              <a:rPr lang="en-US" b="1" i="1" dirty="0">
                <a:solidFill>
                  <a:schemeClr val="tx1"/>
                </a:solidFill>
              </a:rPr>
              <a:t>the completed, signed cover page must be </a:t>
            </a:r>
          </a:p>
          <a:p>
            <a:pPr marL="457200" lvl="0" indent="0" algn="l" rtl="0">
              <a:lnSpc>
                <a:spcPct val="100000"/>
              </a:lnSpc>
              <a:spcBef>
                <a:spcPts val="0"/>
              </a:spcBef>
              <a:spcAft>
                <a:spcPts val="0"/>
              </a:spcAft>
              <a:buNone/>
            </a:pPr>
            <a:r>
              <a:rPr lang="en-US" b="1" i="1" dirty="0">
                <a:solidFill>
                  <a:schemeClr val="tx1"/>
                </a:solidFill>
              </a:rPr>
              <a:t>sent via mail or email to the Region Bylaws Chair (RBC).  </a:t>
            </a:r>
            <a:endParaRPr b="1" i="1" dirty="0">
              <a:solidFill>
                <a:schemeClr val="tx1"/>
              </a:solidFill>
            </a:endParaRPr>
          </a:p>
          <a:p>
            <a:pPr marL="457200" lvl="0" indent="0" algn="l" rtl="0">
              <a:lnSpc>
                <a:spcPct val="100000"/>
              </a:lnSpc>
              <a:spcBef>
                <a:spcPts val="0"/>
              </a:spcBef>
              <a:spcAft>
                <a:spcPts val="0"/>
              </a:spcAft>
              <a:buSzPts val="1800"/>
              <a:buNone/>
            </a:pPr>
            <a:endParaRPr sz="2900" dirty="0">
              <a:solidFill>
                <a:schemeClr val="dk2"/>
              </a:solidFill>
            </a:endParaRPr>
          </a:p>
        </p:txBody>
      </p:sp>
      <p:sp>
        <p:nvSpPr>
          <p:cNvPr id="127" name="Google Shape;127;g151395e9b32_0_78"/>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28" name="Google Shape;128;g151395e9b32_0_78"/>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29" name="Google Shape;129;g151395e9b32_0_78"/>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130" name="Google Shape;130;g151395e9b32_0_78"/>
          <p:cNvPicPr preferRelativeResize="0"/>
          <p:nvPr/>
        </p:nvPicPr>
        <p:blipFill>
          <a:blip r:embed="rId4">
            <a:alphaModFix/>
          </a:blip>
          <a:stretch>
            <a:fillRect/>
          </a:stretch>
        </p:blipFill>
        <p:spPr>
          <a:xfrm>
            <a:off x="9463450" y="3596050"/>
            <a:ext cx="2728550" cy="27285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29">
          <a:extLst>
            <a:ext uri="{FF2B5EF4-FFF2-40B4-BE49-F238E27FC236}">
              <a16:creationId xmlns:a16="http://schemas.microsoft.com/office/drawing/2014/main" id="{376813D6-058C-F77E-7864-D6F4A36CF98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300DE6E-D5D2-E6E0-8E3C-D1A23B7489A8}"/>
              </a:ext>
            </a:extLst>
          </p:cNvPr>
          <p:cNvSpPr>
            <a:spLocks noGrp="1"/>
          </p:cNvSpPr>
          <p:nvPr>
            <p:ph type="title"/>
          </p:nvPr>
        </p:nvSpPr>
        <p:spPr/>
        <p:txBody>
          <a:bodyPr/>
          <a:lstStyle/>
          <a:p>
            <a:br>
              <a:rPr lang="en-US" dirty="0"/>
            </a:br>
            <a:endParaRPr lang="en-US" dirty="0"/>
          </a:p>
        </p:txBody>
      </p:sp>
      <p:sp>
        <p:nvSpPr>
          <p:cNvPr id="430" name="Google Shape;430;g21a29fa1ed1_1_1">
            <a:extLst>
              <a:ext uri="{FF2B5EF4-FFF2-40B4-BE49-F238E27FC236}">
                <a16:creationId xmlns:a16="http://schemas.microsoft.com/office/drawing/2014/main" id="{BC2482FF-FAD0-CBDF-C215-03E1135CC2C0}"/>
              </a:ext>
            </a:extLst>
          </p:cNvPr>
          <p:cNvSpPr txBox="1">
            <a:spLocks noGrp="1"/>
          </p:cNvSpPr>
          <p:nvPr>
            <p:ph type="body" idx="1"/>
          </p:nvPr>
        </p:nvSpPr>
        <p:spPr>
          <a:xfrm>
            <a:off x="838200" y="1104900"/>
            <a:ext cx="10515600" cy="5071925"/>
          </a:xfrm>
          <a:noFill/>
          <a:ln w="9525"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p>
            <a:pPr marL="114300" lvl="0" indent="0">
              <a:buNone/>
            </a:pPr>
            <a:endParaRPr lang="en-US" sz="4000" dirty="0">
              <a:sym typeface="Cambria"/>
            </a:endParaRPr>
          </a:p>
        </p:txBody>
      </p:sp>
      <p:sp>
        <p:nvSpPr>
          <p:cNvPr id="431" name="Google Shape;431;g21a29fa1ed1_1_1">
            <a:extLst>
              <a:ext uri="{FF2B5EF4-FFF2-40B4-BE49-F238E27FC236}">
                <a16:creationId xmlns:a16="http://schemas.microsoft.com/office/drawing/2014/main" id="{1A1F9D7E-88D1-5702-6C13-9B449687F151}"/>
              </a:ext>
            </a:extLst>
          </p:cNvPr>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32" name="Google Shape;432;g21a29fa1ed1_1_1">
            <a:extLst>
              <a:ext uri="{FF2B5EF4-FFF2-40B4-BE49-F238E27FC236}">
                <a16:creationId xmlns:a16="http://schemas.microsoft.com/office/drawing/2014/main" id="{97BDD04C-D03D-25DB-127C-1D48F498BDCA}"/>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433" name="Google Shape;433;g21a29fa1ed1_1_1">
            <a:extLst>
              <a:ext uri="{FF2B5EF4-FFF2-40B4-BE49-F238E27FC236}">
                <a16:creationId xmlns:a16="http://schemas.microsoft.com/office/drawing/2014/main" id="{644AB913-921F-0136-AF54-EBBA7F5A82F7}"/>
              </a:ext>
            </a:extLst>
          </p:cNvPr>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585B84AE-C576-DF9D-7BF1-BC609CF1CB30}"/>
              </a:ext>
            </a:extLst>
          </p:cNvPr>
          <p:cNvPicPr>
            <a:picLocks noChangeAspect="1"/>
          </p:cNvPicPr>
          <p:nvPr/>
        </p:nvPicPr>
        <p:blipFill>
          <a:blip r:embed="rId4"/>
          <a:stretch>
            <a:fillRect/>
          </a:stretch>
        </p:blipFill>
        <p:spPr>
          <a:xfrm>
            <a:off x="3541554" y="700803"/>
            <a:ext cx="5108891" cy="5456393"/>
          </a:xfrm>
          <a:prstGeom prst="rect">
            <a:avLst/>
          </a:prstGeom>
        </p:spPr>
      </p:pic>
    </p:spTree>
    <p:extLst>
      <p:ext uri="{BB962C8B-B14F-4D97-AF65-F5344CB8AC3E}">
        <p14:creationId xmlns:p14="http://schemas.microsoft.com/office/powerpoint/2010/main" val="3478355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838200" y="866692"/>
            <a:ext cx="10515600" cy="82399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70871"/>
              <a:buFont typeface="Arial"/>
              <a:buNone/>
            </a:pPr>
            <a:endParaRPr sz="2822" b="1" dirty="0">
              <a:solidFill>
                <a:schemeClr val="dk2"/>
              </a:solidFill>
              <a:latin typeface="Cambria"/>
              <a:ea typeface="Cambria"/>
              <a:cs typeface="Cambria"/>
              <a:sym typeface="Cambria"/>
            </a:endParaRPr>
          </a:p>
          <a:p>
            <a:pPr marL="0" lvl="0" indent="0" algn="ctr" rtl="0">
              <a:lnSpc>
                <a:spcPct val="100000"/>
              </a:lnSpc>
              <a:spcBef>
                <a:spcPts val="0"/>
              </a:spcBef>
              <a:spcAft>
                <a:spcPts val="0"/>
              </a:spcAft>
              <a:buClr>
                <a:schemeClr val="dk1"/>
              </a:buClr>
              <a:buSzPct val="50851"/>
              <a:buFont typeface="Arial"/>
              <a:buNone/>
            </a:pPr>
            <a:r>
              <a:rPr lang="en-US" sz="3933" b="1" dirty="0">
                <a:solidFill>
                  <a:schemeClr val="tx1"/>
                </a:solidFill>
              </a:rPr>
              <a:t>BYLAWS NEED TO BE UP TO DATE</a:t>
            </a:r>
            <a:endParaRPr sz="2733" dirty="0">
              <a:solidFill>
                <a:schemeClr val="tx1"/>
              </a:solidFill>
            </a:endParaRPr>
          </a:p>
          <a:p>
            <a:pPr marL="0" lvl="0" indent="0" algn="l" rtl="0">
              <a:lnSpc>
                <a:spcPct val="90000"/>
              </a:lnSpc>
              <a:spcBef>
                <a:spcPts val="0"/>
              </a:spcBef>
              <a:spcAft>
                <a:spcPts val="0"/>
              </a:spcAft>
              <a:buClr>
                <a:schemeClr val="dk1"/>
              </a:buClr>
              <a:buSzPct val="100000"/>
              <a:buFont typeface="Calibri"/>
              <a:buNone/>
            </a:pPr>
            <a:endParaRPr dirty="0"/>
          </a:p>
        </p:txBody>
      </p:sp>
      <p:sp>
        <p:nvSpPr>
          <p:cNvPr id="136" name="Google Shape;136;p3"/>
          <p:cNvSpPr txBox="1">
            <a:spLocks noGrp="1"/>
          </p:cNvSpPr>
          <p:nvPr>
            <p:ph type="body" idx="1"/>
          </p:nvPr>
        </p:nvSpPr>
        <p:spPr>
          <a:xfrm>
            <a:off x="299475" y="1825625"/>
            <a:ext cx="11709600" cy="4165800"/>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lnSpc>
                <a:spcPct val="100000"/>
              </a:lnSpc>
              <a:spcBef>
                <a:spcPts val="0"/>
              </a:spcBef>
              <a:spcAft>
                <a:spcPts val="0"/>
              </a:spcAft>
              <a:buClr>
                <a:schemeClr val="dk1"/>
              </a:buClr>
              <a:buSzPct val="60000"/>
              <a:buNone/>
            </a:pPr>
            <a:r>
              <a:rPr lang="en-US" sz="3000" dirty="0">
                <a:solidFill>
                  <a:schemeClr val="tx1"/>
                </a:solidFill>
              </a:rPr>
              <a:t>If Bylaws are expired, it causes the unit or council to become </a:t>
            </a:r>
            <a:endParaRPr sz="3000" dirty="0">
              <a:solidFill>
                <a:schemeClr val="tx1"/>
              </a:solidFill>
            </a:endParaRPr>
          </a:p>
          <a:p>
            <a:pPr marL="0" lvl="0" indent="0" algn="ctr" rtl="0">
              <a:lnSpc>
                <a:spcPct val="100000"/>
              </a:lnSpc>
              <a:spcBef>
                <a:spcPts val="0"/>
              </a:spcBef>
              <a:spcAft>
                <a:spcPts val="0"/>
              </a:spcAft>
              <a:buClr>
                <a:schemeClr val="dk1"/>
              </a:buClr>
              <a:buSzPct val="60000"/>
              <a:buNone/>
            </a:pPr>
            <a:r>
              <a:rPr lang="en-US" sz="3000" dirty="0">
                <a:solidFill>
                  <a:schemeClr val="tx1"/>
                </a:solidFill>
              </a:rPr>
              <a:t>“Not In Good Standing” with NYS PTA and National PTA</a:t>
            </a:r>
            <a:endParaRPr sz="1600" dirty="0">
              <a:solidFill>
                <a:schemeClr val="tx1"/>
              </a:solidFill>
            </a:endParaRPr>
          </a:p>
          <a:p>
            <a:pPr marL="0" lvl="0" indent="0" algn="ctr" rtl="0">
              <a:lnSpc>
                <a:spcPct val="100000"/>
              </a:lnSpc>
              <a:spcBef>
                <a:spcPts val="0"/>
              </a:spcBef>
              <a:spcAft>
                <a:spcPts val="0"/>
              </a:spcAft>
              <a:buClr>
                <a:schemeClr val="dk1"/>
              </a:buClr>
              <a:buSzPct val="112500"/>
              <a:buNone/>
            </a:pPr>
            <a:endParaRPr sz="1600" dirty="0">
              <a:solidFill>
                <a:schemeClr val="tx1"/>
              </a:solidFill>
            </a:endParaRPr>
          </a:p>
          <a:p>
            <a:pPr marL="0" lvl="0" indent="0" algn="l" rtl="0">
              <a:lnSpc>
                <a:spcPct val="100000"/>
              </a:lnSpc>
              <a:spcBef>
                <a:spcPts val="0"/>
              </a:spcBef>
              <a:spcAft>
                <a:spcPts val="0"/>
              </a:spcAft>
              <a:buClr>
                <a:schemeClr val="dk1"/>
              </a:buClr>
              <a:buSzPct val="60000"/>
              <a:buNone/>
            </a:pPr>
            <a:r>
              <a:rPr lang="en-US" sz="3000" dirty="0">
                <a:solidFill>
                  <a:schemeClr val="tx1"/>
                </a:solidFill>
              </a:rPr>
              <a:t>Your unit or council will not be eligible:</a:t>
            </a:r>
            <a:endParaRPr sz="3000" dirty="0">
              <a:solidFill>
                <a:schemeClr val="tx1"/>
              </a:solidFill>
            </a:endParaRPr>
          </a:p>
          <a:p>
            <a:pPr marL="457200" lvl="0" indent="-404812" algn="l" rtl="0">
              <a:lnSpc>
                <a:spcPct val="100000"/>
              </a:lnSpc>
              <a:spcBef>
                <a:spcPts val="0"/>
              </a:spcBef>
              <a:spcAft>
                <a:spcPts val="0"/>
              </a:spcAft>
              <a:buClr>
                <a:schemeClr val="dk2"/>
              </a:buClr>
              <a:buSzPct val="100000"/>
              <a:buChar char="➢"/>
            </a:pPr>
            <a:r>
              <a:rPr lang="en-US" sz="3000" dirty="0">
                <a:solidFill>
                  <a:schemeClr val="tx1"/>
                </a:solidFill>
              </a:rPr>
              <a:t>For PTA grants, awards or scholarships </a:t>
            </a:r>
            <a:endParaRPr sz="3000" dirty="0">
              <a:solidFill>
                <a:schemeClr val="tx1"/>
              </a:solidFill>
            </a:endParaRPr>
          </a:p>
          <a:p>
            <a:pPr marL="457200" lvl="0" indent="-404812" algn="l" rtl="0">
              <a:lnSpc>
                <a:spcPct val="100000"/>
              </a:lnSpc>
              <a:spcBef>
                <a:spcPts val="0"/>
              </a:spcBef>
              <a:spcAft>
                <a:spcPts val="0"/>
              </a:spcAft>
              <a:buClr>
                <a:schemeClr val="dk2"/>
              </a:buClr>
              <a:buSzPct val="100000"/>
              <a:buChar char="➢"/>
            </a:pPr>
            <a:r>
              <a:rPr lang="en-US" sz="3000" dirty="0">
                <a:solidFill>
                  <a:schemeClr val="tx1"/>
                </a:solidFill>
              </a:rPr>
              <a:t>To participate in PTA programs (PARP, Reflections, NYS PTA or National PTA grants)</a:t>
            </a:r>
            <a:endParaRPr sz="1600" dirty="0">
              <a:solidFill>
                <a:schemeClr val="tx1"/>
              </a:solidFill>
            </a:endParaRPr>
          </a:p>
          <a:p>
            <a:pPr marL="457200" lvl="0" indent="-404812" algn="l" rtl="0">
              <a:lnSpc>
                <a:spcPct val="100000"/>
              </a:lnSpc>
              <a:spcBef>
                <a:spcPts val="0"/>
              </a:spcBef>
              <a:spcAft>
                <a:spcPts val="0"/>
              </a:spcAft>
              <a:buClr>
                <a:schemeClr val="dk2"/>
              </a:buClr>
              <a:buSzPct val="100000"/>
              <a:buChar char="➢"/>
            </a:pPr>
            <a:r>
              <a:rPr lang="en-US" sz="3000" dirty="0">
                <a:solidFill>
                  <a:schemeClr val="tx1"/>
                </a:solidFill>
              </a:rPr>
              <a:t>To submit a resolution </a:t>
            </a:r>
            <a:endParaRPr sz="3000" dirty="0">
              <a:solidFill>
                <a:schemeClr val="tx1"/>
              </a:solidFill>
            </a:endParaRPr>
          </a:p>
          <a:p>
            <a:pPr marL="457200" lvl="0" indent="-404812" algn="l" rtl="0">
              <a:lnSpc>
                <a:spcPct val="100000"/>
              </a:lnSpc>
              <a:spcBef>
                <a:spcPts val="0"/>
              </a:spcBef>
              <a:spcAft>
                <a:spcPts val="0"/>
              </a:spcAft>
              <a:buClr>
                <a:schemeClr val="dk2"/>
              </a:buClr>
              <a:buSzPct val="100000"/>
              <a:buChar char="➢"/>
            </a:pPr>
            <a:r>
              <a:rPr lang="en-US" sz="3000" dirty="0">
                <a:solidFill>
                  <a:schemeClr val="tx1"/>
                </a:solidFill>
              </a:rPr>
              <a:t>To send members as voting delegates at convention</a:t>
            </a:r>
            <a:endParaRPr sz="3000" dirty="0">
              <a:solidFill>
                <a:schemeClr val="tx1"/>
              </a:solidFill>
            </a:endParaRPr>
          </a:p>
          <a:p>
            <a:pPr marL="457200" lvl="0" indent="-404812" algn="l" rtl="0">
              <a:lnSpc>
                <a:spcPct val="100000"/>
              </a:lnSpc>
              <a:spcBef>
                <a:spcPts val="0"/>
              </a:spcBef>
              <a:spcAft>
                <a:spcPts val="0"/>
              </a:spcAft>
              <a:buClr>
                <a:schemeClr val="dk2"/>
              </a:buClr>
              <a:buSzPct val="100000"/>
              <a:buChar char="➢"/>
            </a:pPr>
            <a:r>
              <a:rPr lang="en-US" sz="3000" dirty="0">
                <a:solidFill>
                  <a:schemeClr val="tx1"/>
                </a:solidFill>
              </a:rPr>
              <a:t>Unit delegates &amp; presidents will not be allowed to vote at council meetings and at Region PTA Annual meetings</a:t>
            </a:r>
            <a:endParaRPr sz="3000" dirty="0">
              <a:solidFill>
                <a:schemeClr val="tx1"/>
              </a:solidFill>
            </a:endParaRPr>
          </a:p>
          <a:p>
            <a:pPr marL="228600" lvl="0" indent="-50800" algn="l" rtl="0">
              <a:lnSpc>
                <a:spcPct val="90000"/>
              </a:lnSpc>
              <a:spcBef>
                <a:spcPts val="0"/>
              </a:spcBef>
              <a:spcAft>
                <a:spcPts val="0"/>
              </a:spcAft>
              <a:buClr>
                <a:schemeClr val="dk1"/>
              </a:buClr>
              <a:buSzPct val="93333"/>
              <a:buNone/>
            </a:pPr>
            <a:endParaRPr sz="3000" dirty="0">
              <a:solidFill>
                <a:schemeClr val="tx1"/>
              </a:solidFill>
            </a:endParaRPr>
          </a:p>
          <a:p>
            <a:pPr marL="0" lvl="0" indent="0" algn="l" rtl="0">
              <a:lnSpc>
                <a:spcPct val="100000"/>
              </a:lnSpc>
              <a:spcBef>
                <a:spcPts val="0"/>
              </a:spcBef>
              <a:spcAft>
                <a:spcPts val="0"/>
              </a:spcAft>
              <a:buClr>
                <a:schemeClr val="dk1"/>
              </a:buClr>
              <a:buSzPct val="69230"/>
              <a:buFont typeface="Arial"/>
              <a:buNone/>
            </a:pPr>
            <a:r>
              <a:rPr lang="en-US" sz="2600" i="1" dirty="0">
                <a:solidFill>
                  <a:schemeClr val="tx1"/>
                </a:solidFill>
              </a:rPr>
              <a:t>All these things do not just negatively impact your organization as a whole, but  can directly impact your students, members and staff. </a:t>
            </a:r>
            <a:endParaRPr sz="1600" dirty="0">
              <a:solidFill>
                <a:schemeClr val="tx1"/>
              </a:solidFill>
            </a:endParaRPr>
          </a:p>
          <a:p>
            <a:pPr marL="228600" lvl="0" indent="-50800" algn="l" rtl="0">
              <a:lnSpc>
                <a:spcPct val="90000"/>
              </a:lnSpc>
              <a:spcBef>
                <a:spcPts val="0"/>
              </a:spcBef>
              <a:spcAft>
                <a:spcPts val="0"/>
              </a:spcAft>
              <a:buClr>
                <a:schemeClr val="dk1"/>
              </a:buClr>
              <a:buSzPct val="93333"/>
              <a:buNone/>
            </a:pPr>
            <a:endParaRPr sz="3000" dirty="0"/>
          </a:p>
        </p:txBody>
      </p:sp>
      <p:sp>
        <p:nvSpPr>
          <p:cNvPr id="137" name="Google Shape;137;p3"/>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38" name="Google Shape;138;p3"/>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9" name="Google Shape;139;p3"/>
          <p:cNvPicPr preferRelativeResize="0"/>
          <p:nvPr/>
        </p:nvPicPr>
        <p:blipFill rotWithShape="1">
          <a:blip r:embed="rId3">
            <a:alphaModFix/>
          </a:blip>
          <a:srcRect/>
          <a:stretch/>
        </p:blipFill>
        <p:spPr>
          <a:xfrm>
            <a:off x="76200" y="46449"/>
            <a:ext cx="381000" cy="44050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4"/>
          <p:cNvSpPr txBox="1">
            <a:spLocks noGrp="1"/>
          </p:cNvSpPr>
          <p:nvPr>
            <p:ph type="body" idx="1"/>
          </p:nvPr>
        </p:nvSpPr>
        <p:spPr>
          <a:xfrm>
            <a:off x="211350" y="933900"/>
            <a:ext cx="11769300" cy="5390700"/>
          </a:xfrm>
          <a:prstGeom prst="rect">
            <a:avLst/>
          </a:prstGeom>
          <a:noFill/>
          <a:ln>
            <a:noFill/>
          </a:ln>
        </p:spPr>
        <p:txBody>
          <a:bodyPr spcFirstLastPara="1" wrap="square" lIns="91425" tIns="45700" rIns="91425" bIns="45700" anchor="t" anchorCtr="0">
            <a:normAutofit fontScale="62500" lnSpcReduction="20000"/>
          </a:bodyPr>
          <a:lstStyle/>
          <a:p>
            <a:pPr marL="0" lvl="1" indent="0" algn="ctr" rtl="0">
              <a:lnSpc>
                <a:spcPct val="100000"/>
              </a:lnSpc>
              <a:spcBef>
                <a:spcPts val="0"/>
              </a:spcBef>
              <a:spcAft>
                <a:spcPts val="0"/>
              </a:spcAft>
              <a:buClr>
                <a:schemeClr val="dk1"/>
              </a:buClr>
              <a:buSzPct val="60364"/>
              <a:buFont typeface="Arial"/>
              <a:buNone/>
            </a:pPr>
            <a:r>
              <a:rPr lang="en-US" sz="4771" b="1" dirty="0">
                <a:solidFill>
                  <a:schemeClr val="tx1"/>
                </a:solidFill>
              </a:rPr>
              <a:t>BYLAWS REVIEW/RENEWAL PROCESS </a:t>
            </a:r>
            <a:endParaRPr sz="2971" dirty="0">
              <a:solidFill>
                <a:schemeClr val="tx1"/>
              </a:solidFill>
            </a:endParaRPr>
          </a:p>
          <a:p>
            <a:pPr marL="0" lvl="0" indent="0" algn="l" rtl="0">
              <a:lnSpc>
                <a:spcPct val="100000"/>
              </a:lnSpc>
              <a:spcBef>
                <a:spcPts val="0"/>
              </a:spcBef>
              <a:spcAft>
                <a:spcPts val="0"/>
              </a:spcAft>
              <a:buClr>
                <a:schemeClr val="dk1"/>
              </a:buClr>
              <a:buSzPct val="159999"/>
              <a:buNone/>
            </a:pPr>
            <a:endParaRPr sz="1800" b="1" dirty="0">
              <a:solidFill>
                <a:schemeClr val="tx1"/>
              </a:solidFill>
            </a:endParaRPr>
          </a:p>
          <a:p>
            <a:pPr marL="0" lvl="0" indent="0" algn="l" rtl="0">
              <a:lnSpc>
                <a:spcPct val="100000"/>
              </a:lnSpc>
              <a:spcBef>
                <a:spcPts val="0"/>
              </a:spcBef>
              <a:spcAft>
                <a:spcPts val="0"/>
              </a:spcAft>
              <a:buClr>
                <a:schemeClr val="dk1"/>
              </a:buClr>
              <a:buSzPct val="159999"/>
              <a:buNone/>
            </a:pPr>
            <a:endParaRPr sz="1800" b="1" dirty="0">
              <a:solidFill>
                <a:schemeClr val="dk2"/>
              </a:solidFill>
            </a:endParaRPr>
          </a:p>
          <a:p>
            <a:pPr marL="0" lvl="0" indent="0" algn="l" rtl="0">
              <a:lnSpc>
                <a:spcPct val="100000"/>
              </a:lnSpc>
              <a:spcBef>
                <a:spcPts val="0"/>
              </a:spcBef>
              <a:spcAft>
                <a:spcPts val="0"/>
              </a:spcAft>
              <a:buClr>
                <a:schemeClr val="dk1"/>
              </a:buClr>
              <a:buSzPct val="159999"/>
              <a:buNone/>
            </a:pPr>
            <a:endParaRPr sz="1800" b="1" dirty="0">
              <a:solidFill>
                <a:schemeClr val="dk2"/>
              </a:solidFill>
            </a:endParaRPr>
          </a:p>
          <a:p>
            <a:pPr marL="0" lvl="0" indent="0" algn="l" rtl="0">
              <a:lnSpc>
                <a:spcPct val="100000"/>
              </a:lnSpc>
              <a:spcBef>
                <a:spcPts val="0"/>
              </a:spcBef>
              <a:spcAft>
                <a:spcPts val="0"/>
              </a:spcAft>
              <a:buClr>
                <a:schemeClr val="dk1"/>
              </a:buClr>
              <a:buSzPct val="159999"/>
              <a:buFont typeface="Arial"/>
              <a:buNone/>
            </a:pPr>
            <a:endParaRPr sz="1800" b="1" dirty="0">
              <a:solidFill>
                <a:schemeClr val="dk2"/>
              </a:solidFill>
            </a:endParaRPr>
          </a:p>
          <a:p>
            <a:pPr marL="342900" lvl="0" indent="-342923" algn="l" rtl="0">
              <a:lnSpc>
                <a:spcPct val="100000"/>
              </a:lnSpc>
              <a:spcBef>
                <a:spcPts val="0"/>
              </a:spcBef>
              <a:spcAft>
                <a:spcPts val="0"/>
              </a:spcAft>
              <a:buClr>
                <a:schemeClr val="dk2"/>
              </a:buClr>
              <a:buSzPct val="100000"/>
              <a:buFont typeface="Calibri"/>
              <a:buChar char="❖"/>
            </a:pPr>
            <a:r>
              <a:rPr lang="en-US" sz="4151" dirty="0">
                <a:solidFill>
                  <a:schemeClr val="tx1"/>
                </a:solidFill>
              </a:rPr>
              <a:t>Check your bylaws expiration date.  If they are expiring within the next 3 to 6 months (or already expired), it’s time to get started on the renewal process.  </a:t>
            </a:r>
            <a:endParaRPr sz="3550" dirty="0">
              <a:solidFill>
                <a:schemeClr val="tx1"/>
              </a:solidFill>
            </a:endParaRPr>
          </a:p>
          <a:p>
            <a:pPr marL="457200" lvl="0" indent="0" algn="l" rtl="0">
              <a:lnSpc>
                <a:spcPct val="100000"/>
              </a:lnSpc>
              <a:spcBef>
                <a:spcPts val="0"/>
              </a:spcBef>
              <a:spcAft>
                <a:spcPts val="0"/>
              </a:spcAft>
              <a:buSzPct val="81103"/>
              <a:buNone/>
            </a:pPr>
            <a:endParaRPr sz="3550" dirty="0">
              <a:solidFill>
                <a:schemeClr val="tx1"/>
              </a:solidFill>
            </a:endParaRPr>
          </a:p>
          <a:p>
            <a:pPr marL="342900" lvl="0" indent="-342923" algn="l" rtl="0">
              <a:lnSpc>
                <a:spcPct val="100000"/>
              </a:lnSpc>
              <a:spcBef>
                <a:spcPts val="0"/>
              </a:spcBef>
              <a:spcAft>
                <a:spcPts val="0"/>
              </a:spcAft>
              <a:buClr>
                <a:schemeClr val="dk2"/>
              </a:buClr>
              <a:buSzPct val="100000"/>
              <a:buFont typeface="Calibri"/>
              <a:buChar char="❖"/>
            </a:pPr>
            <a:r>
              <a:rPr lang="en-US" sz="4151" dirty="0">
                <a:solidFill>
                  <a:schemeClr val="tx1"/>
                </a:solidFill>
              </a:rPr>
              <a:t>Form a bylaws committee of 3-5 members to review your current bylaws.</a:t>
            </a:r>
            <a:endParaRPr sz="4151" dirty="0">
              <a:solidFill>
                <a:schemeClr val="tx1"/>
              </a:solidFill>
            </a:endParaRPr>
          </a:p>
          <a:p>
            <a:pPr marL="457200" lvl="0" indent="0" algn="l" rtl="0">
              <a:lnSpc>
                <a:spcPct val="100000"/>
              </a:lnSpc>
              <a:spcBef>
                <a:spcPts val="0"/>
              </a:spcBef>
              <a:spcAft>
                <a:spcPts val="0"/>
              </a:spcAft>
              <a:buSzPct val="69380"/>
              <a:buNone/>
            </a:pPr>
            <a:endParaRPr sz="4151" dirty="0">
              <a:solidFill>
                <a:schemeClr val="tx1"/>
              </a:solidFill>
            </a:endParaRPr>
          </a:p>
          <a:p>
            <a:pPr marL="342900" lvl="0" indent="-342923" algn="l" rtl="0">
              <a:lnSpc>
                <a:spcPct val="100000"/>
              </a:lnSpc>
              <a:spcBef>
                <a:spcPts val="0"/>
              </a:spcBef>
              <a:spcAft>
                <a:spcPts val="0"/>
              </a:spcAft>
              <a:buClr>
                <a:schemeClr val="dk2"/>
              </a:buClr>
              <a:buSzPct val="100000"/>
              <a:buFont typeface="Calibri"/>
              <a:buChar char="❖"/>
            </a:pPr>
            <a:r>
              <a:rPr lang="en-US" sz="4151" dirty="0">
                <a:solidFill>
                  <a:schemeClr val="tx1"/>
                </a:solidFill>
              </a:rPr>
              <a:t>Provide the committee members with the tools they need </a:t>
            </a:r>
            <a:endParaRPr sz="4151" dirty="0">
              <a:solidFill>
                <a:schemeClr val="tx1"/>
              </a:solidFill>
            </a:endParaRPr>
          </a:p>
          <a:p>
            <a:pPr marL="914400" lvl="1" indent="-393380" algn="l" rtl="0">
              <a:lnSpc>
                <a:spcPct val="100000"/>
              </a:lnSpc>
              <a:spcBef>
                <a:spcPts val="0"/>
              </a:spcBef>
              <a:spcAft>
                <a:spcPts val="0"/>
              </a:spcAft>
              <a:buClr>
                <a:schemeClr val="dk2"/>
              </a:buClr>
              <a:buSzPct val="100000"/>
              <a:buFont typeface="Calibri"/>
              <a:buChar char="➢"/>
            </a:pPr>
            <a:r>
              <a:rPr lang="en-US" sz="4151" dirty="0">
                <a:solidFill>
                  <a:schemeClr val="tx1"/>
                </a:solidFill>
              </a:rPr>
              <a:t>a copy of the current bylaws</a:t>
            </a:r>
            <a:endParaRPr sz="4151" dirty="0">
              <a:solidFill>
                <a:schemeClr val="tx1"/>
              </a:solidFill>
            </a:endParaRPr>
          </a:p>
          <a:p>
            <a:pPr marL="914400" lvl="1" indent="-393380" algn="l" rtl="0">
              <a:lnSpc>
                <a:spcPct val="100000"/>
              </a:lnSpc>
              <a:spcBef>
                <a:spcPts val="0"/>
              </a:spcBef>
              <a:spcAft>
                <a:spcPts val="0"/>
              </a:spcAft>
              <a:buClr>
                <a:schemeClr val="dk2"/>
              </a:buClr>
              <a:buSzPct val="100000"/>
              <a:buFont typeface="Calibri"/>
              <a:buChar char="➢"/>
            </a:pPr>
            <a:r>
              <a:rPr lang="en-US" sz="4151" dirty="0">
                <a:solidFill>
                  <a:schemeClr val="tx1"/>
                </a:solidFill>
              </a:rPr>
              <a:t>Steps to Updating Your Bylaws* </a:t>
            </a:r>
            <a:endParaRPr sz="4151" dirty="0">
              <a:solidFill>
                <a:schemeClr val="tx1"/>
              </a:solidFill>
            </a:endParaRPr>
          </a:p>
          <a:p>
            <a:pPr marL="914400" lvl="1" indent="-393380" algn="l" rtl="0">
              <a:lnSpc>
                <a:spcPct val="100000"/>
              </a:lnSpc>
              <a:spcBef>
                <a:spcPts val="0"/>
              </a:spcBef>
              <a:spcAft>
                <a:spcPts val="0"/>
              </a:spcAft>
              <a:buClr>
                <a:schemeClr val="dk2"/>
              </a:buClr>
              <a:buSzPct val="100000"/>
              <a:buFont typeface="Calibri"/>
              <a:buChar char="➢"/>
            </a:pPr>
            <a:r>
              <a:rPr lang="en-US" sz="4151" dirty="0">
                <a:solidFill>
                  <a:schemeClr val="tx1"/>
                </a:solidFill>
              </a:rPr>
              <a:t> Bylaws Wizard instructions*</a:t>
            </a:r>
            <a:endParaRPr sz="4151" dirty="0">
              <a:solidFill>
                <a:schemeClr val="tx1"/>
              </a:solidFill>
            </a:endParaRPr>
          </a:p>
          <a:p>
            <a:pPr marL="0" lvl="0" indent="0" algn="l" rtl="0">
              <a:lnSpc>
                <a:spcPct val="100000"/>
              </a:lnSpc>
              <a:spcBef>
                <a:spcPts val="0"/>
              </a:spcBef>
              <a:spcAft>
                <a:spcPts val="0"/>
              </a:spcAft>
              <a:buSzPct val="84063"/>
              <a:buNone/>
            </a:pPr>
            <a:endParaRPr sz="3425" dirty="0">
              <a:solidFill>
                <a:schemeClr val="tx1"/>
              </a:solidFill>
            </a:endParaRPr>
          </a:p>
          <a:p>
            <a:pPr marL="0" lvl="0" indent="0" algn="l" rtl="0">
              <a:lnSpc>
                <a:spcPct val="100000"/>
              </a:lnSpc>
              <a:spcBef>
                <a:spcPts val="0"/>
              </a:spcBef>
              <a:spcAft>
                <a:spcPts val="0"/>
              </a:spcAft>
              <a:buSzPct val="95175"/>
              <a:buNone/>
            </a:pPr>
            <a:endParaRPr sz="3026" i="1" dirty="0">
              <a:solidFill>
                <a:schemeClr val="tx1"/>
              </a:solidFill>
            </a:endParaRPr>
          </a:p>
          <a:p>
            <a:pPr marL="0" lvl="0" indent="0" algn="l" rtl="0">
              <a:lnSpc>
                <a:spcPct val="100000"/>
              </a:lnSpc>
              <a:spcBef>
                <a:spcPts val="0"/>
              </a:spcBef>
              <a:spcAft>
                <a:spcPts val="0"/>
              </a:spcAft>
              <a:buSzPct val="95175"/>
              <a:buNone/>
            </a:pPr>
            <a:endParaRPr sz="3026" i="1" dirty="0">
              <a:solidFill>
                <a:schemeClr val="tx1"/>
              </a:solidFill>
            </a:endParaRPr>
          </a:p>
          <a:p>
            <a:pPr marL="0" lvl="0" indent="0" algn="l" rtl="0">
              <a:lnSpc>
                <a:spcPct val="100000"/>
              </a:lnSpc>
              <a:spcBef>
                <a:spcPts val="0"/>
              </a:spcBef>
              <a:spcAft>
                <a:spcPts val="0"/>
              </a:spcAft>
              <a:buSzPct val="95175"/>
              <a:buNone/>
            </a:pPr>
            <a:r>
              <a:rPr lang="en-US" sz="3026" i="1" dirty="0">
                <a:solidFill>
                  <a:schemeClr val="tx1"/>
                </a:solidFill>
              </a:rPr>
              <a:t>* These can be found on the NYS PTA website home page at </a:t>
            </a:r>
            <a:r>
              <a:rPr lang="en-US" sz="3026" i="1" u="sng" dirty="0">
                <a:solidFill>
                  <a:schemeClr val="tx1"/>
                </a:solidFill>
                <a:hlinkClick r:id="rId3">
                  <a:extLst>
                    <a:ext uri="{A12FA001-AC4F-418D-AE19-62706E023703}">
                      <ahyp:hlinkClr xmlns:ahyp="http://schemas.microsoft.com/office/drawing/2018/hyperlinkcolor" val="tx"/>
                    </a:ext>
                  </a:extLst>
                </a:hlinkClick>
              </a:rPr>
              <a:t>www.nyspta.or</a:t>
            </a:r>
            <a:r>
              <a:rPr lang="en-US" sz="3026" i="1" dirty="0">
                <a:solidFill>
                  <a:schemeClr val="tx1"/>
                </a:solidFill>
              </a:rPr>
              <a:t>g - Click on Leaders then go to bylaws/procedures</a:t>
            </a:r>
            <a:endParaRPr sz="2426" i="1" dirty="0">
              <a:solidFill>
                <a:schemeClr val="tx1"/>
              </a:solidFill>
            </a:endParaRPr>
          </a:p>
          <a:p>
            <a:pPr marL="457200" lvl="0" indent="0" algn="l" rtl="0">
              <a:lnSpc>
                <a:spcPct val="100000"/>
              </a:lnSpc>
              <a:spcBef>
                <a:spcPts val="0"/>
              </a:spcBef>
              <a:spcAft>
                <a:spcPts val="0"/>
              </a:spcAft>
              <a:buSzPct val="95175"/>
              <a:buNone/>
            </a:pPr>
            <a:endParaRPr sz="3026" dirty="0">
              <a:solidFill>
                <a:schemeClr val="tx1"/>
              </a:solidFill>
            </a:endParaRPr>
          </a:p>
          <a:p>
            <a:pPr marL="457200" lvl="0" indent="0" algn="l" rtl="0">
              <a:lnSpc>
                <a:spcPct val="100000"/>
              </a:lnSpc>
              <a:spcBef>
                <a:spcPts val="0"/>
              </a:spcBef>
              <a:spcAft>
                <a:spcPts val="0"/>
              </a:spcAft>
              <a:buSzPct val="137142"/>
              <a:buNone/>
            </a:pPr>
            <a:r>
              <a:rPr lang="en-US" sz="2100" dirty="0">
                <a:solidFill>
                  <a:schemeClr val="tx1"/>
                </a:solidFill>
              </a:rPr>
              <a:t> </a:t>
            </a:r>
            <a:endParaRPr dirty="0">
              <a:solidFill>
                <a:schemeClr val="tx1"/>
              </a:solidFill>
            </a:endParaRPr>
          </a:p>
        </p:txBody>
      </p:sp>
      <p:pic>
        <p:nvPicPr>
          <p:cNvPr id="145" name="Google Shape;145;p4"/>
          <p:cNvPicPr preferRelativeResize="0"/>
          <p:nvPr/>
        </p:nvPicPr>
        <p:blipFill rotWithShape="1">
          <a:blip r:embed="rId4">
            <a:alphaModFix/>
          </a:blip>
          <a:srcRect/>
          <a:stretch/>
        </p:blipFill>
        <p:spPr>
          <a:xfrm>
            <a:off x="9917850" y="2830050"/>
            <a:ext cx="2274149" cy="2695276"/>
          </a:xfrm>
          <a:prstGeom prst="rect">
            <a:avLst/>
          </a:prstGeom>
          <a:noFill/>
          <a:ln>
            <a:noFill/>
          </a:ln>
        </p:spPr>
      </p:pic>
      <p:sp>
        <p:nvSpPr>
          <p:cNvPr id="146" name="Google Shape;146;p4"/>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47" name="Google Shape;147;p4"/>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48" name="Google Shape;148;p4"/>
          <p:cNvPicPr preferRelativeResize="0"/>
          <p:nvPr/>
        </p:nvPicPr>
        <p:blipFill rotWithShape="1">
          <a:blip r:embed="rId5">
            <a:alphaModFix/>
          </a:blip>
          <a:srcRect/>
          <a:stretch/>
        </p:blipFill>
        <p:spPr>
          <a:xfrm>
            <a:off x="76200" y="46449"/>
            <a:ext cx="381000" cy="44050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137d3105156_5_24"/>
          <p:cNvSpPr txBox="1">
            <a:spLocks noGrp="1"/>
          </p:cNvSpPr>
          <p:nvPr>
            <p:ph type="title"/>
          </p:nvPr>
        </p:nvSpPr>
        <p:spPr>
          <a:xfrm>
            <a:off x="838200" y="866692"/>
            <a:ext cx="10515600" cy="824100"/>
          </a:xfrm>
          <a:prstGeom prst="rect">
            <a:avLst/>
          </a:prstGeom>
          <a:noFill/>
          <a:ln>
            <a:noFill/>
          </a:ln>
        </p:spPr>
        <p:txBody>
          <a:bodyPr spcFirstLastPara="1" wrap="square" lIns="91425" tIns="45700" rIns="91425" bIns="45700" anchor="ctr" anchorCtr="0">
            <a:noAutofit/>
          </a:bodyPr>
          <a:lstStyle/>
          <a:p>
            <a:pPr marL="0" lvl="0" indent="0" algn="ctr" rtl="0">
              <a:lnSpc>
                <a:spcPct val="80000"/>
              </a:lnSpc>
              <a:spcBef>
                <a:spcPts val="0"/>
              </a:spcBef>
              <a:spcAft>
                <a:spcPts val="0"/>
              </a:spcAft>
              <a:buClr>
                <a:schemeClr val="dk2"/>
              </a:buClr>
              <a:buSzPts val="2880"/>
              <a:buFont typeface="Noto Sans Symbols"/>
              <a:buNone/>
            </a:pPr>
            <a:endParaRPr sz="4180" b="1" dirty="0">
              <a:solidFill>
                <a:schemeClr val="dk2"/>
              </a:solidFill>
            </a:endParaRPr>
          </a:p>
          <a:p>
            <a:pPr marL="0" lvl="0" indent="0" algn="ctr" rtl="0">
              <a:lnSpc>
                <a:spcPct val="80000"/>
              </a:lnSpc>
              <a:spcBef>
                <a:spcPts val="0"/>
              </a:spcBef>
              <a:spcAft>
                <a:spcPts val="0"/>
              </a:spcAft>
              <a:buClr>
                <a:schemeClr val="dk2"/>
              </a:buClr>
              <a:buSzPts val="2880"/>
              <a:buFont typeface="Noto Sans Symbols"/>
              <a:buNone/>
            </a:pPr>
            <a:r>
              <a:rPr lang="en-US" sz="4180" b="1" dirty="0">
                <a:solidFill>
                  <a:schemeClr val="tx1"/>
                </a:solidFill>
              </a:rPr>
              <a:t>Welcome to Bylaws Wizard</a:t>
            </a:r>
            <a:endParaRPr sz="3100" b="1" dirty="0">
              <a:solidFill>
                <a:schemeClr val="tx1"/>
              </a:solidFill>
            </a:endParaRPr>
          </a:p>
          <a:p>
            <a:pPr marL="0" lvl="0" indent="0" algn="l" rtl="0">
              <a:lnSpc>
                <a:spcPct val="90000"/>
              </a:lnSpc>
              <a:spcBef>
                <a:spcPts val="0"/>
              </a:spcBef>
              <a:spcAft>
                <a:spcPts val="0"/>
              </a:spcAft>
              <a:buClr>
                <a:schemeClr val="dk1"/>
              </a:buClr>
              <a:buSzPts val="3960"/>
              <a:buFont typeface="Calibri"/>
              <a:buNone/>
            </a:pPr>
            <a:endParaRPr sz="3959" dirty="0"/>
          </a:p>
        </p:txBody>
      </p:sp>
      <p:sp>
        <p:nvSpPr>
          <p:cNvPr id="154" name="Google Shape;154;g137d3105156_5_24"/>
          <p:cNvSpPr txBox="1">
            <a:spLocks noGrp="1"/>
          </p:cNvSpPr>
          <p:nvPr>
            <p:ph type="body" idx="1"/>
          </p:nvPr>
        </p:nvSpPr>
        <p:spPr>
          <a:xfrm>
            <a:off x="494125" y="1572250"/>
            <a:ext cx="11260200" cy="44193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en-US" sz="2400" i="1" dirty="0">
                <a:solidFill>
                  <a:schemeClr val="tx1"/>
                </a:solidFill>
              </a:rPr>
              <a:t>Go to NYS PTA website home page at </a:t>
            </a:r>
            <a:r>
              <a:rPr lang="en-US" sz="2400" i="1" u="sng" dirty="0">
                <a:solidFill>
                  <a:schemeClr val="tx1"/>
                </a:solidFill>
                <a:hlinkClick r:id="rId3">
                  <a:extLst>
                    <a:ext uri="{A12FA001-AC4F-418D-AE19-62706E023703}">
                      <ahyp:hlinkClr xmlns:ahyp="http://schemas.microsoft.com/office/drawing/2018/hyperlinkcolor" val="tx"/>
                    </a:ext>
                  </a:extLst>
                </a:hlinkClick>
              </a:rPr>
              <a:t>www.nyspta.or</a:t>
            </a:r>
            <a:r>
              <a:rPr lang="en-US" sz="2400" i="1" dirty="0">
                <a:solidFill>
                  <a:schemeClr val="tx1"/>
                </a:solidFill>
              </a:rPr>
              <a:t>g - Click on Leaders then go to bylaws/procedures</a:t>
            </a:r>
            <a:endParaRPr sz="1800" i="1" dirty="0">
              <a:solidFill>
                <a:schemeClr val="tx1"/>
              </a:solidFill>
            </a:endParaRPr>
          </a:p>
          <a:p>
            <a:pPr marL="457200" lvl="0" indent="0" algn="l" rtl="0">
              <a:lnSpc>
                <a:spcPct val="100000"/>
              </a:lnSpc>
              <a:spcBef>
                <a:spcPts val="0"/>
              </a:spcBef>
              <a:spcAft>
                <a:spcPts val="0"/>
              </a:spcAft>
              <a:buSzPts val="1800"/>
              <a:buNone/>
            </a:pPr>
            <a:endParaRPr sz="2100" dirty="0">
              <a:solidFill>
                <a:schemeClr val="dk2"/>
              </a:solidFill>
            </a:endParaRPr>
          </a:p>
          <a:p>
            <a:pPr marL="457200" lvl="0" indent="0" algn="l" rtl="0">
              <a:lnSpc>
                <a:spcPct val="100000"/>
              </a:lnSpc>
              <a:spcBef>
                <a:spcPts val="0"/>
              </a:spcBef>
              <a:spcAft>
                <a:spcPts val="0"/>
              </a:spcAft>
              <a:buSzPts val="1800"/>
              <a:buNone/>
            </a:pPr>
            <a:endParaRPr sz="2100" dirty="0">
              <a:solidFill>
                <a:schemeClr val="dk2"/>
              </a:solidFill>
            </a:endParaRPr>
          </a:p>
          <a:p>
            <a:pPr marL="228600" lvl="0" indent="-50800" algn="l" rtl="0">
              <a:lnSpc>
                <a:spcPct val="90000"/>
              </a:lnSpc>
              <a:spcBef>
                <a:spcPts val="0"/>
              </a:spcBef>
              <a:spcAft>
                <a:spcPts val="0"/>
              </a:spcAft>
              <a:buClr>
                <a:schemeClr val="dk1"/>
              </a:buClr>
              <a:buSzPts val="2800"/>
              <a:buNone/>
            </a:pPr>
            <a:endParaRPr dirty="0"/>
          </a:p>
        </p:txBody>
      </p:sp>
      <p:sp>
        <p:nvSpPr>
          <p:cNvPr id="156" name="Google Shape;156;g137d3105156_5_24"/>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57" name="Google Shape;157;g137d3105156_5_24"/>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58" name="Google Shape;158;g137d3105156_5_24"/>
          <p:cNvPicPr preferRelativeResize="0"/>
          <p:nvPr/>
        </p:nvPicPr>
        <p:blipFill rotWithShape="1">
          <a:blip r:embed="rId4">
            <a:alphaModFix/>
          </a:blip>
          <a:srcRect/>
          <a:stretch/>
        </p:blipFill>
        <p:spPr>
          <a:xfrm>
            <a:off x="76200" y="46449"/>
            <a:ext cx="381000" cy="440502"/>
          </a:xfrm>
          <a:prstGeom prst="rect">
            <a:avLst/>
          </a:prstGeom>
          <a:noFill/>
          <a:ln>
            <a:noFill/>
          </a:ln>
        </p:spPr>
      </p:pic>
      <p:pic>
        <p:nvPicPr>
          <p:cNvPr id="5" name="Picture 4">
            <a:extLst>
              <a:ext uri="{FF2B5EF4-FFF2-40B4-BE49-F238E27FC236}">
                <a16:creationId xmlns:a16="http://schemas.microsoft.com/office/drawing/2014/main" id="{0E324B0A-319F-66D1-A7A1-F1C483621013}"/>
              </a:ext>
            </a:extLst>
          </p:cNvPr>
          <p:cNvPicPr>
            <a:picLocks noChangeAspect="1"/>
          </p:cNvPicPr>
          <p:nvPr/>
        </p:nvPicPr>
        <p:blipFill>
          <a:blip r:embed="rId5"/>
          <a:stretch>
            <a:fillRect/>
          </a:stretch>
        </p:blipFill>
        <p:spPr>
          <a:xfrm>
            <a:off x="0" y="2729642"/>
            <a:ext cx="12192000" cy="396746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4" name="Google Shape;164;g137d3105156_5_30"/>
          <p:cNvSpPr/>
          <p:nvPr/>
        </p:nvSpPr>
        <p:spPr>
          <a:xfrm>
            <a:off x="0" y="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65" name="Google Shape;165;g137d3105156_5_30"/>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66" name="Google Shape;166;g137d3105156_5_30"/>
          <p:cNvPicPr preferRelativeResize="0"/>
          <p:nvPr/>
        </p:nvPicPr>
        <p:blipFill rotWithShape="1">
          <a:blip r:embed="rId3">
            <a:alphaModFix/>
          </a:blip>
          <a:srcRect/>
          <a:stretch/>
        </p:blipFill>
        <p:spPr>
          <a:xfrm>
            <a:off x="76200" y="46449"/>
            <a:ext cx="381000" cy="440502"/>
          </a:xfrm>
          <a:prstGeom prst="rect">
            <a:avLst/>
          </a:prstGeom>
          <a:noFill/>
          <a:ln>
            <a:noFill/>
          </a:ln>
        </p:spPr>
      </p:pic>
      <p:pic>
        <p:nvPicPr>
          <p:cNvPr id="3" name="Picture 2">
            <a:extLst>
              <a:ext uri="{FF2B5EF4-FFF2-40B4-BE49-F238E27FC236}">
                <a16:creationId xmlns:a16="http://schemas.microsoft.com/office/drawing/2014/main" id="{08FC68AD-4E3F-98AF-2CFD-7633D74D1804}"/>
              </a:ext>
            </a:extLst>
          </p:cNvPr>
          <p:cNvPicPr>
            <a:picLocks noChangeAspect="1"/>
          </p:cNvPicPr>
          <p:nvPr/>
        </p:nvPicPr>
        <p:blipFill>
          <a:blip r:embed="rId4"/>
          <a:stretch>
            <a:fillRect/>
          </a:stretch>
        </p:blipFill>
        <p:spPr>
          <a:xfrm>
            <a:off x="985124" y="747338"/>
            <a:ext cx="10221751" cy="536332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3537</TotalTime>
  <Words>4178</Words>
  <Application>Microsoft Office PowerPoint</Application>
  <PresentationFormat>Widescreen</PresentationFormat>
  <Paragraphs>352</Paragraphs>
  <Slides>50</Slides>
  <Notes>50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Calibri</vt:lpstr>
      <vt:lpstr>Cambria</vt:lpstr>
      <vt:lpstr>Arial</vt:lpstr>
      <vt:lpstr>Noto Sans Symbols</vt:lpstr>
      <vt:lpstr>Times New Roman</vt:lpstr>
      <vt:lpstr>Office Theme</vt:lpstr>
      <vt:lpstr>PowerPoint Presentation</vt:lpstr>
      <vt:lpstr>WHAT ARE BYLAWS &amp; WHY DO WE NEED THEM</vt:lpstr>
      <vt:lpstr> BYLAWS  MUST BE RENEWED EVERY 3 YEARS </vt:lpstr>
      <vt:lpstr> BYLAWS  MUST BE RENEWED EVERY 3 YEARS </vt:lpstr>
      <vt:lpstr> BYLAWS  MUST BE RENEWED EVERY 3 YEARS </vt:lpstr>
      <vt:lpstr> BYLAWS NEED TO BE UP TO DATE </vt:lpstr>
      <vt:lpstr>PowerPoint Presentation</vt:lpstr>
      <vt:lpstr> Welcome to Bylaws Wizard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Comm Marketing</dc:creator>
  <cp:lastModifiedBy>Carol Raymond</cp:lastModifiedBy>
  <cp:revision>74</cp:revision>
  <dcterms:created xsi:type="dcterms:W3CDTF">2021-09-27T19:05:10Z</dcterms:created>
  <dcterms:modified xsi:type="dcterms:W3CDTF">2026-07-13T15:39:59Z</dcterms:modified>
</cp:coreProperties>
</file>