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94" r:id="rId2"/>
    <p:sldId id="257" r:id="rId3"/>
    <p:sldId id="258" r:id="rId4"/>
    <p:sldId id="260" r:id="rId5"/>
    <p:sldId id="259" r:id="rId6"/>
    <p:sldId id="261" r:id="rId7"/>
    <p:sldId id="262" r:id="rId8"/>
    <p:sldId id="265" r:id="rId9"/>
    <p:sldId id="264" r:id="rId10"/>
    <p:sldId id="284" r:id="rId11"/>
    <p:sldId id="263" r:id="rId12"/>
    <p:sldId id="266" r:id="rId13"/>
    <p:sldId id="267" r:id="rId14"/>
    <p:sldId id="268" r:id="rId15"/>
    <p:sldId id="295" r:id="rId16"/>
    <p:sldId id="279" r:id="rId17"/>
    <p:sldId id="280" r:id="rId18"/>
    <p:sldId id="288" r:id="rId19"/>
    <p:sldId id="289" r:id="rId20"/>
    <p:sldId id="290" r:id="rId21"/>
    <p:sldId id="269" r:id="rId22"/>
    <p:sldId id="270" r:id="rId23"/>
    <p:sldId id="272" r:id="rId24"/>
    <p:sldId id="271" r:id="rId25"/>
    <p:sldId id="273" r:id="rId26"/>
    <p:sldId id="274" r:id="rId27"/>
    <p:sldId id="275" r:id="rId28"/>
    <p:sldId id="276" r:id="rId29"/>
    <p:sldId id="277" r:id="rId30"/>
    <p:sldId id="281" r:id="rId31"/>
    <p:sldId id="282" r:id="rId32"/>
    <p:sldId id="283" r:id="rId33"/>
    <p:sldId id="286" r:id="rId34"/>
    <p:sldId id="287" r:id="rId35"/>
    <p:sldId id="278" r:id="rId36"/>
    <p:sldId id="285"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D15B99-1CF7-4517-8658-C815A7623F1D}" v="81" dt="2026-06-27T21:18:11.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94660"/>
  </p:normalViewPr>
  <p:slideViewPr>
    <p:cSldViewPr snapToGrid="0">
      <p:cViewPr varScale="1">
        <p:scale>
          <a:sx n="39" d="100"/>
          <a:sy n="39" d="100"/>
        </p:scale>
        <p:origin x="66" y="15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Brown" userId="f5efc58679dd57ab" providerId="LiveId" clId="{82305E31-AAF2-4A55-98D9-75FD9B752D63}"/>
    <pc:docChg chg="undo redo custSel addSld delSld modSld sldOrd">
      <pc:chgData name="Susan Brown" userId="f5efc58679dd57ab" providerId="LiveId" clId="{82305E31-AAF2-4A55-98D9-75FD9B752D63}" dt="2026-06-27T21:23:36.815" v="1414" actId="14100"/>
      <pc:docMkLst>
        <pc:docMk/>
      </pc:docMkLst>
      <pc:sldChg chg="addSp delSp modSp mod setBg">
        <pc:chgData name="Susan Brown" userId="f5efc58679dd57ab" providerId="LiveId" clId="{82305E31-AAF2-4A55-98D9-75FD9B752D63}" dt="2026-06-07T19:22:13.352" v="715" actId="26606"/>
        <pc:sldMkLst>
          <pc:docMk/>
          <pc:sldMk cId="3505346899" sldId="257"/>
        </pc:sldMkLst>
        <pc:spChg chg="mod">
          <ac:chgData name="Susan Brown" userId="f5efc58679dd57ab" providerId="LiveId" clId="{82305E31-AAF2-4A55-98D9-75FD9B752D63}" dt="2026-06-07T19:22:13.352" v="715" actId="26606"/>
          <ac:spMkLst>
            <pc:docMk/>
            <pc:sldMk cId="3505346899" sldId="257"/>
            <ac:spMk id="2" creationId="{031922DF-9FEB-166C-E61B-9105CDC3C3DF}"/>
          </ac:spMkLst>
        </pc:spChg>
        <pc:spChg chg="add">
          <ac:chgData name="Susan Brown" userId="f5efc58679dd57ab" providerId="LiveId" clId="{82305E31-AAF2-4A55-98D9-75FD9B752D63}" dt="2026-06-07T19:22:13.352" v="715" actId="26606"/>
          <ac:spMkLst>
            <pc:docMk/>
            <pc:sldMk cId="3505346899" sldId="257"/>
            <ac:spMk id="9" creationId="{9DBC8166-481C-4473-95F5-9A5B9073B7F1}"/>
          </ac:spMkLst>
        </pc:spChg>
        <pc:spChg chg="add">
          <ac:chgData name="Susan Brown" userId="f5efc58679dd57ab" providerId="LiveId" clId="{82305E31-AAF2-4A55-98D9-75FD9B752D63}" dt="2026-06-07T19:22:13.352" v="715" actId="26606"/>
          <ac:spMkLst>
            <pc:docMk/>
            <pc:sldMk cId="3505346899" sldId="257"/>
            <ac:spMk id="11" creationId="{A5A5CE6E-90AF-4D43-A014-1F9EC83EB93D}"/>
          </ac:spMkLst>
        </pc:spChg>
        <pc:graphicFrameChg chg="add">
          <ac:chgData name="Susan Brown" userId="f5efc58679dd57ab" providerId="LiveId" clId="{82305E31-AAF2-4A55-98D9-75FD9B752D63}" dt="2026-06-07T19:22:13.352" v="715" actId="26606"/>
          <ac:graphicFrameMkLst>
            <pc:docMk/>
            <pc:sldMk cId="3505346899" sldId="257"/>
            <ac:graphicFrameMk id="5" creationId="{217E9C38-48E0-8B4D-7966-8E1A878620B2}"/>
          </ac:graphicFrameMkLst>
        </pc:graphicFrameChg>
      </pc:sldChg>
      <pc:sldChg chg="addSp delSp modSp mod setBg">
        <pc:chgData name="Susan Brown" userId="f5efc58679dd57ab" providerId="LiveId" clId="{82305E31-AAF2-4A55-98D9-75FD9B752D63}" dt="2026-06-07T19:17:11.436" v="582" actId="255"/>
        <pc:sldMkLst>
          <pc:docMk/>
          <pc:sldMk cId="3583737056" sldId="259"/>
        </pc:sldMkLst>
        <pc:spChg chg="mod">
          <ac:chgData name="Susan Brown" userId="f5efc58679dd57ab" providerId="LiveId" clId="{82305E31-AAF2-4A55-98D9-75FD9B752D63}" dt="2026-06-07T19:15:47.719" v="572" actId="26606"/>
          <ac:spMkLst>
            <pc:docMk/>
            <pc:sldMk cId="3583737056" sldId="259"/>
            <ac:spMk id="2" creationId="{454AAE52-10C0-7556-90BD-219C42CADAD4}"/>
          </ac:spMkLst>
        </pc:spChg>
        <pc:spChg chg="add">
          <ac:chgData name="Susan Brown" userId="f5efc58679dd57ab" providerId="LiveId" clId="{82305E31-AAF2-4A55-98D9-75FD9B752D63}" dt="2026-06-07T19:15:47.719" v="572" actId="26606"/>
          <ac:spMkLst>
            <pc:docMk/>
            <pc:sldMk cId="3583737056" sldId="259"/>
            <ac:spMk id="9" creationId="{0C541B88-1AE9-40C3-AFD5-967787C1979F}"/>
          </ac:spMkLst>
        </pc:spChg>
        <pc:spChg chg="add">
          <ac:chgData name="Susan Brown" userId="f5efc58679dd57ab" providerId="LiveId" clId="{82305E31-AAF2-4A55-98D9-75FD9B752D63}" dt="2026-06-07T19:15:47.719" v="572" actId="26606"/>
          <ac:spMkLst>
            <pc:docMk/>
            <pc:sldMk cId="3583737056" sldId="259"/>
            <ac:spMk id="11" creationId="{E5F17139-31EE-46AC-B04F-DBBD852DD6CB}"/>
          </ac:spMkLst>
        </pc:spChg>
        <pc:spChg chg="add">
          <ac:chgData name="Susan Brown" userId="f5efc58679dd57ab" providerId="LiveId" clId="{82305E31-AAF2-4A55-98D9-75FD9B752D63}" dt="2026-06-07T19:15:47.719" v="572" actId="26606"/>
          <ac:spMkLst>
            <pc:docMk/>
            <pc:sldMk cId="3583737056" sldId="259"/>
            <ac:spMk id="17" creationId="{89D16701-DA76-4F72-BB63-E2C3FFBDFE0F}"/>
          </ac:spMkLst>
        </pc:spChg>
        <pc:spChg chg="add">
          <ac:chgData name="Susan Brown" userId="f5efc58679dd57ab" providerId="LiveId" clId="{82305E31-AAF2-4A55-98D9-75FD9B752D63}" dt="2026-06-07T19:15:47.719" v="572" actId="26606"/>
          <ac:spMkLst>
            <pc:docMk/>
            <pc:sldMk cId="3583737056" sldId="259"/>
            <ac:spMk id="19" creationId="{1CC28BE1-9DC6-43FE-9582-39F091098D77}"/>
          </ac:spMkLst>
        </pc:spChg>
        <pc:grpChg chg="add">
          <ac:chgData name="Susan Brown" userId="f5efc58679dd57ab" providerId="LiveId" clId="{82305E31-AAF2-4A55-98D9-75FD9B752D63}" dt="2026-06-07T19:15:47.719" v="572" actId="26606"/>
          <ac:grpSpMkLst>
            <pc:docMk/>
            <pc:sldMk cId="3583737056" sldId="259"/>
            <ac:grpSpMk id="13" creationId="{7CF625D3-71A3-4F30-A096-8EF334E959D0}"/>
          </ac:grpSpMkLst>
        </pc:grpChg>
        <pc:grpChg chg="add">
          <ac:chgData name="Susan Brown" userId="f5efc58679dd57ab" providerId="LiveId" clId="{82305E31-AAF2-4A55-98D9-75FD9B752D63}" dt="2026-06-07T19:15:47.719" v="572" actId="26606"/>
          <ac:grpSpMkLst>
            <pc:docMk/>
            <pc:sldMk cId="3583737056" sldId="259"/>
            <ac:grpSpMk id="21" creationId="{AF9AF3F3-CE0C-4125-BDD7-346487FA0B40}"/>
          </ac:grpSpMkLst>
        </pc:grpChg>
        <pc:graphicFrameChg chg="add mod">
          <ac:chgData name="Susan Brown" userId="f5efc58679dd57ab" providerId="LiveId" clId="{82305E31-AAF2-4A55-98D9-75FD9B752D63}" dt="2026-06-07T19:17:11.436" v="582" actId="255"/>
          <ac:graphicFrameMkLst>
            <pc:docMk/>
            <pc:sldMk cId="3583737056" sldId="259"/>
            <ac:graphicFrameMk id="5" creationId="{52F046F2-AD23-19F9-4C35-0064C01B5EB6}"/>
          </ac:graphicFrameMkLst>
        </pc:graphicFrameChg>
      </pc:sldChg>
      <pc:sldChg chg="addSp delSp modSp mod setBg">
        <pc:chgData name="Susan Brown" userId="f5efc58679dd57ab" providerId="LiveId" clId="{82305E31-AAF2-4A55-98D9-75FD9B752D63}" dt="2026-06-27T21:14:19.150" v="1018" actId="20577"/>
        <pc:sldMkLst>
          <pc:docMk/>
          <pc:sldMk cId="656412623" sldId="260"/>
        </pc:sldMkLst>
        <pc:spChg chg="mod">
          <ac:chgData name="Susan Brown" userId="f5efc58679dd57ab" providerId="LiveId" clId="{82305E31-AAF2-4A55-98D9-75FD9B752D63}" dt="2026-06-07T19:15:38.917" v="571" actId="26606"/>
          <ac:spMkLst>
            <pc:docMk/>
            <pc:sldMk cId="656412623" sldId="260"/>
            <ac:spMk id="2" creationId="{B8767B5B-642F-03F2-6EED-86C556638D18}"/>
          </ac:spMkLst>
        </pc:spChg>
        <pc:spChg chg="add">
          <ac:chgData name="Susan Brown" userId="f5efc58679dd57ab" providerId="LiveId" clId="{82305E31-AAF2-4A55-98D9-75FD9B752D63}" dt="2026-06-07T19:15:38.917" v="571" actId="26606"/>
          <ac:spMkLst>
            <pc:docMk/>
            <pc:sldMk cId="656412623" sldId="260"/>
            <ac:spMk id="23" creationId="{BACC6370-2D7E-4714-9D71-7542949D7D5D}"/>
          </ac:spMkLst>
        </pc:spChg>
        <pc:spChg chg="add">
          <ac:chgData name="Susan Brown" userId="f5efc58679dd57ab" providerId="LiveId" clId="{82305E31-AAF2-4A55-98D9-75FD9B752D63}" dt="2026-06-07T19:15:38.917" v="571" actId="26606"/>
          <ac:spMkLst>
            <pc:docMk/>
            <pc:sldMk cId="656412623" sldId="260"/>
            <ac:spMk id="24" creationId="{256B2C21-A230-48C0-8DF1-C46611373C44}"/>
          </ac:spMkLst>
        </pc:spChg>
        <pc:spChg chg="add">
          <ac:chgData name="Susan Brown" userId="f5efc58679dd57ab" providerId="LiveId" clId="{82305E31-AAF2-4A55-98D9-75FD9B752D63}" dt="2026-06-07T19:15:38.917" v="571" actId="26606"/>
          <ac:spMkLst>
            <pc:docMk/>
            <pc:sldMk cId="656412623" sldId="260"/>
            <ac:spMk id="25" creationId="{3847E18C-932D-4C95-AABA-FEC7C9499AD7}"/>
          </ac:spMkLst>
        </pc:spChg>
        <pc:spChg chg="add">
          <ac:chgData name="Susan Brown" userId="f5efc58679dd57ab" providerId="LiveId" clId="{82305E31-AAF2-4A55-98D9-75FD9B752D63}" dt="2026-06-07T19:15:38.917" v="571" actId="26606"/>
          <ac:spMkLst>
            <pc:docMk/>
            <pc:sldMk cId="656412623" sldId="260"/>
            <ac:spMk id="26" creationId="{3150CB11-0C61-439E-910F-5787759E72A0}"/>
          </ac:spMkLst>
        </pc:spChg>
        <pc:spChg chg="add">
          <ac:chgData name="Susan Brown" userId="f5efc58679dd57ab" providerId="LiveId" clId="{82305E31-AAF2-4A55-98D9-75FD9B752D63}" dt="2026-06-07T19:15:38.917" v="571" actId="26606"/>
          <ac:spMkLst>
            <pc:docMk/>
            <pc:sldMk cId="656412623" sldId="260"/>
            <ac:spMk id="27" creationId="{43F8A58B-5155-44CE-A5FF-7647B47D0A7A}"/>
          </ac:spMkLst>
        </pc:spChg>
        <pc:spChg chg="add">
          <ac:chgData name="Susan Brown" userId="f5efc58679dd57ab" providerId="LiveId" clId="{82305E31-AAF2-4A55-98D9-75FD9B752D63}" dt="2026-06-07T19:15:38.917" v="571" actId="26606"/>
          <ac:spMkLst>
            <pc:docMk/>
            <pc:sldMk cId="656412623" sldId="260"/>
            <ac:spMk id="28" creationId="{443F2ACA-E6D6-4028-82DD-F03C262D5DE6}"/>
          </ac:spMkLst>
        </pc:spChg>
        <pc:graphicFrameChg chg="add mod modGraphic">
          <ac:chgData name="Susan Brown" userId="f5efc58679dd57ab" providerId="LiveId" clId="{82305E31-AAF2-4A55-98D9-75FD9B752D63}" dt="2026-06-27T21:14:19.150" v="1018" actId="20577"/>
          <ac:graphicFrameMkLst>
            <pc:docMk/>
            <pc:sldMk cId="656412623" sldId="260"/>
            <ac:graphicFrameMk id="29" creationId="{F0F520D2-F511-E407-9AE0-198AC443D286}"/>
          </ac:graphicFrameMkLst>
        </pc:graphicFrameChg>
      </pc:sldChg>
      <pc:sldChg chg="addSp delSp modSp mod setBg">
        <pc:chgData name="Susan Brown" userId="f5efc58679dd57ab" providerId="LiveId" clId="{82305E31-AAF2-4A55-98D9-75FD9B752D63}" dt="2026-06-07T19:17:21.967" v="583" actId="26606"/>
        <pc:sldMkLst>
          <pc:docMk/>
          <pc:sldMk cId="3166460824" sldId="261"/>
        </pc:sldMkLst>
        <pc:spChg chg="mod">
          <ac:chgData name="Susan Brown" userId="f5efc58679dd57ab" providerId="LiveId" clId="{82305E31-AAF2-4A55-98D9-75FD9B752D63}" dt="2026-06-07T19:17:21.967" v="583" actId="26606"/>
          <ac:spMkLst>
            <pc:docMk/>
            <pc:sldMk cId="3166460824" sldId="261"/>
            <ac:spMk id="2" creationId="{FAD6CAA0-B9F6-5DC5-07F0-89B3FA77306E}"/>
          </ac:spMkLst>
        </pc:spChg>
        <pc:spChg chg="add">
          <ac:chgData name="Susan Brown" userId="f5efc58679dd57ab" providerId="LiveId" clId="{82305E31-AAF2-4A55-98D9-75FD9B752D63}" dt="2026-06-07T19:17:21.967" v="583" actId="26606"/>
          <ac:spMkLst>
            <pc:docMk/>
            <pc:sldMk cId="3166460824" sldId="261"/>
            <ac:spMk id="9" creationId="{0C541B88-1AE9-40C3-AFD5-967787C1979F}"/>
          </ac:spMkLst>
        </pc:spChg>
        <pc:spChg chg="add">
          <ac:chgData name="Susan Brown" userId="f5efc58679dd57ab" providerId="LiveId" clId="{82305E31-AAF2-4A55-98D9-75FD9B752D63}" dt="2026-06-07T19:17:21.967" v="583" actId="26606"/>
          <ac:spMkLst>
            <pc:docMk/>
            <pc:sldMk cId="3166460824" sldId="261"/>
            <ac:spMk id="11" creationId="{E5F17139-31EE-46AC-B04F-DBBD852DD6CB}"/>
          </ac:spMkLst>
        </pc:spChg>
        <pc:spChg chg="add">
          <ac:chgData name="Susan Brown" userId="f5efc58679dd57ab" providerId="LiveId" clId="{82305E31-AAF2-4A55-98D9-75FD9B752D63}" dt="2026-06-07T19:17:21.967" v="583" actId="26606"/>
          <ac:spMkLst>
            <pc:docMk/>
            <pc:sldMk cId="3166460824" sldId="261"/>
            <ac:spMk id="17" creationId="{89D16701-DA76-4F72-BB63-E2C3FFBDFE0F}"/>
          </ac:spMkLst>
        </pc:spChg>
        <pc:spChg chg="add">
          <ac:chgData name="Susan Brown" userId="f5efc58679dd57ab" providerId="LiveId" clId="{82305E31-AAF2-4A55-98D9-75FD9B752D63}" dt="2026-06-07T19:17:21.967" v="583" actId="26606"/>
          <ac:spMkLst>
            <pc:docMk/>
            <pc:sldMk cId="3166460824" sldId="261"/>
            <ac:spMk id="19" creationId="{1CC28BE1-9DC6-43FE-9582-39F091098D77}"/>
          </ac:spMkLst>
        </pc:spChg>
        <pc:grpChg chg="add">
          <ac:chgData name="Susan Brown" userId="f5efc58679dd57ab" providerId="LiveId" clId="{82305E31-AAF2-4A55-98D9-75FD9B752D63}" dt="2026-06-07T19:17:21.967" v="583" actId="26606"/>
          <ac:grpSpMkLst>
            <pc:docMk/>
            <pc:sldMk cId="3166460824" sldId="261"/>
            <ac:grpSpMk id="13" creationId="{7CF625D3-71A3-4F30-A096-8EF334E959D0}"/>
          </ac:grpSpMkLst>
        </pc:grpChg>
        <pc:grpChg chg="add">
          <ac:chgData name="Susan Brown" userId="f5efc58679dd57ab" providerId="LiveId" clId="{82305E31-AAF2-4A55-98D9-75FD9B752D63}" dt="2026-06-07T19:17:21.967" v="583" actId="26606"/>
          <ac:grpSpMkLst>
            <pc:docMk/>
            <pc:sldMk cId="3166460824" sldId="261"/>
            <ac:grpSpMk id="21" creationId="{AF9AF3F3-CE0C-4125-BDD7-346487FA0B40}"/>
          </ac:grpSpMkLst>
        </pc:grpChg>
        <pc:graphicFrameChg chg="add">
          <ac:chgData name="Susan Brown" userId="f5efc58679dd57ab" providerId="LiveId" clId="{82305E31-AAF2-4A55-98D9-75FD9B752D63}" dt="2026-06-07T19:17:21.967" v="583" actId="26606"/>
          <ac:graphicFrameMkLst>
            <pc:docMk/>
            <pc:sldMk cId="3166460824" sldId="261"/>
            <ac:graphicFrameMk id="5" creationId="{B6431913-70E1-CAA6-A905-B2453F484184}"/>
          </ac:graphicFrameMkLst>
        </pc:graphicFrameChg>
      </pc:sldChg>
      <pc:sldChg chg="addSp delSp modSp mod setBg">
        <pc:chgData name="Susan Brown" userId="f5efc58679dd57ab" providerId="LiveId" clId="{82305E31-AAF2-4A55-98D9-75FD9B752D63}" dt="2026-06-25T19:33:35.484" v="889" actId="14100"/>
        <pc:sldMkLst>
          <pc:docMk/>
          <pc:sldMk cId="2914557233" sldId="262"/>
        </pc:sldMkLst>
        <pc:spChg chg="mod">
          <ac:chgData name="Susan Brown" userId="f5efc58679dd57ab" providerId="LiveId" clId="{82305E31-AAF2-4A55-98D9-75FD9B752D63}" dt="2026-06-07T19:17:31.274" v="584" actId="26606"/>
          <ac:spMkLst>
            <pc:docMk/>
            <pc:sldMk cId="2914557233" sldId="262"/>
            <ac:spMk id="2" creationId="{EC093D34-7E27-6D9B-6CC8-236AC95AB6FC}"/>
          </ac:spMkLst>
        </pc:spChg>
        <pc:spChg chg="add">
          <ac:chgData name="Susan Brown" userId="f5efc58679dd57ab" providerId="LiveId" clId="{82305E31-AAF2-4A55-98D9-75FD9B752D63}" dt="2026-06-07T19:17:31.274" v="584" actId="26606"/>
          <ac:spMkLst>
            <pc:docMk/>
            <pc:sldMk cId="2914557233" sldId="262"/>
            <ac:spMk id="9" creationId="{0C541B88-1AE9-40C3-AFD5-967787C1979F}"/>
          </ac:spMkLst>
        </pc:spChg>
        <pc:spChg chg="add">
          <ac:chgData name="Susan Brown" userId="f5efc58679dd57ab" providerId="LiveId" clId="{82305E31-AAF2-4A55-98D9-75FD9B752D63}" dt="2026-06-07T19:17:31.274" v="584" actId="26606"/>
          <ac:spMkLst>
            <pc:docMk/>
            <pc:sldMk cId="2914557233" sldId="262"/>
            <ac:spMk id="11" creationId="{E5F17139-31EE-46AC-B04F-DBBD852DD6CB}"/>
          </ac:spMkLst>
        </pc:spChg>
        <pc:spChg chg="add">
          <ac:chgData name="Susan Brown" userId="f5efc58679dd57ab" providerId="LiveId" clId="{82305E31-AAF2-4A55-98D9-75FD9B752D63}" dt="2026-06-07T19:17:31.274" v="584" actId="26606"/>
          <ac:spMkLst>
            <pc:docMk/>
            <pc:sldMk cId="2914557233" sldId="262"/>
            <ac:spMk id="17" creationId="{89D16701-DA76-4F72-BB63-E2C3FFBDFE0F}"/>
          </ac:spMkLst>
        </pc:spChg>
        <pc:spChg chg="add">
          <ac:chgData name="Susan Brown" userId="f5efc58679dd57ab" providerId="LiveId" clId="{82305E31-AAF2-4A55-98D9-75FD9B752D63}" dt="2026-06-07T19:17:31.274" v="584" actId="26606"/>
          <ac:spMkLst>
            <pc:docMk/>
            <pc:sldMk cId="2914557233" sldId="262"/>
            <ac:spMk id="19" creationId="{1CC28BE1-9DC6-43FE-9582-39F091098D77}"/>
          </ac:spMkLst>
        </pc:spChg>
        <pc:grpChg chg="add">
          <ac:chgData name="Susan Brown" userId="f5efc58679dd57ab" providerId="LiveId" clId="{82305E31-AAF2-4A55-98D9-75FD9B752D63}" dt="2026-06-07T19:17:31.274" v="584" actId="26606"/>
          <ac:grpSpMkLst>
            <pc:docMk/>
            <pc:sldMk cId="2914557233" sldId="262"/>
            <ac:grpSpMk id="13" creationId="{7CF625D3-71A3-4F30-A096-8EF334E959D0}"/>
          </ac:grpSpMkLst>
        </pc:grpChg>
        <pc:grpChg chg="add">
          <ac:chgData name="Susan Brown" userId="f5efc58679dd57ab" providerId="LiveId" clId="{82305E31-AAF2-4A55-98D9-75FD9B752D63}" dt="2026-06-07T19:17:31.274" v="584" actId="26606"/>
          <ac:grpSpMkLst>
            <pc:docMk/>
            <pc:sldMk cId="2914557233" sldId="262"/>
            <ac:grpSpMk id="21" creationId="{AF9AF3F3-CE0C-4125-BDD7-346487FA0B40}"/>
          </ac:grpSpMkLst>
        </pc:grpChg>
        <pc:graphicFrameChg chg="add mod modGraphic">
          <ac:chgData name="Susan Brown" userId="f5efc58679dd57ab" providerId="LiveId" clId="{82305E31-AAF2-4A55-98D9-75FD9B752D63}" dt="2026-06-25T19:33:35.484" v="889" actId="14100"/>
          <ac:graphicFrameMkLst>
            <pc:docMk/>
            <pc:sldMk cId="2914557233" sldId="262"/>
            <ac:graphicFrameMk id="5" creationId="{29802A44-634C-8712-7C92-F6FFEDFC34D9}"/>
          </ac:graphicFrameMkLst>
        </pc:graphicFrameChg>
      </pc:sldChg>
      <pc:sldChg chg="addSp delSp modSp mod setBg">
        <pc:chgData name="Susan Brown" userId="f5efc58679dd57ab" providerId="LiveId" clId="{82305E31-AAF2-4A55-98D9-75FD9B752D63}" dt="2026-06-07T15:36:47.542" v="477" actId="26606"/>
        <pc:sldMkLst>
          <pc:docMk/>
          <pc:sldMk cId="3347507079" sldId="263"/>
        </pc:sldMkLst>
        <pc:spChg chg="mod">
          <ac:chgData name="Susan Brown" userId="f5efc58679dd57ab" providerId="LiveId" clId="{82305E31-AAF2-4A55-98D9-75FD9B752D63}" dt="2026-06-07T15:36:47.542" v="477" actId="26606"/>
          <ac:spMkLst>
            <pc:docMk/>
            <pc:sldMk cId="3347507079" sldId="263"/>
            <ac:spMk id="2" creationId="{853D08EE-7DA0-8BF3-C933-C99882D85E69}"/>
          </ac:spMkLst>
        </pc:spChg>
        <pc:spChg chg="add">
          <ac:chgData name="Susan Brown" userId="f5efc58679dd57ab" providerId="LiveId" clId="{82305E31-AAF2-4A55-98D9-75FD9B752D63}" dt="2026-06-07T15:36:47.542" v="477" actId="26606"/>
          <ac:spMkLst>
            <pc:docMk/>
            <pc:sldMk cId="3347507079" sldId="263"/>
            <ac:spMk id="9" creationId="{BACC6370-2D7E-4714-9D71-7542949D7D5D}"/>
          </ac:spMkLst>
        </pc:spChg>
        <pc:spChg chg="add">
          <ac:chgData name="Susan Brown" userId="f5efc58679dd57ab" providerId="LiveId" clId="{82305E31-AAF2-4A55-98D9-75FD9B752D63}" dt="2026-06-07T15:36:47.542" v="477" actId="26606"/>
          <ac:spMkLst>
            <pc:docMk/>
            <pc:sldMk cId="3347507079" sldId="263"/>
            <ac:spMk id="11" creationId="{256B2C21-A230-48C0-8DF1-C46611373C44}"/>
          </ac:spMkLst>
        </pc:spChg>
        <pc:spChg chg="add">
          <ac:chgData name="Susan Brown" userId="f5efc58679dd57ab" providerId="LiveId" clId="{82305E31-AAF2-4A55-98D9-75FD9B752D63}" dt="2026-06-07T15:36:47.542" v="477" actId="26606"/>
          <ac:spMkLst>
            <pc:docMk/>
            <pc:sldMk cId="3347507079" sldId="263"/>
            <ac:spMk id="13" creationId="{3847E18C-932D-4C95-AABA-FEC7C9499AD7}"/>
          </ac:spMkLst>
        </pc:spChg>
        <pc:spChg chg="add">
          <ac:chgData name="Susan Brown" userId="f5efc58679dd57ab" providerId="LiveId" clId="{82305E31-AAF2-4A55-98D9-75FD9B752D63}" dt="2026-06-07T15:36:47.542" v="477" actId="26606"/>
          <ac:spMkLst>
            <pc:docMk/>
            <pc:sldMk cId="3347507079" sldId="263"/>
            <ac:spMk id="15" creationId="{3150CB11-0C61-439E-910F-5787759E72A0}"/>
          </ac:spMkLst>
        </pc:spChg>
        <pc:spChg chg="add">
          <ac:chgData name="Susan Brown" userId="f5efc58679dd57ab" providerId="LiveId" clId="{82305E31-AAF2-4A55-98D9-75FD9B752D63}" dt="2026-06-07T15:36:47.542" v="477" actId="26606"/>
          <ac:spMkLst>
            <pc:docMk/>
            <pc:sldMk cId="3347507079" sldId="263"/>
            <ac:spMk id="17" creationId="{43F8A58B-5155-44CE-A5FF-7647B47D0A7A}"/>
          </ac:spMkLst>
        </pc:spChg>
        <pc:spChg chg="add">
          <ac:chgData name="Susan Brown" userId="f5efc58679dd57ab" providerId="LiveId" clId="{82305E31-AAF2-4A55-98D9-75FD9B752D63}" dt="2026-06-07T15:36:47.542" v="477" actId="26606"/>
          <ac:spMkLst>
            <pc:docMk/>
            <pc:sldMk cId="3347507079" sldId="263"/>
            <ac:spMk id="19" creationId="{443F2ACA-E6D6-4028-82DD-F03C262D5DE6}"/>
          </ac:spMkLst>
        </pc:spChg>
        <pc:graphicFrameChg chg="add">
          <ac:chgData name="Susan Brown" userId="f5efc58679dd57ab" providerId="LiveId" clId="{82305E31-AAF2-4A55-98D9-75FD9B752D63}" dt="2026-06-07T15:36:47.542" v="477" actId="26606"/>
          <ac:graphicFrameMkLst>
            <pc:docMk/>
            <pc:sldMk cId="3347507079" sldId="263"/>
            <ac:graphicFrameMk id="5" creationId="{FABD7710-CE3B-6D04-347E-621F561526D6}"/>
          </ac:graphicFrameMkLst>
        </pc:graphicFrameChg>
      </pc:sldChg>
      <pc:sldChg chg="addSp delSp modSp mod setBg">
        <pc:chgData name="Susan Brown" userId="f5efc58679dd57ab" providerId="LiveId" clId="{82305E31-AAF2-4A55-98D9-75FD9B752D63}" dt="2026-06-06T19:44:02.699" v="126" actId="255"/>
        <pc:sldMkLst>
          <pc:docMk/>
          <pc:sldMk cId="1585802204" sldId="264"/>
        </pc:sldMkLst>
        <pc:spChg chg="mod">
          <ac:chgData name="Susan Brown" userId="f5efc58679dd57ab" providerId="LiveId" clId="{82305E31-AAF2-4A55-98D9-75FD9B752D63}" dt="2026-06-06T19:44:02.699" v="126" actId="255"/>
          <ac:spMkLst>
            <pc:docMk/>
            <pc:sldMk cId="1585802204" sldId="264"/>
            <ac:spMk id="3" creationId="{CEFE2EC4-9F1E-25F3-94AD-968B862B748D}"/>
          </ac:spMkLst>
        </pc:spChg>
        <pc:spChg chg="add">
          <ac:chgData name="Susan Brown" userId="f5efc58679dd57ab" providerId="LiveId" clId="{82305E31-AAF2-4A55-98D9-75FD9B752D63}" dt="2026-06-03T15:40:34.816" v="24" actId="26606"/>
          <ac:spMkLst>
            <pc:docMk/>
            <pc:sldMk cId="1585802204" sldId="264"/>
            <ac:spMk id="9" creationId="{7FF47CB7-972F-479F-A36D-9E72D26EC8DA}"/>
          </ac:spMkLst>
        </pc:spChg>
        <pc:spChg chg="add">
          <ac:chgData name="Susan Brown" userId="f5efc58679dd57ab" providerId="LiveId" clId="{82305E31-AAF2-4A55-98D9-75FD9B752D63}" dt="2026-06-03T15:40:34.816" v="24" actId="26606"/>
          <ac:spMkLst>
            <pc:docMk/>
            <pc:sldMk cId="1585802204" sldId="264"/>
            <ac:spMk id="11" creationId="{0D153B68-5844-490D-8E67-F616D6D721CA}"/>
          </ac:spMkLst>
        </pc:spChg>
        <pc:spChg chg="add">
          <ac:chgData name="Susan Brown" userId="f5efc58679dd57ab" providerId="LiveId" clId="{82305E31-AAF2-4A55-98D9-75FD9B752D63}" dt="2026-06-03T15:40:34.816" v="24" actId="26606"/>
          <ac:spMkLst>
            <pc:docMk/>
            <pc:sldMk cId="1585802204" sldId="264"/>
            <ac:spMk id="13" creationId="{9A0D773F-7A7D-4DBB-9DEA-86BB8B8F4BC8}"/>
          </ac:spMkLst>
        </pc:spChg>
      </pc:sldChg>
      <pc:sldChg chg="addSp delSp modSp mod ord setBg">
        <pc:chgData name="Susan Brown" userId="f5efc58679dd57ab" providerId="LiveId" clId="{82305E31-AAF2-4A55-98D9-75FD9B752D63}" dt="2026-06-07T19:14:48.469" v="566" actId="14100"/>
        <pc:sldMkLst>
          <pc:docMk/>
          <pc:sldMk cId="2544185776" sldId="265"/>
        </pc:sldMkLst>
        <pc:spChg chg="mod">
          <ac:chgData name="Susan Brown" userId="f5efc58679dd57ab" providerId="LiveId" clId="{82305E31-AAF2-4A55-98D9-75FD9B752D63}" dt="2026-06-07T15:37:07.314" v="481" actId="14100"/>
          <ac:spMkLst>
            <pc:docMk/>
            <pc:sldMk cId="2544185776" sldId="265"/>
            <ac:spMk id="2" creationId="{1F1A0B6C-E6E0-ABDD-7007-7EA7354708E4}"/>
          </ac:spMkLst>
        </pc:spChg>
        <pc:spChg chg="add">
          <ac:chgData name="Susan Brown" userId="f5efc58679dd57ab" providerId="LiveId" clId="{82305E31-AAF2-4A55-98D9-75FD9B752D63}" dt="2026-06-07T15:37:00.699" v="480" actId="26606"/>
          <ac:spMkLst>
            <pc:docMk/>
            <pc:sldMk cId="2544185776" sldId="265"/>
            <ac:spMk id="25" creationId="{8DF67618-B87B-4195-8E24-3B126F79FF55}"/>
          </ac:spMkLst>
        </pc:spChg>
        <pc:spChg chg="add">
          <ac:chgData name="Susan Brown" userId="f5efc58679dd57ab" providerId="LiveId" clId="{82305E31-AAF2-4A55-98D9-75FD9B752D63}" dt="2026-06-07T15:37:00.699" v="480" actId="26606"/>
          <ac:spMkLst>
            <pc:docMk/>
            <pc:sldMk cId="2544185776" sldId="265"/>
            <ac:spMk id="26" creationId="{64960379-9FF9-400A-A8A8-F5AB633FD3BF}"/>
          </ac:spMkLst>
        </pc:spChg>
        <pc:grpChg chg="add">
          <ac:chgData name="Susan Brown" userId="f5efc58679dd57ab" providerId="LiveId" clId="{82305E31-AAF2-4A55-98D9-75FD9B752D63}" dt="2026-06-07T15:37:00.699" v="480" actId="26606"/>
          <ac:grpSpMkLst>
            <pc:docMk/>
            <pc:sldMk cId="2544185776" sldId="265"/>
            <ac:grpSpMk id="17" creationId="{43F5E015-E085-4624-B431-B42414448684}"/>
          </ac:grpSpMkLst>
        </pc:grpChg>
        <pc:grpChg chg="add">
          <ac:chgData name="Susan Brown" userId="f5efc58679dd57ab" providerId="LiveId" clId="{82305E31-AAF2-4A55-98D9-75FD9B752D63}" dt="2026-06-07T15:37:00.699" v="480" actId="26606"/>
          <ac:grpSpMkLst>
            <pc:docMk/>
            <pc:sldMk cId="2544185776" sldId="265"/>
            <ac:grpSpMk id="27" creationId="{2C491629-AE25-486B-9B22-2CE4EE8F7E47}"/>
          </ac:grpSpMkLst>
        </pc:grpChg>
        <pc:graphicFrameChg chg="add mod">
          <ac:chgData name="Susan Brown" userId="f5efc58679dd57ab" providerId="LiveId" clId="{82305E31-AAF2-4A55-98D9-75FD9B752D63}" dt="2026-06-07T19:14:48.469" v="566" actId="14100"/>
          <ac:graphicFrameMkLst>
            <pc:docMk/>
            <pc:sldMk cId="2544185776" sldId="265"/>
            <ac:graphicFrameMk id="29" creationId="{899E3D53-5DDA-6CA3-B3F7-1A628A8DFC95}"/>
          </ac:graphicFrameMkLst>
        </pc:graphicFrameChg>
      </pc:sldChg>
      <pc:sldChg chg="addSp delSp modSp mod setBg">
        <pc:chgData name="Susan Brown" userId="f5efc58679dd57ab" providerId="LiveId" clId="{82305E31-AAF2-4A55-98D9-75FD9B752D63}" dt="2026-06-07T15:40:38.330" v="505" actId="14100"/>
        <pc:sldMkLst>
          <pc:docMk/>
          <pc:sldMk cId="2652715546" sldId="267"/>
        </pc:sldMkLst>
        <pc:spChg chg="mod">
          <ac:chgData name="Susan Brown" userId="f5efc58679dd57ab" providerId="LiveId" clId="{82305E31-AAF2-4A55-98D9-75FD9B752D63}" dt="2026-06-07T15:38:48.929" v="491" actId="26606"/>
          <ac:spMkLst>
            <pc:docMk/>
            <pc:sldMk cId="2652715546" sldId="267"/>
            <ac:spMk id="2" creationId="{D043F3B3-2126-62A5-9C13-9FDC8CA82AE9}"/>
          </ac:spMkLst>
        </pc:spChg>
        <pc:spChg chg="add">
          <ac:chgData name="Susan Brown" userId="f5efc58679dd57ab" providerId="LiveId" clId="{82305E31-AAF2-4A55-98D9-75FD9B752D63}" dt="2026-06-07T15:38:48.929" v="491" actId="26606"/>
          <ac:spMkLst>
            <pc:docMk/>
            <pc:sldMk cId="2652715546" sldId="267"/>
            <ac:spMk id="9" creationId="{BACC6370-2D7E-4714-9D71-7542949D7D5D}"/>
          </ac:spMkLst>
        </pc:spChg>
        <pc:spChg chg="add">
          <ac:chgData name="Susan Brown" userId="f5efc58679dd57ab" providerId="LiveId" clId="{82305E31-AAF2-4A55-98D9-75FD9B752D63}" dt="2026-06-07T15:38:48.929" v="491" actId="26606"/>
          <ac:spMkLst>
            <pc:docMk/>
            <pc:sldMk cId="2652715546" sldId="267"/>
            <ac:spMk id="11" creationId="{256B2C21-A230-48C0-8DF1-C46611373C44}"/>
          </ac:spMkLst>
        </pc:spChg>
        <pc:spChg chg="add">
          <ac:chgData name="Susan Brown" userId="f5efc58679dd57ab" providerId="LiveId" clId="{82305E31-AAF2-4A55-98D9-75FD9B752D63}" dt="2026-06-07T15:38:48.929" v="491" actId="26606"/>
          <ac:spMkLst>
            <pc:docMk/>
            <pc:sldMk cId="2652715546" sldId="267"/>
            <ac:spMk id="13" creationId="{3847E18C-932D-4C95-AABA-FEC7C9499AD7}"/>
          </ac:spMkLst>
        </pc:spChg>
        <pc:spChg chg="add">
          <ac:chgData name="Susan Brown" userId="f5efc58679dd57ab" providerId="LiveId" clId="{82305E31-AAF2-4A55-98D9-75FD9B752D63}" dt="2026-06-07T15:38:48.929" v="491" actId="26606"/>
          <ac:spMkLst>
            <pc:docMk/>
            <pc:sldMk cId="2652715546" sldId="267"/>
            <ac:spMk id="15" creationId="{3150CB11-0C61-439E-910F-5787759E72A0}"/>
          </ac:spMkLst>
        </pc:spChg>
        <pc:spChg chg="add">
          <ac:chgData name="Susan Brown" userId="f5efc58679dd57ab" providerId="LiveId" clId="{82305E31-AAF2-4A55-98D9-75FD9B752D63}" dt="2026-06-07T15:38:48.929" v="491" actId="26606"/>
          <ac:spMkLst>
            <pc:docMk/>
            <pc:sldMk cId="2652715546" sldId="267"/>
            <ac:spMk id="17" creationId="{43F8A58B-5155-44CE-A5FF-7647B47D0A7A}"/>
          </ac:spMkLst>
        </pc:spChg>
        <pc:spChg chg="add">
          <ac:chgData name="Susan Brown" userId="f5efc58679dd57ab" providerId="LiveId" clId="{82305E31-AAF2-4A55-98D9-75FD9B752D63}" dt="2026-06-07T15:38:48.929" v="491" actId="26606"/>
          <ac:spMkLst>
            <pc:docMk/>
            <pc:sldMk cId="2652715546" sldId="267"/>
            <ac:spMk id="19" creationId="{443F2ACA-E6D6-4028-82DD-F03C262D5DE6}"/>
          </ac:spMkLst>
        </pc:spChg>
        <pc:graphicFrameChg chg="add mod">
          <ac:chgData name="Susan Brown" userId="f5efc58679dd57ab" providerId="LiveId" clId="{82305E31-AAF2-4A55-98D9-75FD9B752D63}" dt="2026-06-07T15:40:38.330" v="505" actId="14100"/>
          <ac:graphicFrameMkLst>
            <pc:docMk/>
            <pc:sldMk cId="2652715546" sldId="267"/>
            <ac:graphicFrameMk id="5" creationId="{CA8D17E3-F9EB-9AEF-6D7F-26F2E855FF23}"/>
          </ac:graphicFrameMkLst>
        </pc:graphicFrameChg>
      </pc:sldChg>
      <pc:sldChg chg="addSp delSp modSp mod setBg">
        <pc:chgData name="Susan Brown" userId="f5efc58679dd57ab" providerId="LiveId" clId="{82305E31-AAF2-4A55-98D9-75FD9B752D63}" dt="2026-06-07T19:24:41.706" v="729" actId="20577"/>
        <pc:sldMkLst>
          <pc:docMk/>
          <pc:sldMk cId="3451155969" sldId="268"/>
        </pc:sldMkLst>
        <pc:spChg chg="add">
          <ac:chgData name="Susan Brown" userId="f5efc58679dd57ab" providerId="LiveId" clId="{82305E31-AAF2-4A55-98D9-75FD9B752D63}" dt="2026-06-07T15:40:58.806" v="506" actId="26606"/>
          <ac:spMkLst>
            <pc:docMk/>
            <pc:sldMk cId="3451155969" sldId="268"/>
            <ac:spMk id="9" creationId="{BACC6370-2D7E-4714-9D71-7542949D7D5D}"/>
          </ac:spMkLst>
        </pc:spChg>
        <pc:spChg chg="add">
          <ac:chgData name="Susan Brown" userId="f5efc58679dd57ab" providerId="LiveId" clId="{82305E31-AAF2-4A55-98D9-75FD9B752D63}" dt="2026-06-07T15:40:58.806" v="506" actId="26606"/>
          <ac:spMkLst>
            <pc:docMk/>
            <pc:sldMk cId="3451155969" sldId="268"/>
            <ac:spMk id="11" creationId="{F68B3F68-107C-434F-AA38-110D5EA91B85}"/>
          </ac:spMkLst>
        </pc:spChg>
        <pc:spChg chg="add">
          <ac:chgData name="Susan Brown" userId="f5efc58679dd57ab" providerId="LiveId" clId="{82305E31-AAF2-4A55-98D9-75FD9B752D63}" dt="2026-06-07T15:40:58.806" v="506" actId="26606"/>
          <ac:spMkLst>
            <pc:docMk/>
            <pc:sldMk cId="3451155969" sldId="268"/>
            <ac:spMk id="13" creationId="{AAD0DBB9-1A4B-4391-81D4-CB19F9AB918A}"/>
          </ac:spMkLst>
        </pc:spChg>
        <pc:spChg chg="add">
          <ac:chgData name="Susan Brown" userId="f5efc58679dd57ab" providerId="LiveId" clId="{82305E31-AAF2-4A55-98D9-75FD9B752D63}" dt="2026-06-07T15:40:58.806" v="506" actId="26606"/>
          <ac:spMkLst>
            <pc:docMk/>
            <pc:sldMk cId="3451155969" sldId="268"/>
            <ac:spMk id="15" creationId="{063BBA22-50EA-4C4D-BE05-F1CE4E63AA56}"/>
          </ac:spMkLst>
        </pc:spChg>
        <pc:graphicFrameChg chg="add mod modGraphic">
          <ac:chgData name="Susan Brown" userId="f5efc58679dd57ab" providerId="LiveId" clId="{82305E31-AAF2-4A55-98D9-75FD9B752D63}" dt="2026-06-07T19:24:41.706" v="729" actId="20577"/>
          <ac:graphicFrameMkLst>
            <pc:docMk/>
            <pc:sldMk cId="3451155969" sldId="268"/>
            <ac:graphicFrameMk id="5" creationId="{148670E2-8F03-3E6D-E191-EF1D485411D6}"/>
          </ac:graphicFrameMkLst>
        </pc:graphicFrameChg>
      </pc:sldChg>
      <pc:sldChg chg="addSp delSp modSp mod ord setBg">
        <pc:chgData name="Susan Brown" userId="f5efc58679dd57ab" providerId="LiveId" clId="{82305E31-AAF2-4A55-98D9-75FD9B752D63}" dt="2026-06-25T19:41:40.745" v="891"/>
        <pc:sldMkLst>
          <pc:docMk/>
          <pc:sldMk cId="2171822214" sldId="269"/>
        </pc:sldMkLst>
        <pc:spChg chg="mod">
          <ac:chgData name="Susan Brown" userId="f5efc58679dd57ab" providerId="LiveId" clId="{82305E31-AAF2-4A55-98D9-75FD9B752D63}" dt="2026-06-06T19:47:59.630" v="133" actId="255"/>
          <ac:spMkLst>
            <pc:docMk/>
            <pc:sldMk cId="2171822214" sldId="269"/>
            <ac:spMk id="2" creationId="{3089D0FC-8B0D-7757-9BBA-649581C44316}"/>
          </ac:spMkLst>
        </pc:spChg>
        <pc:spChg chg="mod">
          <ac:chgData name="Susan Brown" userId="f5efc58679dd57ab" providerId="LiveId" clId="{82305E31-AAF2-4A55-98D9-75FD9B752D63}" dt="2026-06-06T19:48:12.839" v="136" actId="255"/>
          <ac:spMkLst>
            <pc:docMk/>
            <pc:sldMk cId="2171822214" sldId="269"/>
            <ac:spMk id="3" creationId="{5170AEAB-34DA-D029-8353-67B399D36F6F}"/>
          </ac:spMkLst>
        </pc:spChg>
        <pc:grpChg chg="add">
          <ac:chgData name="Susan Brown" userId="f5efc58679dd57ab" providerId="LiveId" clId="{82305E31-AAF2-4A55-98D9-75FD9B752D63}" dt="2026-06-06T19:47:45.239" v="131" actId="26606"/>
          <ac:grpSpMkLst>
            <pc:docMk/>
            <pc:sldMk cId="2171822214" sldId="269"/>
            <ac:grpSpMk id="8" creationId="{6258F736-B256-8039-9DC6-F4E49A5C5AD5}"/>
          </ac:grpSpMkLst>
        </pc:grpChg>
        <pc:picChg chg="add mod">
          <ac:chgData name="Susan Brown" userId="f5efc58679dd57ab" providerId="LiveId" clId="{82305E31-AAF2-4A55-98D9-75FD9B752D63}" dt="2026-06-06T19:47:45.239" v="131" actId="26606"/>
          <ac:picMkLst>
            <pc:docMk/>
            <pc:sldMk cId="2171822214" sldId="269"/>
            <ac:picMk id="6" creationId="{4275DD8E-3F24-186F-BB58-489A0E5160E1}"/>
          </ac:picMkLst>
        </pc:picChg>
      </pc:sldChg>
      <pc:sldChg chg="addSp modSp mod setBg">
        <pc:chgData name="Susan Brown" userId="f5efc58679dd57ab" providerId="LiveId" clId="{82305E31-AAF2-4A55-98D9-75FD9B752D63}" dt="2026-06-03T15:44:42.693" v="49" actId="1076"/>
        <pc:sldMkLst>
          <pc:docMk/>
          <pc:sldMk cId="1435580620" sldId="270"/>
        </pc:sldMkLst>
        <pc:spChg chg="mod">
          <ac:chgData name="Susan Brown" userId="f5efc58679dd57ab" providerId="LiveId" clId="{82305E31-AAF2-4A55-98D9-75FD9B752D63}" dt="2026-06-03T15:44:42.693" v="49" actId="1076"/>
          <ac:spMkLst>
            <pc:docMk/>
            <pc:sldMk cId="1435580620" sldId="270"/>
            <ac:spMk id="2" creationId="{E63E26A1-6095-F412-369B-0BA618DDDDE7}"/>
          </ac:spMkLst>
        </pc:spChg>
        <pc:spChg chg="mod">
          <ac:chgData name="Susan Brown" userId="f5efc58679dd57ab" providerId="LiveId" clId="{82305E31-AAF2-4A55-98D9-75FD9B752D63}" dt="2026-06-03T15:44:35.563" v="47" actId="255"/>
          <ac:spMkLst>
            <pc:docMk/>
            <pc:sldMk cId="1435580620" sldId="270"/>
            <ac:spMk id="3" creationId="{9A93CAEB-352B-3872-50A6-7E5FEEDDCBCB}"/>
          </ac:spMkLst>
        </pc:spChg>
        <pc:spChg chg="add">
          <ac:chgData name="Susan Brown" userId="f5efc58679dd57ab" providerId="LiveId" clId="{82305E31-AAF2-4A55-98D9-75FD9B752D63}" dt="2026-06-03T15:44:16.901" v="43" actId="26606"/>
          <ac:spMkLst>
            <pc:docMk/>
            <pc:sldMk cId="1435580620" sldId="270"/>
            <ac:spMk id="9" creationId="{637B2035-1FCB-439A-B421-095E136C7E07}"/>
          </ac:spMkLst>
        </pc:spChg>
        <pc:spChg chg="add">
          <ac:chgData name="Susan Brown" userId="f5efc58679dd57ab" providerId="LiveId" clId="{82305E31-AAF2-4A55-98D9-75FD9B752D63}" dt="2026-06-03T15:44:16.901" v="43" actId="26606"/>
          <ac:spMkLst>
            <pc:docMk/>
            <pc:sldMk cId="1435580620" sldId="270"/>
            <ac:spMk id="11" creationId="{676D6CDF-C512-4739-B158-55EE955EFA39}"/>
          </ac:spMkLst>
        </pc:spChg>
        <pc:picChg chg="add mod ord">
          <ac:chgData name="Susan Brown" userId="f5efc58679dd57ab" providerId="LiveId" clId="{82305E31-AAF2-4A55-98D9-75FD9B752D63}" dt="2026-06-03T15:44:16.901" v="43" actId="26606"/>
          <ac:picMkLst>
            <pc:docMk/>
            <pc:sldMk cId="1435580620" sldId="270"/>
            <ac:picMk id="4" creationId="{7ACA7F14-39FE-7336-D2F1-36616A44264F}"/>
          </ac:picMkLst>
        </pc:picChg>
      </pc:sldChg>
      <pc:sldChg chg="addSp delSp modSp mod setBg">
        <pc:chgData name="Susan Brown" userId="f5efc58679dd57ab" providerId="LiveId" clId="{82305E31-AAF2-4A55-98D9-75FD9B752D63}" dt="2026-06-03T15:45:11.885" v="50" actId="26606"/>
        <pc:sldMkLst>
          <pc:docMk/>
          <pc:sldMk cId="2510946429" sldId="271"/>
        </pc:sldMkLst>
        <pc:spChg chg="mod">
          <ac:chgData name="Susan Brown" userId="f5efc58679dd57ab" providerId="LiveId" clId="{82305E31-AAF2-4A55-98D9-75FD9B752D63}" dt="2026-06-03T15:45:11.885" v="50" actId="26606"/>
          <ac:spMkLst>
            <pc:docMk/>
            <pc:sldMk cId="2510946429" sldId="271"/>
            <ac:spMk id="2" creationId="{6364685D-AFB3-56B7-749C-CCAF3D1F7B5A}"/>
          </ac:spMkLst>
        </pc:spChg>
        <pc:spChg chg="add">
          <ac:chgData name="Susan Brown" userId="f5efc58679dd57ab" providerId="LiveId" clId="{82305E31-AAF2-4A55-98D9-75FD9B752D63}" dt="2026-06-03T15:45:11.885" v="50" actId="26606"/>
          <ac:spMkLst>
            <pc:docMk/>
            <pc:sldMk cId="2510946429" sldId="271"/>
            <ac:spMk id="9" creationId="{2659FDB4-FCBE-4A89-B46D-43D4FA54464D}"/>
          </ac:spMkLst>
        </pc:spChg>
        <pc:graphicFrameChg chg="add">
          <ac:chgData name="Susan Brown" userId="f5efc58679dd57ab" providerId="LiveId" clId="{82305E31-AAF2-4A55-98D9-75FD9B752D63}" dt="2026-06-03T15:45:11.885" v="50" actId="26606"/>
          <ac:graphicFrameMkLst>
            <pc:docMk/>
            <pc:sldMk cId="2510946429" sldId="271"/>
            <ac:graphicFrameMk id="5" creationId="{6D722286-0F02-25EA-3B0A-C53367529CCB}"/>
          </ac:graphicFrameMkLst>
        </pc:graphicFrameChg>
        <pc:cxnChg chg="add">
          <ac:chgData name="Susan Brown" userId="f5efc58679dd57ab" providerId="LiveId" clId="{82305E31-AAF2-4A55-98D9-75FD9B752D63}" dt="2026-06-03T15:45:11.885" v="50" actId="26606"/>
          <ac:cxnSpMkLst>
            <pc:docMk/>
            <pc:sldMk cId="2510946429" sldId="271"/>
            <ac:cxnSpMk id="11" creationId="{C8F51B3F-8331-4E4A-AE96-D47B1006EEAD}"/>
          </ac:cxnSpMkLst>
        </pc:cxnChg>
      </pc:sldChg>
      <pc:sldChg chg="addSp delSp modSp mod ord setBg">
        <pc:chgData name="Susan Brown" userId="f5efc58679dd57ab" providerId="LiveId" clId="{82305E31-AAF2-4A55-98D9-75FD9B752D63}" dt="2026-06-07T19:26:55.520" v="731"/>
        <pc:sldMkLst>
          <pc:docMk/>
          <pc:sldMk cId="3237855033" sldId="272"/>
        </pc:sldMkLst>
        <pc:spChg chg="mod">
          <ac:chgData name="Susan Brown" userId="f5efc58679dd57ab" providerId="LiveId" clId="{82305E31-AAF2-4A55-98D9-75FD9B752D63}" dt="2026-06-07T15:43:48.438" v="520" actId="26606"/>
          <ac:spMkLst>
            <pc:docMk/>
            <pc:sldMk cId="3237855033" sldId="272"/>
            <ac:spMk id="2" creationId="{6AF62E2C-C219-2294-3520-36E7421EB27B}"/>
          </ac:spMkLst>
        </pc:spChg>
        <pc:spChg chg="add">
          <ac:chgData name="Susan Brown" userId="f5efc58679dd57ab" providerId="LiveId" clId="{82305E31-AAF2-4A55-98D9-75FD9B752D63}" dt="2026-06-07T15:43:48.438" v="520" actId="26606"/>
          <ac:spMkLst>
            <pc:docMk/>
            <pc:sldMk cId="3237855033" sldId="272"/>
            <ac:spMk id="45" creationId="{BACC6370-2D7E-4714-9D71-7542949D7D5D}"/>
          </ac:spMkLst>
        </pc:spChg>
        <pc:spChg chg="add">
          <ac:chgData name="Susan Brown" userId="f5efc58679dd57ab" providerId="LiveId" clId="{82305E31-AAF2-4A55-98D9-75FD9B752D63}" dt="2026-06-07T15:43:48.438" v="520" actId="26606"/>
          <ac:spMkLst>
            <pc:docMk/>
            <pc:sldMk cId="3237855033" sldId="272"/>
            <ac:spMk id="47" creationId="{F68B3F68-107C-434F-AA38-110D5EA91B85}"/>
          </ac:spMkLst>
        </pc:spChg>
        <pc:spChg chg="add">
          <ac:chgData name="Susan Brown" userId="f5efc58679dd57ab" providerId="LiveId" clId="{82305E31-AAF2-4A55-98D9-75FD9B752D63}" dt="2026-06-07T15:43:48.438" v="520" actId="26606"/>
          <ac:spMkLst>
            <pc:docMk/>
            <pc:sldMk cId="3237855033" sldId="272"/>
            <ac:spMk id="49" creationId="{AAD0DBB9-1A4B-4391-81D4-CB19F9AB918A}"/>
          </ac:spMkLst>
        </pc:spChg>
        <pc:spChg chg="add">
          <ac:chgData name="Susan Brown" userId="f5efc58679dd57ab" providerId="LiveId" clId="{82305E31-AAF2-4A55-98D9-75FD9B752D63}" dt="2026-06-07T15:43:48.438" v="520" actId="26606"/>
          <ac:spMkLst>
            <pc:docMk/>
            <pc:sldMk cId="3237855033" sldId="272"/>
            <ac:spMk id="51" creationId="{063BBA22-50EA-4C4D-BE05-F1CE4E63AA56}"/>
          </ac:spMkLst>
        </pc:spChg>
        <pc:graphicFrameChg chg="add mod modGraphic">
          <ac:chgData name="Susan Brown" userId="f5efc58679dd57ab" providerId="LiveId" clId="{82305E31-AAF2-4A55-98D9-75FD9B752D63}" dt="2026-06-07T15:44:15.310" v="533" actId="20577"/>
          <ac:graphicFrameMkLst>
            <pc:docMk/>
            <pc:sldMk cId="3237855033" sldId="272"/>
            <ac:graphicFrameMk id="40" creationId="{F9818DA0-0E5F-D6DB-78DE-15A25F2D03D6}"/>
          </ac:graphicFrameMkLst>
        </pc:graphicFrameChg>
      </pc:sldChg>
      <pc:sldChg chg="addSp delSp modSp mod setBg">
        <pc:chgData name="Susan Brown" userId="f5efc58679dd57ab" providerId="LiveId" clId="{82305E31-AAF2-4A55-98D9-75FD9B752D63}" dt="2026-06-03T15:46:37.632" v="68" actId="26606"/>
        <pc:sldMkLst>
          <pc:docMk/>
          <pc:sldMk cId="343208394" sldId="273"/>
        </pc:sldMkLst>
        <pc:spChg chg="mod">
          <ac:chgData name="Susan Brown" userId="f5efc58679dd57ab" providerId="LiveId" clId="{82305E31-AAF2-4A55-98D9-75FD9B752D63}" dt="2026-06-03T15:46:37.632" v="68" actId="26606"/>
          <ac:spMkLst>
            <pc:docMk/>
            <pc:sldMk cId="343208394" sldId="273"/>
            <ac:spMk id="2" creationId="{6BB4C193-9C8D-3BCB-C307-86CE6B1BDC65}"/>
          </ac:spMkLst>
        </pc:spChg>
        <pc:spChg chg="add">
          <ac:chgData name="Susan Brown" userId="f5efc58679dd57ab" providerId="LiveId" clId="{82305E31-AAF2-4A55-98D9-75FD9B752D63}" dt="2026-06-03T15:46:37.632" v="68" actId="26606"/>
          <ac:spMkLst>
            <pc:docMk/>
            <pc:sldMk cId="343208394" sldId="273"/>
            <ac:spMk id="9" creationId="{BACC6370-2D7E-4714-9D71-7542949D7D5D}"/>
          </ac:spMkLst>
        </pc:spChg>
        <pc:spChg chg="add">
          <ac:chgData name="Susan Brown" userId="f5efc58679dd57ab" providerId="LiveId" clId="{82305E31-AAF2-4A55-98D9-75FD9B752D63}" dt="2026-06-03T15:46:37.632" v="68" actId="26606"/>
          <ac:spMkLst>
            <pc:docMk/>
            <pc:sldMk cId="343208394" sldId="273"/>
            <ac:spMk id="11" creationId="{256B2C21-A230-48C0-8DF1-C46611373C44}"/>
          </ac:spMkLst>
        </pc:spChg>
        <pc:spChg chg="add">
          <ac:chgData name="Susan Brown" userId="f5efc58679dd57ab" providerId="LiveId" clId="{82305E31-AAF2-4A55-98D9-75FD9B752D63}" dt="2026-06-03T15:46:37.632" v="68" actId="26606"/>
          <ac:spMkLst>
            <pc:docMk/>
            <pc:sldMk cId="343208394" sldId="273"/>
            <ac:spMk id="13" creationId="{3847E18C-932D-4C95-AABA-FEC7C9499AD7}"/>
          </ac:spMkLst>
        </pc:spChg>
        <pc:spChg chg="add">
          <ac:chgData name="Susan Brown" userId="f5efc58679dd57ab" providerId="LiveId" clId="{82305E31-AAF2-4A55-98D9-75FD9B752D63}" dt="2026-06-03T15:46:37.632" v="68" actId="26606"/>
          <ac:spMkLst>
            <pc:docMk/>
            <pc:sldMk cId="343208394" sldId="273"/>
            <ac:spMk id="15" creationId="{3150CB11-0C61-439E-910F-5787759E72A0}"/>
          </ac:spMkLst>
        </pc:spChg>
        <pc:spChg chg="add">
          <ac:chgData name="Susan Brown" userId="f5efc58679dd57ab" providerId="LiveId" clId="{82305E31-AAF2-4A55-98D9-75FD9B752D63}" dt="2026-06-03T15:46:37.632" v="68" actId="26606"/>
          <ac:spMkLst>
            <pc:docMk/>
            <pc:sldMk cId="343208394" sldId="273"/>
            <ac:spMk id="17" creationId="{43F8A58B-5155-44CE-A5FF-7647B47D0A7A}"/>
          </ac:spMkLst>
        </pc:spChg>
        <pc:spChg chg="add">
          <ac:chgData name="Susan Brown" userId="f5efc58679dd57ab" providerId="LiveId" clId="{82305E31-AAF2-4A55-98D9-75FD9B752D63}" dt="2026-06-03T15:46:37.632" v="68" actId="26606"/>
          <ac:spMkLst>
            <pc:docMk/>
            <pc:sldMk cId="343208394" sldId="273"/>
            <ac:spMk id="19" creationId="{443F2ACA-E6D6-4028-82DD-F03C262D5DE6}"/>
          </ac:spMkLst>
        </pc:spChg>
        <pc:graphicFrameChg chg="add">
          <ac:chgData name="Susan Brown" userId="f5efc58679dd57ab" providerId="LiveId" clId="{82305E31-AAF2-4A55-98D9-75FD9B752D63}" dt="2026-06-03T15:46:37.632" v="68" actId="26606"/>
          <ac:graphicFrameMkLst>
            <pc:docMk/>
            <pc:sldMk cId="343208394" sldId="273"/>
            <ac:graphicFrameMk id="5" creationId="{FAD33EB5-827E-FF0A-5A3E-75729F1EA4DA}"/>
          </ac:graphicFrameMkLst>
        </pc:graphicFrameChg>
      </pc:sldChg>
      <pc:sldChg chg="addSp delSp modSp mod setBg">
        <pc:chgData name="Susan Brown" userId="f5efc58679dd57ab" providerId="LiveId" clId="{82305E31-AAF2-4A55-98D9-75FD9B752D63}" dt="2026-06-03T15:47:37.315" v="74" actId="255"/>
        <pc:sldMkLst>
          <pc:docMk/>
          <pc:sldMk cId="508383625" sldId="274"/>
        </pc:sldMkLst>
        <pc:spChg chg="mod">
          <ac:chgData name="Susan Brown" userId="f5efc58679dd57ab" providerId="LiveId" clId="{82305E31-AAF2-4A55-98D9-75FD9B752D63}" dt="2026-06-03T15:47:29.398" v="73" actId="26606"/>
          <ac:spMkLst>
            <pc:docMk/>
            <pc:sldMk cId="508383625" sldId="274"/>
            <ac:spMk id="2" creationId="{E8261546-D3EF-151A-A482-8F68F13F635F}"/>
          </ac:spMkLst>
        </pc:spChg>
        <pc:spChg chg="add">
          <ac:chgData name="Susan Brown" userId="f5efc58679dd57ab" providerId="LiveId" clId="{82305E31-AAF2-4A55-98D9-75FD9B752D63}" dt="2026-06-03T15:47:29.398" v="73" actId="26606"/>
          <ac:spMkLst>
            <pc:docMk/>
            <pc:sldMk cId="508383625" sldId="274"/>
            <ac:spMk id="23" creationId="{9F7D5CDA-D291-4307-BF55-1381FED29634}"/>
          </ac:spMkLst>
        </pc:spChg>
        <pc:spChg chg="add mod">
          <ac:chgData name="Susan Brown" userId="f5efc58679dd57ab" providerId="LiveId" clId="{82305E31-AAF2-4A55-98D9-75FD9B752D63}" dt="2026-06-03T15:47:37.315" v="74" actId="255"/>
          <ac:spMkLst>
            <pc:docMk/>
            <pc:sldMk cId="508383625" sldId="274"/>
            <ac:spMk id="24" creationId="{C440C0C0-E8E2-303B-D703-613E66EA3F86}"/>
          </ac:spMkLst>
        </pc:spChg>
        <pc:picChg chg="add">
          <ac:chgData name="Susan Brown" userId="f5efc58679dd57ab" providerId="LiveId" clId="{82305E31-AAF2-4A55-98D9-75FD9B752D63}" dt="2026-06-03T15:47:29.398" v="73" actId="26606"/>
          <ac:picMkLst>
            <pc:docMk/>
            <pc:sldMk cId="508383625" sldId="274"/>
            <ac:picMk id="25" creationId="{466F1A1E-19C3-3B1D-F45E-9D9867A2D4A5}"/>
          </ac:picMkLst>
        </pc:picChg>
      </pc:sldChg>
      <pc:sldChg chg="addSp delSp modSp mod setBg">
        <pc:chgData name="Susan Brown" userId="f5efc58679dd57ab" providerId="LiveId" clId="{82305E31-AAF2-4A55-98D9-75FD9B752D63}" dt="2026-06-03T15:47:53.203" v="75" actId="26606"/>
        <pc:sldMkLst>
          <pc:docMk/>
          <pc:sldMk cId="3500668015" sldId="275"/>
        </pc:sldMkLst>
        <pc:spChg chg="mod">
          <ac:chgData name="Susan Brown" userId="f5efc58679dd57ab" providerId="LiveId" clId="{82305E31-AAF2-4A55-98D9-75FD9B752D63}" dt="2026-06-03T15:47:53.203" v="75" actId="26606"/>
          <ac:spMkLst>
            <pc:docMk/>
            <pc:sldMk cId="3500668015" sldId="275"/>
            <ac:spMk id="2" creationId="{AB88710F-2F1C-6D3D-6339-1DC02A5BA63D}"/>
          </ac:spMkLst>
        </pc:spChg>
        <pc:spChg chg="add">
          <ac:chgData name="Susan Brown" userId="f5efc58679dd57ab" providerId="LiveId" clId="{82305E31-AAF2-4A55-98D9-75FD9B752D63}" dt="2026-06-03T15:47:53.203" v="75" actId="26606"/>
          <ac:spMkLst>
            <pc:docMk/>
            <pc:sldMk cId="3500668015" sldId="275"/>
            <ac:spMk id="9" creationId="{BACC6370-2D7E-4714-9D71-7542949D7D5D}"/>
          </ac:spMkLst>
        </pc:spChg>
        <pc:spChg chg="add">
          <ac:chgData name="Susan Brown" userId="f5efc58679dd57ab" providerId="LiveId" clId="{82305E31-AAF2-4A55-98D9-75FD9B752D63}" dt="2026-06-03T15:47:53.203" v="75" actId="26606"/>
          <ac:spMkLst>
            <pc:docMk/>
            <pc:sldMk cId="3500668015" sldId="275"/>
            <ac:spMk id="11" creationId="{256B2C21-A230-48C0-8DF1-C46611373C44}"/>
          </ac:spMkLst>
        </pc:spChg>
        <pc:spChg chg="add">
          <ac:chgData name="Susan Brown" userId="f5efc58679dd57ab" providerId="LiveId" clId="{82305E31-AAF2-4A55-98D9-75FD9B752D63}" dt="2026-06-03T15:47:53.203" v="75" actId="26606"/>
          <ac:spMkLst>
            <pc:docMk/>
            <pc:sldMk cId="3500668015" sldId="275"/>
            <ac:spMk id="13" creationId="{3847E18C-932D-4C95-AABA-FEC7C9499AD7}"/>
          </ac:spMkLst>
        </pc:spChg>
        <pc:spChg chg="add">
          <ac:chgData name="Susan Brown" userId="f5efc58679dd57ab" providerId="LiveId" clId="{82305E31-AAF2-4A55-98D9-75FD9B752D63}" dt="2026-06-03T15:47:53.203" v="75" actId="26606"/>
          <ac:spMkLst>
            <pc:docMk/>
            <pc:sldMk cId="3500668015" sldId="275"/>
            <ac:spMk id="15" creationId="{3150CB11-0C61-439E-910F-5787759E72A0}"/>
          </ac:spMkLst>
        </pc:spChg>
        <pc:spChg chg="add">
          <ac:chgData name="Susan Brown" userId="f5efc58679dd57ab" providerId="LiveId" clId="{82305E31-AAF2-4A55-98D9-75FD9B752D63}" dt="2026-06-03T15:47:53.203" v="75" actId="26606"/>
          <ac:spMkLst>
            <pc:docMk/>
            <pc:sldMk cId="3500668015" sldId="275"/>
            <ac:spMk id="17" creationId="{43F8A58B-5155-44CE-A5FF-7647B47D0A7A}"/>
          </ac:spMkLst>
        </pc:spChg>
        <pc:spChg chg="add">
          <ac:chgData name="Susan Brown" userId="f5efc58679dd57ab" providerId="LiveId" clId="{82305E31-AAF2-4A55-98D9-75FD9B752D63}" dt="2026-06-03T15:47:53.203" v="75" actId="26606"/>
          <ac:spMkLst>
            <pc:docMk/>
            <pc:sldMk cId="3500668015" sldId="275"/>
            <ac:spMk id="19" creationId="{443F2ACA-E6D6-4028-82DD-F03C262D5DE6}"/>
          </ac:spMkLst>
        </pc:spChg>
        <pc:graphicFrameChg chg="add">
          <ac:chgData name="Susan Brown" userId="f5efc58679dd57ab" providerId="LiveId" clId="{82305E31-AAF2-4A55-98D9-75FD9B752D63}" dt="2026-06-03T15:47:53.203" v="75" actId="26606"/>
          <ac:graphicFrameMkLst>
            <pc:docMk/>
            <pc:sldMk cId="3500668015" sldId="275"/>
            <ac:graphicFrameMk id="5" creationId="{65219CC6-3EFE-C933-0E03-9C8985F308B6}"/>
          </ac:graphicFrameMkLst>
        </pc:graphicFrameChg>
      </pc:sldChg>
      <pc:sldChg chg="modSp mod">
        <pc:chgData name="Susan Brown" userId="f5efc58679dd57ab" providerId="LiveId" clId="{82305E31-AAF2-4A55-98D9-75FD9B752D63}" dt="2026-06-07T19:12:32.905" v="563" actId="20577"/>
        <pc:sldMkLst>
          <pc:docMk/>
          <pc:sldMk cId="2099087746" sldId="277"/>
        </pc:sldMkLst>
        <pc:spChg chg="mod">
          <ac:chgData name="Susan Brown" userId="f5efc58679dd57ab" providerId="LiveId" clId="{82305E31-AAF2-4A55-98D9-75FD9B752D63}" dt="2026-06-07T19:12:32.905" v="563" actId="20577"/>
          <ac:spMkLst>
            <pc:docMk/>
            <pc:sldMk cId="2099087746" sldId="277"/>
            <ac:spMk id="3" creationId="{A8FE8F9A-40CA-1471-43F1-60D83C9ACC12}"/>
          </ac:spMkLst>
        </pc:spChg>
      </pc:sldChg>
      <pc:sldChg chg="modSp mod">
        <pc:chgData name="Susan Brown" userId="f5efc58679dd57ab" providerId="LiveId" clId="{82305E31-AAF2-4A55-98D9-75FD9B752D63}" dt="2026-06-07T19:13:39.945" v="565" actId="1076"/>
        <pc:sldMkLst>
          <pc:docMk/>
          <pc:sldMk cId="3914740965" sldId="278"/>
        </pc:sldMkLst>
        <pc:spChg chg="mod">
          <ac:chgData name="Susan Brown" userId="f5efc58679dd57ab" providerId="LiveId" clId="{82305E31-AAF2-4A55-98D9-75FD9B752D63}" dt="2026-06-07T19:13:39.945" v="565" actId="1076"/>
          <ac:spMkLst>
            <pc:docMk/>
            <pc:sldMk cId="3914740965" sldId="278"/>
            <ac:spMk id="2" creationId="{E3F1F8A8-19D8-3286-F55B-7421B5A1337B}"/>
          </ac:spMkLst>
        </pc:spChg>
        <pc:spChg chg="mod">
          <ac:chgData name="Susan Brown" userId="f5efc58679dd57ab" providerId="LiveId" clId="{82305E31-AAF2-4A55-98D9-75FD9B752D63}" dt="2026-06-06T20:05:12.915" v="462" actId="255"/>
          <ac:spMkLst>
            <pc:docMk/>
            <pc:sldMk cId="3914740965" sldId="278"/>
            <ac:spMk id="3" creationId="{32117643-8E3E-5383-AD1F-799EFD253487}"/>
          </ac:spMkLst>
        </pc:spChg>
      </pc:sldChg>
      <pc:sldChg chg="addSp modSp mod setBg">
        <pc:chgData name="Susan Brown" userId="f5efc58679dd57ab" providerId="LiveId" clId="{82305E31-AAF2-4A55-98D9-75FD9B752D63}" dt="2026-06-10T23:46:39.097" v="805" actId="27636"/>
        <pc:sldMkLst>
          <pc:docMk/>
          <pc:sldMk cId="2243018337" sldId="280"/>
        </pc:sldMkLst>
        <pc:spChg chg="mod">
          <ac:chgData name="Susan Brown" userId="f5efc58679dd57ab" providerId="LiveId" clId="{82305E31-AAF2-4A55-98D9-75FD9B752D63}" dt="2026-06-10T23:46:39.097" v="805" actId="27636"/>
          <ac:spMkLst>
            <pc:docMk/>
            <pc:sldMk cId="2243018337" sldId="280"/>
            <ac:spMk id="3" creationId="{1F772A87-1995-487E-90EA-169FA08BED67}"/>
          </ac:spMkLst>
        </pc:spChg>
        <pc:spChg chg="add">
          <ac:chgData name="Susan Brown" userId="f5efc58679dd57ab" providerId="LiveId" clId="{82305E31-AAF2-4A55-98D9-75FD9B752D63}" dt="2026-06-03T15:43:22.384" v="37" actId="26606"/>
          <ac:spMkLst>
            <pc:docMk/>
            <pc:sldMk cId="2243018337" sldId="280"/>
            <ac:spMk id="8" creationId="{327D73B4-9F5C-4A64-A179-51B9500CB8B5}"/>
          </ac:spMkLst>
        </pc:spChg>
        <pc:spChg chg="add">
          <ac:chgData name="Susan Brown" userId="f5efc58679dd57ab" providerId="LiveId" clId="{82305E31-AAF2-4A55-98D9-75FD9B752D63}" dt="2026-06-03T15:43:22.384" v="37" actId="26606"/>
          <ac:spMkLst>
            <pc:docMk/>
            <pc:sldMk cId="2243018337" sldId="280"/>
            <ac:spMk id="10" creationId="{C1F06963-6374-4B48-844F-071A9BAAAE02}"/>
          </ac:spMkLst>
        </pc:spChg>
        <pc:spChg chg="add">
          <ac:chgData name="Susan Brown" userId="f5efc58679dd57ab" providerId="LiveId" clId="{82305E31-AAF2-4A55-98D9-75FD9B752D63}" dt="2026-06-03T15:43:22.384" v="37" actId="26606"/>
          <ac:spMkLst>
            <pc:docMk/>
            <pc:sldMk cId="2243018337" sldId="280"/>
            <ac:spMk id="12" creationId="{6CB927A4-E432-4310-9CD5-E89FF5063179}"/>
          </ac:spMkLst>
        </pc:spChg>
        <pc:spChg chg="add">
          <ac:chgData name="Susan Brown" userId="f5efc58679dd57ab" providerId="LiveId" clId="{82305E31-AAF2-4A55-98D9-75FD9B752D63}" dt="2026-06-03T15:43:22.384" v="37" actId="26606"/>
          <ac:spMkLst>
            <pc:docMk/>
            <pc:sldMk cId="2243018337" sldId="280"/>
            <ac:spMk id="14" creationId="{1453BF6C-B012-48B7-B4E8-6D7AC7C27D02}"/>
          </ac:spMkLst>
        </pc:spChg>
        <pc:spChg chg="add">
          <ac:chgData name="Susan Brown" userId="f5efc58679dd57ab" providerId="LiveId" clId="{82305E31-AAF2-4A55-98D9-75FD9B752D63}" dt="2026-06-03T15:43:22.384" v="37" actId="26606"/>
          <ac:spMkLst>
            <pc:docMk/>
            <pc:sldMk cId="2243018337" sldId="280"/>
            <ac:spMk id="16" creationId="{E3020543-B24B-4EC4-8FFC-8DD88EEA91A8}"/>
          </ac:spMkLst>
        </pc:spChg>
        <pc:picChg chg="mod">
          <ac:chgData name="Susan Brown" userId="f5efc58679dd57ab" providerId="LiveId" clId="{82305E31-AAF2-4A55-98D9-75FD9B752D63}" dt="2026-06-03T15:43:22.384" v="37" actId="26606"/>
          <ac:picMkLst>
            <pc:docMk/>
            <pc:sldMk cId="2243018337" sldId="280"/>
            <ac:picMk id="2" creationId="{28C00C44-5611-996E-7CC2-5EA7F4F3360F}"/>
          </ac:picMkLst>
        </pc:picChg>
        <pc:cxnChg chg="add">
          <ac:chgData name="Susan Brown" userId="f5efc58679dd57ab" providerId="LiveId" clId="{82305E31-AAF2-4A55-98D9-75FD9B752D63}" dt="2026-06-03T15:43:22.384" v="37" actId="26606"/>
          <ac:cxnSpMkLst>
            <pc:docMk/>
            <pc:sldMk cId="2243018337" sldId="280"/>
            <ac:cxnSpMk id="18" creationId="{C49DA8F6-BCC1-4447-B54C-57856834B94B}"/>
          </ac:cxnSpMkLst>
        </pc:cxnChg>
      </pc:sldChg>
      <pc:sldChg chg="modSp add mod">
        <pc:chgData name="Susan Brown" userId="f5efc58679dd57ab" providerId="LiveId" clId="{82305E31-AAF2-4A55-98D9-75FD9B752D63}" dt="2026-06-07T19:12:30.425" v="562" actId="20577"/>
        <pc:sldMkLst>
          <pc:docMk/>
          <pc:sldMk cId="2991104829" sldId="281"/>
        </pc:sldMkLst>
        <pc:spChg chg="mod">
          <ac:chgData name="Susan Brown" userId="f5efc58679dd57ab" providerId="LiveId" clId="{82305E31-AAF2-4A55-98D9-75FD9B752D63}" dt="2026-06-07T19:12:30.425" v="562" actId="20577"/>
          <ac:spMkLst>
            <pc:docMk/>
            <pc:sldMk cId="2991104829" sldId="281"/>
            <ac:spMk id="3" creationId="{F50B325D-280B-44C4-9E8D-FFFDC21724A8}"/>
          </ac:spMkLst>
        </pc:spChg>
      </pc:sldChg>
      <pc:sldChg chg="modSp add mod">
        <pc:chgData name="Susan Brown" userId="f5efc58679dd57ab" providerId="LiveId" clId="{82305E31-AAF2-4A55-98D9-75FD9B752D63}" dt="2026-06-07T19:12:26.250" v="561" actId="20577"/>
        <pc:sldMkLst>
          <pc:docMk/>
          <pc:sldMk cId="635323809" sldId="282"/>
        </pc:sldMkLst>
        <pc:spChg chg="mod">
          <ac:chgData name="Susan Brown" userId="f5efc58679dd57ab" providerId="LiveId" clId="{82305E31-AAF2-4A55-98D9-75FD9B752D63}" dt="2026-06-07T19:12:26.250" v="561" actId="20577"/>
          <ac:spMkLst>
            <pc:docMk/>
            <pc:sldMk cId="635323809" sldId="282"/>
            <ac:spMk id="3" creationId="{C4ACD708-DF5F-152D-E262-C49F960256FA}"/>
          </ac:spMkLst>
        </pc:spChg>
      </pc:sldChg>
      <pc:sldChg chg="modSp add mod modClrScheme chgLayout">
        <pc:chgData name="Susan Brown" userId="f5efc58679dd57ab" providerId="LiveId" clId="{82305E31-AAF2-4A55-98D9-75FD9B752D63}" dt="2026-06-07T19:12:22.928" v="560" actId="27636"/>
        <pc:sldMkLst>
          <pc:docMk/>
          <pc:sldMk cId="3693254343" sldId="283"/>
        </pc:sldMkLst>
        <pc:spChg chg="mod ord">
          <ac:chgData name="Susan Brown" userId="f5efc58679dd57ab" providerId="LiveId" clId="{82305E31-AAF2-4A55-98D9-75FD9B752D63}" dt="2026-06-07T15:45:18.218" v="535" actId="1076"/>
          <ac:spMkLst>
            <pc:docMk/>
            <pc:sldMk cId="3693254343" sldId="283"/>
            <ac:spMk id="2" creationId="{2BC18D98-C0C1-CC5B-EA9F-0A613F21D21D}"/>
          </ac:spMkLst>
        </pc:spChg>
        <pc:spChg chg="mod ord">
          <ac:chgData name="Susan Brown" userId="f5efc58679dd57ab" providerId="LiveId" clId="{82305E31-AAF2-4A55-98D9-75FD9B752D63}" dt="2026-06-07T19:12:22.928" v="560" actId="27636"/>
          <ac:spMkLst>
            <pc:docMk/>
            <pc:sldMk cId="3693254343" sldId="283"/>
            <ac:spMk id="3" creationId="{E1BA13F3-9419-5CA4-4507-7F19C696A5FF}"/>
          </ac:spMkLst>
        </pc:spChg>
      </pc:sldChg>
      <pc:sldChg chg="modSp add mod">
        <pc:chgData name="Susan Brown" userId="f5efc58679dd57ab" providerId="LiveId" clId="{82305E31-AAF2-4A55-98D9-75FD9B752D63}" dt="2026-06-27T21:16:03.664" v="1020" actId="1076"/>
        <pc:sldMkLst>
          <pc:docMk/>
          <pc:sldMk cId="480255525" sldId="284"/>
        </pc:sldMkLst>
        <pc:spChg chg="mod">
          <ac:chgData name="Susan Brown" userId="f5efc58679dd57ab" providerId="LiveId" clId="{82305E31-AAF2-4A55-98D9-75FD9B752D63}" dt="2026-06-07T19:23:31.073" v="717" actId="14100"/>
          <ac:spMkLst>
            <pc:docMk/>
            <pc:sldMk cId="480255525" sldId="284"/>
            <ac:spMk id="3" creationId="{09A9E6DA-7BCE-95BE-F498-5FA226F8904A}"/>
          </ac:spMkLst>
        </pc:spChg>
        <pc:picChg chg="mod">
          <ac:chgData name="Susan Brown" userId="f5efc58679dd57ab" providerId="LiveId" clId="{82305E31-AAF2-4A55-98D9-75FD9B752D63}" dt="2026-06-27T21:16:03.664" v="1020" actId="1076"/>
          <ac:picMkLst>
            <pc:docMk/>
            <pc:sldMk cId="480255525" sldId="284"/>
            <ac:picMk id="4" creationId="{CA0524EE-E045-6866-6A0F-B391F863CC86}"/>
          </ac:picMkLst>
        </pc:picChg>
      </pc:sldChg>
      <pc:sldChg chg="delSp modSp new mod">
        <pc:chgData name="Susan Brown" userId="f5efc58679dd57ab" providerId="LiveId" clId="{82305E31-AAF2-4A55-98D9-75FD9B752D63}" dt="2026-06-06T20:02:36.431" v="432" actId="27636"/>
        <pc:sldMkLst>
          <pc:docMk/>
          <pc:sldMk cId="703548437" sldId="285"/>
        </pc:sldMkLst>
        <pc:spChg chg="mod">
          <ac:chgData name="Susan Brown" userId="f5efc58679dd57ab" providerId="LiveId" clId="{82305E31-AAF2-4A55-98D9-75FD9B752D63}" dt="2026-06-06T20:02:36.431" v="432" actId="27636"/>
          <ac:spMkLst>
            <pc:docMk/>
            <pc:sldMk cId="703548437" sldId="285"/>
            <ac:spMk id="3" creationId="{4FA4F670-A3B9-D126-BAE8-F67C5472C3A8}"/>
          </ac:spMkLst>
        </pc:spChg>
      </pc:sldChg>
      <pc:sldChg chg="addSp modSp new mod">
        <pc:chgData name="Susan Brown" userId="f5efc58679dd57ab" providerId="LiveId" clId="{82305E31-AAF2-4A55-98D9-75FD9B752D63}" dt="2026-06-06T20:06:47.390" v="471" actId="14100"/>
        <pc:sldMkLst>
          <pc:docMk/>
          <pc:sldMk cId="3720578309" sldId="286"/>
        </pc:sldMkLst>
        <pc:picChg chg="add mod">
          <ac:chgData name="Susan Brown" userId="f5efc58679dd57ab" providerId="LiveId" clId="{82305E31-AAF2-4A55-98D9-75FD9B752D63}" dt="2026-06-06T20:06:47.390" v="471" actId="14100"/>
          <ac:picMkLst>
            <pc:docMk/>
            <pc:sldMk cId="3720578309" sldId="286"/>
            <ac:picMk id="2" creationId="{9D79F68B-E411-9214-09D7-F1BF3EAAA2B4}"/>
          </ac:picMkLst>
        </pc:picChg>
      </pc:sldChg>
      <pc:sldChg chg="addSp modSp new mod setBg">
        <pc:chgData name="Susan Brown" userId="f5efc58679dd57ab" providerId="LiveId" clId="{82305E31-AAF2-4A55-98D9-75FD9B752D63}" dt="2026-06-06T20:07:31.397" v="476" actId="26606"/>
        <pc:sldMkLst>
          <pc:docMk/>
          <pc:sldMk cId="3856675425" sldId="287"/>
        </pc:sldMkLst>
        <pc:spChg chg="add">
          <ac:chgData name="Susan Brown" userId="f5efc58679dd57ab" providerId="LiveId" clId="{82305E31-AAF2-4A55-98D9-75FD9B752D63}" dt="2026-06-06T20:07:31.397" v="476" actId="26606"/>
          <ac:spMkLst>
            <pc:docMk/>
            <pc:sldMk cId="3856675425" sldId="287"/>
            <ac:spMk id="7" creationId="{22F15A2D-2324-487D-A02A-BF46C5C580EB}"/>
          </ac:spMkLst>
        </pc:spChg>
        <pc:spChg chg="add">
          <ac:chgData name="Susan Brown" userId="f5efc58679dd57ab" providerId="LiveId" clId="{82305E31-AAF2-4A55-98D9-75FD9B752D63}" dt="2026-06-06T20:07:31.397" v="476" actId="26606"/>
          <ac:spMkLst>
            <pc:docMk/>
            <pc:sldMk cId="3856675425" sldId="287"/>
            <ac:spMk id="9" creationId="{17A7F34E-D418-47E2-9F86-2C45BBC31210}"/>
          </ac:spMkLst>
        </pc:spChg>
        <pc:spChg chg="add">
          <ac:chgData name="Susan Brown" userId="f5efc58679dd57ab" providerId="LiveId" clId="{82305E31-AAF2-4A55-98D9-75FD9B752D63}" dt="2026-06-06T20:07:31.397" v="476" actId="26606"/>
          <ac:spMkLst>
            <pc:docMk/>
            <pc:sldMk cId="3856675425" sldId="287"/>
            <ac:spMk id="11" creationId="{2AEAFA59-923A-4F54-8B49-44C970BCC323}"/>
          </ac:spMkLst>
        </pc:spChg>
        <pc:picChg chg="add mod">
          <ac:chgData name="Susan Brown" userId="f5efc58679dd57ab" providerId="LiveId" clId="{82305E31-AAF2-4A55-98D9-75FD9B752D63}" dt="2026-06-06T20:07:31.397" v="476" actId="26606"/>
          <ac:picMkLst>
            <pc:docMk/>
            <pc:sldMk cId="3856675425" sldId="287"/>
            <ac:picMk id="2" creationId="{2418388D-0256-D4DF-5EFE-06413DE68D8E}"/>
          </ac:picMkLst>
        </pc:picChg>
      </pc:sldChg>
      <pc:sldChg chg="modSp new mod ord">
        <pc:chgData name="Susan Brown" userId="f5efc58679dd57ab" providerId="LiveId" clId="{82305E31-AAF2-4A55-98D9-75FD9B752D63}" dt="2026-06-23T22:54:54.872" v="870" actId="14100"/>
        <pc:sldMkLst>
          <pc:docMk/>
          <pc:sldMk cId="326248310" sldId="288"/>
        </pc:sldMkLst>
        <pc:spChg chg="mod">
          <ac:chgData name="Susan Brown" userId="f5efc58679dd57ab" providerId="LiveId" clId="{82305E31-AAF2-4A55-98D9-75FD9B752D63}" dt="2026-06-23T22:54:54.872" v="870" actId="14100"/>
          <ac:spMkLst>
            <pc:docMk/>
            <pc:sldMk cId="326248310" sldId="288"/>
            <ac:spMk id="2" creationId="{2EBC8B5E-4F1E-09AC-1559-855BAE78151F}"/>
          </ac:spMkLst>
        </pc:spChg>
        <pc:spChg chg="mod">
          <ac:chgData name="Susan Brown" userId="f5efc58679dd57ab" providerId="LiveId" clId="{82305E31-AAF2-4A55-98D9-75FD9B752D63}" dt="2026-06-10T23:50:15.139" v="832" actId="255"/>
          <ac:spMkLst>
            <pc:docMk/>
            <pc:sldMk cId="326248310" sldId="288"/>
            <ac:spMk id="3" creationId="{AA51A1DE-B6C5-0DC4-6FCC-534D95A71115}"/>
          </ac:spMkLst>
        </pc:spChg>
      </pc:sldChg>
      <pc:sldChg chg="addSp delSp modSp new mod">
        <pc:chgData name="Susan Brown" userId="f5efc58679dd57ab" providerId="LiveId" clId="{82305E31-AAF2-4A55-98D9-75FD9B752D63}" dt="2026-06-25T19:24:55.338" v="887" actId="20577"/>
        <pc:sldMkLst>
          <pc:docMk/>
          <pc:sldMk cId="2989455309" sldId="289"/>
        </pc:sldMkLst>
        <pc:spChg chg="add mod">
          <ac:chgData name="Susan Brown" userId="f5efc58679dd57ab" providerId="LiveId" clId="{82305E31-AAF2-4A55-98D9-75FD9B752D63}" dt="2026-06-25T19:24:55.338" v="887" actId="20577"/>
          <ac:spMkLst>
            <pc:docMk/>
            <pc:sldMk cId="2989455309" sldId="289"/>
            <ac:spMk id="5" creationId="{4C279004-0C42-163D-56C7-EDAB95EB2D89}"/>
          </ac:spMkLst>
        </pc:spChg>
      </pc:sldChg>
      <pc:sldChg chg="addSp delSp modSp new mod modClrScheme chgLayout">
        <pc:chgData name="Susan Brown" userId="f5efc58679dd57ab" providerId="LiveId" clId="{82305E31-AAF2-4A55-98D9-75FD9B752D63}" dt="2026-06-23T22:52:44.125" v="860" actId="13926"/>
        <pc:sldMkLst>
          <pc:docMk/>
          <pc:sldMk cId="2660423036" sldId="290"/>
        </pc:sldMkLst>
        <pc:spChg chg="add mod">
          <ac:chgData name="Susan Brown" userId="f5efc58679dd57ab" providerId="LiveId" clId="{82305E31-AAF2-4A55-98D9-75FD9B752D63}" dt="2026-06-23T22:52:44.125" v="860" actId="13926"/>
          <ac:spMkLst>
            <pc:docMk/>
            <pc:sldMk cId="2660423036" sldId="290"/>
            <ac:spMk id="5" creationId="{E426A534-C1AC-583C-0D23-EA9193086593}"/>
          </ac:spMkLst>
        </pc:spChg>
      </pc:sldChg>
      <pc:sldChg chg="add">
        <pc:chgData name="Susan Brown" userId="f5efc58679dd57ab" providerId="LiveId" clId="{82305E31-AAF2-4A55-98D9-75FD9B752D63}" dt="2026-06-25T19:23:23.069" v="874"/>
        <pc:sldMkLst>
          <pc:docMk/>
          <pc:sldMk cId="0" sldId="292"/>
        </pc:sldMkLst>
      </pc:sldChg>
      <pc:sldChg chg="modSp add modNotes">
        <pc:chgData name="Susan Brown" userId="f5efc58679dd57ab" providerId="LiveId" clId="{82305E31-AAF2-4A55-98D9-75FD9B752D63}" dt="2026-06-25T19:24:07.617" v="883"/>
        <pc:sldMkLst>
          <pc:docMk/>
          <pc:sldMk cId="0" sldId="294"/>
        </pc:sldMkLst>
        <pc:spChg chg="mod">
          <ac:chgData name="Susan Brown" userId="f5efc58679dd57ab" providerId="LiveId" clId="{82305E31-AAF2-4A55-98D9-75FD9B752D63}" dt="2026-06-25T19:23:58.759" v="881"/>
          <ac:spMkLst>
            <pc:docMk/>
            <pc:sldMk cId="0" sldId="294"/>
            <ac:spMk id="84" creationId="{00000000-0000-0000-0000-000000000000}"/>
          </ac:spMkLst>
        </pc:spChg>
        <pc:spChg chg="mod">
          <ac:chgData name="Susan Brown" userId="f5efc58679dd57ab" providerId="LiveId" clId="{82305E31-AAF2-4A55-98D9-75FD9B752D63}" dt="2026-06-25T19:24:07.617" v="883"/>
          <ac:spMkLst>
            <pc:docMk/>
            <pc:sldMk cId="0" sldId="294"/>
            <ac:spMk id="85" creationId="{00000000-0000-0000-0000-000000000000}"/>
          </ac:spMkLst>
        </pc:spChg>
      </pc:sldChg>
      <pc:sldChg chg="addSp delSp modSp new mod setBg">
        <pc:chgData name="Susan Brown" userId="f5efc58679dd57ab" providerId="LiveId" clId="{82305E31-AAF2-4A55-98D9-75FD9B752D63}" dt="2026-06-27T21:23:36.815" v="1414" actId="14100"/>
        <pc:sldMkLst>
          <pc:docMk/>
          <pc:sldMk cId="3145745554" sldId="295"/>
        </pc:sldMkLst>
        <pc:spChg chg="mod">
          <ac:chgData name="Susan Brown" userId="f5efc58679dd57ab" providerId="LiveId" clId="{82305E31-AAF2-4A55-98D9-75FD9B752D63}" dt="2026-06-27T21:21:33.693" v="1402" actId="26606"/>
          <ac:spMkLst>
            <pc:docMk/>
            <pc:sldMk cId="3145745554" sldId="295"/>
            <ac:spMk id="2" creationId="{4B7B97BF-35EE-3B7A-12E2-794E8043ED7C}"/>
          </ac:spMkLst>
        </pc:spChg>
        <pc:spChg chg="add del mod">
          <ac:chgData name="Susan Brown" userId="f5efc58679dd57ab" providerId="LiveId" clId="{82305E31-AAF2-4A55-98D9-75FD9B752D63}" dt="2026-06-27T21:21:33.693" v="1402" actId="26606"/>
          <ac:spMkLst>
            <pc:docMk/>
            <pc:sldMk cId="3145745554" sldId="295"/>
            <ac:spMk id="3" creationId="{B010AF0C-1A6B-1989-C763-57E3CE9CC447}"/>
          </ac:spMkLst>
        </pc:spChg>
        <pc:spChg chg="add">
          <ac:chgData name="Susan Brown" userId="f5efc58679dd57ab" providerId="LiveId" clId="{82305E31-AAF2-4A55-98D9-75FD9B752D63}" dt="2026-06-27T21:21:33.693" v="1402" actId="26606"/>
          <ac:spMkLst>
            <pc:docMk/>
            <pc:sldMk cId="3145745554" sldId="295"/>
            <ac:spMk id="6" creationId="{BACC6370-2D7E-4714-9D71-7542949D7D5D}"/>
          </ac:spMkLst>
        </pc:spChg>
        <pc:spChg chg="add">
          <ac:chgData name="Susan Brown" userId="f5efc58679dd57ab" providerId="LiveId" clId="{82305E31-AAF2-4A55-98D9-75FD9B752D63}" dt="2026-06-27T21:21:33.693" v="1402" actId="26606"/>
          <ac:spMkLst>
            <pc:docMk/>
            <pc:sldMk cId="3145745554" sldId="295"/>
            <ac:spMk id="7" creationId="{256B2C21-A230-48C0-8DF1-C46611373C44}"/>
          </ac:spMkLst>
        </pc:spChg>
        <pc:spChg chg="add">
          <ac:chgData name="Susan Brown" userId="f5efc58679dd57ab" providerId="LiveId" clId="{82305E31-AAF2-4A55-98D9-75FD9B752D63}" dt="2026-06-27T21:21:33.693" v="1402" actId="26606"/>
          <ac:spMkLst>
            <pc:docMk/>
            <pc:sldMk cId="3145745554" sldId="295"/>
            <ac:spMk id="8" creationId="{3847E18C-932D-4C95-AABA-FEC7C9499AD7}"/>
          </ac:spMkLst>
        </pc:spChg>
        <pc:spChg chg="add del">
          <ac:chgData name="Susan Brown" userId="f5efc58679dd57ab" providerId="LiveId" clId="{82305E31-AAF2-4A55-98D9-75FD9B752D63}" dt="2026-06-27T21:19:13.041" v="1260" actId="26606"/>
          <ac:spMkLst>
            <pc:docMk/>
            <pc:sldMk cId="3145745554" sldId="295"/>
            <ac:spMk id="9" creationId="{9DBC8166-481C-4473-95F5-9A5B9073B7F1}"/>
          </ac:spMkLst>
        </pc:spChg>
        <pc:spChg chg="add">
          <ac:chgData name="Susan Brown" userId="f5efc58679dd57ab" providerId="LiveId" clId="{82305E31-AAF2-4A55-98D9-75FD9B752D63}" dt="2026-06-27T21:21:33.693" v="1402" actId="26606"/>
          <ac:spMkLst>
            <pc:docMk/>
            <pc:sldMk cId="3145745554" sldId="295"/>
            <ac:spMk id="10" creationId="{3150CB11-0C61-439E-910F-5787759E72A0}"/>
          </ac:spMkLst>
        </pc:spChg>
        <pc:spChg chg="add del">
          <ac:chgData name="Susan Brown" userId="f5efc58679dd57ab" providerId="LiveId" clId="{82305E31-AAF2-4A55-98D9-75FD9B752D63}" dt="2026-06-27T21:19:13.041" v="1260" actId="26606"/>
          <ac:spMkLst>
            <pc:docMk/>
            <pc:sldMk cId="3145745554" sldId="295"/>
            <ac:spMk id="11" creationId="{A5A5CE6E-90AF-4D43-A014-1F9EC83EB93D}"/>
          </ac:spMkLst>
        </pc:spChg>
        <pc:spChg chg="add">
          <ac:chgData name="Susan Brown" userId="f5efc58679dd57ab" providerId="LiveId" clId="{82305E31-AAF2-4A55-98D9-75FD9B752D63}" dt="2026-06-27T21:21:33.693" v="1402" actId="26606"/>
          <ac:spMkLst>
            <pc:docMk/>
            <pc:sldMk cId="3145745554" sldId="295"/>
            <ac:spMk id="12" creationId="{43F8A58B-5155-44CE-A5FF-7647B47D0A7A}"/>
          </ac:spMkLst>
        </pc:spChg>
        <pc:spChg chg="add del">
          <ac:chgData name="Susan Brown" userId="f5efc58679dd57ab" providerId="LiveId" clId="{82305E31-AAF2-4A55-98D9-75FD9B752D63}" dt="2026-06-27T21:20:38.299" v="1296" actId="26606"/>
          <ac:spMkLst>
            <pc:docMk/>
            <pc:sldMk cId="3145745554" sldId="295"/>
            <ac:spMk id="13" creationId="{3847E18C-932D-4C95-AABA-FEC7C9499AD7}"/>
          </ac:spMkLst>
        </pc:spChg>
        <pc:spChg chg="add del">
          <ac:chgData name="Susan Brown" userId="f5efc58679dd57ab" providerId="LiveId" clId="{82305E31-AAF2-4A55-98D9-75FD9B752D63}" dt="2026-06-27T21:20:38.299" v="1296" actId="26606"/>
          <ac:spMkLst>
            <pc:docMk/>
            <pc:sldMk cId="3145745554" sldId="295"/>
            <ac:spMk id="14" creationId="{BACC6370-2D7E-4714-9D71-7542949D7D5D}"/>
          </ac:spMkLst>
        </pc:spChg>
        <pc:spChg chg="add del">
          <ac:chgData name="Susan Brown" userId="f5efc58679dd57ab" providerId="LiveId" clId="{82305E31-AAF2-4A55-98D9-75FD9B752D63}" dt="2026-06-27T21:20:38.299" v="1296" actId="26606"/>
          <ac:spMkLst>
            <pc:docMk/>
            <pc:sldMk cId="3145745554" sldId="295"/>
            <ac:spMk id="15" creationId="{3150CB11-0C61-439E-910F-5787759E72A0}"/>
          </ac:spMkLst>
        </pc:spChg>
        <pc:spChg chg="add del">
          <ac:chgData name="Susan Brown" userId="f5efc58679dd57ab" providerId="LiveId" clId="{82305E31-AAF2-4A55-98D9-75FD9B752D63}" dt="2026-06-27T21:20:38.299" v="1296" actId="26606"/>
          <ac:spMkLst>
            <pc:docMk/>
            <pc:sldMk cId="3145745554" sldId="295"/>
            <ac:spMk id="16" creationId="{256B2C21-A230-48C0-8DF1-C46611373C44}"/>
          </ac:spMkLst>
        </pc:spChg>
        <pc:spChg chg="add del">
          <ac:chgData name="Susan Brown" userId="f5efc58679dd57ab" providerId="LiveId" clId="{82305E31-AAF2-4A55-98D9-75FD9B752D63}" dt="2026-06-27T21:20:38.299" v="1296" actId="26606"/>
          <ac:spMkLst>
            <pc:docMk/>
            <pc:sldMk cId="3145745554" sldId="295"/>
            <ac:spMk id="17" creationId="{43F8A58B-5155-44CE-A5FF-7647B47D0A7A}"/>
          </ac:spMkLst>
        </pc:spChg>
        <pc:spChg chg="add del">
          <ac:chgData name="Susan Brown" userId="f5efc58679dd57ab" providerId="LiveId" clId="{82305E31-AAF2-4A55-98D9-75FD9B752D63}" dt="2026-06-27T21:20:38.299" v="1296" actId="26606"/>
          <ac:spMkLst>
            <pc:docMk/>
            <pc:sldMk cId="3145745554" sldId="295"/>
            <ac:spMk id="19" creationId="{443F2ACA-E6D6-4028-82DD-F03C262D5DE6}"/>
          </ac:spMkLst>
        </pc:spChg>
        <pc:spChg chg="add">
          <ac:chgData name="Susan Brown" userId="f5efc58679dd57ab" providerId="LiveId" clId="{82305E31-AAF2-4A55-98D9-75FD9B752D63}" dt="2026-06-27T21:21:33.693" v="1402" actId="26606"/>
          <ac:spMkLst>
            <pc:docMk/>
            <pc:sldMk cId="3145745554" sldId="295"/>
            <ac:spMk id="20" creationId="{443F2ACA-E6D6-4028-82DD-F03C262D5DE6}"/>
          </ac:spMkLst>
        </pc:spChg>
        <pc:spChg chg="add del">
          <ac:chgData name="Susan Brown" userId="f5efc58679dd57ab" providerId="LiveId" clId="{82305E31-AAF2-4A55-98D9-75FD9B752D63}" dt="2026-06-27T21:20:03.307" v="1289" actId="26606"/>
          <ac:spMkLst>
            <pc:docMk/>
            <pc:sldMk cId="3145745554" sldId="295"/>
            <ac:spMk id="24" creationId="{1D63C574-BFD2-41A1-A567-B0C3CC7FDD4F}"/>
          </ac:spMkLst>
        </pc:spChg>
        <pc:spChg chg="add del">
          <ac:chgData name="Susan Brown" userId="f5efc58679dd57ab" providerId="LiveId" clId="{82305E31-AAF2-4A55-98D9-75FD9B752D63}" dt="2026-06-27T21:20:03.307" v="1289" actId="26606"/>
          <ac:spMkLst>
            <pc:docMk/>
            <pc:sldMk cId="3145745554" sldId="295"/>
            <ac:spMk id="26" creationId="{E2A46BAB-8C31-42B2-90E8-B26DD3E81D37}"/>
          </ac:spMkLst>
        </pc:spChg>
        <pc:graphicFrameChg chg="add del">
          <ac:chgData name="Susan Brown" userId="f5efc58679dd57ab" providerId="LiveId" clId="{82305E31-AAF2-4A55-98D9-75FD9B752D63}" dt="2026-06-27T21:19:13.041" v="1260" actId="26606"/>
          <ac:graphicFrameMkLst>
            <pc:docMk/>
            <pc:sldMk cId="3145745554" sldId="295"/>
            <ac:graphicFrameMk id="5" creationId="{C8999ED2-B5A4-8E0A-DF4B-904270845FC9}"/>
          </ac:graphicFrameMkLst>
        </pc:graphicFrameChg>
        <pc:graphicFrameChg chg="add del mod modGraphic">
          <ac:chgData name="Susan Brown" userId="f5efc58679dd57ab" providerId="LiveId" clId="{82305E31-AAF2-4A55-98D9-75FD9B752D63}" dt="2026-06-27T21:20:38.299" v="1296" actId="26606"/>
          <ac:graphicFrameMkLst>
            <pc:docMk/>
            <pc:sldMk cId="3145745554" sldId="295"/>
            <ac:graphicFrameMk id="18" creationId="{D28005D7-31FD-AFE9-FD8F-B83B29946524}"/>
          </ac:graphicFrameMkLst>
        </pc:graphicFrameChg>
        <pc:graphicFrameChg chg="add mod modGraphic">
          <ac:chgData name="Susan Brown" userId="f5efc58679dd57ab" providerId="LiveId" clId="{82305E31-AAF2-4A55-98D9-75FD9B752D63}" dt="2026-06-27T21:23:36.815" v="1414" actId="14100"/>
          <ac:graphicFrameMkLst>
            <pc:docMk/>
            <pc:sldMk cId="3145745554" sldId="295"/>
            <ac:graphicFrameMk id="21" creationId="{47C17A46-2C58-A3E1-CDF7-D660192D2C5E}"/>
          </ac:graphicFrameMkLst>
        </pc:graphicFrame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5" Type="http://schemas.openxmlformats.org/officeDocument/2006/relationships/image" Target="../media/image9.svg"/><Relationship Id="rId4" Type="http://schemas.openxmlformats.org/officeDocument/2006/relationships/image" Target="../media/image8.svg"/></Relationships>
</file>

<file path=ppt/diagrams/_rels/data5.xml.rels><?xml version="1.0" encoding="UTF-8" standalone="yes"?>
<Relationships xmlns="http://schemas.openxmlformats.org/package/2006/relationships"><Relationship Id="rId1" Type="http://schemas.openxmlformats.org/officeDocument/2006/relationships/hyperlink" Target="https://www.nysed.gov/essa/allocations-poverty-data-and-student-"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5" Type="http://schemas.openxmlformats.org/officeDocument/2006/relationships/image" Target="../media/image9.svg"/><Relationship Id="rId4" Type="http://schemas.openxmlformats.org/officeDocument/2006/relationships/image" Target="../media/image8.svg"/></Relationships>
</file>

<file path=ppt/diagrams/_rels/drawing5.xml.rels><?xml version="1.0" encoding="UTF-8" standalone="yes"?>
<Relationships xmlns="http://schemas.openxmlformats.org/package/2006/relationships"><Relationship Id="rId1" Type="http://schemas.openxmlformats.org/officeDocument/2006/relationships/hyperlink" Target="https://www.nysed.gov/essa/allocations-poverty-data-and-student-"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6FA1C1-A831-4584-AB54-2D8E2CCDBDA8}"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96ABD6D9-87D4-41EA-BC30-6F822762C092}">
      <dgm:prSet/>
      <dgm:spPr/>
      <dgm:t>
        <a:bodyPr/>
        <a:lstStyle/>
        <a:p>
          <a:r>
            <a:rPr lang="en-US"/>
            <a:t>Local Education Agency</a:t>
          </a:r>
        </a:p>
      </dgm:t>
    </dgm:pt>
    <dgm:pt modelId="{43D6C5A6-5070-4997-A109-2CF1789247EF}" type="parTrans" cxnId="{615C78BF-88D7-466E-828E-AA46B2C93439}">
      <dgm:prSet/>
      <dgm:spPr/>
      <dgm:t>
        <a:bodyPr/>
        <a:lstStyle/>
        <a:p>
          <a:endParaRPr lang="en-US"/>
        </a:p>
      </dgm:t>
    </dgm:pt>
    <dgm:pt modelId="{C0BB5ADA-3550-4B31-8F9C-AE3C625E54CF}" type="sibTrans" cxnId="{615C78BF-88D7-466E-828E-AA46B2C93439}">
      <dgm:prSet/>
      <dgm:spPr/>
      <dgm:t>
        <a:bodyPr/>
        <a:lstStyle/>
        <a:p>
          <a:endParaRPr lang="en-US"/>
        </a:p>
      </dgm:t>
    </dgm:pt>
    <dgm:pt modelId="{4BCEF0BA-457F-4196-A580-383210E26CA0}">
      <dgm:prSet/>
      <dgm:spPr/>
      <dgm:t>
        <a:bodyPr/>
        <a:lstStyle/>
        <a:p>
          <a:r>
            <a:rPr lang="en-US"/>
            <a:t>A district or school</a:t>
          </a:r>
        </a:p>
      </dgm:t>
    </dgm:pt>
    <dgm:pt modelId="{5DB0E2D2-B495-4A51-8046-AC4770851115}" type="parTrans" cxnId="{9110323F-3682-4D11-AD1C-6245142A6E81}">
      <dgm:prSet/>
      <dgm:spPr/>
      <dgm:t>
        <a:bodyPr/>
        <a:lstStyle/>
        <a:p>
          <a:endParaRPr lang="en-US"/>
        </a:p>
      </dgm:t>
    </dgm:pt>
    <dgm:pt modelId="{DFFDCA66-6CC2-4B70-A632-4BC046DDD904}" type="sibTrans" cxnId="{9110323F-3682-4D11-AD1C-6245142A6E81}">
      <dgm:prSet/>
      <dgm:spPr/>
      <dgm:t>
        <a:bodyPr/>
        <a:lstStyle/>
        <a:p>
          <a:endParaRPr lang="en-US"/>
        </a:p>
      </dgm:t>
    </dgm:pt>
    <dgm:pt modelId="{C260467C-9A59-484C-AAFE-01F55859D97D}">
      <dgm:prSet/>
      <dgm:spPr/>
      <dgm:t>
        <a:bodyPr/>
        <a:lstStyle/>
        <a:p>
          <a:r>
            <a:rPr lang="en-US"/>
            <a:t>Includes:</a:t>
          </a:r>
        </a:p>
      </dgm:t>
    </dgm:pt>
    <dgm:pt modelId="{EDBEFA31-29D3-4EF2-AA9A-0B2DF91B450D}" type="parTrans" cxnId="{F00B0A92-014B-448B-A4A3-9CB0B0CCBDE4}">
      <dgm:prSet/>
      <dgm:spPr/>
      <dgm:t>
        <a:bodyPr/>
        <a:lstStyle/>
        <a:p>
          <a:endParaRPr lang="en-US"/>
        </a:p>
      </dgm:t>
    </dgm:pt>
    <dgm:pt modelId="{74C432E4-E636-4B22-B8B5-F0778FE4F9BC}" type="sibTrans" cxnId="{F00B0A92-014B-448B-A4A3-9CB0B0CCBDE4}">
      <dgm:prSet/>
      <dgm:spPr/>
      <dgm:t>
        <a:bodyPr/>
        <a:lstStyle/>
        <a:p>
          <a:endParaRPr lang="en-US"/>
        </a:p>
      </dgm:t>
    </dgm:pt>
    <dgm:pt modelId="{813C8C87-A5C1-4BDA-A8B0-1C827D1D4B48}">
      <dgm:prSet/>
      <dgm:spPr/>
      <dgm:t>
        <a:bodyPr/>
        <a:lstStyle/>
        <a:p>
          <a:r>
            <a:rPr lang="en-US"/>
            <a:t>School boards</a:t>
          </a:r>
        </a:p>
      </dgm:t>
    </dgm:pt>
    <dgm:pt modelId="{802882ED-CB00-40E2-837E-264D95B95D11}" type="parTrans" cxnId="{6912D37C-3305-4631-993D-4DD734C2D3FA}">
      <dgm:prSet/>
      <dgm:spPr/>
      <dgm:t>
        <a:bodyPr/>
        <a:lstStyle/>
        <a:p>
          <a:endParaRPr lang="en-US"/>
        </a:p>
      </dgm:t>
    </dgm:pt>
    <dgm:pt modelId="{2EBCB860-BD40-4E0B-B40D-D9A4E2C227AA}" type="sibTrans" cxnId="{6912D37C-3305-4631-993D-4DD734C2D3FA}">
      <dgm:prSet/>
      <dgm:spPr/>
      <dgm:t>
        <a:bodyPr/>
        <a:lstStyle/>
        <a:p>
          <a:endParaRPr lang="en-US"/>
        </a:p>
      </dgm:t>
    </dgm:pt>
    <dgm:pt modelId="{888FD825-01B3-4F6A-9F32-D2717249DDFF}">
      <dgm:prSet/>
      <dgm:spPr/>
      <dgm:t>
        <a:bodyPr/>
        <a:lstStyle/>
        <a:p>
          <a:r>
            <a:rPr lang="en-US"/>
            <a:t>Public elementary and secondary schools</a:t>
          </a:r>
        </a:p>
      </dgm:t>
    </dgm:pt>
    <dgm:pt modelId="{7918767E-EC24-48F4-878E-8C6E5A761510}" type="parTrans" cxnId="{CE0C0258-A375-45C7-B384-3E838B2966AB}">
      <dgm:prSet/>
      <dgm:spPr/>
      <dgm:t>
        <a:bodyPr/>
        <a:lstStyle/>
        <a:p>
          <a:endParaRPr lang="en-US"/>
        </a:p>
      </dgm:t>
    </dgm:pt>
    <dgm:pt modelId="{2C5B1FC3-A5ED-4C7D-BB9C-DDBB3782D345}" type="sibTrans" cxnId="{CE0C0258-A375-45C7-B384-3E838B2966AB}">
      <dgm:prSet/>
      <dgm:spPr/>
      <dgm:t>
        <a:bodyPr/>
        <a:lstStyle/>
        <a:p>
          <a:endParaRPr lang="en-US"/>
        </a:p>
      </dgm:t>
    </dgm:pt>
    <dgm:pt modelId="{B43490E7-32D9-4004-AAB3-4163B3DCE357}">
      <dgm:prSet/>
      <dgm:spPr/>
      <dgm:t>
        <a:bodyPr/>
        <a:lstStyle/>
        <a:p>
          <a:r>
            <a:rPr lang="en-US"/>
            <a:t>Charter schools</a:t>
          </a:r>
        </a:p>
      </dgm:t>
    </dgm:pt>
    <dgm:pt modelId="{A296D699-9EDF-46F2-AE3E-97BC86438486}" type="parTrans" cxnId="{890BD14D-34EA-47F3-95C4-AB621A4247E8}">
      <dgm:prSet/>
      <dgm:spPr/>
      <dgm:t>
        <a:bodyPr/>
        <a:lstStyle/>
        <a:p>
          <a:endParaRPr lang="en-US"/>
        </a:p>
      </dgm:t>
    </dgm:pt>
    <dgm:pt modelId="{BE700F9C-F6EC-484D-919B-1B505D25DBD4}" type="sibTrans" cxnId="{890BD14D-34EA-47F3-95C4-AB621A4247E8}">
      <dgm:prSet/>
      <dgm:spPr/>
      <dgm:t>
        <a:bodyPr/>
        <a:lstStyle/>
        <a:p>
          <a:endParaRPr lang="en-US"/>
        </a:p>
      </dgm:t>
    </dgm:pt>
    <dgm:pt modelId="{E2AD4D51-A9D8-4AE6-AAD7-920F762BD8AE}">
      <dgm:prSet/>
      <dgm:spPr/>
      <dgm:t>
        <a:bodyPr/>
        <a:lstStyle/>
        <a:p>
          <a:r>
            <a:rPr lang="en-US"/>
            <a:t>Education service agency (BOCES)</a:t>
          </a:r>
        </a:p>
      </dgm:t>
    </dgm:pt>
    <dgm:pt modelId="{575542DF-D425-4CE5-9341-81BEDC4565F2}" type="parTrans" cxnId="{85987608-8144-4BD8-BDF4-CCF1452BC05F}">
      <dgm:prSet/>
      <dgm:spPr/>
      <dgm:t>
        <a:bodyPr/>
        <a:lstStyle/>
        <a:p>
          <a:endParaRPr lang="en-US"/>
        </a:p>
      </dgm:t>
    </dgm:pt>
    <dgm:pt modelId="{BB6374FF-6C30-41FB-A648-C168C8F48CCD}" type="sibTrans" cxnId="{85987608-8144-4BD8-BDF4-CCF1452BC05F}">
      <dgm:prSet/>
      <dgm:spPr/>
      <dgm:t>
        <a:bodyPr/>
        <a:lstStyle/>
        <a:p>
          <a:endParaRPr lang="en-US"/>
        </a:p>
      </dgm:t>
    </dgm:pt>
    <dgm:pt modelId="{B9AC7076-56C6-4BDD-B181-FC34161D845A}" type="pres">
      <dgm:prSet presAssocID="{3C6FA1C1-A831-4584-AB54-2D8E2CCDBDA8}" presName="linear" presStyleCnt="0">
        <dgm:presLayoutVars>
          <dgm:dir/>
          <dgm:animLvl val="lvl"/>
          <dgm:resizeHandles val="exact"/>
        </dgm:presLayoutVars>
      </dgm:prSet>
      <dgm:spPr/>
    </dgm:pt>
    <dgm:pt modelId="{411CDC6E-40EA-4D93-8675-D945F266F249}" type="pres">
      <dgm:prSet presAssocID="{96ABD6D9-87D4-41EA-BC30-6F822762C092}" presName="parentLin" presStyleCnt="0"/>
      <dgm:spPr/>
    </dgm:pt>
    <dgm:pt modelId="{89512EA9-376D-43AB-9F13-9A3BBB3D1EBE}" type="pres">
      <dgm:prSet presAssocID="{96ABD6D9-87D4-41EA-BC30-6F822762C092}" presName="parentLeftMargin" presStyleLbl="node1" presStyleIdx="0" presStyleCnt="3"/>
      <dgm:spPr/>
    </dgm:pt>
    <dgm:pt modelId="{5294CE7E-E08A-4919-A424-ADBC4E2A7A8E}" type="pres">
      <dgm:prSet presAssocID="{96ABD6D9-87D4-41EA-BC30-6F822762C092}" presName="parentText" presStyleLbl="node1" presStyleIdx="0" presStyleCnt="3">
        <dgm:presLayoutVars>
          <dgm:chMax val="0"/>
          <dgm:bulletEnabled val="1"/>
        </dgm:presLayoutVars>
      </dgm:prSet>
      <dgm:spPr/>
    </dgm:pt>
    <dgm:pt modelId="{BB131CEB-1BF2-4B07-A5DE-A0E347D6365C}" type="pres">
      <dgm:prSet presAssocID="{96ABD6D9-87D4-41EA-BC30-6F822762C092}" presName="negativeSpace" presStyleCnt="0"/>
      <dgm:spPr/>
    </dgm:pt>
    <dgm:pt modelId="{B3DC1F5A-59AB-4AC4-85BA-5D95F18F13DE}" type="pres">
      <dgm:prSet presAssocID="{96ABD6D9-87D4-41EA-BC30-6F822762C092}" presName="childText" presStyleLbl="conFgAcc1" presStyleIdx="0" presStyleCnt="3">
        <dgm:presLayoutVars>
          <dgm:bulletEnabled val="1"/>
        </dgm:presLayoutVars>
      </dgm:prSet>
      <dgm:spPr/>
    </dgm:pt>
    <dgm:pt modelId="{FED02A97-1F54-4186-93E0-CB8395E2C4FD}" type="pres">
      <dgm:prSet presAssocID="{C0BB5ADA-3550-4B31-8F9C-AE3C625E54CF}" presName="spaceBetweenRectangles" presStyleCnt="0"/>
      <dgm:spPr/>
    </dgm:pt>
    <dgm:pt modelId="{FDB7663D-A31A-45E3-92B7-3AD7C97DA33B}" type="pres">
      <dgm:prSet presAssocID="{4BCEF0BA-457F-4196-A580-383210E26CA0}" presName="parentLin" presStyleCnt="0"/>
      <dgm:spPr/>
    </dgm:pt>
    <dgm:pt modelId="{A44DAA3B-43B1-4A62-8A29-394A54D17F34}" type="pres">
      <dgm:prSet presAssocID="{4BCEF0BA-457F-4196-A580-383210E26CA0}" presName="parentLeftMargin" presStyleLbl="node1" presStyleIdx="0" presStyleCnt="3"/>
      <dgm:spPr/>
    </dgm:pt>
    <dgm:pt modelId="{C79386DE-2E62-4071-AC2A-41E7C2414770}" type="pres">
      <dgm:prSet presAssocID="{4BCEF0BA-457F-4196-A580-383210E26CA0}" presName="parentText" presStyleLbl="node1" presStyleIdx="1" presStyleCnt="3">
        <dgm:presLayoutVars>
          <dgm:chMax val="0"/>
          <dgm:bulletEnabled val="1"/>
        </dgm:presLayoutVars>
      </dgm:prSet>
      <dgm:spPr/>
    </dgm:pt>
    <dgm:pt modelId="{ADD6C038-5000-4FFB-91F6-380EAEFA7425}" type="pres">
      <dgm:prSet presAssocID="{4BCEF0BA-457F-4196-A580-383210E26CA0}" presName="negativeSpace" presStyleCnt="0"/>
      <dgm:spPr/>
    </dgm:pt>
    <dgm:pt modelId="{D77F4F88-839C-4E0D-B6DC-14538FD3F6D5}" type="pres">
      <dgm:prSet presAssocID="{4BCEF0BA-457F-4196-A580-383210E26CA0}" presName="childText" presStyleLbl="conFgAcc1" presStyleIdx="1" presStyleCnt="3">
        <dgm:presLayoutVars>
          <dgm:bulletEnabled val="1"/>
        </dgm:presLayoutVars>
      </dgm:prSet>
      <dgm:spPr/>
    </dgm:pt>
    <dgm:pt modelId="{17450B46-439D-4A4C-8395-419D1E717CC3}" type="pres">
      <dgm:prSet presAssocID="{DFFDCA66-6CC2-4B70-A632-4BC046DDD904}" presName="spaceBetweenRectangles" presStyleCnt="0"/>
      <dgm:spPr/>
    </dgm:pt>
    <dgm:pt modelId="{869E0748-8E9F-4FE1-890F-327E6D962A37}" type="pres">
      <dgm:prSet presAssocID="{C260467C-9A59-484C-AAFE-01F55859D97D}" presName="parentLin" presStyleCnt="0"/>
      <dgm:spPr/>
    </dgm:pt>
    <dgm:pt modelId="{65F21B91-0758-4A71-8AC3-C13B78D2D44A}" type="pres">
      <dgm:prSet presAssocID="{C260467C-9A59-484C-AAFE-01F55859D97D}" presName="parentLeftMargin" presStyleLbl="node1" presStyleIdx="1" presStyleCnt="3"/>
      <dgm:spPr/>
    </dgm:pt>
    <dgm:pt modelId="{FCB46513-DBE5-4E7C-AFC0-3DCBB4680B82}" type="pres">
      <dgm:prSet presAssocID="{C260467C-9A59-484C-AAFE-01F55859D97D}" presName="parentText" presStyleLbl="node1" presStyleIdx="2" presStyleCnt="3">
        <dgm:presLayoutVars>
          <dgm:chMax val="0"/>
          <dgm:bulletEnabled val="1"/>
        </dgm:presLayoutVars>
      </dgm:prSet>
      <dgm:spPr/>
    </dgm:pt>
    <dgm:pt modelId="{8DCBD28B-FF96-454E-8EDC-038AFC567DC3}" type="pres">
      <dgm:prSet presAssocID="{C260467C-9A59-484C-AAFE-01F55859D97D}" presName="negativeSpace" presStyleCnt="0"/>
      <dgm:spPr/>
    </dgm:pt>
    <dgm:pt modelId="{78292AB6-6B0F-4D42-9BB7-45936032E43B}" type="pres">
      <dgm:prSet presAssocID="{C260467C-9A59-484C-AAFE-01F55859D97D}" presName="childText" presStyleLbl="conFgAcc1" presStyleIdx="2" presStyleCnt="3">
        <dgm:presLayoutVars>
          <dgm:bulletEnabled val="1"/>
        </dgm:presLayoutVars>
      </dgm:prSet>
      <dgm:spPr/>
    </dgm:pt>
  </dgm:ptLst>
  <dgm:cxnLst>
    <dgm:cxn modelId="{85987608-8144-4BD8-BDF4-CCF1452BC05F}" srcId="{C260467C-9A59-484C-AAFE-01F55859D97D}" destId="{E2AD4D51-A9D8-4AE6-AAD7-920F762BD8AE}" srcOrd="3" destOrd="0" parTransId="{575542DF-D425-4CE5-9341-81BEDC4565F2}" sibTransId="{BB6374FF-6C30-41FB-A648-C168C8F48CCD}"/>
    <dgm:cxn modelId="{145B481A-2EEE-4C5E-97F3-E9344B8F13ED}" type="presOf" srcId="{C260467C-9A59-484C-AAFE-01F55859D97D}" destId="{65F21B91-0758-4A71-8AC3-C13B78D2D44A}" srcOrd="0" destOrd="0" presId="urn:microsoft.com/office/officeart/2005/8/layout/list1"/>
    <dgm:cxn modelId="{4F891F37-91B9-45AA-AC77-91CE82A57225}" type="presOf" srcId="{B43490E7-32D9-4004-AAB3-4163B3DCE357}" destId="{78292AB6-6B0F-4D42-9BB7-45936032E43B}" srcOrd="0" destOrd="2" presId="urn:microsoft.com/office/officeart/2005/8/layout/list1"/>
    <dgm:cxn modelId="{8908013E-F2E1-4AF2-8409-23A0B34EBE61}" type="presOf" srcId="{3C6FA1C1-A831-4584-AB54-2D8E2CCDBDA8}" destId="{B9AC7076-56C6-4BDD-B181-FC34161D845A}" srcOrd="0" destOrd="0" presId="urn:microsoft.com/office/officeart/2005/8/layout/list1"/>
    <dgm:cxn modelId="{9110323F-3682-4D11-AD1C-6245142A6E81}" srcId="{3C6FA1C1-A831-4584-AB54-2D8E2CCDBDA8}" destId="{4BCEF0BA-457F-4196-A580-383210E26CA0}" srcOrd="1" destOrd="0" parTransId="{5DB0E2D2-B495-4A51-8046-AC4770851115}" sibTransId="{DFFDCA66-6CC2-4B70-A632-4BC046DDD904}"/>
    <dgm:cxn modelId="{AE414564-40B2-4A25-86D5-64E77F6CD4BD}" type="presOf" srcId="{4BCEF0BA-457F-4196-A580-383210E26CA0}" destId="{C79386DE-2E62-4071-AC2A-41E7C2414770}" srcOrd="1" destOrd="0" presId="urn:microsoft.com/office/officeart/2005/8/layout/list1"/>
    <dgm:cxn modelId="{60E68069-6633-4785-B11F-B0A3637F15BF}" type="presOf" srcId="{96ABD6D9-87D4-41EA-BC30-6F822762C092}" destId="{5294CE7E-E08A-4919-A424-ADBC4E2A7A8E}" srcOrd="1" destOrd="0" presId="urn:microsoft.com/office/officeart/2005/8/layout/list1"/>
    <dgm:cxn modelId="{890BD14D-34EA-47F3-95C4-AB621A4247E8}" srcId="{C260467C-9A59-484C-AAFE-01F55859D97D}" destId="{B43490E7-32D9-4004-AAB3-4163B3DCE357}" srcOrd="2" destOrd="0" parTransId="{A296D699-9EDF-46F2-AE3E-97BC86438486}" sibTransId="{BE700F9C-F6EC-484D-919B-1B505D25DBD4}"/>
    <dgm:cxn modelId="{C5BC3051-8220-4BDA-93EA-EA1E48B36E29}" type="presOf" srcId="{C260467C-9A59-484C-AAFE-01F55859D97D}" destId="{FCB46513-DBE5-4E7C-AFC0-3DCBB4680B82}" srcOrd="1" destOrd="0" presId="urn:microsoft.com/office/officeart/2005/8/layout/list1"/>
    <dgm:cxn modelId="{CE0C0258-A375-45C7-B384-3E838B2966AB}" srcId="{C260467C-9A59-484C-AAFE-01F55859D97D}" destId="{888FD825-01B3-4F6A-9F32-D2717249DDFF}" srcOrd="1" destOrd="0" parTransId="{7918767E-EC24-48F4-878E-8C6E5A761510}" sibTransId="{2C5B1FC3-A5ED-4C7D-BB9C-DDBB3782D345}"/>
    <dgm:cxn modelId="{6912D37C-3305-4631-993D-4DD734C2D3FA}" srcId="{C260467C-9A59-484C-AAFE-01F55859D97D}" destId="{813C8C87-A5C1-4BDA-A8B0-1C827D1D4B48}" srcOrd="0" destOrd="0" parTransId="{802882ED-CB00-40E2-837E-264D95B95D11}" sibTransId="{2EBCB860-BD40-4E0B-B40D-D9A4E2C227AA}"/>
    <dgm:cxn modelId="{9230EC86-2BB2-4DED-9778-7C9BDA76AF35}" type="presOf" srcId="{4BCEF0BA-457F-4196-A580-383210E26CA0}" destId="{A44DAA3B-43B1-4A62-8A29-394A54D17F34}" srcOrd="0" destOrd="0" presId="urn:microsoft.com/office/officeart/2005/8/layout/list1"/>
    <dgm:cxn modelId="{F00B0A92-014B-448B-A4A3-9CB0B0CCBDE4}" srcId="{3C6FA1C1-A831-4584-AB54-2D8E2CCDBDA8}" destId="{C260467C-9A59-484C-AAFE-01F55859D97D}" srcOrd="2" destOrd="0" parTransId="{EDBEFA31-29D3-4EF2-AA9A-0B2DF91B450D}" sibTransId="{74C432E4-E636-4B22-B8B5-F0778FE4F9BC}"/>
    <dgm:cxn modelId="{8E1C1498-A534-4ED9-9BFD-2F5272F96F3C}" type="presOf" srcId="{813C8C87-A5C1-4BDA-A8B0-1C827D1D4B48}" destId="{78292AB6-6B0F-4D42-9BB7-45936032E43B}" srcOrd="0" destOrd="0" presId="urn:microsoft.com/office/officeart/2005/8/layout/list1"/>
    <dgm:cxn modelId="{79AC0DA7-0AD1-466A-AF28-AA7B25098416}" type="presOf" srcId="{96ABD6D9-87D4-41EA-BC30-6F822762C092}" destId="{89512EA9-376D-43AB-9F13-9A3BBB3D1EBE}" srcOrd="0" destOrd="0" presId="urn:microsoft.com/office/officeart/2005/8/layout/list1"/>
    <dgm:cxn modelId="{615C78BF-88D7-466E-828E-AA46B2C93439}" srcId="{3C6FA1C1-A831-4584-AB54-2D8E2CCDBDA8}" destId="{96ABD6D9-87D4-41EA-BC30-6F822762C092}" srcOrd="0" destOrd="0" parTransId="{43D6C5A6-5070-4997-A109-2CF1789247EF}" sibTransId="{C0BB5ADA-3550-4B31-8F9C-AE3C625E54CF}"/>
    <dgm:cxn modelId="{C90182D7-46BF-4F94-9DC2-AD3D4F10A799}" type="presOf" srcId="{E2AD4D51-A9D8-4AE6-AAD7-920F762BD8AE}" destId="{78292AB6-6B0F-4D42-9BB7-45936032E43B}" srcOrd="0" destOrd="3" presId="urn:microsoft.com/office/officeart/2005/8/layout/list1"/>
    <dgm:cxn modelId="{0376ACF6-967D-4AF1-B1DA-562F46CB3ECC}" type="presOf" srcId="{888FD825-01B3-4F6A-9F32-D2717249DDFF}" destId="{78292AB6-6B0F-4D42-9BB7-45936032E43B}" srcOrd="0" destOrd="1" presId="urn:microsoft.com/office/officeart/2005/8/layout/list1"/>
    <dgm:cxn modelId="{BDAA284C-D3A1-414B-84ED-9CB241BB22FC}" type="presParOf" srcId="{B9AC7076-56C6-4BDD-B181-FC34161D845A}" destId="{411CDC6E-40EA-4D93-8675-D945F266F249}" srcOrd="0" destOrd="0" presId="urn:microsoft.com/office/officeart/2005/8/layout/list1"/>
    <dgm:cxn modelId="{9C7C0102-CCDA-481E-8375-8D5F4005F53C}" type="presParOf" srcId="{411CDC6E-40EA-4D93-8675-D945F266F249}" destId="{89512EA9-376D-43AB-9F13-9A3BBB3D1EBE}" srcOrd="0" destOrd="0" presId="urn:microsoft.com/office/officeart/2005/8/layout/list1"/>
    <dgm:cxn modelId="{5451056A-E873-47CE-8DAA-D938E2EFF04B}" type="presParOf" srcId="{411CDC6E-40EA-4D93-8675-D945F266F249}" destId="{5294CE7E-E08A-4919-A424-ADBC4E2A7A8E}" srcOrd="1" destOrd="0" presId="urn:microsoft.com/office/officeart/2005/8/layout/list1"/>
    <dgm:cxn modelId="{7043414C-8FC9-4FDC-AF2F-10E06F5D9840}" type="presParOf" srcId="{B9AC7076-56C6-4BDD-B181-FC34161D845A}" destId="{BB131CEB-1BF2-4B07-A5DE-A0E347D6365C}" srcOrd="1" destOrd="0" presId="urn:microsoft.com/office/officeart/2005/8/layout/list1"/>
    <dgm:cxn modelId="{566CD835-DFD1-43C9-A420-A6264F9AEBC7}" type="presParOf" srcId="{B9AC7076-56C6-4BDD-B181-FC34161D845A}" destId="{B3DC1F5A-59AB-4AC4-85BA-5D95F18F13DE}" srcOrd="2" destOrd="0" presId="urn:microsoft.com/office/officeart/2005/8/layout/list1"/>
    <dgm:cxn modelId="{C4B9103B-5FDD-4524-A96A-B39F677E5A4E}" type="presParOf" srcId="{B9AC7076-56C6-4BDD-B181-FC34161D845A}" destId="{FED02A97-1F54-4186-93E0-CB8395E2C4FD}" srcOrd="3" destOrd="0" presId="urn:microsoft.com/office/officeart/2005/8/layout/list1"/>
    <dgm:cxn modelId="{06CC0245-D7A1-4E8B-80D3-9C1E6AD1D29C}" type="presParOf" srcId="{B9AC7076-56C6-4BDD-B181-FC34161D845A}" destId="{FDB7663D-A31A-45E3-92B7-3AD7C97DA33B}" srcOrd="4" destOrd="0" presId="urn:microsoft.com/office/officeart/2005/8/layout/list1"/>
    <dgm:cxn modelId="{F5670E26-5C2E-4F44-84BF-C15A8CD1C4A8}" type="presParOf" srcId="{FDB7663D-A31A-45E3-92B7-3AD7C97DA33B}" destId="{A44DAA3B-43B1-4A62-8A29-394A54D17F34}" srcOrd="0" destOrd="0" presId="urn:microsoft.com/office/officeart/2005/8/layout/list1"/>
    <dgm:cxn modelId="{A49C2605-91BF-4B8D-9EA7-E6B6F8E7697A}" type="presParOf" srcId="{FDB7663D-A31A-45E3-92B7-3AD7C97DA33B}" destId="{C79386DE-2E62-4071-AC2A-41E7C2414770}" srcOrd="1" destOrd="0" presId="urn:microsoft.com/office/officeart/2005/8/layout/list1"/>
    <dgm:cxn modelId="{A2B5550A-E773-4BF4-A045-8D6D59EE5A52}" type="presParOf" srcId="{B9AC7076-56C6-4BDD-B181-FC34161D845A}" destId="{ADD6C038-5000-4FFB-91F6-380EAEFA7425}" srcOrd="5" destOrd="0" presId="urn:microsoft.com/office/officeart/2005/8/layout/list1"/>
    <dgm:cxn modelId="{5563CE46-6ED8-4489-A9BF-D9D54CBCB710}" type="presParOf" srcId="{B9AC7076-56C6-4BDD-B181-FC34161D845A}" destId="{D77F4F88-839C-4E0D-B6DC-14538FD3F6D5}" srcOrd="6" destOrd="0" presId="urn:microsoft.com/office/officeart/2005/8/layout/list1"/>
    <dgm:cxn modelId="{11A6C339-8208-4817-86C9-F06B7578F497}" type="presParOf" srcId="{B9AC7076-56C6-4BDD-B181-FC34161D845A}" destId="{17450B46-439D-4A4C-8395-419D1E717CC3}" srcOrd="7" destOrd="0" presId="urn:microsoft.com/office/officeart/2005/8/layout/list1"/>
    <dgm:cxn modelId="{47A7504A-F111-49B1-A91C-E5982B056EA3}" type="presParOf" srcId="{B9AC7076-56C6-4BDD-B181-FC34161D845A}" destId="{869E0748-8E9F-4FE1-890F-327E6D962A37}" srcOrd="8" destOrd="0" presId="urn:microsoft.com/office/officeart/2005/8/layout/list1"/>
    <dgm:cxn modelId="{214C7C34-067D-4432-BA49-FA619D168DB3}" type="presParOf" srcId="{869E0748-8E9F-4FE1-890F-327E6D962A37}" destId="{65F21B91-0758-4A71-8AC3-C13B78D2D44A}" srcOrd="0" destOrd="0" presId="urn:microsoft.com/office/officeart/2005/8/layout/list1"/>
    <dgm:cxn modelId="{DB7136CB-5CA9-4396-A109-D0F682150F64}" type="presParOf" srcId="{869E0748-8E9F-4FE1-890F-327E6D962A37}" destId="{FCB46513-DBE5-4E7C-AFC0-3DCBB4680B82}" srcOrd="1" destOrd="0" presId="urn:microsoft.com/office/officeart/2005/8/layout/list1"/>
    <dgm:cxn modelId="{8E47864A-808B-4DC2-A4C3-F52FB2640C18}" type="presParOf" srcId="{B9AC7076-56C6-4BDD-B181-FC34161D845A}" destId="{8DCBD28B-FF96-454E-8EDC-038AFC567DC3}" srcOrd="9" destOrd="0" presId="urn:microsoft.com/office/officeart/2005/8/layout/list1"/>
    <dgm:cxn modelId="{11C60F7F-2E4E-4165-B604-4CFAA77C48DB}" type="presParOf" srcId="{B9AC7076-56C6-4BDD-B181-FC34161D845A}" destId="{78292AB6-6B0F-4D42-9BB7-45936032E43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7EB365-5126-44E3-A5B3-301C5E2C9249}"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66E63985-4300-4C62-816C-DADD409EAB87}">
      <dgm:prSet/>
      <dgm:spPr/>
      <dgm:t>
        <a:bodyPr/>
        <a:lstStyle/>
        <a:p>
          <a:r>
            <a:rPr lang="en-US" dirty="0"/>
            <a:t>ENL: translation services</a:t>
          </a:r>
        </a:p>
      </dgm:t>
    </dgm:pt>
    <dgm:pt modelId="{807AEC15-1914-49CB-82BD-1715A0ABC6EA}" type="parTrans" cxnId="{D94094FE-87A8-4723-B5C5-5C4C28525E37}">
      <dgm:prSet/>
      <dgm:spPr/>
      <dgm:t>
        <a:bodyPr/>
        <a:lstStyle/>
        <a:p>
          <a:endParaRPr lang="en-US"/>
        </a:p>
      </dgm:t>
    </dgm:pt>
    <dgm:pt modelId="{8F5092F8-1011-46D2-B4FE-2912FF7B13F8}" type="sibTrans" cxnId="{D94094FE-87A8-4723-B5C5-5C4C28525E37}">
      <dgm:prSet/>
      <dgm:spPr/>
      <dgm:t>
        <a:bodyPr/>
        <a:lstStyle/>
        <a:p>
          <a:endParaRPr lang="en-US"/>
        </a:p>
      </dgm:t>
    </dgm:pt>
    <dgm:pt modelId="{1AEA6B7C-3FC1-4700-AA05-A9253C6EE672}">
      <dgm:prSet/>
      <dgm:spPr/>
      <dgm:t>
        <a:bodyPr/>
        <a:lstStyle/>
        <a:p>
          <a:r>
            <a:rPr lang="en-US"/>
            <a:t>Fathers/men</a:t>
          </a:r>
        </a:p>
      </dgm:t>
    </dgm:pt>
    <dgm:pt modelId="{8EAC075F-248F-40F9-9325-FE3466CEC996}" type="parTrans" cxnId="{AEE893FB-5C21-485B-A06A-B99E23B68BE1}">
      <dgm:prSet/>
      <dgm:spPr/>
      <dgm:t>
        <a:bodyPr/>
        <a:lstStyle/>
        <a:p>
          <a:endParaRPr lang="en-US"/>
        </a:p>
      </dgm:t>
    </dgm:pt>
    <dgm:pt modelId="{1A5D44F4-7503-440D-835F-64B4366398A9}" type="sibTrans" cxnId="{AEE893FB-5C21-485B-A06A-B99E23B68BE1}">
      <dgm:prSet/>
      <dgm:spPr/>
      <dgm:t>
        <a:bodyPr/>
        <a:lstStyle/>
        <a:p>
          <a:endParaRPr lang="en-US"/>
        </a:p>
      </dgm:t>
    </dgm:pt>
    <dgm:pt modelId="{BA21A12A-D7F0-416F-A379-CAEE3640FECC}">
      <dgm:prSet/>
      <dgm:spPr/>
      <dgm:t>
        <a:bodyPr/>
        <a:lstStyle/>
        <a:p>
          <a:r>
            <a:rPr lang="en-US"/>
            <a:t>Poor readers</a:t>
          </a:r>
        </a:p>
      </dgm:t>
    </dgm:pt>
    <dgm:pt modelId="{71C5F8BE-3B3F-4999-985E-52F747CA7696}" type="parTrans" cxnId="{E3D411AA-CF7B-40FF-8C75-8D32DCCEAA39}">
      <dgm:prSet/>
      <dgm:spPr/>
      <dgm:t>
        <a:bodyPr/>
        <a:lstStyle/>
        <a:p>
          <a:endParaRPr lang="en-US"/>
        </a:p>
      </dgm:t>
    </dgm:pt>
    <dgm:pt modelId="{0A071DC5-0CD3-4E5D-B6B9-908EEC3CA0C2}" type="sibTrans" cxnId="{E3D411AA-CF7B-40FF-8C75-8D32DCCEAA39}">
      <dgm:prSet/>
      <dgm:spPr/>
      <dgm:t>
        <a:bodyPr/>
        <a:lstStyle/>
        <a:p>
          <a:endParaRPr lang="en-US"/>
        </a:p>
      </dgm:t>
    </dgm:pt>
    <dgm:pt modelId="{F6621D03-7EC9-44B0-BC4F-20F7DF4D84EC}">
      <dgm:prSet/>
      <dgm:spPr/>
      <dgm:t>
        <a:bodyPr/>
        <a:lstStyle/>
        <a:p>
          <a:r>
            <a:rPr lang="en-US"/>
            <a:t>Struggling writers</a:t>
          </a:r>
        </a:p>
      </dgm:t>
    </dgm:pt>
    <dgm:pt modelId="{F3967609-725A-41BC-8287-8F5FA011A918}" type="parTrans" cxnId="{0FDC1995-61A9-4B09-888B-BAEA67B0561B}">
      <dgm:prSet/>
      <dgm:spPr/>
      <dgm:t>
        <a:bodyPr/>
        <a:lstStyle/>
        <a:p>
          <a:endParaRPr lang="en-US"/>
        </a:p>
      </dgm:t>
    </dgm:pt>
    <dgm:pt modelId="{7EAB0200-A49F-4932-A8AC-527D6580FFA1}" type="sibTrans" cxnId="{0FDC1995-61A9-4B09-888B-BAEA67B0561B}">
      <dgm:prSet/>
      <dgm:spPr/>
      <dgm:t>
        <a:bodyPr/>
        <a:lstStyle/>
        <a:p>
          <a:endParaRPr lang="en-US"/>
        </a:p>
      </dgm:t>
    </dgm:pt>
    <dgm:pt modelId="{222A708B-854B-445A-BE3C-453B6F1D4ADF}">
      <dgm:prSet/>
      <dgm:spPr/>
      <dgm:t>
        <a:bodyPr/>
        <a:lstStyle/>
        <a:p>
          <a:r>
            <a:rPr lang="en-US"/>
            <a:t>Poor performers of math</a:t>
          </a:r>
        </a:p>
      </dgm:t>
    </dgm:pt>
    <dgm:pt modelId="{F4884AD4-B9C3-4205-A10D-A885DBF4A6EC}" type="parTrans" cxnId="{603CBEA8-2952-4027-A4EF-B083BE952219}">
      <dgm:prSet/>
      <dgm:spPr/>
      <dgm:t>
        <a:bodyPr/>
        <a:lstStyle/>
        <a:p>
          <a:endParaRPr lang="en-US"/>
        </a:p>
      </dgm:t>
    </dgm:pt>
    <dgm:pt modelId="{DEF8A198-7450-4DA4-BF2C-BA4ACA270C5A}" type="sibTrans" cxnId="{603CBEA8-2952-4027-A4EF-B083BE952219}">
      <dgm:prSet/>
      <dgm:spPr/>
      <dgm:t>
        <a:bodyPr/>
        <a:lstStyle/>
        <a:p>
          <a:endParaRPr lang="en-US"/>
        </a:p>
      </dgm:t>
    </dgm:pt>
    <dgm:pt modelId="{A017E838-46EF-4999-8BA0-A2A15C0B7FD5}">
      <dgm:prSet/>
      <dgm:spPr/>
      <dgm:t>
        <a:bodyPr/>
        <a:lstStyle/>
        <a:p>
          <a:r>
            <a:rPr lang="en-US"/>
            <a:t>Students of color</a:t>
          </a:r>
        </a:p>
      </dgm:t>
    </dgm:pt>
    <dgm:pt modelId="{C8769A66-B01C-4EA5-9C01-113F9623334A}" type="parTrans" cxnId="{BB247856-3A0E-443D-8A54-B309AF7827A0}">
      <dgm:prSet/>
      <dgm:spPr/>
      <dgm:t>
        <a:bodyPr/>
        <a:lstStyle/>
        <a:p>
          <a:endParaRPr lang="en-US"/>
        </a:p>
      </dgm:t>
    </dgm:pt>
    <dgm:pt modelId="{419CD522-8311-4192-AF6E-33F142B70CB2}" type="sibTrans" cxnId="{BB247856-3A0E-443D-8A54-B309AF7827A0}">
      <dgm:prSet/>
      <dgm:spPr/>
      <dgm:t>
        <a:bodyPr/>
        <a:lstStyle/>
        <a:p>
          <a:endParaRPr lang="en-US"/>
        </a:p>
      </dgm:t>
    </dgm:pt>
    <dgm:pt modelId="{4DA2B6F5-CB79-4DB2-899F-C226892B9959}">
      <dgm:prSet/>
      <dgm:spPr/>
      <dgm:t>
        <a:bodyPr/>
        <a:lstStyle/>
        <a:p>
          <a:r>
            <a:rPr lang="en-US" dirty="0"/>
            <a:t>Students with behavioral or social issues</a:t>
          </a:r>
        </a:p>
      </dgm:t>
    </dgm:pt>
    <dgm:pt modelId="{F726AEB0-0971-4041-A131-3F2DF919260E}" type="parTrans" cxnId="{6CB9D9F1-8059-4024-B91B-1DD394FADB46}">
      <dgm:prSet/>
      <dgm:spPr/>
      <dgm:t>
        <a:bodyPr/>
        <a:lstStyle/>
        <a:p>
          <a:endParaRPr lang="en-US"/>
        </a:p>
      </dgm:t>
    </dgm:pt>
    <dgm:pt modelId="{B798F012-5C67-414F-A0A7-FAA6FD2A7F27}" type="sibTrans" cxnId="{6CB9D9F1-8059-4024-B91B-1DD394FADB46}">
      <dgm:prSet/>
      <dgm:spPr/>
      <dgm:t>
        <a:bodyPr/>
        <a:lstStyle/>
        <a:p>
          <a:endParaRPr lang="en-US"/>
        </a:p>
      </dgm:t>
    </dgm:pt>
    <dgm:pt modelId="{5C0C24A2-C7DF-4E9A-BD64-AD2625C3EE3D}">
      <dgm:prSet/>
      <dgm:spPr/>
      <dgm:t>
        <a:bodyPr/>
        <a:lstStyle/>
        <a:p>
          <a:r>
            <a:rPr lang="en-US"/>
            <a:t>Unhoused students</a:t>
          </a:r>
        </a:p>
      </dgm:t>
    </dgm:pt>
    <dgm:pt modelId="{A7E272F8-158E-45E9-82EB-07A9D2000CD3}" type="parTrans" cxnId="{76E628B8-3331-4ABA-BB86-BF7F0B4C28BD}">
      <dgm:prSet/>
      <dgm:spPr/>
      <dgm:t>
        <a:bodyPr/>
        <a:lstStyle/>
        <a:p>
          <a:endParaRPr lang="en-US"/>
        </a:p>
      </dgm:t>
    </dgm:pt>
    <dgm:pt modelId="{EEEB4BE8-6FE5-402B-A140-17B243864BE4}" type="sibTrans" cxnId="{76E628B8-3331-4ABA-BB86-BF7F0B4C28BD}">
      <dgm:prSet/>
      <dgm:spPr/>
      <dgm:t>
        <a:bodyPr/>
        <a:lstStyle/>
        <a:p>
          <a:endParaRPr lang="en-US"/>
        </a:p>
      </dgm:t>
    </dgm:pt>
    <dgm:pt modelId="{27F7708F-72C6-4A5C-808B-DE16E4783B5A}" type="pres">
      <dgm:prSet presAssocID="{F27EB365-5126-44E3-A5B3-301C5E2C9249}" presName="vert0" presStyleCnt="0">
        <dgm:presLayoutVars>
          <dgm:dir/>
          <dgm:animOne val="branch"/>
          <dgm:animLvl val="lvl"/>
        </dgm:presLayoutVars>
      </dgm:prSet>
      <dgm:spPr/>
    </dgm:pt>
    <dgm:pt modelId="{8574DD31-685C-478A-A7BC-B13AE00D7E9F}" type="pres">
      <dgm:prSet presAssocID="{66E63985-4300-4C62-816C-DADD409EAB87}" presName="thickLine" presStyleLbl="alignNode1" presStyleIdx="0" presStyleCnt="8"/>
      <dgm:spPr/>
    </dgm:pt>
    <dgm:pt modelId="{02AAA483-9B67-460B-BFDA-E167024FE509}" type="pres">
      <dgm:prSet presAssocID="{66E63985-4300-4C62-816C-DADD409EAB87}" presName="horz1" presStyleCnt="0"/>
      <dgm:spPr/>
    </dgm:pt>
    <dgm:pt modelId="{FEC49139-2317-433B-AE89-7152BCECFC7B}" type="pres">
      <dgm:prSet presAssocID="{66E63985-4300-4C62-816C-DADD409EAB87}" presName="tx1" presStyleLbl="revTx" presStyleIdx="0" presStyleCnt="8"/>
      <dgm:spPr/>
    </dgm:pt>
    <dgm:pt modelId="{EEC551D7-9DC2-4AF0-A132-5599C7AE0C0B}" type="pres">
      <dgm:prSet presAssocID="{66E63985-4300-4C62-816C-DADD409EAB87}" presName="vert1" presStyleCnt="0"/>
      <dgm:spPr/>
    </dgm:pt>
    <dgm:pt modelId="{F2AC1C9E-D62A-4753-BF84-ABB0C304CCE3}" type="pres">
      <dgm:prSet presAssocID="{1AEA6B7C-3FC1-4700-AA05-A9253C6EE672}" presName="thickLine" presStyleLbl="alignNode1" presStyleIdx="1" presStyleCnt="8"/>
      <dgm:spPr/>
    </dgm:pt>
    <dgm:pt modelId="{3B650315-EFC4-4918-B703-A00475A613C8}" type="pres">
      <dgm:prSet presAssocID="{1AEA6B7C-3FC1-4700-AA05-A9253C6EE672}" presName="horz1" presStyleCnt="0"/>
      <dgm:spPr/>
    </dgm:pt>
    <dgm:pt modelId="{7F3A4A25-F787-4383-AAA8-D794EA9673CA}" type="pres">
      <dgm:prSet presAssocID="{1AEA6B7C-3FC1-4700-AA05-A9253C6EE672}" presName="tx1" presStyleLbl="revTx" presStyleIdx="1" presStyleCnt="8"/>
      <dgm:spPr/>
    </dgm:pt>
    <dgm:pt modelId="{A8706D6E-64DF-4F16-AA9E-47CFA1466EA3}" type="pres">
      <dgm:prSet presAssocID="{1AEA6B7C-3FC1-4700-AA05-A9253C6EE672}" presName="vert1" presStyleCnt="0"/>
      <dgm:spPr/>
    </dgm:pt>
    <dgm:pt modelId="{415B4ADE-D899-4552-B2EC-4318FFD90AE1}" type="pres">
      <dgm:prSet presAssocID="{BA21A12A-D7F0-416F-A379-CAEE3640FECC}" presName="thickLine" presStyleLbl="alignNode1" presStyleIdx="2" presStyleCnt="8"/>
      <dgm:spPr/>
    </dgm:pt>
    <dgm:pt modelId="{F67AB681-638B-44A4-82F5-721F319D4CC1}" type="pres">
      <dgm:prSet presAssocID="{BA21A12A-D7F0-416F-A379-CAEE3640FECC}" presName="horz1" presStyleCnt="0"/>
      <dgm:spPr/>
    </dgm:pt>
    <dgm:pt modelId="{3D9C7E6B-C864-4EFC-9B39-97DC1F8FB98B}" type="pres">
      <dgm:prSet presAssocID="{BA21A12A-D7F0-416F-A379-CAEE3640FECC}" presName="tx1" presStyleLbl="revTx" presStyleIdx="2" presStyleCnt="8"/>
      <dgm:spPr/>
    </dgm:pt>
    <dgm:pt modelId="{18CBB4C2-912A-40A2-8611-43C87039E7EC}" type="pres">
      <dgm:prSet presAssocID="{BA21A12A-D7F0-416F-A379-CAEE3640FECC}" presName="vert1" presStyleCnt="0"/>
      <dgm:spPr/>
    </dgm:pt>
    <dgm:pt modelId="{D0B964FA-1D89-41F0-A70F-8140700A5EB6}" type="pres">
      <dgm:prSet presAssocID="{F6621D03-7EC9-44B0-BC4F-20F7DF4D84EC}" presName="thickLine" presStyleLbl="alignNode1" presStyleIdx="3" presStyleCnt="8"/>
      <dgm:spPr/>
    </dgm:pt>
    <dgm:pt modelId="{CAF73E65-D40B-46B9-B331-EF5792C4DB8A}" type="pres">
      <dgm:prSet presAssocID="{F6621D03-7EC9-44B0-BC4F-20F7DF4D84EC}" presName="horz1" presStyleCnt="0"/>
      <dgm:spPr/>
    </dgm:pt>
    <dgm:pt modelId="{6FE2718E-0DF6-4534-8D42-E326DDBFDB1A}" type="pres">
      <dgm:prSet presAssocID="{F6621D03-7EC9-44B0-BC4F-20F7DF4D84EC}" presName="tx1" presStyleLbl="revTx" presStyleIdx="3" presStyleCnt="8"/>
      <dgm:spPr/>
    </dgm:pt>
    <dgm:pt modelId="{02E96B36-993C-41D4-BB9E-1ABC1252D559}" type="pres">
      <dgm:prSet presAssocID="{F6621D03-7EC9-44B0-BC4F-20F7DF4D84EC}" presName="vert1" presStyleCnt="0"/>
      <dgm:spPr/>
    </dgm:pt>
    <dgm:pt modelId="{146FBA95-DFCC-40D4-93DD-9ABD4AE1C46C}" type="pres">
      <dgm:prSet presAssocID="{222A708B-854B-445A-BE3C-453B6F1D4ADF}" presName="thickLine" presStyleLbl="alignNode1" presStyleIdx="4" presStyleCnt="8"/>
      <dgm:spPr/>
    </dgm:pt>
    <dgm:pt modelId="{A9E120EF-554C-4868-BA79-C4D973D5BFC7}" type="pres">
      <dgm:prSet presAssocID="{222A708B-854B-445A-BE3C-453B6F1D4ADF}" presName="horz1" presStyleCnt="0"/>
      <dgm:spPr/>
    </dgm:pt>
    <dgm:pt modelId="{25FAB2FE-1E28-4B1D-9C4E-C93E05DDB56E}" type="pres">
      <dgm:prSet presAssocID="{222A708B-854B-445A-BE3C-453B6F1D4ADF}" presName="tx1" presStyleLbl="revTx" presStyleIdx="4" presStyleCnt="8"/>
      <dgm:spPr/>
    </dgm:pt>
    <dgm:pt modelId="{A8962085-9C57-4E3F-8625-1BF24041F954}" type="pres">
      <dgm:prSet presAssocID="{222A708B-854B-445A-BE3C-453B6F1D4ADF}" presName="vert1" presStyleCnt="0"/>
      <dgm:spPr/>
    </dgm:pt>
    <dgm:pt modelId="{D5EA1A43-E3E4-4154-B47A-438C0BCBE08D}" type="pres">
      <dgm:prSet presAssocID="{A017E838-46EF-4999-8BA0-A2A15C0B7FD5}" presName="thickLine" presStyleLbl="alignNode1" presStyleIdx="5" presStyleCnt="8"/>
      <dgm:spPr/>
    </dgm:pt>
    <dgm:pt modelId="{59183CB8-F8B4-4C5B-A4BF-EDFBD04C1F88}" type="pres">
      <dgm:prSet presAssocID="{A017E838-46EF-4999-8BA0-A2A15C0B7FD5}" presName="horz1" presStyleCnt="0"/>
      <dgm:spPr/>
    </dgm:pt>
    <dgm:pt modelId="{B1775D90-8834-436B-A3B1-3F4C75BE44BA}" type="pres">
      <dgm:prSet presAssocID="{A017E838-46EF-4999-8BA0-A2A15C0B7FD5}" presName="tx1" presStyleLbl="revTx" presStyleIdx="5" presStyleCnt="8"/>
      <dgm:spPr/>
    </dgm:pt>
    <dgm:pt modelId="{4FB5C671-4796-4E2D-94E1-2727B1BBF659}" type="pres">
      <dgm:prSet presAssocID="{A017E838-46EF-4999-8BA0-A2A15C0B7FD5}" presName="vert1" presStyleCnt="0"/>
      <dgm:spPr/>
    </dgm:pt>
    <dgm:pt modelId="{DB631AB9-5707-44BC-AB5D-D1418AC50161}" type="pres">
      <dgm:prSet presAssocID="{4DA2B6F5-CB79-4DB2-899F-C226892B9959}" presName="thickLine" presStyleLbl="alignNode1" presStyleIdx="6" presStyleCnt="8"/>
      <dgm:spPr/>
    </dgm:pt>
    <dgm:pt modelId="{504693F1-4DB3-48D9-86C2-CD0E8912092A}" type="pres">
      <dgm:prSet presAssocID="{4DA2B6F5-CB79-4DB2-899F-C226892B9959}" presName="horz1" presStyleCnt="0"/>
      <dgm:spPr/>
    </dgm:pt>
    <dgm:pt modelId="{7366F0B5-4FDC-4CC3-859D-3A4FD0F5E4BB}" type="pres">
      <dgm:prSet presAssocID="{4DA2B6F5-CB79-4DB2-899F-C226892B9959}" presName="tx1" presStyleLbl="revTx" presStyleIdx="6" presStyleCnt="8"/>
      <dgm:spPr/>
    </dgm:pt>
    <dgm:pt modelId="{CD8DAF69-AFB8-4523-8E95-9E89AF5CDEA9}" type="pres">
      <dgm:prSet presAssocID="{4DA2B6F5-CB79-4DB2-899F-C226892B9959}" presName="vert1" presStyleCnt="0"/>
      <dgm:spPr/>
    </dgm:pt>
    <dgm:pt modelId="{FA40FA20-C63D-423F-B1A4-1B9AA2B27466}" type="pres">
      <dgm:prSet presAssocID="{5C0C24A2-C7DF-4E9A-BD64-AD2625C3EE3D}" presName="thickLine" presStyleLbl="alignNode1" presStyleIdx="7" presStyleCnt="8"/>
      <dgm:spPr/>
    </dgm:pt>
    <dgm:pt modelId="{1905B097-6F26-4DAB-A2C0-02EDDE3E97C5}" type="pres">
      <dgm:prSet presAssocID="{5C0C24A2-C7DF-4E9A-BD64-AD2625C3EE3D}" presName="horz1" presStyleCnt="0"/>
      <dgm:spPr/>
    </dgm:pt>
    <dgm:pt modelId="{A1A28828-AE4E-4CA5-804A-15F3591C876E}" type="pres">
      <dgm:prSet presAssocID="{5C0C24A2-C7DF-4E9A-BD64-AD2625C3EE3D}" presName="tx1" presStyleLbl="revTx" presStyleIdx="7" presStyleCnt="8"/>
      <dgm:spPr/>
    </dgm:pt>
    <dgm:pt modelId="{12403CA4-FDF7-40EE-ADA8-4E05DEF5AEB4}" type="pres">
      <dgm:prSet presAssocID="{5C0C24A2-C7DF-4E9A-BD64-AD2625C3EE3D}" presName="vert1" presStyleCnt="0"/>
      <dgm:spPr/>
    </dgm:pt>
  </dgm:ptLst>
  <dgm:cxnLst>
    <dgm:cxn modelId="{3D68AE26-B48F-4B22-A7E9-ADC40C767C62}" type="presOf" srcId="{F6621D03-7EC9-44B0-BC4F-20F7DF4D84EC}" destId="{6FE2718E-0DF6-4534-8D42-E326DDBFDB1A}" srcOrd="0" destOrd="0" presId="urn:microsoft.com/office/officeart/2008/layout/LinedList"/>
    <dgm:cxn modelId="{3E99AA36-5D44-492B-8A19-AFAA8E8ADE2C}" type="presOf" srcId="{F27EB365-5126-44E3-A5B3-301C5E2C9249}" destId="{27F7708F-72C6-4A5C-808B-DE16E4783B5A}" srcOrd="0" destOrd="0" presId="urn:microsoft.com/office/officeart/2008/layout/LinedList"/>
    <dgm:cxn modelId="{46FCE836-DA44-4DD0-B62F-73439AC77BCC}" type="presOf" srcId="{1AEA6B7C-3FC1-4700-AA05-A9253C6EE672}" destId="{7F3A4A25-F787-4383-AAA8-D794EA9673CA}" srcOrd="0" destOrd="0" presId="urn:microsoft.com/office/officeart/2008/layout/LinedList"/>
    <dgm:cxn modelId="{E80F3A61-76EF-43A7-A8A6-0D83406C34B7}" type="presOf" srcId="{66E63985-4300-4C62-816C-DADD409EAB87}" destId="{FEC49139-2317-433B-AE89-7152BCECFC7B}" srcOrd="0" destOrd="0" presId="urn:microsoft.com/office/officeart/2008/layout/LinedList"/>
    <dgm:cxn modelId="{BB247856-3A0E-443D-8A54-B309AF7827A0}" srcId="{F27EB365-5126-44E3-A5B3-301C5E2C9249}" destId="{A017E838-46EF-4999-8BA0-A2A15C0B7FD5}" srcOrd="5" destOrd="0" parTransId="{C8769A66-B01C-4EA5-9C01-113F9623334A}" sibTransId="{419CD522-8311-4192-AF6E-33F142B70CB2}"/>
    <dgm:cxn modelId="{0BC6E959-A3D1-451C-B76C-6944D06FD630}" type="presOf" srcId="{5C0C24A2-C7DF-4E9A-BD64-AD2625C3EE3D}" destId="{A1A28828-AE4E-4CA5-804A-15F3591C876E}" srcOrd="0" destOrd="0" presId="urn:microsoft.com/office/officeart/2008/layout/LinedList"/>
    <dgm:cxn modelId="{4C3FEA94-030C-4811-8266-E89D1D48CBDC}" type="presOf" srcId="{A017E838-46EF-4999-8BA0-A2A15C0B7FD5}" destId="{B1775D90-8834-436B-A3B1-3F4C75BE44BA}" srcOrd="0" destOrd="0" presId="urn:microsoft.com/office/officeart/2008/layout/LinedList"/>
    <dgm:cxn modelId="{0FDC1995-61A9-4B09-888B-BAEA67B0561B}" srcId="{F27EB365-5126-44E3-A5B3-301C5E2C9249}" destId="{F6621D03-7EC9-44B0-BC4F-20F7DF4D84EC}" srcOrd="3" destOrd="0" parTransId="{F3967609-725A-41BC-8287-8F5FA011A918}" sibTransId="{7EAB0200-A49F-4932-A8AC-527D6580FFA1}"/>
    <dgm:cxn modelId="{603CBEA8-2952-4027-A4EF-B083BE952219}" srcId="{F27EB365-5126-44E3-A5B3-301C5E2C9249}" destId="{222A708B-854B-445A-BE3C-453B6F1D4ADF}" srcOrd="4" destOrd="0" parTransId="{F4884AD4-B9C3-4205-A10D-A885DBF4A6EC}" sibTransId="{DEF8A198-7450-4DA4-BF2C-BA4ACA270C5A}"/>
    <dgm:cxn modelId="{E3D411AA-CF7B-40FF-8C75-8D32DCCEAA39}" srcId="{F27EB365-5126-44E3-A5B3-301C5E2C9249}" destId="{BA21A12A-D7F0-416F-A379-CAEE3640FECC}" srcOrd="2" destOrd="0" parTransId="{71C5F8BE-3B3F-4999-985E-52F747CA7696}" sibTransId="{0A071DC5-0CD3-4E5D-B6B9-908EEC3CA0C2}"/>
    <dgm:cxn modelId="{59D34EAA-59FD-4C69-9EAC-0C15344F843E}" type="presOf" srcId="{BA21A12A-D7F0-416F-A379-CAEE3640FECC}" destId="{3D9C7E6B-C864-4EFC-9B39-97DC1F8FB98B}" srcOrd="0" destOrd="0" presId="urn:microsoft.com/office/officeart/2008/layout/LinedList"/>
    <dgm:cxn modelId="{76E628B8-3331-4ABA-BB86-BF7F0B4C28BD}" srcId="{F27EB365-5126-44E3-A5B3-301C5E2C9249}" destId="{5C0C24A2-C7DF-4E9A-BD64-AD2625C3EE3D}" srcOrd="7" destOrd="0" parTransId="{A7E272F8-158E-45E9-82EB-07A9D2000CD3}" sibTransId="{EEEB4BE8-6FE5-402B-A140-17B243864BE4}"/>
    <dgm:cxn modelId="{3AE172C0-2A8E-4422-86C8-42C0DEE8E161}" type="presOf" srcId="{222A708B-854B-445A-BE3C-453B6F1D4ADF}" destId="{25FAB2FE-1E28-4B1D-9C4E-C93E05DDB56E}" srcOrd="0" destOrd="0" presId="urn:microsoft.com/office/officeart/2008/layout/LinedList"/>
    <dgm:cxn modelId="{10CA81EE-D68F-45E1-A623-EAEAC93D8FF2}" type="presOf" srcId="{4DA2B6F5-CB79-4DB2-899F-C226892B9959}" destId="{7366F0B5-4FDC-4CC3-859D-3A4FD0F5E4BB}" srcOrd="0" destOrd="0" presId="urn:microsoft.com/office/officeart/2008/layout/LinedList"/>
    <dgm:cxn modelId="{6CB9D9F1-8059-4024-B91B-1DD394FADB46}" srcId="{F27EB365-5126-44E3-A5B3-301C5E2C9249}" destId="{4DA2B6F5-CB79-4DB2-899F-C226892B9959}" srcOrd="6" destOrd="0" parTransId="{F726AEB0-0971-4041-A131-3F2DF919260E}" sibTransId="{B798F012-5C67-414F-A0A7-FAA6FD2A7F27}"/>
    <dgm:cxn modelId="{AEE893FB-5C21-485B-A06A-B99E23B68BE1}" srcId="{F27EB365-5126-44E3-A5B3-301C5E2C9249}" destId="{1AEA6B7C-3FC1-4700-AA05-A9253C6EE672}" srcOrd="1" destOrd="0" parTransId="{8EAC075F-248F-40F9-9325-FE3466CEC996}" sibTransId="{1A5D44F4-7503-440D-835F-64B4366398A9}"/>
    <dgm:cxn modelId="{D94094FE-87A8-4723-B5C5-5C4C28525E37}" srcId="{F27EB365-5126-44E3-A5B3-301C5E2C9249}" destId="{66E63985-4300-4C62-816C-DADD409EAB87}" srcOrd="0" destOrd="0" parTransId="{807AEC15-1914-49CB-82BD-1715A0ABC6EA}" sibTransId="{8F5092F8-1011-46D2-B4FE-2912FF7B13F8}"/>
    <dgm:cxn modelId="{2A58EB11-4BE4-43D8-9F1E-F019B6E9D787}" type="presParOf" srcId="{27F7708F-72C6-4A5C-808B-DE16E4783B5A}" destId="{8574DD31-685C-478A-A7BC-B13AE00D7E9F}" srcOrd="0" destOrd="0" presId="urn:microsoft.com/office/officeart/2008/layout/LinedList"/>
    <dgm:cxn modelId="{BEC8D2B2-B1AD-4B78-AF44-C1719E35F6CE}" type="presParOf" srcId="{27F7708F-72C6-4A5C-808B-DE16E4783B5A}" destId="{02AAA483-9B67-460B-BFDA-E167024FE509}" srcOrd="1" destOrd="0" presId="urn:microsoft.com/office/officeart/2008/layout/LinedList"/>
    <dgm:cxn modelId="{E69A631A-8AEC-4D84-85D1-50054451BAB5}" type="presParOf" srcId="{02AAA483-9B67-460B-BFDA-E167024FE509}" destId="{FEC49139-2317-433B-AE89-7152BCECFC7B}" srcOrd="0" destOrd="0" presId="urn:microsoft.com/office/officeart/2008/layout/LinedList"/>
    <dgm:cxn modelId="{D63FF4A7-B4FF-4F12-8A6E-85AB6412C55E}" type="presParOf" srcId="{02AAA483-9B67-460B-BFDA-E167024FE509}" destId="{EEC551D7-9DC2-4AF0-A132-5599C7AE0C0B}" srcOrd="1" destOrd="0" presId="urn:microsoft.com/office/officeart/2008/layout/LinedList"/>
    <dgm:cxn modelId="{23507B99-E5CE-4C32-8388-02F75AD53AEB}" type="presParOf" srcId="{27F7708F-72C6-4A5C-808B-DE16E4783B5A}" destId="{F2AC1C9E-D62A-4753-BF84-ABB0C304CCE3}" srcOrd="2" destOrd="0" presId="urn:microsoft.com/office/officeart/2008/layout/LinedList"/>
    <dgm:cxn modelId="{A365E5E6-D1AE-42CE-891F-11C2C303DED4}" type="presParOf" srcId="{27F7708F-72C6-4A5C-808B-DE16E4783B5A}" destId="{3B650315-EFC4-4918-B703-A00475A613C8}" srcOrd="3" destOrd="0" presId="urn:microsoft.com/office/officeart/2008/layout/LinedList"/>
    <dgm:cxn modelId="{16630E54-0265-444C-A109-4719562159D5}" type="presParOf" srcId="{3B650315-EFC4-4918-B703-A00475A613C8}" destId="{7F3A4A25-F787-4383-AAA8-D794EA9673CA}" srcOrd="0" destOrd="0" presId="urn:microsoft.com/office/officeart/2008/layout/LinedList"/>
    <dgm:cxn modelId="{8273FC0A-358F-4C8A-B439-2FFD3F2CCFD8}" type="presParOf" srcId="{3B650315-EFC4-4918-B703-A00475A613C8}" destId="{A8706D6E-64DF-4F16-AA9E-47CFA1466EA3}" srcOrd="1" destOrd="0" presId="urn:microsoft.com/office/officeart/2008/layout/LinedList"/>
    <dgm:cxn modelId="{86F75E0F-C961-4E78-95FF-4C44CBC0F961}" type="presParOf" srcId="{27F7708F-72C6-4A5C-808B-DE16E4783B5A}" destId="{415B4ADE-D899-4552-B2EC-4318FFD90AE1}" srcOrd="4" destOrd="0" presId="urn:microsoft.com/office/officeart/2008/layout/LinedList"/>
    <dgm:cxn modelId="{32747EDC-1C0E-44EE-BE5B-A6B6D4AA1375}" type="presParOf" srcId="{27F7708F-72C6-4A5C-808B-DE16E4783B5A}" destId="{F67AB681-638B-44A4-82F5-721F319D4CC1}" srcOrd="5" destOrd="0" presId="urn:microsoft.com/office/officeart/2008/layout/LinedList"/>
    <dgm:cxn modelId="{D281E43D-AF35-43A9-8125-FDC7DBB98724}" type="presParOf" srcId="{F67AB681-638B-44A4-82F5-721F319D4CC1}" destId="{3D9C7E6B-C864-4EFC-9B39-97DC1F8FB98B}" srcOrd="0" destOrd="0" presId="urn:microsoft.com/office/officeart/2008/layout/LinedList"/>
    <dgm:cxn modelId="{B119FCAE-6751-4402-B8A4-6985FD94BD06}" type="presParOf" srcId="{F67AB681-638B-44A4-82F5-721F319D4CC1}" destId="{18CBB4C2-912A-40A2-8611-43C87039E7EC}" srcOrd="1" destOrd="0" presId="urn:microsoft.com/office/officeart/2008/layout/LinedList"/>
    <dgm:cxn modelId="{5EA02894-EE9F-4D95-B660-CC76E995B52C}" type="presParOf" srcId="{27F7708F-72C6-4A5C-808B-DE16E4783B5A}" destId="{D0B964FA-1D89-41F0-A70F-8140700A5EB6}" srcOrd="6" destOrd="0" presId="urn:microsoft.com/office/officeart/2008/layout/LinedList"/>
    <dgm:cxn modelId="{DC9A455D-7618-4C33-B1F3-02DFA690A7D8}" type="presParOf" srcId="{27F7708F-72C6-4A5C-808B-DE16E4783B5A}" destId="{CAF73E65-D40B-46B9-B331-EF5792C4DB8A}" srcOrd="7" destOrd="0" presId="urn:microsoft.com/office/officeart/2008/layout/LinedList"/>
    <dgm:cxn modelId="{4AF26D22-B3B6-4560-B363-121EB32F3B20}" type="presParOf" srcId="{CAF73E65-D40B-46B9-B331-EF5792C4DB8A}" destId="{6FE2718E-0DF6-4534-8D42-E326DDBFDB1A}" srcOrd="0" destOrd="0" presId="urn:microsoft.com/office/officeart/2008/layout/LinedList"/>
    <dgm:cxn modelId="{FA27E0F7-8909-4806-8B33-E2E748DD9B29}" type="presParOf" srcId="{CAF73E65-D40B-46B9-B331-EF5792C4DB8A}" destId="{02E96B36-993C-41D4-BB9E-1ABC1252D559}" srcOrd="1" destOrd="0" presId="urn:microsoft.com/office/officeart/2008/layout/LinedList"/>
    <dgm:cxn modelId="{9CCFA5D1-15EB-4AFF-820B-8314D2488266}" type="presParOf" srcId="{27F7708F-72C6-4A5C-808B-DE16E4783B5A}" destId="{146FBA95-DFCC-40D4-93DD-9ABD4AE1C46C}" srcOrd="8" destOrd="0" presId="urn:microsoft.com/office/officeart/2008/layout/LinedList"/>
    <dgm:cxn modelId="{96266206-AF23-4B40-BB71-C9AA91D3A444}" type="presParOf" srcId="{27F7708F-72C6-4A5C-808B-DE16E4783B5A}" destId="{A9E120EF-554C-4868-BA79-C4D973D5BFC7}" srcOrd="9" destOrd="0" presId="urn:microsoft.com/office/officeart/2008/layout/LinedList"/>
    <dgm:cxn modelId="{FEB8365E-93E4-46AC-805C-2F909F060CB4}" type="presParOf" srcId="{A9E120EF-554C-4868-BA79-C4D973D5BFC7}" destId="{25FAB2FE-1E28-4B1D-9C4E-C93E05DDB56E}" srcOrd="0" destOrd="0" presId="urn:microsoft.com/office/officeart/2008/layout/LinedList"/>
    <dgm:cxn modelId="{07F034EF-1714-4D80-8502-AD9773D236D8}" type="presParOf" srcId="{A9E120EF-554C-4868-BA79-C4D973D5BFC7}" destId="{A8962085-9C57-4E3F-8625-1BF24041F954}" srcOrd="1" destOrd="0" presId="urn:microsoft.com/office/officeart/2008/layout/LinedList"/>
    <dgm:cxn modelId="{E23FB6C5-749D-4BA3-8726-D57A1762F3B6}" type="presParOf" srcId="{27F7708F-72C6-4A5C-808B-DE16E4783B5A}" destId="{D5EA1A43-E3E4-4154-B47A-438C0BCBE08D}" srcOrd="10" destOrd="0" presId="urn:microsoft.com/office/officeart/2008/layout/LinedList"/>
    <dgm:cxn modelId="{0ED2F8A2-DBD4-4DAA-8E42-8F4AAB3BE95E}" type="presParOf" srcId="{27F7708F-72C6-4A5C-808B-DE16E4783B5A}" destId="{59183CB8-F8B4-4C5B-A4BF-EDFBD04C1F88}" srcOrd="11" destOrd="0" presId="urn:microsoft.com/office/officeart/2008/layout/LinedList"/>
    <dgm:cxn modelId="{BDBA19A2-14C9-4C11-A8C2-61A151DC97B9}" type="presParOf" srcId="{59183CB8-F8B4-4C5B-A4BF-EDFBD04C1F88}" destId="{B1775D90-8834-436B-A3B1-3F4C75BE44BA}" srcOrd="0" destOrd="0" presId="urn:microsoft.com/office/officeart/2008/layout/LinedList"/>
    <dgm:cxn modelId="{49FFAD46-2FC5-4D4B-804E-0B20E6949BF8}" type="presParOf" srcId="{59183CB8-F8B4-4C5B-A4BF-EDFBD04C1F88}" destId="{4FB5C671-4796-4E2D-94E1-2727B1BBF659}" srcOrd="1" destOrd="0" presId="urn:microsoft.com/office/officeart/2008/layout/LinedList"/>
    <dgm:cxn modelId="{9FCDD144-589B-4AFD-8058-BBAC47DF4F20}" type="presParOf" srcId="{27F7708F-72C6-4A5C-808B-DE16E4783B5A}" destId="{DB631AB9-5707-44BC-AB5D-D1418AC50161}" srcOrd="12" destOrd="0" presId="urn:microsoft.com/office/officeart/2008/layout/LinedList"/>
    <dgm:cxn modelId="{230A4924-0C41-4E70-8E64-4561F10C9B85}" type="presParOf" srcId="{27F7708F-72C6-4A5C-808B-DE16E4783B5A}" destId="{504693F1-4DB3-48D9-86C2-CD0E8912092A}" srcOrd="13" destOrd="0" presId="urn:microsoft.com/office/officeart/2008/layout/LinedList"/>
    <dgm:cxn modelId="{A5E3B7E2-AC01-427E-A9D7-A8F192BC5543}" type="presParOf" srcId="{504693F1-4DB3-48D9-86C2-CD0E8912092A}" destId="{7366F0B5-4FDC-4CC3-859D-3A4FD0F5E4BB}" srcOrd="0" destOrd="0" presId="urn:microsoft.com/office/officeart/2008/layout/LinedList"/>
    <dgm:cxn modelId="{D360D240-1E4F-4338-8BC9-B68E0F0117BC}" type="presParOf" srcId="{504693F1-4DB3-48D9-86C2-CD0E8912092A}" destId="{CD8DAF69-AFB8-4523-8E95-9E89AF5CDEA9}" srcOrd="1" destOrd="0" presId="urn:microsoft.com/office/officeart/2008/layout/LinedList"/>
    <dgm:cxn modelId="{7C265AC5-25BA-493D-BC7E-F773D237A71E}" type="presParOf" srcId="{27F7708F-72C6-4A5C-808B-DE16E4783B5A}" destId="{FA40FA20-C63D-423F-B1A4-1B9AA2B27466}" srcOrd="14" destOrd="0" presId="urn:microsoft.com/office/officeart/2008/layout/LinedList"/>
    <dgm:cxn modelId="{59B55FAA-CA52-431A-8922-7EB82ED08501}" type="presParOf" srcId="{27F7708F-72C6-4A5C-808B-DE16E4783B5A}" destId="{1905B097-6F26-4DAB-A2C0-02EDDE3E97C5}" srcOrd="15" destOrd="0" presId="urn:microsoft.com/office/officeart/2008/layout/LinedList"/>
    <dgm:cxn modelId="{5647B7F3-602F-44F0-91BE-11B8E9C4AFE8}" type="presParOf" srcId="{1905B097-6F26-4DAB-A2C0-02EDDE3E97C5}" destId="{A1A28828-AE4E-4CA5-804A-15F3591C876E}" srcOrd="0" destOrd="0" presId="urn:microsoft.com/office/officeart/2008/layout/LinedList"/>
    <dgm:cxn modelId="{11EABEB8-937D-4109-9160-B7E9A64BB6A5}" type="presParOf" srcId="{1905B097-6F26-4DAB-A2C0-02EDDE3E97C5}" destId="{12403CA4-FDF7-40EE-ADA8-4E05DEF5AEB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D7199BA-538E-4185-8F06-56A779AF988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490639D-479D-4BE6-9442-D37E23AD4AA4}">
      <dgm:prSet/>
      <dgm:spPr/>
      <dgm:t>
        <a:bodyPr/>
        <a:lstStyle/>
        <a:p>
          <a:r>
            <a:rPr lang="en-US" dirty="0"/>
            <a:t>Hosting accessible and welcoming events</a:t>
          </a:r>
        </a:p>
      </dgm:t>
    </dgm:pt>
    <dgm:pt modelId="{B69A1C94-E2DD-4312-A16B-BB78E66689DC}" type="parTrans" cxnId="{EFE78C0F-647B-41DA-85AD-EF62AA2AB537}">
      <dgm:prSet/>
      <dgm:spPr/>
      <dgm:t>
        <a:bodyPr/>
        <a:lstStyle/>
        <a:p>
          <a:endParaRPr lang="en-US"/>
        </a:p>
      </dgm:t>
    </dgm:pt>
    <dgm:pt modelId="{D629481E-133E-4AFC-B3EF-BD93821C3309}" type="sibTrans" cxnId="{EFE78C0F-647B-41DA-85AD-EF62AA2AB537}">
      <dgm:prSet/>
      <dgm:spPr/>
      <dgm:t>
        <a:bodyPr/>
        <a:lstStyle/>
        <a:p>
          <a:endParaRPr lang="en-US"/>
        </a:p>
      </dgm:t>
    </dgm:pt>
    <dgm:pt modelId="{5BE84F93-FF17-462B-B966-28D069995C86}">
      <dgm:prSet/>
      <dgm:spPr/>
      <dgm:t>
        <a:bodyPr/>
        <a:lstStyle/>
        <a:p>
          <a:r>
            <a:rPr lang="en-US" dirty="0"/>
            <a:t>Offering flexible meeting options (virtual/in-person)</a:t>
          </a:r>
        </a:p>
      </dgm:t>
    </dgm:pt>
    <dgm:pt modelId="{BA203454-EE10-46FC-B304-F7522E04552A}" type="parTrans" cxnId="{AC57DC4A-E798-46E4-BD84-FE1025EAA50F}">
      <dgm:prSet/>
      <dgm:spPr/>
      <dgm:t>
        <a:bodyPr/>
        <a:lstStyle/>
        <a:p>
          <a:endParaRPr lang="en-US"/>
        </a:p>
      </dgm:t>
    </dgm:pt>
    <dgm:pt modelId="{02A16752-DE33-4102-AEBB-A93DC4B57350}" type="sibTrans" cxnId="{AC57DC4A-E798-46E4-BD84-FE1025EAA50F}">
      <dgm:prSet/>
      <dgm:spPr/>
      <dgm:t>
        <a:bodyPr/>
        <a:lstStyle/>
        <a:p>
          <a:endParaRPr lang="en-US"/>
        </a:p>
      </dgm:t>
    </dgm:pt>
    <dgm:pt modelId="{13F0F145-3169-4F37-8F35-DBB7EB0E9D91}">
      <dgm:prSet/>
      <dgm:spPr/>
      <dgm:t>
        <a:bodyPr/>
        <a:lstStyle/>
        <a:p>
          <a:r>
            <a:rPr lang="en-US" dirty="0"/>
            <a:t>Providing translation and childcare support</a:t>
          </a:r>
        </a:p>
      </dgm:t>
    </dgm:pt>
    <dgm:pt modelId="{88B955BF-E9C7-4F7A-B71D-36338766E528}" type="parTrans" cxnId="{7FE2E415-DC4D-48DA-B9E1-DE9117044779}">
      <dgm:prSet/>
      <dgm:spPr/>
      <dgm:t>
        <a:bodyPr/>
        <a:lstStyle/>
        <a:p>
          <a:endParaRPr lang="en-US"/>
        </a:p>
      </dgm:t>
    </dgm:pt>
    <dgm:pt modelId="{203849D3-04B1-4064-A9FC-519F2E9FA837}" type="sibTrans" cxnId="{7FE2E415-DC4D-48DA-B9E1-DE9117044779}">
      <dgm:prSet/>
      <dgm:spPr/>
      <dgm:t>
        <a:bodyPr/>
        <a:lstStyle/>
        <a:p>
          <a:endParaRPr lang="en-US"/>
        </a:p>
      </dgm:t>
    </dgm:pt>
    <dgm:pt modelId="{4366492C-DBC6-4822-8A31-2E20B5FB45EB}">
      <dgm:prSet/>
      <dgm:spPr/>
      <dgm:t>
        <a:bodyPr/>
        <a:lstStyle/>
        <a:p>
          <a:r>
            <a:rPr lang="en-US" dirty="0"/>
            <a:t>Creating two-way communication channels</a:t>
          </a:r>
        </a:p>
      </dgm:t>
    </dgm:pt>
    <dgm:pt modelId="{886D9516-B427-4F82-897A-38D99EF2C981}" type="parTrans" cxnId="{BACD46CC-C063-499E-9205-AA8DF3B33801}">
      <dgm:prSet/>
      <dgm:spPr/>
      <dgm:t>
        <a:bodyPr/>
        <a:lstStyle/>
        <a:p>
          <a:endParaRPr lang="en-US"/>
        </a:p>
      </dgm:t>
    </dgm:pt>
    <dgm:pt modelId="{E52675F4-687A-4BEA-B441-A347DDC8E134}" type="sibTrans" cxnId="{BACD46CC-C063-499E-9205-AA8DF3B33801}">
      <dgm:prSet/>
      <dgm:spPr/>
      <dgm:t>
        <a:bodyPr/>
        <a:lstStyle/>
        <a:p>
          <a:endParaRPr lang="en-US"/>
        </a:p>
      </dgm:t>
    </dgm:pt>
    <dgm:pt modelId="{644D6C4E-F83B-4085-97DD-1EAF138A2AB2}">
      <dgm:prSet/>
      <dgm:spPr/>
      <dgm:t>
        <a:bodyPr/>
        <a:lstStyle/>
        <a:p>
          <a:r>
            <a:rPr lang="en-US" dirty="0"/>
            <a:t>Engaging families in decision-making processes</a:t>
          </a:r>
        </a:p>
      </dgm:t>
    </dgm:pt>
    <dgm:pt modelId="{6B3430B3-3EF7-4CCE-9036-681D21DD6086}" type="parTrans" cxnId="{9AC6D75E-5F2A-4BAF-84E4-DCBD10F479DF}">
      <dgm:prSet/>
      <dgm:spPr/>
      <dgm:t>
        <a:bodyPr/>
        <a:lstStyle/>
        <a:p>
          <a:endParaRPr lang="en-US"/>
        </a:p>
      </dgm:t>
    </dgm:pt>
    <dgm:pt modelId="{8F45BE29-9120-4F82-9F3F-16CE15E04177}" type="sibTrans" cxnId="{9AC6D75E-5F2A-4BAF-84E4-DCBD10F479DF}">
      <dgm:prSet/>
      <dgm:spPr/>
      <dgm:t>
        <a:bodyPr/>
        <a:lstStyle/>
        <a:p>
          <a:endParaRPr lang="en-US"/>
        </a:p>
      </dgm:t>
    </dgm:pt>
    <dgm:pt modelId="{AE1C0482-1345-49E0-80A2-FE60C7ED3DA8}" type="pres">
      <dgm:prSet presAssocID="{ED7199BA-538E-4185-8F06-56A779AF9888}" presName="diagram" presStyleCnt="0">
        <dgm:presLayoutVars>
          <dgm:dir/>
          <dgm:resizeHandles val="exact"/>
        </dgm:presLayoutVars>
      </dgm:prSet>
      <dgm:spPr/>
    </dgm:pt>
    <dgm:pt modelId="{8BBF49AE-F160-4DBB-B068-5BF624000015}" type="pres">
      <dgm:prSet presAssocID="{5490639D-479D-4BE6-9442-D37E23AD4AA4}" presName="node" presStyleLbl="node1" presStyleIdx="0" presStyleCnt="5">
        <dgm:presLayoutVars>
          <dgm:bulletEnabled val="1"/>
        </dgm:presLayoutVars>
      </dgm:prSet>
      <dgm:spPr/>
    </dgm:pt>
    <dgm:pt modelId="{FC9F3689-7343-41BC-BE2A-D9343B7666D6}" type="pres">
      <dgm:prSet presAssocID="{D629481E-133E-4AFC-B3EF-BD93821C3309}" presName="sibTrans" presStyleCnt="0"/>
      <dgm:spPr/>
    </dgm:pt>
    <dgm:pt modelId="{EEBD1744-7F4F-44C9-B336-E65F5EB98CEE}" type="pres">
      <dgm:prSet presAssocID="{5BE84F93-FF17-462B-B966-28D069995C86}" presName="node" presStyleLbl="node1" presStyleIdx="1" presStyleCnt="5">
        <dgm:presLayoutVars>
          <dgm:bulletEnabled val="1"/>
        </dgm:presLayoutVars>
      </dgm:prSet>
      <dgm:spPr/>
    </dgm:pt>
    <dgm:pt modelId="{546515A7-A3E7-4617-9F4E-8FDF592DD16F}" type="pres">
      <dgm:prSet presAssocID="{02A16752-DE33-4102-AEBB-A93DC4B57350}" presName="sibTrans" presStyleCnt="0"/>
      <dgm:spPr/>
    </dgm:pt>
    <dgm:pt modelId="{F96D8C78-292F-41BE-AEF6-9BE29F447429}" type="pres">
      <dgm:prSet presAssocID="{13F0F145-3169-4F37-8F35-DBB7EB0E9D91}" presName="node" presStyleLbl="node1" presStyleIdx="2" presStyleCnt="5">
        <dgm:presLayoutVars>
          <dgm:bulletEnabled val="1"/>
        </dgm:presLayoutVars>
      </dgm:prSet>
      <dgm:spPr/>
    </dgm:pt>
    <dgm:pt modelId="{0127A67E-8215-4341-9858-D335D5FB924C}" type="pres">
      <dgm:prSet presAssocID="{203849D3-04B1-4064-A9FC-519F2E9FA837}" presName="sibTrans" presStyleCnt="0"/>
      <dgm:spPr/>
    </dgm:pt>
    <dgm:pt modelId="{0B30C537-88B5-4332-83D7-5F3C8402DDF4}" type="pres">
      <dgm:prSet presAssocID="{4366492C-DBC6-4822-8A31-2E20B5FB45EB}" presName="node" presStyleLbl="node1" presStyleIdx="3" presStyleCnt="5">
        <dgm:presLayoutVars>
          <dgm:bulletEnabled val="1"/>
        </dgm:presLayoutVars>
      </dgm:prSet>
      <dgm:spPr/>
    </dgm:pt>
    <dgm:pt modelId="{5D121D7D-BC83-4AD6-9CD6-00C900B91C7E}" type="pres">
      <dgm:prSet presAssocID="{E52675F4-687A-4BEA-B441-A347DDC8E134}" presName="sibTrans" presStyleCnt="0"/>
      <dgm:spPr/>
    </dgm:pt>
    <dgm:pt modelId="{AAAA2A67-6716-420A-A45D-FF443FDA0E0E}" type="pres">
      <dgm:prSet presAssocID="{644D6C4E-F83B-4085-97DD-1EAF138A2AB2}" presName="node" presStyleLbl="node1" presStyleIdx="4" presStyleCnt="5">
        <dgm:presLayoutVars>
          <dgm:bulletEnabled val="1"/>
        </dgm:presLayoutVars>
      </dgm:prSet>
      <dgm:spPr/>
    </dgm:pt>
  </dgm:ptLst>
  <dgm:cxnLst>
    <dgm:cxn modelId="{EFE78C0F-647B-41DA-85AD-EF62AA2AB537}" srcId="{ED7199BA-538E-4185-8F06-56A779AF9888}" destId="{5490639D-479D-4BE6-9442-D37E23AD4AA4}" srcOrd="0" destOrd="0" parTransId="{B69A1C94-E2DD-4312-A16B-BB78E66689DC}" sibTransId="{D629481E-133E-4AFC-B3EF-BD93821C3309}"/>
    <dgm:cxn modelId="{7FE2E415-DC4D-48DA-B9E1-DE9117044779}" srcId="{ED7199BA-538E-4185-8F06-56A779AF9888}" destId="{13F0F145-3169-4F37-8F35-DBB7EB0E9D91}" srcOrd="2" destOrd="0" parTransId="{88B955BF-E9C7-4F7A-B71D-36338766E528}" sibTransId="{203849D3-04B1-4064-A9FC-519F2E9FA837}"/>
    <dgm:cxn modelId="{02227427-BEC5-431C-AD33-5AC646B0135F}" type="presOf" srcId="{5BE84F93-FF17-462B-B966-28D069995C86}" destId="{EEBD1744-7F4F-44C9-B336-E65F5EB98CEE}" srcOrd="0" destOrd="0" presId="urn:microsoft.com/office/officeart/2005/8/layout/default"/>
    <dgm:cxn modelId="{FB8E3E2E-B893-4860-88BC-669AA5A81B76}" type="presOf" srcId="{5490639D-479D-4BE6-9442-D37E23AD4AA4}" destId="{8BBF49AE-F160-4DBB-B068-5BF624000015}" srcOrd="0" destOrd="0" presId="urn:microsoft.com/office/officeart/2005/8/layout/default"/>
    <dgm:cxn modelId="{49825B35-8FA1-4339-B97A-94C65568A89C}" type="presOf" srcId="{644D6C4E-F83B-4085-97DD-1EAF138A2AB2}" destId="{AAAA2A67-6716-420A-A45D-FF443FDA0E0E}" srcOrd="0" destOrd="0" presId="urn:microsoft.com/office/officeart/2005/8/layout/default"/>
    <dgm:cxn modelId="{6D4C123B-7FBB-46C7-BA19-9755D3146C7B}" type="presOf" srcId="{13F0F145-3169-4F37-8F35-DBB7EB0E9D91}" destId="{F96D8C78-292F-41BE-AEF6-9BE29F447429}" srcOrd="0" destOrd="0" presId="urn:microsoft.com/office/officeart/2005/8/layout/default"/>
    <dgm:cxn modelId="{9AC6D75E-5F2A-4BAF-84E4-DCBD10F479DF}" srcId="{ED7199BA-538E-4185-8F06-56A779AF9888}" destId="{644D6C4E-F83B-4085-97DD-1EAF138A2AB2}" srcOrd="4" destOrd="0" parTransId="{6B3430B3-3EF7-4CCE-9036-681D21DD6086}" sibTransId="{8F45BE29-9120-4F82-9F3F-16CE15E04177}"/>
    <dgm:cxn modelId="{AC57DC4A-E798-46E4-BD84-FE1025EAA50F}" srcId="{ED7199BA-538E-4185-8F06-56A779AF9888}" destId="{5BE84F93-FF17-462B-B966-28D069995C86}" srcOrd="1" destOrd="0" parTransId="{BA203454-EE10-46FC-B304-F7522E04552A}" sibTransId="{02A16752-DE33-4102-AEBB-A93DC4B57350}"/>
    <dgm:cxn modelId="{9C4B73BF-0D66-4198-A2C0-AF5CEDD02632}" type="presOf" srcId="{ED7199BA-538E-4185-8F06-56A779AF9888}" destId="{AE1C0482-1345-49E0-80A2-FE60C7ED3DA8}" srcOrd="0" destOrd="0" presId="urn:microsoft.com/office/officeart/2005/8/layout/default"/>
    <dgm:cxn modelId="{BACD46CC-C063-499E-9205-AA8DF3B33801}" srcId="{ED7199BA-538E-4185-8F06-56A779AF9888}" destId="{4366492C-DBC6-4822-8A31-2E20B5FB45EB}" srcOrd="3" destOrd="0" parTransId="{886D9516-B427-4F82-897A-38D99EF2C981}" sibTransId="{E52675F4-687A-4BEA-B441-A347DDC8E134}"/>
    <dgm:cxn modelId="{7A0A2BF8-5454-4C16-8239-CDC711C77386}" type="presOf" srcId="{4366492C-DBC6-4822-8A31-2E20B5FB45EB}" destId="{0B30C537-88B5-4332-83D7-5F3C8402DDF4}" srcOrd="0" destOrd="0" presId="urn:microsoft.com/office/officeart/2005/8/layout/default"/>
    <dgm:cxn modelId="{35954948-7E24-4FB3-9B30-C323A446308A}" type="presParOf" srcId="{AE1C0482-1345-49E0-80A2-FE60C7ED3DA8}" destId="{8BBF49AE-F160-4DBB-B068-5BF624000015}" srcOrd="0" destOrd="0" presId="urn:microsoft.com/office/officeart/2005/8/layout/default"/>
    <dgm:cxn modelId="{C85C7911-4341-4397-8299-A9AD476A1462}" type="presParOf" srcId="{AE1C0482-1345-49E0-80A2-FE60C7ED3DA8}" destId="{FC9F3689-7343-41BC-BE2A-D9343B7666D6}" srcOrd="1" destOrd="0" presId="urn:microsoft.com/office/officeart/2005/8/layout/default"/>
    <dgm:cxn modelId="{F3B5FE40-73C7-4B45-8E3B-8B2CC14FB788}" type="presParOf" srcId="{AE1C0482-1345-49E0-80A2-FE60C7ED3DA8}" destId="{EEBD1744-7F4F-44C9-B336-E65F5EB98CEE}" srcOrd="2" destOrd="0" presId="urn:microsoft.com/office/officeart/2005/8/layout/default"/>
    <dgm:cxn modelId="{F23A628A-187A-41F5-AAF8-D8A4C2AB3E2F}" type="presParOf" srcId="{AE1C0482-1345-49E0-80A2-FE60C7ED3DA8}" destId="{546515A7-A3E7-4617-9F4E-8FDF592DD16F}" srcOrd="3" destOrd="0" presId="urn:microsoft.com/office/officeart/2005/8/layout/default"/>
    <dgm:cxn modelId="{6817F783-5CE7-4D9F-8F72-2482321D75F2}" type="presParOf" srcId="{AE1C0482-1345-49E0-80A2-FE60C7ED3DA8}" destId="{F96D8C78-292F-41BE-AEF6-9BE29F447429}" srcOrd="4" destOrd="0" presId="urn:microsoft.com/office/officeart/2005/8/layout/default"/>
    <dgm:cxn modelId="{C1E92B7B-3F25-4EC2-BADE-65F49B377475}" type="presParOf" srcId="{AE1C0482-1345-49E0-80A2-FE60C7ED3DA8}" destId="{0127A67E-8215-4341-9858-D335D5FB924C}" srcOrd="5" destOrd="0" presId="urn:microsoft.com/office/officeart/2005/8/layout/default"/>
    <dgm:cxn modelId="{44B12C68-BBF5-43F2-AEB4-8FB04E991ED8}" type="presParOf" srcId="{AE1C0482-1345-49E0-80A2-FE60C7ED3DA8}" destId="{0B30C537-88B5-4332-83D7-5F3C8402DDF4}" srcOrd="6" destOrd="0" presId="urn:microsoft.com/office/officeart/2005/8/layout/default"/>
    <dgm:cxn modelId="{FA311321-234A-465E-91F4-DD4EFEF4EFE2}" type="presParOf" srcId="{AE1C0482-1345-49E0-80A2-FE60C7ED3DA8}" destId="{5D121D7D-BC83-4AD6-9CD6-00C900B91C7E}" srcOrd="7" destOrd="0" presId="urn:microsoft.com/office/officeart/2005/8/layout/default"/>
    <dgm:cxn modelId="{DDDF8022-3AEF-4626-B0EF-1CED6B7CD379}" type="presParOf" srcId="{AE1C0482-1345-49E0-80A2-FE60C7ED3DA8}" destId="{AAAA2A67-6716-420A-A45D-FF443FDA0E0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24BABC-7142-4DE3-B41B-CA841D1767E3}"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F5FA98AD-E467-409F-A4DD-61631A25B1DE}">
      <dgm:prSet/>
      <dgm:spPr/>
      <dgm:t>
        <a:bodyPr/>
        <a:lstStyle/>
        <a:p>
          <a:r>
            <a:rPr lang="en-US" b="0" i="0"/>
            <a:t>Family Literacy or Math Nights</a:t>
          </a:r>
          <a:endParaRPr lang="en-US"/>
        </a:p>
      </dgm:t>
    </dgm:pt>
    <dgm:pt modelId="{4E114D2F-6E33-4B2F-8420-87149BBE5DE4}" type="parTrans" cxnId="{F3DED2B0-14B3-4879-B6C9-F20779EDBCC6}">
      <dgm:prSet/>
      <dgm:spPr/>
      <dgm:t>
        <a:bodyPr/>
        <a:lstStyle/>
        <a:p>
          <a:endParaRPr lang="en-US"/>
        </a:p>
      </dgm:t>
    </dgm:pt>
    <dgm:pt modelId="{8D953D83-986C-4A08-8103-955D08751665}" type="sibTrans" cxnId="{F3DED2B0-14B3-4879-B6C9-F20779EDBCC6}">
      <dgm:prSet/>
      <dgm:spPr/>
      <dgm:t>
        <a:bodyPr/>
        <a:lstStyle/>
        <a:p>
          <a:endParaRPr lang="en-US"/>
        </a:p>
      </dgm:t>
    </dgm:pt>
    <dgm:pt modelId="{032F74C4-34BF-4E68-8D93-891BA027B745}">
      <dgm:prSet/>
      <dgm:spPr/>
      <dgm:t>
        <a:bodyPr/>
        <a:lstStyle/>
        <a:p>
          <a:r>
            <a:rPr lang="en-US" b="0" i="0"/>
            <a:t>Multilingual Welcome Nights</a:t>
          </a:r>
          <a:endParaRPr lang="en-US"/>
        </a:p>
      </dgm:t>
    </dgm:pt>
    <dgm:pt modelId="{34B77BFA-ECB1-4186-8123-BBCE977DB097}" type="parTrans" cxnId="{8671CF79-AD08-4899-9493-D8291E500A81}">
      <dgm:prSet/>
      <dgm:spPr/>
      <dgm:t>
        <a:bodyPr/>
        <a:lstStyle/>
        <a:p>
          <a:endParaRPr lang="en-US"/>
        </a:p>
      </dgm:t>
    </dgm:pt>
    <dgm:pt modelId="{6D34A0A9-D429-4784-8BEA-1DB7E648DF59}" type="sibTrans" cxnId="{8671CF79-AD08-4899-9493-D8291E500A81}">
      <dgm:prSet/>
      <dgm:spPr/>
      <dgm:t>
        <a:bodyPr/>
        <a:lstStyle/>
        <a:p>
          <a:endParaRPr lang="en-US"/>
        </a:p>
      </dgm:t>
    </dgm:pt>
    <dgm:pt modelId="{D2EF050D-98D6-48E5-9B12-DD0A6CBC3216}">
      <dgm:prSet/>
      <dgm:spPr/>
      <dgm:t>
        <a:bodyPr/>
        <a:lstStyle/>
        <a:p>
          <a:r>
            <a:rPr lang="en-US" b="0" i="0"/>
            <a:t>Volunteer reading programs</a:t>
          </a:r>
          <a:endParaRPr lang="en-US"/>
        </a:p>
      </dgm:t>
    </dgm:pt>
    <dgm:pt modelId="{2C531C83-40B8-47C1-AE21-050EC5B7BA68}" type="parTrans" cxnId="{A434E1D4-8F65-4BC8-8DF0-24600D85DB9B}">
      <dgm:prSet/>
      <dgm:spPr/>
      <dgm:t>
        <a:bodyPr/>
        <a:lstStyle/>
        <a:p>
          <a:endParaRPr lang="en-US"/>
        </a:p>
      </dgm:t>
    </dgm:pt>
    <dgm:pt modelId="{D213537F-0AB6-461B-8ACE-27AB0070BB2F}" type="sibTrans" cxnId="{A434E1D4-8F65-4BC8-8DF0-24600D85DB9B}">
      <dgm:prSet/>
      <dgm:spPr/>
      <dgm:t>
        <a:bodyPr/>
        <a:lstStyle/>
        <a:p>
          <a:endParaRPr lang="en-US"/>
        </a:p>
      </dgm:t>
    </dgm:pt>
    <dgm:pt modelId="{A48B54CF-0F9F-4D09-A7F2-E623990B0DD7}">
      <dgm:prSet/>
      <dgm:spPr/>
      <dgm:t>
        <a:bodyPr/>
        <a:lstStyle/>
        <a:p>
          <a:r>
            <a:rPr lang="en-US" b="0" i="0"/>
            <a:t>Parent resource centers</a:t>
          </a:r>
          <a:endParaRPr lang="en-US"/>
        </a:p>
      </dgm:t>
    </dgm:pt>
    <dgm:pt modelId="{9B2E0FED-E161-4AA1-B810-B870ED5441DF}" type="parTrans" cxnId="{8CA35AD6-537D-46C0-8F99-48F0309068E8}">
      <dgm:prSet/>
      <dgm:spPr/>
      <dgm:t>
        <a:bodyPr/>
        <a:lstStyle/>
        <a:p>
          <a:endParaRPr lang="en-US"/>
        </a:p>
      </dgm:t>
    </dgm:pt>
    <dgm:pt modelId="{751FEF0C-4CFD-4049-9D1C-F3370BB49FE4}" type="sibTrans" cxnId="{8CA35AD6-537D-46C0-8F99-48F0309068E8}">
      <dgm:prSet/>
      <dgm:spPr/>
      <dgm:t>
        <a:bodyPr/>
        <a:lstStyle/>
        <a:p>
          <a:endParaRPr lang="en-US"/>
        </a:p>
      </dgm:t>
    </dgm:pt>
    <dgm:pt modelId="{54951165-AE44-4542-9937-B7D8BF0F45A7}">
      <dgm:prSet/>
      <dgm:spPr/>
      <dgm:t>
        <a:bodyPr/>
        <a:lstStyle/>
        <a:p>
          <a:r>
            <a:rPr lang="en-US" b="0" i="0"/>
            <a:t>Student recognition assemblies</a:t>
          </a:r>
          <a:endParaRPr lang="en-US"/>
        </a:p>
      </dgm:t>
    </dgm:pt>
    <dgm:pt modelId="{4267820C-26B9-4C51-9D27-B563CA35A692}" type="parTrans" cxnId="{77A6BD31-2096-4329-AA20-6255A6FB5169}">
      <dgm:prSet/>
      <dgm:spPr/>
      <dgm:t>
        <a:bodyPr/>
        <a:lstStyle/>
        <a:p>
          <a:endParaRPr lang="en-US"/>
        </a:p>
      </dgm:t>
    </dgm:pt>
    <dgm:pt modelId="{B00C077E-3A0B-4206-BE4C-9B9E6CFA04FA}" type="sibTrans" cxnId="{77A6BD31-2096-4329-AA20-6255A6FB5169}">
      <dgm:prSet/>
      <dgm:spPr/>
      <dgm:t>
        <a:bodyPr/>
        <a:lstStyle/>
        <a:p>
          <a:endParaRPr lang="en-US"/>
        </a:p>
      </dgm:t>
    </dgm:pt>
    <dgm:pt modelId="{5CAC2B1C-1CCE-4A51-9224-5937DC598DFD}" type="pres">
      <dgm:prSet presAssocID="{FB24BABC-7142-4DE3-B41B-CA841D1767E3}" presName="diagram" presStyleCnt="0">
        <dgm:presLayoutVars>
          <dgm:dir/>
          <dgm:resizeHandles val="exact"/>
        </dgm:presLayoutVars>
      </dgm:prSet>
      <dgm:spPr/>
    </dgm:pt>
    <dgm:pt modelId="{786F0A0F-D814-497C-A9BD-566BA70DAA42}" type="pres">
      <dgm:prSet presAssocID="{F5FA98AD-E467-409F-A4DD-61631A25B1DE}" presName="node" presStyleLbl="node1" presStyleIdx="0" presStyleCnt="5">
        <dgm:presLayoutVars>
          <dgm:bulletEnabled val="1"/>
        </dgm:presLayoutVars>
      </dgm:prSet>
      <dgm:spPr/>
    </dgm:pt>
    <dgm:pt modelId="{F2A79022-716B-473D-B19E-2D2FE98BC617}" type="pres">
      <dgm:prSet presAssocID="{8D953D83-986C-4A08-8103-955D08751665}" presName="sibTrans" presStyleCnt="0"/>
      <dgm:spPr/>
    </dgm:pt>
    <dgm:pt modelId="{5C8BC738-49F5-4D96-8614-C741D281818C}" type="pres">
      <dgm:prSet presAssocID="{032F74C4-34BF-4E68-8D93-891BA027B745}" presName="node" presStyleLbl="node1" presStyleIdx="1" presStyleCnt="5">
        <dgm:presLayoutVars>
          <dgm:bulletEnabled val="1"/>
        </dgm:presLayoutVars>
      </dgm:prSet>
      <dgm:spPr/>
    </dgm:pt>
    <dgm:pt modelId="{A80D1DEA-66AE-4E73-96B0-CD0BEECED3F3}" type="pres">
      <dgm:prSet presAssocID="{6D34A0A9-D429-4784-8BEA-1DB7E648DF59}" presName="sibTrans" presStyleCnt="0"/>
      <dgm:spPr/>
    </dgm:pt>
    <dgm:pt modelId="{2C62AD06-A51A-4E7B-B79F-9E80BE5D04C4}" type="pres">
      <dgm:prSet presAssocID="{D2EF050D-98D6-48E5-9B12-DD0A6CBC3216}" presName="node" presStyleLbl="node1" presStyleIdx="2" presStyleCnt="5">
        <dgm:presLayoutVars>
          <dgm:bulletEnabled val="1"/>
        </dgm:presLayoutVars>
      </dgm:prSet>
      <dgm:spPr/>
    </dgm:pt>
    <dgm:pt modelId="{A2EC1120-C578-4982-A498-FA08145AD134}" type="pres">
      <dgm:prSet presAssocID="{D213537F-0AB6-461B-8ACE-27AB0070BB2F}" presName="sibTrans" presStyleCnt="0"/>
      <dgm:spPr/>
    </dgm:pt>
    <dgm:pt modelId="{BF604B42-9AD9-48C3-B47D-7A7583E10587}" type="pres">
      <dgm:prSet presAssocID="{A48B54CF-0F9F-4D09-A7F2-E623990B0DD7}" presName="node" presStyleLbl="node1" presStyleIdx="3" presStyleCnt="5">
        <dgm:presLayoutVars>
          <dgm:bulletEnabled val="1"/>
        </dgm:presLayoutVars>
      </dgm:prSet>
      <dgm:spPr/>
    </dgm:pt>
    <dgm:pt modelId="{020216D9-BCE4-4D52-8CD5-F48A73AD255A}" type="pres">
      <dgm:prSet presAssocID="{751FEF0C-4CFD-4049-9D1C-F3370BB49FE4}" presName="sibTrans" presStyleCnt="0"/>
      <dgm:spPr/>
    </dgm:pt>
    <dgm:pt modelId="{48B22C0F-0CD3-42D9-AAE6-4B9D789B5326}" type="pres">
      <dgm:prSet presAssocID="{54951165-AE44-4542-9937-B7D8BF0F45A7}" presName="node" presStyleLbl="node1" presStyleIdx="4" presStyleCnt="5">
        <dgm:presLayoutVars>
          <dgm:bulletEnabled val="1"/>
        </dgm:presLayoutVars>
      </dgm:prSet>
      <dgm:spPr/>
    </dgm:pt>
  </dgm:ptLst>
  <dgm:cxnLst>
    <dgm:cxn modelId="{45F4952B-74F0-4B97-A174-DB42DC5CF739}" type="presOf" srcId="{A48B54CF-0F9F-4D09-A7F2-E623990B0DD7}" destId="{BF604B42-9AD9-48C3-B47D-7A7583E10587}" srcOrd="0" destOrd="0" presId="urn:microsoft.com/office/officeart/2005/8/layout/default"/>
    <dgm:cxn modelId="{D320DC2C-9490-4191-AA30-33EA27DB2FD4}" type="presOf" srcId="{F5FA98AD-E467-409F-A4DD-61631A25B1DE}" destId="{786F0A0F-D814-497C-A9BD-566BA70DAA42}" srcOrd="0" destOrd="0" presId="urn:microsoft.com/office/officeart/2005/8/layout/default"/>
    <dgm:cxn modelId="{77A6BD31-2096-4329-AA20-6255A6FB5169}" srcId="{FB24BABC-7142-4DE3-B41B-CA841D1767E3}" destId="{54951165-AE44-4542-9937-B7D8BF0F45A7}" srcOrd="4" destOrd="0" parTransId="{4267820C-26B9-4C51-9D27-B563CA35A692}" sibTransId="{B00C077E-3A0B-4206-BE4C-9B9E6CFA04FA}"/>
    <dgm:cxn modelId="{3FA96546-3C0C-4CD0-A68C-372B93DF5010}" type="presOf" srcId="{FB24BABC-7142-4DE3-B41B-CA841D1767E3}" destId="{5CAC2B1C-1CCE-4A51-9224-5937DC598DFD}" srcOrd="0" destOrd="0" presId="urn:microsoft.com/office/officeart/2005/8/layout/default"/>
    <dgm:cxn modelId="{8671CF79-AD08-4899-9493-D8291E500A81}" srcId="{FB24BABC-7142-4DE3-B41B-CA841D1767E3}" destId="{032F74C4-34BF-4E68-8D93-891BA027B745}" srcOrd="1" destOrd="0" parTransId="{34B77BFA-ECB1-4186-8123-BBCE977DB097}" sibTransId="{6D34A0A9-D429-4784-8BEA-1DB7E648DF59}"/>
    <dgm:cxn modelId="{AFC90B86-427F-4C8F-9F55-2148B5FF34DC}" type="presOf" srcId="{D2EF050D-98D6-48E5-9B12-DD0A6CBC3216}" destId="{2C62AD06-A51A-4E7B-B79F-9E80BE5D04C4}" srcOrd="0" destOrd="0" presId="urn:microsoft.com/office/officeart/2005/8/layout/default"/>
    <dgm:cxn modelId="{952D8199-38EA-4213-B0CB-26F5CD7CCB25}" type="presOf" srcId="{54951165-AE44-4542-9937-B7D8BF0F45A7}" destId="{48B22C0F-0CD3-42D9-AAE6-4B9D789B5326}" srcOrd="0" destOrd="0" presId="urn:microsoft.com/office/officeart/2005/8/layout/default"/>
    <dgm:cxn modelId="{F3DED2B0-14B3-4879-B6C9-F20779EDBCC6}" srcId="{FB24BABC-7142-4DE3-B41B-CA841D1767E3}" destId="{F5FA98AD-E467-409F-A4DD-61631A25B1DE}" srcOrd="0" destOrd="0" parTransId="{4E114D2F-6E33-4B2F-8420-87149BBE5DE4}" sibTransId="{8D953D83-986C-4A08-8103-955D08751665}"/>
    <dgm:cxn modelId="{E1B34BB8-DFB3-4BE0-BE4D-43B7F5452A19}" type="presOf" srcId="{032F74C4-34BF-4E68-8D93-891BA027B745}" destId="{5C8BC738-49F5-4D96-8614-C741D281818C}" srcOrd="0" destOrd="0" presId="urn:microsoft.com/office/officeart/2005/8/layout/default"/>
    <dgm:cxn modelId="{A434E1D4-8F65-4BC8-8DF0-24600D85DB9B}" srcId="{FB24BABC-7142-4DE3-B41B-CA841D1767E3}" destId="{D2EF050D-98D6-48E5-9B12-DD0A6CBC3216}" srcOrd="2" destOrd="0" parTransId="{2C531C83-40B8-47C1-AE21-050EC5B7BA68}" sibTransId="{D213537F-0AB6-461B-8ACE-27AB0070BB2F}"/>
    <dgm:cxn modelId="{8CA35AD6-537D-46C0-8F99-48F0309068E8}" srcId="{FB24BABC-7142-4DE3-B41B-CA841D1767E3}" destId="{A48B54CF-0F9F-4D09-A7F2-E623990B0DD7}" srcOrd="3" destOrd="0" parTransId="{9B2E0FED-E161-4AA1-B810-B870ED5441DF}" sibTransId="{751FEF0C-4CFD-4049-9D1C-F3370BB49FE4}"/>
    <dgm:cxn modelId="{3F273B18-4859-43F9-8F50-817A3A5A7ED4}" type="presParOf" srcId="{5CAC2B1C-1CCE-4A51-9224-5937DC598DFD}" destId="{786F0A0F-D814-497C-A9BD-566BA70DAA42}" srcOrd="0" destOrd="0" presId="urn:microsoft.com/office/officeart/2005/8/layout/default"/>
    <dgm:cxn modelId="{9E714850-8B2E-4BB3-A793-5EECCF70860C}" type="presParOf" srcId="{5CAC2B1C-1CCE-4A51-9224-5937DC598DFD}" destId="{F2A79022-716B-473D-B19E-2D2FE98BC617}" srcOrd="1" destOrd="0" presId="urn:microsoft.com/office/officeart/2005/8/layout/default"/>
    <dgm:cxn modelId="{EB6D11BC-F934-44B1-A85D-8021D3EB8A0D}" type="presParOf" srcId="{5CAC2B1C-1CCE-4A51-9224-5937DC598DFD}" destId="{5C8BC738-49F5-4D96-8614-C741D281818C}" srcOrd="2" destOrd="0" presId="urn:microsoft.com/office/officeart/2005/8/layout/default"/>
    <dgm:cxn modelId="{EDEB7EAA-EEC8-4EF4-9C60-8A9FF0173CB7}" type="presParOf" srcId="{5CAC2B1C-1CCE-4A51-9224-5937DC598DFD}" destId="{A80D1DEA-66AE-4E73-96B0-CD0BEECED3F3}" srcOrd="3" destOrd="0" presId="urn:microsoft.com/office/officeart/2005/8/layout/default"/>
    <dgm:cxn modelId="{1E093569-0117-40BE-816E-0AD0B89FA34D}" type="presParOf" srcId="{5CAC2B1C-1CCE-4A51-9224-5937DC598DFD}" destId="{2C62AD06-A51A-4E7B-B79F-9E80BE5D04C4}" srcOrd="4" destOrd="0" presId="urn:microsoft.com/office/officeart/2005/8/layout/default"/>
    <dgm:cxn modelId="{CAC9F0E7-A16B-4F4E-9AAE-901F0E14B167}" type="presParOf" srcId="{5CAC2B1C-1CCE-4A51-9224-5937DC598DFD}" destId="{A2EC1120-C578-4982-A498-FA08145AD134}" srcOrd="5" destOrd="0" presId="urn:microsoft.com/office/officeart/2005/8/layout/default"/>
    <dgm:cxn modelId="{A5643B2B-1034-4FC7-8A1D-AE17287BC18C}" type="presParOf" srcId="{5CAC2B1C-1CCE-4A51-9224-5937DC598DFD}" destId="{BF604B42-9AD9-48C3-B47D-7A7583E10587}" srcOrd="6" destOrd="0" presId="urn:microsoft.com/office/officeart/2005/8/layout/default"/>
    <dgm:cxn modelId="{03E3FC04-77F5-4F45-B8CB-81E4A2E7DB8F}" type="presParOf" srcId="{5CAC2B1C-1CCE-4A51-9224-5937DC598DFD}" destId="{020216D9-BCE4-4D52-8CD5-F48A73AD255A}" srcOrd="7" destOrd="0" presId="urn:microsoft.com/office/officeart/2005/8/layout/default"/>
    <dgm:cxn modelId="{A0EF6775-CFCC-43E6-9DC3-7373D6846894}" type="presParOf" srcId="{5CAC2B1C-1CCE-4A51-9224-5937DC598DFD}" destId="{48B22C0F-0CD3-42D9-AAE6-4B9D789B532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8201646-9206-433A-BEBE-872A2BF0193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419FC37-44BD-4F17-B668-CFECDF1942FF}">
      <dgm:prSet/>
      <dgm:spPr/>
      <dgm:t>
        <a:bodyPr/>
        <a:lstStyle/>
        <a:p>
          <a:r>
            <a:rPr lang="en-US" b="0" i="0"/>
            <a:t>Written with family input</a:t>
          </a:r>
          <a:endParaRPr lang="en-US"/>
        </a:p>
      </dgm:t>
    </dgm:pt>
    <dgm:pt modelId="{9AA32D67-8194-44F0-8613-59BF2A275193}" type="parTrans" cxnId="{DABFB227-0380-4A8B-A12C-FAEA2CBFF86C}">
      <dgm:prSet/>
      <dgm:spPr/>
      <dgm:t>
        <a:bodyPr/>
        <a:lstStyle/>
        <a:p>
          <a:endParaRPr lang="en-US"/>
        </a:p>
      </dgm:t>
    </dgm:pt>
    <dgm:pt modelId="{6EF5FEF1-B422-47AB-AD0C-53728870CAB3}" type="sibTrans" cxnId="{DABFB227-0380-4A8B-A12C-FAEA2CBFF86C}">
      <dgm:prSet/>
      <dgm:spPr/>
      <dgm:t>
        <a:bodyPr/>
        <a:lstStyle/>
        <a:p>
          <a:endParaRPr lang="en-US"/>
        </a:p>
      </dgm:t>
    </dgm:pt>
    <dgm:pt modelId="{5C2F5248-10E4-461F-BDDB-DEF638A8BCA6}">
      <dgm:prSet/>
      <dgm:spPr/>
      <dgm:t>
        <a:bodyPr/>
        <a:lstStyle/>
        <a:p>
          <a:r>
            <a:rPr lang="en-US" b="0" i="0"/>
            <a:t>Clear and easy to understand</a:t>
          </a:r>
          <a:endParaRPr lang="en-US"/>
        </a:p>
      </dgm:t>
    </dgm:pt>
    <dgm:pt modelId="{2D629CE4-75D2-4D12-A692-BA979D47A62D}" type="parTrans" cxnId="{CD743A1D-93C6-46F4-845F-07CB1B8A53A1}">
      <dgm:prSet/>
      <dgm:spPr/>
      <dgm:t>
        <a:bodyPr/>
        <a:lstStyle/>
        <a:p>
          <a:endParaRPr lang="en-US"/>
        </a:p>
      </dgm:t>
    </dgm:pt>
    <dgm:pt modelId="{7CA2E2C8-5A9C-4CBF-B15F-9CF0668CE9F3}" type="sibTrans" cxnId="{CD743A1D-93C6-46F4-845F-07CB1B8A53A1}">
      <dgm:prSet/>
      <dgm:spPr/>
      <dgm:t>
        <a:bodyPr/>
        <a:lstStyle/>
        <a:p>
          <a:endParaRPr lang="en-US"/>
        </a:p>
      </dgm:t>
    </dgm:pt>
    <dgm:pt modelId="{C79E7BA9-B140-4B6C-80D6-247589B77731}">
      <dgm:prSet/>
      <dgm:spPr/>
      <dgm:t>
        <a:bodyPr/>
        <a:lstStyle/>
        <a:p>
          <a:r>
            <a:rPr lang="en-US" b="0" i="0"/>
            <a:t>Accessible in multiple languages</a:t>
          </a:r>
          <a:endParaRPr lang="en-US"/>
        </a:p>
      </dgm:t>
    </dgm:pt>
    <dgm:pt modelId="{5DBD12D4-9292-4816-BC1C-DBAB4A82D7FF}" type="parTrans" cxnId="{983F7C05-A9E5-4828-B3EF-548D945F661D}">
      <dgm:prSet/>
      <dgm:spPr/>
      <dgm:t>
        <a:bodyPr/>
        <a:lstStyle/>
        <a:p>
          <a:endParaRPr lang="en-US"/>
        </a:p>
      </dgm:t>
    </dgm:pt>
    <dgm:pt modelId="{FF9A61C1-5071-4BE1-B932-76DD3134A1B7}" type="sibTrans" cxnId="{983F7C05-A9E5-4828-B3EF-548D945F661D}">
      <dgm:prSet/>
      <dgm:spPr/>
      <dgm:t>
        <a:bodyPr/>
        <a:lstStyle/>
        <a:p>
          <a:endParaRPr lang="en-US"/>
        </a:p>
      </dgm:t>
    </dgm:pt>
    <dgm:pt modelId="{B69B1F4D-7AA8-4B4C-8D52-E9C84C454444}" type="pres">
      <dgm:prSet presAssocID="{68201646-9206-433A-BEBE-872A2BF0193C}" presName="linear" presStyleCnt="0">
        <dgm:presLayoutVars>
          <dgm:animLvl val="lvl"/>
          <dgm:resizeHandles val="exact"/>
        </dgm:presLayoutVars>
      </dgm:prSet>
      <dgm:spPr/>
    </dgm:pt>
    <dgm:pt modelId="{4502EDE5-5B32-4285-A6A5-8E20FCE90B30}" type="pres">
      <dgm:prSet presAssocID="{E419FC37-44BD-4F17-B668-CFECDF1942FF}" presName="parentText" presStyleLbl="node1" presStyleIdx="0" presStyleCnt="3">
        <dgm:presLayoutVars>
          <dgm:chMax val="0"/>
          <dgm:bulletEnabled val="1"/>
        </dgm:presLayoutVars>
      </dgm:prSet>
      <dgm:spPr/>
    </dgm:pt>
    <dgm:pt modelId="{34C65C53-8094-4F9C-8C5D-7276BD79BDEA}" type="pres">
      <dgm:prSet presAssocID="{6EF5FEF1-B422-47AB-AD0C-53728870CAB3}" presName="spacer" presStyleCnt="0"/>
      <dgm:spPr/>
    </dgm:pt>
    <dgm:pt modelId="{1A176605-C304-4935-AE9D-809827262C74}" type="pres">
      <dgm:prSet presAssocID="{5C2F5248-10E4-461F-BDDB-DEF638A8BCA6}" presName="parentText" presStyleLbl="node1" presStyleIdx="1" presStyleCnt="3">
        <dgm:presLayoutVars>
          <dgm:chMax val="0"/>
          <dgm:bulletEnabled val="1"/>
        </dgm:presLayoutVars>
      </dgm:prSet>
      <dgm:spPr/>
    </dgm:pt>
    <dgm:pt modelId="{6592FC12-9716-4ACB-B962-1C704D43B85B}" type="pres">
      <dgm:prSet presAssocID="{7CA2E2C8-5A9C-4CBF-B15F-9CF0668CE9F3}" presName="spacer" presStyleCnt="0"/>
      <dgm:spPr/>
    </dgm:pt>
    <dgm:pt modelId="{CA1683E0-335D-4CF9-815E-4971C40F9A85}" type="pres">
      <dgm:prSet presAssocID="{C79E7BA9-B140-4B6C-80D6-247589B77731}" presName="parentText" presStyleLbl="node1" presStyleIdx="2" presStyleCnt="3">
        <dgm:presLayoutVars>
          <dgm:chMax val="0"/>
          <dgm:bulletEnabled val="1"/>
        </dgm:presLayoutVars>
      </dgm:prSet>
      <dgm:spPr/>
    </dgm:pt>
  </dgm:ptLst>
  <dgm:cxnLst>
    <dgm:cxn modelId="{983F7C05-A9E5-4828-B3EF-548D945F661D}" srcId="{68201646-9206-433A-BEBE-872A2BF0193C}" destId="{C79E7BA9-B140-4B6C-80D6-247589B77731}" srcOrd="2" destOrd="0" parTransId="{5DBD12D4-9292-4816-BC1C-DBAB4A82D7FF}" sibTransId="{FF9A61C1-5071-4BE1-B932-76DD3134A1B7}"/>
    <dgm:cxn modelId="{6203080A-175B-43A7-8255-345AEE0DF2AC}" type="presOf" srcId="{C79E7BA9-B140-4B6C-80D6-247589B77731}" destId="{CA1683E0-335D-4CF9-815E-4971C40F9A85}" srcOrd="0" destOrd="0" presId="urn:microsoft.com/office/officeart/2005/8/layout/vList2"/>
    <dgm:cxn modelId="{CD743A1D-93C6-46F4-845F-07CB1B8A53A1}" srcId="{68201646-9206-433A-BEBE-872A2BF0193C}" destId="{5C2F5248-10E4-461F-BDDB-DEF638A8BCA6}" srcOrd="1" destOrd="0" parTransId="{2D629CE4-75D2-4D12-A692-BA979D47A62D}" sibTransId="{7CA2E2C8-5A9C-4CBF-B15F-9CF0668CE9F3}"/>
    <dgm:cxn modelId="{DABFB227-0380-4A8B-A12C-FAEA2CBFF86C}" srcId="{68201646-9206-433A-BEBE-872A2BF0193C}" destId="{E419FC37-44BD-4F17-B668-CFECDF1942FF}" srcOrd="0" destOrd="0" parTransId="{9AA32D67-8194-44F0-8613-59BF2A275193}" sibTransId="{6EF5FEF1-B422-47AB-AD0C-53728870CAB3}"/>
    <dgm:cxn modelId="{FFDC9160-74B6-4773-8904-2CDBCA7A6CC4}" type="presOf" srcId="{68201646-9206-433A-BEBE-872A2BF0193C}" destId="{B69B1F4D-7AA8-4B4C-8D52-E9C84C454444}" srcOrd="0" destOrd="0" presId="urn:microsoft.com/office/officeart/2005/8/layout/vList2"/>
    <dgm:cxn modelId="{0DE25851-9EFF-467E-B2C5-F49BE0493F2D}" type="presOf" srcId="{5C2F5248-10E4-461F-BDDB-DEF638A8BCA6}" destId="{1A176605-C304-4935-AE9D-809827262C74}" srcOrd="0" destOrd="0" presId="urn:microsoft.com/office/officeart/2005/8/layout/vList2"/>
    <dgm:cxn modelId="{9FDF4C89-247E-4089-BC53-C916690D678A}" type="presOf" srcId="{E419FC37-44BD-4F17-B668-CFECDF1942FF}" destId="{4502EDE5-5B32-4285-A6A5-8E20FCE90B30}" srcOrd="0" destOrd="0" presId="urn:microsoft.com/office/officeart/2005/8/layout/vList2"/>
    <dgm:cxn modelId="{1CC469CE-DDA3-4DE3-B2F8-99385D71FFA5}" type="presParOf" srcId="{B69B1F4D-7AA8-4B4C-8D52-E9C84C454444}" destId="{4502EDE5-5B32-4285-A6A5-8E20FCE90B30}" srcOrd="0" destOrd="0" presId="urn:microsoft.com/office/officeart/2005/8/layout/vList2"/>
    <dgm:cxn modelId="{CC4741CC-136A-471A-8E64-4277F85DEACE}" type="presParOf" srcId="{B69B1F4D-7AA8-4B4C-8D52-E9C84C454444}" destId="{34C65C53-8094-4F9C-8C5D-7276BD79BDEA}" srcOrd="1" destOrd="0" presId="urn:microsoft.com/office/officeart/2005/8/layout/vList2"/>
    <dgm:cxn modelId="{382A7C44-CE4A-4956-8259-A2F09CD0E102}" type="presParOf" srcId="{B69B1F4D-7AA8-4B4C-8D52-E9C84C454444}" destId="{1A176605-C304-4935-AE9D-809827262C74}" srcOrd="2" destOrd="0" presId="urn:microsoft.com/office/officeart/2005/8/layout/vList2"/>
    <dgm:cxn modelId="{0BD22DF8-48BE-4CB0-A756-E691C7F1B5F7}" type="presParOf" srcId="{B69B1F4D-7AA8-4B4C-8D52-E9C84C454444}" destId="{6592FC12-9716-4ACB-B962-1C704D43B85B}" srcOrd="3" destOrd="0" presId="urn:microsoft.com/office/officeart/2005/8/layout/vList2"/>
    <dgm:cxn modelId="{1DD9D372-EB76-4C1B-96C9-8C1EECC82000}" type="presParOf" srcId="{B69B1F4D-7AA8-4B4C-8D52-E9C84C454444}" destId="{CA1683E0-335D-4CF9-815E-4971C40F9A8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144FE5B-C715-4937-9A30-9BFD946AF608}" type="doc">
      <dgm:prSet loTypeId="urn:microsoft.com/office/officeart/2016/7/layout/RepeatingBendingProcessNew" loCatId="process" qsTypeId="urn:microsoft.com/office/officeart/2005/8/quickstyle/simple4" qsCatId="simple" csTypeId="urn:microsoft.com/office/officeart/2005/8/colors/colorful5" csCatId="colorful"/>
      <dgm:spPr/>
      <dgm:t>
        <a:bodyPr/>
        <a:lstStyle/>
        <a:p>
          <a:endParaRPr lang="en-US"/>
        </a:p>
      </dgm:t>
    </dgm:pt>
    <dgm:pt modelId="{F21F54FE-FFB4-4A2E-9A59-15F8450CC141}">
      <dgm:prSet/>
      <dgm:spPr/>
      <dgm:t>
        <a:bodyPr/>
        <a:lstStyle/>
        <a:p>
          <a:r>
            <a:rPr lang="en-US" b="0" i="0"/>
            <a:t>Track participation in events</a:t>
          </a:r>
          <a:endParaRPr lang="en-US"/>
        </a:p>
      </dgm:t>
    </dgm:pt>
    <dgm:pt modelId="{E5346C60-3FFB-432C-9DE9-1AC651E10672}" type="parTrans" cxnId="{30719981-08D7-4AA3-8D2A-688DAB67B216}">
      <dgm:prSet/>
      <dgm:spPr/>
      <dgm:t>
        <a:bodyPr/>
        <a:lstStyle/>
        <a:p>
          <a:endParaRPr lang="en-US"/>
        </a:p>
      </dgm:t>
    </dgm:pt>
    <dgm:pt modelId="{572A0AF2-2A15-4A6E-BD7F-3A5590696684}" type="sibTrans" cxnId="{30719981-08D7-4AA3-8D2A-688DAB67B216}">
      <dgm:prSet/>
      <dgm:spPr/>
      <dgm:t>
        <a:bodyPr/>
        <a:lstStyle/>
        <a:p>
          <a:endParaRPr lang="en-US"/>
        </a:p>
      </dgm:t>
    </dgm:pt>
    <dgm:pt modelId="{FFA28932-35A1-4B3C-B464-308C8F068259}">
      <dgm:prSet/>
      <dgm:spPr/>
      <dgm:t>
        <a:bodyPr/>
        <a:lstStyle/>
        <a:p>
          <a:r>
            <a:rPr lang="en-US" b="0" i="0"/>
            <a:t>Use surveys to get feedback</a:t>
          </a:r>
          <a:endParaRPr lang="en-US"/>
        </a:p>
      </dgm:t>
    </dgm:pt>
    <dgm:pt modelId="{2D7075F3-FE93-40D0-8E89-AA006AFDD129}" type="parTrans" cxnId="{86E111C6-609F-4035-8FB2-B8EB66A72EC5}">
      <dgm:prSet/>
      <dgm:spPr/>
      <dgm:t>
        <a:bodyPr/>
        <a:lstStyle/>
        <a:p>
          <a:endParaRPr lang="en-US"/>
        </a:p>
      </dgm:t>
    </dgm:pt>
    <dgm:pt modelId="{74081070-B28E-4086-B8D8-169EC27976E6}" type="sibTrans" cxnId="{86E111C6-609F-4035-8FB2-B8EB66A72EC5}">
      <dgm:prSet/>
      <dgm:spPr/>
      <dgm:t>
        <a:bodyPr/>
        <a:lstStyle/>
        <a:p>
          <a:endParaRPr lang="en-US"/>
        </a:p>
      </dgm:t>
    </dgm:pt>
    <dgm:pt modelId="{9ED5C4C6-8910-42E9-AE17-FCAE1BE745E5}">
      <dgm:prSet/>
      <dgm:spPr/>
      <dgm:t>
        <a:bodyPr/>
        <a:lstStyle/>
        <a:p>
          <a:r>
            <a:rPr lang="en-US" b="0" i="0"/>
            <a:t>Adjust based on what families say</a:t>
          </a:r>
          <a:endParaRPr lang="en-US"/>
        </a:p>
      </dgm:t>
    </dgm:pt>
    <dgm:pt modelId="{A155EB38-D943-4F67-9E34-FE5315555863}" type="parTrans" cxnId="{83A13FA1-D63A-4DC5-B3E6-C186D59C91D2}">
      <dgm:prSet/>
      <dgm:spPr/>
      <dgm:t>
        <a:bodyPr/>
        <a:lstStyle/>
        <a:p>
          <a:endParaRPr lang="en-US"/>
        </a:p>
      </dgm:t>
    </dgm:pt>
    <dgm:pt modelId="{D66B19FA-345D-4A08-9CBE-57ABB029EC67}" type="sibTrans" cxnId="{83A13FA1-D63A-4DC5-B3E6-C186D59C91D2}">
      <dgm:prSet/>
      <dgm:spPr/>
      <dgm:t>
        <a:bodyPr/>
        <a:lstStyle/>
        <a:p>
          <a:endParaRPr lang="en-US"/>
        </a:p>
      </dgm:t>
    </dgm:pt>
    <dgm:pt modelId="{900E1FD0-5576-462C-956C-7F3069E47013}">
      <dgm:prSet/>
      <dgm:spPr/>
      <dgm:t>
        <a:bodyPr/>
        <a:lstStyle/>
        <a:p>
          <a:r>
            <a:rPr lang="en-US" b="0" i="0"/>
            <a:t>Share successes and next steps</a:t>
          </a:r>
          <a:endParaRPr lang="en-US"/>
        </a:p>
      </dgm:t>
    </dgm:pt>
    <dgm:pt modelId="{0B05CE8D-74A2-48C7-821D-C4C572D23632}" type="parTrans" cxnId="{3F512DCE-46BD-4582-AD9C-5CE7480FFFCB}">
      <dgm:prSet/>
      <dgm:spPr/>
      <dgm:t>
        <a:bodyPr/>
        <a:lstStyle/>
        <a:p>
          <a:endParaRPr lang="en-US"/>
        </a:p>
      </dgm:t>
    </dgm:pt>
    <dgm:pt modelId="{CAD11F18-F803-4347-9BAD-A81EDFBC0F65}" type="sibTrans" cxnId="{3F512DCE-46BD-4582-AD9C-5CE7480FFFCB}">
      <dgm:prSet/>
      <dgm:spPr/>
      <dgm:t>
        <a:bodyPr/>
        <a:lstStyle/>
        <a:p>
          <a:endParaRPr lang="en-US"/>
        </a:p>
      </dgm:t>
    </dgm:pt>
    <dgm:pt modelId="{0093CB47-1622-4DF4-8E15-318DC7FF18DC}" type="pres">
      <dgm:prSet presAssocID="{D144FE5B-C715-4937-9A30-9BFD946AF608}" presName="Name0" presStyleCnt="0">
        <dgm:presLayoutVars>
          <dgm:dir/>
          <dgm:resizeHandles val="exact"/>
        </dgm:presLayoutVars>
      </dgm:prSet>
      <dgm:spPr/>
    </dgm:pt>
    <dgm:pt modelId="{C8AC6B0C-C23A-403B-AE60-2CB8363183BF}" type="pres">
      <dgm:prSet presAssocID="{F21F54FE-FFB4-4A2E-9A59-15F8450CC141}" presName="node" presStyleLbl="node1" presStyleIdx="0" presStyleCnt="4">
        <dgm:presLayoutVars>
          <dgm:bulletEnabled val="1"/>
        </dgm:presLayoutVars>
      </dgm:prSet>
      <dgm:spPr/>
    </dgm:pt>
    <dgm:pt modelId="{494A73F2-82EF-4FCD-876E-AB0F3254D8C3}" type="pres">
      <dgm:prSet presAssocID="{572A0AF2-2A15-4A6E-BD7F-3A5590696684}" presName="sibTrans" presStyleLbl="sibTrans1D1" presStyleIdx="0" presStyleCnt="3"/>
      <dgm:spPr/>
    </dgm:pt>
    <dgm:pt modelId="{F84416B6-438F-46A0-ACA0-8501F662F6F1}" type="pres">
      <dgm:prSet presAssocID="{572A0AF2-2A15-4A6E-BD7F-3A5590696684}" presName="connectorText" presStyleLbl="sibTrans1D1" presStyleIdx="0" presStyleCnt="3"/>
      <dgm:spPr/>
    </dgm:pt>
    <dgm:pt modelId="{250183AF-269B-4B4F-B877-F1A0EDF32C25}" type="pres">
      <dgm:prSet presAssocID="{FFA28932-35A1-4B3C-B464-308C8F068259}" presName="node" presStyleLbl="node1" presStyleIdx="1" presStyleCnt="4">
        <dgm:presLayoutVars>
          <dgm:bulletEnabled val="1"/>
        </dgm:presLayoutVars>
      </dgm:prSet>
      <dgm:spPr/>
    </dgm:pt>
    <dgm:pt modelId="{1BE80EF6-487F-4790-85D6-D7DD35401591}" type="pres">
      <dgm:prSet presAssocID="{74081070-B28E-4086-B8D8-169EC27976E6}" presName="sibTrans" presStyleLbl="sibTrans1D1" presStyleIdx="1" presStyleCnt="3"/>
      <dgm:spPr/>
    </dgm:pt>
    <dgm:pt modelId="{CEDDAFE9-B4EC-43BA-924A-1D765697DF15}" type="pres">
      <dgm:prSet presAssocID="{74081070-B28E-4086-B8D8-169EC27976E6}" presName="connectorText" presStyleLbl="sibTrans1D1" presStyleIdx="1" presStyleCnt="3"/>
      <dgm:spPr/>
    </dgm:pt>
    <dgm:pt modelId="{1BEE3F21-5D3D-4D04-9F6B-46411A3905B8}" type="pres">
      <dgm:prSet presAssocID="{9ED5C4C6-8910-42E9-AE17-FCAE1BE745E5}" presName="node" presStyleLbl="node1" presStyleIdx="2" presStyleCnt="4">
        <dgm:presLayoutVars>
          <dgm:bulletEnabled val="1"/>
        </dgm:presLayoutVars>
      </dgm:prSet>
      <dgm:spPr/>
    </dgm:pt>
    <dgm:pt modelId="{EC95C6DB-1FE0-4E67-B028-C6C3079FF354}" type="pres">
      <dgm:prSet presAssocID="{D66B19FA-345D-4A08-9CBE-57ABB029EC67}" presName="sibTrans" presStyleLbl="sibTrans1D1" presStyleIdx="2" presStyleCnt="3"/>
      <dgm:spPr/>
    </dgm:pt>
    <dgm:pt modelId="{FC5D76DC-B7F1-4DF6-9DDC-395D6A9B4095}" type="pres">
      <dgm:prSet presAssocID="{D66B19FA-345D-4A08-9CBE-57ABB029EC67}" presName="connectorText" presStyleLbl="sibTrans1D1" presStyleIdx="2" presStyleCnt="3"/>
      <dgm:spPr/>
    </dgm:pt>
    <dgm:pt modelId="{C170D41A-8B9E-4771-9740-FC724B53EF13}" type="pres">
      <dgm:prSet presAssocID="{900E1FD0-5576-462C-956C-7F3069E47013}" presName="node" presStyleLbl="node1" presStyleIdx="3" presStyleCnt="4">
        <dgm:presLayoutVars>
          <dgm:bulletEnabled val="1"/>
        </dgm:presLayoutVars>
      </dgm:prSet>
      <dgm:spPr/>
    </dgm:pt>
  </dgm:ptLst>
  <dgm:cxnLst>
    <dgm:cxn modelId="{8D2AE00D-52F5-484C-B633-EBB3909B4108}" type="presOf" srcId="{D66B19FA-345D-4A08-9CBE-57ABB029EC67}" destId="{EC95C6DB-1FE0-4E67-B028-C6C3079FF354}" srcOrd="0" destOrd="0" presId="urn:microsoft.com/office/officeart/2016/7/layout/RepeatingBendingProcessNew"/>
    <dgm:cxn modelId="{2317362F-CEA4-46E0-8178-CD8063940986}" type="presOf" srcId="{D144FE5B-C715-4937-9A30-9BFD946AF608}" destId="{0093CB47-1622-4DF4-8E15-318DC7FF18DC}" srcOrd="0" destOrd="0" presId="urn:microsoft.com/office/officeart/2016/7/layout/RepeatingBendingProcessNew"/>
    <dgm:cxn modelId="{5C4BF637-968E-4620-A974-76B24B53B974}" type="presOf" srcId="{572A0AF2-2A15-4A6E-BD7F-3A5590696684}" destId="{F84416B6-438F-46A0-ACA0-8501F662F6F1}" srcOrd="1" destOrd="0" presId="urn:microsoft.com/office/officeart/2016/7/layout/RepeatingBendingProcessNew"/>
    <dgm:cxn modelId="{E1C2F972-F299-4548-A417-0D1E101C52A9}" type="presOf" srcId="{D66B19FA-345D-4A08-9CBE-57ABB029EC67}" destId="{FC5D76DC-B7F1-4DF6-9DDC-395D6A9B4095}" srcOrd="1" destOrd="0" presId="urn:microsoft.com/office/officeart/2016/7/layout/RepeatingBendingProcessNew"/>
    <dgm:cxn modelId="{18C0E15A-6306-47C8-97C4-0C414327BE7B}" type="presOf" srcId="{74081070-B28E-4086-B8D8-169EC27976E6}" destId="{CEDDAFE9-B4EC-43BA-924A-1D765697DF15}" srcOrd="1" destOrd="0" presId="urn:microsoft.com/office/officeart/2016/7/layout/RepeatingBendingProcessNew"/>
    <dgm:cxn modelId="{30719981-08D7-4AA3-8D2A-688DAB67B216}" srcId="{D144FE5B-C715-4937-9A30-9BFD946AF608}" destId="{F21F54FE-FFB4-4A2E-9A59-15F8450CC141}" srcOrd="0" destOrd="0" parTransId="{E5346C60-3FFB-432C-9DE9-1AC651E10672}" sibTransId="{572A0AF2-2A15-4A6E-BD7F-3A5590696684}"/>
    <dgm:cxn modelId="{83A13FA1-D63A-4DC5-B3E6-C186D59C91D2}" srcId="{D144FE5B-C715-4937-9A30-9BFD946AF608}" destId="{9ED5C4C6-8910-42E9-AE17-FCAE1BE745E5}" srcOrd="2" destOrd="0" parTransId="{A155EB38-D943-4F67-9E34-FE5315555863}" sibTransId="{D66B19FA-345D-4A08-9CBE-57ABB029EC67}"/>
    <dgm:cxn modelId="{66FEAFB7-04B6-4DD4-8B06-D5E0B7C5BFF5}" type="presOf" srcId="{FFA28932-35A1-4B3C-B464-308C8F068259}" destId="{250183AF-269B-4B4F-B877-F1A0EDF32C25}" srcOrd="0" destOrd="0" presId="urn:microsoft.com/office/officeart/2016/7/layout/RepeatingBendingProcessNew"/>
    <dgm:cxn modelId="{C73A50BB-7B1A-4AA2-A5F8-940EF9DB9B90}" type="presOf" srcId="{900E1FD0-5576-462C-956C-7F3069E47013}" destId="{C170D41A-8B9E-4771-9740-FC724B53EF13}" srcOrd="0" destOrd="0" presId="urn:microsoft.com/office/officeart/2016/7/layout/RepeatingBendingProcessNew"/>
    <dgm:cxn modelId="{27A556C0-97D8-4F2D-B6A0-A0CEC55BBD1A}" type="presOf" srcId="{F21F54FE-FFB4-4A2E-9A59-15F8450CC141}" destId="{C8AC6B0C-C23A-403B-AE60-2CB8363183BF}" srcOrd="0" destOrd="0" presId="urn:microsoft.com/office/officeart/2016/7/layout/RepeatingBendingProcessNew"/>
    <dgm:cxn modelId="{146821C1-E698-4C68-919C-A2F3B359B2C5}" type="presOf" srcId="{74081070-B28E-4086-B8D8-169EC27976E6}" destId="{1BE80EF6-487F-4790-85D6-D7DD35401591}" srcOrd="0" destOrd="0" presId="urn:microsoft.com/office/officeart/2016/7/layout/RepeatingBendingProcessNew"/>
    <dgm:cxn modelId="{86E111C6-609F-4035-8FB2-B8EB66A72EC5}" srcId="{D144FE5B-C715-4937-9A30-9BFD946AF608}" destId="{FFA28932-35A1-4B3C-B464-308C8F068259}" srcOrd="1" destOrd="0" parTransId="{2D7075F3-FE93-40D0-8E89-AA006AFDD129}" sibTransId="{74081070-B28E-4086-B8D8-169EC27976E6}"/>
    <dgm:cxn modelId="{3F512DCE-46BD-4582-AD9C-5CE7480FFFCB}" srcId="{D144FE5B-C715-4937-9A30-9BFD946AF608}" destId="{900E1FD0-5576-462C-956C-7F3069E47013}" srcOrd="3" destOrd="0" parTransId="{0B05CE8D-74A2-48C7-821D-C4C572D23632}" sibTransId="{CAD11F18-F803-4347-9BAD-A81EDFBC0F65}"/>
    <dgm:cxn modelId="{34C5E6D4-D697-4631-881C-086138865407}" type="presOf" srcId="{9ED5C4C6-8910-42E9-AE17-FCAE1BE745E5}" destId="{1BEE3F21-5D3D-4D04-9F6B-46411A3905B8}" srcOrd="0" destOrd="0" presId="urn:microsoft.com/office/officeart/2016/7/layout/RepeatingBendingProcessNew"/>
    <dgm:cxn modelId="{EEBA79E7-C347-4080-80ED-EB80FC2F9774}" type="presOf" srcId="{572A0AF2-2A15-4A6E-BD7F-3A5590696684}" destId="{494A73F2-82EF-4FCD-876E-AB0F3254D8C3}" srcOrd="0" destOrd="0" presId="urn:microsoft.com/office/officeart/2016/7/layout/RepeatingBendingProcessNew"/>
    <dgm:cxn modelId="{2E90BE36-D329-4C1A-B9C5-C403CC3E8F7A}" type="presParOf" srcId="{0093CB47-1622-4DF4-8E15-318DC7FF18DC}" destId="{C8AC6B0C-C23A-403B-AE60-2CB8363183BF}" srcOrd="0" destOrd="0" presId="urn:microsoft.com/office/officeart/2016/7/layout/RepeatingBendingProcessNew"/>
    <dgm:cxn modelId="{56006AB0-B75B-49FA-9C79-41BB0C5D77A6}" type="presParOf" srcId="{0093CB47-1622-4DF4-8E15-318DC7FF18DC}" destId="{494A73F2-82EF-4FCD-876E-AB0F3254D8C3}" srcOrd="1" destOrd="0" presId="urn:microsoft.com/office/officeart/2016/7/layout/RepeatingBendingProcessNew"/>
    <dgm:cxn modelId="{496EAAF9-6D47-4E39-BC72-5F83F4B06226}" type="presParOf" srcId="{494A73F2-82EF-4FCD-876E-AB0F3254D8C3}" destId="{F84416B6-438F-46A0-ACA0-8501F662F6F1}" srcOrd="0" destOrd="0" presId="urn:microsoft.com/office/officeart/2016/7/layout/RepeatingBendingProcessNew"/>
    <dgm:cxn modelId="{539988CA-7C60-4FD8-94F2-E205DDC6D95B}" type="presParOf" srcId="{0093CB47-1622-4DF4-8E15-318DC7FF18DC}" destId="{250183AF-269B-4B4F-B877-F1A0EDF32C25}" srcOrd="2" destOrd="0" presId="urn:microsoft.com/office/officeart/2016/7/layout/RepeatingBendingProcessNew"/>
    <dgm:cxn modelId="{734C86F7-4AC5-4A44-A217-601BC59A2038}" type="presParOf" srcId="{0093CB47-1622-4DF4-8E15-318DC7FF18DC}" destId="{1BE80EF6-487F-4790-85D6-D7DD35401591}" srcOrd="3" destOrd="0" presId="urn:microsoft.com/office/officeart/2016/7/layout/RepeatingBendingProcessNew"/>
    <dgm:cxn modelId="{5677568E-56AF-4743-8EE6-F2C8AE1512DD}" type="presParOf" srcId="{1BE80EF6-487F-4790-85D6-D7DD35401591}" destId="{CEDDAFE9-B4EC-43BA-924A-1D765697DF15}" srcOrd="0" destOrd="0" presId="urn:microsoft.com/office/officeart/2016/7/layout/RepeatingBendingProcessNew"/>
    <dgm:cxn modelId="{A7799EAA-6D48-4B9C-8442-C616F89985DB}" type="presParOf" srcId="{0093CB47-1622-4DF4-8E15-318DC7FF18DC}" destId="{1BEE3F21-5D3D-4D04-9F6B-46411A3905B8}" srcOrd="4" destOrd="0" presId="urn:microsoft.com/office/officeart/2016/7/layout/RepeatingBendingProcessNew"/>
    <dgm:cxn modelId="{49213869-C6E5-4878-BF5F-5A31A9793D7A}" type="presParOf" srcId="{0093CB47-1622-4DF4-8E15-318DC7FF18DC}" destId="{EC95C6DB-1FE0-4E67-B028-C6C3079FF354}" srcOrd="5" destOrd="0" presId="urn:microsoft.com/office/officeart/2016/7/layout/RepeatingBendingProcessNew"/>
    <dgm:cxn modelId="{14C3BA36-E305-4C7C-B212-7F89660C823A}" type="presParOf" srcId="{EC95C6DB-1FE0-4E67-B028-C6C3079FF354}" destId="{FC5D76DC-B7F1-4DF6-9DDC-395D6A9B4095}" srcOrd="0" destOrd="0" presId="urn:microsoft.com/office/officeart/2016/7/layout/RepeatingBendingProcessNew"/>
    <dgm:cxn modelId="{00297AC6-E838-4569-9D66-59909A99C0A4}" type="presParOf" srcId="{0093CB47-1622-4DF4-8E15-318DC7FF18DC}" destId="{C170D41A-8B9E-4771-9740-FC724B53EF13}"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662870-B18D-40FE-8C2A-17040FEAA5F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9CE01CF-3EBF-4D54-85C5-39C92E4AF408}">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b="0" i="0" dirty="0"/>
            <a:t>A federal program under the Every Student Succeeds Act (ESSA) </a:t>
          </a:r>
        </a:p>
        <a:p>
          <a:pPr marL="0" marR="0" lvl="0" indent="0" defTabSz="914400" eaLnBrk="1" fontAlgn="auto" latinLnBrk="0" hangingPunct="1">
            <a:lnSpc>
              <a:spcPct val="100000"/>
            </a:lnSpc>
            <a:spcBef>
              <a:spcPts val="0"/>
            </a:spcBef>
            <a:spcAft>
              <a:spcPts val="0"/>
            </a:spcAft>
            <a:buClrTx/>
            <a:buSzTx/>
            <a:buFontTx/>
            <a:buNone/>
            <a:tabLst/>
            <a:defRPr/>
          </a:pPr>
          <a:r>
            <a:rPr lang="en-US" sz="2000" dirty="0"/>
            <a:t>Used to be Elementary and Secondary Education Act (ESEA)</a:t>
          </a:r>
        </a:p>
      </dgm:t>
    </dgm:pt>
    <dgm:pt modelId="{7C785E82-DB37-448C-8C61-C4E548CC4108}" type="parTrans" cxnId="{66C1DEF1-6A25-4E25-BD61-1CB818E00783}">
      <dgm:prSet/>
      <dgm:spPr/>
      <dgm:t>
        <a:bodyPr/>
        <a:lstStyle/>
        <a:p>
          <a:endParaRPr lang="en-US"/>
        </a:p>
      </dgm:t>
    </dgm:pt>
    <dgm:pt modelId="{4E6C1CED-6B68-4E05-9A14-B4F998042BD2}" type="sibTrans" cxnId="{66C1DEF1-6A25-4E25-BD61-1CB818E00783}">
      <dgm:prSet/>
      <dgm:spPr/>
      <dgm:t>
        <a:bodyPr/>
        <a:lstStyle/>
        <a:p>
          <a:endParaRPr lang="en-US"/>
        </a:p>
      </dgm:t>
    </dgm:pt>
    <dgm:pt modelId="{0DEBDF32-B355-4E9C-9507-4321E7FA1C3E}">
      <dgm:prSet custT="1"/>
      <dgm:spPr/>
      <dgm:t>
        <a:bodyPr/>
        <a:lstStyle/>
        <a:p>
          <a:r>
            <a:rPr lang="en-US" sz="3600" b="0" i="0" dirty="0"/>
            <a:t>Provides funding to schools with high numbers or high percentages of low-income students</a:t>
          </a:r>
          <a:endParaRPr lang="en-US" sz="3600" dirty="0"/>
        </a:p>
      </dgm:t>
    </dgm:pt>
    <dgm:pt modelId="{7EC306D7-591D-4C49-9D0E-3570538D2F8B}" type="parTrans" cxnId="{26AB0BFF-09D8-421F-AF93-15F09A7D9D81}">
      <dgm:prSet/>
      <dgm:spPr/>
      <dgm:t>
        <a:bodyPr/>
        <a:lstStyle/>
        <a:p>
          <a:endParaRPr lang="en-US"/>
        </a:p>
      </dgm:t>
    </dgm:pt>
    <dgm:pt modelId="{6CDA203B-49DD-4EF1-BB70-15B8FC4D1C79}" type="sibTrans" cxnId="{26AB0BFF-09D8-421F-AF93-15F09A7D9D81}">
      <dgm:prSet/>
      <dgm:spPr/>
      <dgm:t>
        <a:bodyPr/>
        <a:lstStyle/>
        <a:p>
          <a:endParaRPr lang="en-US"/>
        </a:p>
      </dgm:t>
    </dgm:pt>
    <dgm:pt modelId="{328897D2-54D8-44F2-A9F2-62B37AAB08BC}">
      <dgm:prSet custT="1"/>
      <dgm:spPr/>
      <dgm:t>
        <a:bodyPr/>
        <a:lstStyle/>
        <a:p>
          <a:r>
            <a:rPr lang="en-US" sz="3600" b="0" i="0" dirty="0"/>
            <a:t>Goal: Ensure all students meet state academic standards</a:t>
          </a:r>
          <a:endParaRPr lang="en-US" sz="3600" dirty="0"/>
        </a:p>
      </dgm:t>
    </dgm:pt>
    <dgm:pt modelId="{822A16F2-7A1A-486D-9CBB-00F243CB82CF}" type="parTrans" cxnId="{1199921D-2069-4CCC-9F2A-0490465B466B}">
      <dgm:prSet/>
      <dgm:spPr/>
      <dgm:t>
        <a:bodyPr/>
        <a:lstStyle/>
        <a:p>
          <a:endParaRPr lang="en-US"/>
        </a:p>
      </dgm:t>
    </dgm:pt>
    <dgm:pt modelId="{D1271FE8-14E8-448C-A2DD-A7F390C61762}" type="sibTrans" cxnId="{1199921D-2069-4CCC-9F2A-0490465B466B}">
      <dgm:prSet/>
      <dgm:spPr/>
      <dgm:t>
        <a:bodyPr/>
        <a:lstStyle/>
        <a:p>
          <a:endParaRPr lang="en-US"/>
        </a:p>
      </dgm:t>
    </dgm:pt>
    <dgm:pt modelId="{A1BFC99B-DA31-440B-A767-085C29FFB0A7}" type="pres">
      <dgm:prSet presAssocID="{FD662870-B18D-40FE-8C2A-17040FEAA5F7}" presName="linear" presStyleCnt="0">
        <dgm:presLayoutVars>
          <dgm:animLvl val="lvl"/>
          <dgm:resizeHandles val="exact"/>
        </dgm:presLayoutVars>
      </dgm:prSet>
      <dgm:spPr/>
    </dgm:pt>
    <dgm:pt modelId="{6663E3C6-60F4-4549-A31C-82A80E31D829}" type="pres">
      <dgm:prSet presAssocID="{59CE01CF-3EBF-4D54-85C5-39C92E4AF408}" presName="parentText" presStyleLbl="node1" presStyleIdx="0" presStyleCnt="3">
        <dgm:presLayoutVars>
          <dgm:chMax val="0"/>
          <dgm:bulletEnabled val="1"/>
        </dgm:presLayoutVars>
      </dgm:prSet>
      <dgm:spPr/>
    </dgm:pt>
    <dgm:pt modelId="{5F747177-C47A-46A6-9C7E-85950F6D8777}" type="pres">
      <dgm:prSet presAssocID="{4E6C1CED-6B68-4E05-9A14-B4F998042BD2}" presName="spacer" presStyleCnt="0"/>
      <dgm:spPr/>
    </dgm:pt>
    <dgm:pt modelId="{833B5658-3DDA-46D4-B92D-50FC7D9B90E4}" type="pres">
      <dgm:prSet presAssocID="{0DEBDF32-B355-4E9C-9507-4321E7FA1C3E}" presName="parentText" presStyleLbl="node1" presStyleIdx="1" presStyleCnt="3">
        <dgm:presLayoutVars>
          <dgm:chMax val="0"/>
          <dgm:bulletEnabled val="1"/>
        </dgm:presLayoutVars>
      </dgm:prSet>
      <dgm:spPr/>
    </dgm:pt>
    <dgm:pt modelId="{368AA5D9-0E33-4048-876E-A817A8E999D8}" type="pres">
      <dgm:prSet presAssocID="{6CDA203B-49DD-4EF1-BB70-15B8FC4D1C79}" presName="spacer" presStyleCnt="0"/>
      <dgm:spPr/>
    </dgm:pt>
    <dgm:pt modelId="{EF179D2C-1C1B-441C-A487-72E83AE6FFC1}" type="pres">
      <dgm:prSet presAssocID="{328897D2-54D8-44F2-A9F2-62B37AAB08BC}" presName="parentText" presStyleLbl="node1" presStyleIdx="2" presStyleCnt="3">
        <dgm:presLayoutVars>
          <dgm:chMax val="0"/>
          <dgm:bulletEnabled val="1"/>
        </dgm:presLayoutVars>
      </dgm:prSet>
      <dgm:spPr/>
    </dgm:pt>
  </dgm:ptLst>
  <dgm:cxnLst>
    <dgm:cxn modelId="{1199921D-2069-4CCC-9F2A-0490465B466B}" srcId="{FD662870-B18D-40FE-8C2A-17040FEAA5F7}" destId="{328897D2-54D8-44F2-A9F2-62B37AAB08BC}" srcOrd="2" destOrd="0" parTransId="{822A16F2-7A1A-486D-9CBB-00F243CB82CF}" sibTransId="{D1271FE8-14E8-448C-A2DD-A7F390C61762}"/>
    <dgm:cxn modelId="{2F31F430-BB24-4F46-ABAB-81607C1D4629}" type="presOf" srcId="{328897D2-54D8-44F2-A9F2-62B37AAB08BC}" destId="{EF179D2C-1C1B-441C-A487-72E83AE6FFC1}" srcOrd="0" destOrd="0" presId="urn:microsoft.com/office/officeart/2005/8/layout/vList2"/>
    <dgm:cxn modelId="{82928F3D-B267-499C-93AE-676CEC3E5679}" type="presOf" srcId="{0DEBDF32-B355-4E9C-9507-4321E7FA1C3E}" destId="{833B5658-3DDA-46D4-B92D-50FC7D9B90E4}" srcOrd="0" destOrd="0" presId="urn:microsoft.com/office/officeart/2005/8/layout/vList2"/>
    <dgm:cxn modelId="{20F3F07D-C35C-4F02-866A-0C3DB8327B1D}" type="presOf" srcId="{FD662870-B18D-40FE-8C2A-17040FEAA5F7}" destId="{A1BFC99B-DA31-440B-A767-085C29FFB0A7}" srcOrd="0" destOrd="0" presId="urn:microsoft.com/office/officeart/2005/8/layout/vList2"/>
    <dgm:cxn modelId="{E5B11384-2669-4705-BC7A-82FDC0A024AC}" type="presOf" srcId="{59CE01CF-3EBF-4D54-85C5-39C92E4AF408}" destId="{6663E3C6-60F4-4549-A31C-82A80E31D829}" srcOrd="0" destOrd="0" presId="urn:microsoft.com/office/officeart/2005/8/layout/vList2"/>
    <dgm:cxn modelId="{66C1DEF1-6A25-4E25-BD61-1CB818E00783}" srcId="{FD662870-B18D-40FE-8C2A-17040FEAA5F7}" destId="{59CE01CF-3EBF-4D54-85C5-39C92E4AF408}" srcOrd="0" destOrd="0" parTransId="{7C785E82-DB37-448C-8C61-C4E548CC4108}" sibTransId="{4E6C1CED-6B68-4E05-9A14-B4F998042BD2}"/>
    <dgm:cxn modelId="{26AB0BFF-09D8-421F-AF93-15F09A7D9D81}" srcId="{FD662870-B18D-40FE-8C2A-17040FEAA5F7}" destId="{0DEBDF32-B355-4E9C-9507-4321E7FA1C3E}" srcOrd="1" destOrd="0" parTransId="{7EC306D7-591D-4C49-9D0E-3570538D2F8B}" sibTransId="{6CDA203B-49DD-4EF1-BB70-15B8FC4D1C79}"/>
    <dgm:cxn modelId="{328A4970-E457-40E9-BBBE-5E67552540E8}" type="presParOf" srcId="{A1BFC99B-DA31-440B-A767-085C29FFB0A7}" destId="{6663E3C6-60F4-4549-A31C-82A80E31D829}" srcOrd="0" destOrd="0" presId="urn:microsoft.com/office/officeart/2005/8/layout/vList2"/>
    <dgm:cxn modelId="{60FDB281-ABC4-4EBC-9938-394CC2E4ACCD}" type="presParOf" srcId="{A1BFC99B-DA31-440B-A767-085C29FFB0A7}" destId="{5F747177-C47A-46A6-9C7E-85950F6D8777}" srcOrd="1" destOrd="0" presId="urn:microsoft.com/office/officeart/2005/8/layout/vList2"/>
    <dgm:cxn modelId="{9AC6FBA2-4F60-4F35-B798-AC6B57EB01C5}" type="presParOf" srcId="{A1BFC99B-DA31-440B-A767-085C29FFB0A7}" destId="{833B5658-3DDA-46D4-B92D-50FC7D9B90E4}" srcOrd="2" destOrd="0" presId="urn:microsoft.com/office/officeart/2005/8/layout/vList2"/>
    <dgm:cxn modelId="{1F8C257D-1B30-40E4-85CC-12ED8CE17C12}" type="presParOf" srcId="{A1BFC99B-DA31-440B-A767-085C29FFB0A7}" destId="{368AA5D9-0E33-4048-876E-A817A8E999D8}" srcOrd="3" destOrd="0" presId="urn:microsoft.com/office/officeart/2005/8/layout/vList2"/>
    <dgm:cxn modelId="{C7072120-8AF2-465F-9404-03C8470060BC}" type="presParOf" srcId="{A1BFC99B-DA31-440B-A767-085C29FFB0A7}" destId="{EF179D2C-1C1B-441C-A487-72E83AE6FFC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6257AC-850E-4E35-8504-BA262F8D705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A683BBD-CC00-4177-BD7E-6B27174D1C8C}">
      <dgm:prSet custT="1"/>
      <dgm:spPr/>
      <dgm:t>
        <a:bodyPr/>
        <a:lstStyle/>
        <a:p>
          <a:r>
            <a:rPr lang="en-US" sz="3200" dirty="0"/>
            <a:t>Grants to Local Educational Agencies (LEAs) (Part A)</a:t>
          </a:r>
        </a:p>
      </dgm:t>
    </dgm:pt>
    <dgm:pt modelId="{F6AC4660-9747-48E6-A599-1F55ECE2C7F7}" type="parTrans" cxnId="{93987EF3-78F8-4943-8EA7-F765CCCEB5EE}">
      <dgm:prSet/>
      <dgm:spPr/>
      <dgm:t>
        <a:bodyPr/>
        <a:lstStyle/>
        <a:p>
          <a:endParaRPr lang="en-US"/>
        </a:p>
      </dgm:t>
    </dgm:pt>
    <dgm:pt modelId="{B4414FDB-07E2-4747-A405-5861CA55578F}" type="sibTrans" cxnId="{93987EF3-78F8-4943-8EA7-F765CCCEB5EE}">
      <dgm:prSet/>
      <dgm:spPr/>
      <dgm:t>
        <a:bodyPr/>
        <a:lstStyle/>
        <a:p>
          <a:endParaRPr lang="en-US"/>
        </a:p>
      </dgm:t>
    </dgm:pt>
    <dgm:pt modelId="{210879B3-D6CC-4C1A-810D-D16B62D19E95}">
      <dgm:prSet custT="1"/>
      <dgm:spPr/>
      <dgm:t>
        <a:bodyPr/>
        <a:lstStyle/>
        <a:p>
          <a:r>
            <a:rPr lang="en-US" sz="3200" dirty="0"/>
            <a:t>State Assessment Grants (Part B)</a:t>
          </a:r>
        </a:p>
      </dgm:t>
    </dgm:pt>
    <dgm:pt modelId="{F6553BCB-9CF2-4C35-AB15-43ABF5BB5A7C}" type="parTrans" cxnId="{566E3974-1CF1-4C48-BF1C-67D170FDF1FF}">
      <dgm:prSet/>
      <dgm:spPr/>
      <dgm:t>
        <a:bodyPr/>
        <a:lstStyle/>
        <a:p>
          <a:endParaRPr lang="en-US"/>
        </a:p>
      </dgm:t>
    </dgm:pt>
    <dgm:pt modelId="{1FA27750-C7A6-406F-AC17-D60E76A549AB}" type="sibTrans" cxnId="{566E3974-1CF1-4C48-BF1C-67D170FDF1FF}">
      <dgm:prSet/>
      <dgm:spPr/>
      <dgm:t>
        <a:bodyPr/>
        <a:lstStyle/>
        <a:p>
          <a:endParaRPr lang="en-US"/>
        </a:p>
      </dgm:t>
    </dgm:pt>
    <dgm:pt modelId="{7E13C5B7-3E8A-4CCD-BA68-9DDA71412DE5}">
      <dgm:prSet custT="1"/>
      <dgm:spPr/>
      <dgm:t>
        <a:bodyPr/>
        <a:lstStyle/>
        <a:p>
          <a:r>
            <a:rPr lang="en-US" sz="3200" dirty="0"/>
            <a:t>Education of Migratory Children (Part C)</a:t>
          </a:r>
        </a:p>
      </dgm:t>
    </dgm:pt>
    <dgm:pt modelId="{3F5212C6-9DF2-42E6-931F-4819025A690D}" type="parTrans" cxnId="{12DAF99F-2D7B-4041-94BF-A62DA1D00C72}">
      <dgm:prSet/>
      <dgm:spPr/>
      <dgm:t>
        <a:bodyPr/>
        <a:lstStyle/>
        <a:p>
          <a:endParaRPr lang="en-US"/>
        </a:p>
      </dgm:t>
    </dgm:pt>
    <dgm:pt modelId="{7DC11F0B-92DF-43C4-B447-FA9F329B6CBB}" type="sibTrans" cxnId="{12DAF99F-2D7B-4041-94BF-A62DA1D00C72}">
      <dgm:prSet/>
      <dgm:spPr/>
      <dgm:t>
        <a:bodyPr/>
        <a:lstStyle/>
        <a:p>
          <a:endParaRPr lang="en-US"/>
        </a:p>
      </dgm:t>
    </dgm:pt>
    <dgm:pt modelId="{ABABB13D-E0A6-439D-93C8-A7F8675EDB73}">
      <dgm:prSet custT="1"/>
      <dgm:spPr/>
      <dgm:t>
        <a:bodyPr/>
        <a:lstStyle/>
        <a:p>
          <a:r>
            <a:rPr lang="en-US" sz="2400" dirty="0"/>
            <a:t>Prevention and Intervention Programs for Children and Youth who are Neglected, Delinquent or At‑Risk (Part D)</a:t>
          </a:r>
        </a:p>
      </dgm:t>
    </dgm:pt>
    <dgm:pt modelId="{9C70A58A-1A3E-48E2-B18F-2692166BAFB7}" type="parTrans" cxnId="{AE12C4F9-5D7C-4019-9E3B-040F9461BFF9}">
      <dgm:prSet/>
      <dgm:spPr/>
      <dgm:t>
        <a:bodyPr/>
        <a:lstStyle/>
        <a:p>
          <a:endParaRPr lang="en-US"/>
        </a:p>
      </dgm:t>
    </dgm:pt>
    <dgm:pt modelId="{A5139763-3A5E-4B81-B7AE-A3FE7A355185}" type="sibTrans" cxnId="{AE12C4F9-5D7C-4019-9E3B-040F9461BFF9}">
      <dgm:prSet/>
      <dgm:spPr/>
      <dgm:t>
        <a:bodyPr/>
        <a:lstStyle/>
        <a:p>
          <a:endParaRPr lang="en-US"/>
        </a:p>
      </dgm:t>
    </dgm:pt>
    <dgm:pt modelId="{85EC85F9-5951-4803-BFB5-D66A0D446A58}">
      <dgm:prSet custT="1"/>
      <dgm:spPr/>
      <dgm:t>
        <a:bodyPr/>
        <a:lstStyle/>
        <a:p>
          <a:r>
            <a:rPr lang="en-US" sz="3200" dirty="0"/>
            <a:t>Flexibility for Equitable Per-Pupil Funding (Part E)</a:t>
          </a:r>
        </a:p>
      </dgm:t>
    </dgm:pt>
    <dgm:pt modelId="{F8637214-E030-43C9-9C41-2DB680BF6572}" type="parTrans" cxnId="{B33B6F48-8C28-4FE4-AE84-2BB44DBBE014}">
      <dgm:prSet/>
      <dgm:spPr/>
      <dgm:t>
        <a:bodyPr/>
        <a:lstStyle/>
        <a:p>
          <a:endParaRPr lang="en-US"/>
        </a:p>
      </dgm:t>
    </dgm:pt>
    <dgm:pt modelId="{F3E016D9-C0BE-4346-9E42-23E46C88713A}" type="sibTrans" cxnId="{B33B6F48-8C28-4FE4-AE84-2BB44DBBE014}">
      <dgm:prSet/>
      <dgm:spPr/>
      <dgm:t>
        <a:bodyPr/>
        <a:lstStyle/>
        <a:p>
          <a:endParaRPr lang="en-US"/>
        </a:p>
      </dgm:t>
    </dgm:pt>
    <dgm:pt modelId="{ACE0F958-665C-4BE4-854B-240392C381D6}" type="pres">
      <dgm:prSet presAssocID="{F26257AC-850E-4E35-8504-BA262F8D705B}" presName="root" presStyleCnt="0">
        <dgm:presLayoutVars>
          <dgm:dir/>
          <dgm:resizeHandles val="exact"/>
        </dgm:presLayoutVars>
      </dgm:prSet>
      <dgm:spPr/>
    </dgm:pt>
    <dgm:pt modelId="{F1C0945B-ED1C-42C1-8F25-CA68E3DC904F}" type="pres">
      <dgm:prSet presAssocID="{0A683BBD-CC00-4177-BD7E-6B27174D1C8C}" presName="compNode" presStyleCnt="0"/>
      <dgm:spPr/>
    </dgm:pt>
    <dgm:pt modelId="{AE68CBA1-E633-433C-8997-69016AC5B23F}" type="pres">
      <dgm:prSet presAssocID="{0A683BBD-CC00-4177-BD7E-6B27174D1C8C}" presName="bgRect" presStyleLbl="bgShp" presStyleIdx="0" presStyleCnt="5"/>
      <dgm:spPr/>
    </dgm:pt>
    <dgm:pt modelId="{640379BF-90EA-43AB-B181-D5836E295F17}" type="pres">
      <dgm:prSet presAssocID="{0A683BBD-CC00-4177-BD7E-6B27174D1C8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hoolhouse"/>
        </a:ext>
      </dgm:extLst>
    </dgm:pt>
    <dgm:pt modelId="{F61294F1-E8F5-4D10-B6A1-4B023EB6A7BB}" type="pres">
      <dgm:prSet presAssocID="{0A683BBD-CC00-4177-BD7E-6B27174D1C8C}" presName="spaceRect" presStyleCnt="0"/>
      <dgm:spPr/>
    </dgm:pt>
    <dgm:pt modelId="{0A37C9AD-1037-4E64-B125-E65E4B82339D}" type="pres">
      <dgm:prSet presAssocID="{0A683BBD-CC00-4177-BD7E-6B27174D1C8C}" presName="parTx" presStyleLbl="revTx" presStyleIdx="0" presStyleCnt="5">
        <dgm:presLayoutVars>
          <dgm:chMax val="0"/>
          <dgm:chPref val="0"/>
        </dgm:presLayoutVars>
      </dgm:prSet>
      <dgm:spPr/>
    </dgm:pt>
    <dgm:pt modelId="{7EDD5347-5CCA-4AAC-BF8B-431B00EBFAAE}" type="pres">
      <dgm:prSet presAssocID="{B4414FDB-07E2-4747-A405-5861CA55578F}" presName="sibTrans" presStyleCnt="0"/>
      <dgm:spPr/>
    </dgm:pt>
    <dgm:pt modelId="{D5A8FE42-A6B0-4BA2-9BB8-91FDB72359CB}" type="pres">
      <dgm:prSet presAssocID="{210879B3-D6CC-4C1A-810D-D16B62D19E95}" presName="compNode" presStyleCnt="0"/>
      <dgm:spPr/>
    </dgm:pt>
    <dgm:pt modelId="{3A0BE684-2E37-4723-A6FB-936C2FCEF28E}" type="pres">
      <dgm:prSet presAssocID="{210879B3-D6CC-4C1A-810D-D16B62D19E95}" presName="bgRect" presStyleLbl="bgShp" presStyleIdx="1" presStyleCnt="5"/>
      <dgm:spPr/>
    </dgm:pt>
    <dgm:pt modelId="{23A0E687-F71B-40C2-899A-2BA7CB098ABD}" type="pres">
      <dgm:prSet presAssocID="{210879B3-D6CC-4C1A-810D-D16B62D19E9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C152E2FC-4727-43EC-A7A4-C322D7556028}" type="pres">
      <dgm:prSet presAssocID="{210879B3-D6CC-4C1A-810D-D16B62D19E95}" presName="spaceRect" presStyleCnt="0"/>
      <dgm:spPr/>
    </dgm:pt>
    <dgm:pt modelId="{8D717F56-B4AB-4103-98B3-9A4CA56E2E9D}" type="pres">
      <dgm:prSet presAssocID="{210879B3-D6CC-4C1A-810D-D16B62D19E95}" presName="parTx" presStyleLbl="revTx" presStyleIdx="1" presStyleCnt="5">
        <dgm:presLayoutVars>
          <dgm:chMax val="0"/>
          <dgm:chPref val="0"/>
        </dgm:presLayoutVars>
      </dgm:prSet>
      <dgm:spPr/>
    </dgm:pt>
    <dgm:pt modelId="{3959FC06-52FD-4B4F-9507-6557BC5D737F}" type="pres">
      <dgm:prSet presAssocID="{1FA27750-C7A6-406F-AC17-D60E76A549AB}" presName="sibTrans" presStyleCnt="0"/>
      <dgm:spPr/>
    </dgm:pt>
    <dgm:pt modelId="{CAFE9126-751E-4863-B78F-F19CE52AE090}" type="pres">
      <dgm:prSet presAssocID="{7E13C5B7-3E8A-4CCD-BA68-9DDA71412DE5}" presName="compNode" presStyleCnt="0"/>
      <dgm:spPr/>
    </dgm:pt>
    <dgm:pt modelId="{DB182D24-A715-4D40-A13D-E829B2337F7D}" type="pres">
      <dgm:prSet presAssocID="{7E13C5B7-3E8A-4CCD-BA68-9DDA71412DE5}" presName="bgRect" presStyleLbl="bgShp" presStyleIdx="2" presStyleCnt="5"/>
      <dgm:spPr/>
    </dgm:pt>
    <dgm:pt modelId="{014ABA6D-5244-4A2F-B2DF-8D06FCC7AF55}" type="pres">
      <dgm:prSet presAssocID="{7E13C5B7-3E8A-4CCD-BA68-9DDA71412DE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eer"/>
        </a:ext>
      </dgm:extLst>
    </dgm:pt>
    <dgm:pt modelId="{2A616EEC-689B-402E-BDDA-3F4D2064DC01}" type="pres">
      <dgm:prSet presAssocID="{7E13C5B7-3E8A-4CCD-BA68-9DDA71412DE5}" presName="spaceRect" presStyleCnt="0"/>
      <dgm:spPr/>
    </dgm:pt>
    <dgm:pt modelId="{FA0D4560-69CE-4B2D-A7CB-FA9E29A5F82B}" type="pres">
      <dgm:prSet presAssocID="{7E13C5B7-3E8A-4CCD-BA68-9DDA71412DE5}" presName="parTx" presStyleLbl="revTx" presStyleIdx="2" presStyleCnt="5">
        <dgm:presLayoutVars>
          <dgm:chMax val="0"/>
          <dgm:chPref val="0"/>
        </dgm:presLayoutVars>
      </dgm:prSet>
      <dgm:spPr/>
    </dgm:pt>
    <dgm:pt modelId="{EFC13A5E-74F9-403D-94D0-AB190F60273D}" type="pres">
      <dgm:prSet presAssocID="{7DC11F0B-92DF-43C4-B447-FA9F329B6CBB}" presName="sibTrans" presStyleCnt="0"/>
      <dgm:spPr/>
    </dgm:pt>
    <dgm:pt modelId="{0C363814-077F-40A0-9CD3-0FA03ABC19C1}" type="pres">
      <dgm:prSet presAssocID="{ABABB13D-E0A6-439D-93C8-A7F8675EDB73}" presName="compNode" presStyleCnt="0"/>
      <dgm:spPr/>
    </dgm:pt>
    <dgm:pt modelId="{21491B60-55AD-4850-A44D-3ADF7F1E9DAD}" type="pres">
      <dgm:prSet presAssocID="{ABABB13D-E0A6-439D-93C8-A7F8675EDB73}" presName="bgRect" presStyleLbl="bgShp" presStyleIdx="3" presStyleCnt="5"/>
      <dgm:spPr/>
    </dgm:pt>
    <dgm:pt modelId="{3628815B-1297-42ED-A5E4-2E201B3AD946}" type="pres">
      <dgm:prSet presAssocID="{ABABB13D-E0A6-439D-93C8-A7F8675EDB7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o Smoking"/>
        </a:ext>
      </dgm:extLst>
    </dgm:pt>
    <dgm:pt modelId="{D6C9ADBC-4457-4635-8F36-8F9A47E3069B}" type="pres">
      <dgm:prSet presAssocID="{ABABB13D-E0A6-439D-93C8-A7F8675EDB73}" presName="spaceRect" presStyleCnt="0"/>
      <dgm:spPr/>
    </dgm:pt>
    <dgm:pt modelId="{BE3480EF-B48B-480A-B9B0-E54A584C1B3B}" type="pres">
      <dgm:prSet presAssocID="{ABABB13D-E0A6-439D-93C8-A7F8675EDB73}" presName="parTx" presStyleLbl="revTx" presStyleIdx="3" presStyleCnt="5">
        <dgm:presLayoutVars>
          <dgm:chMax val="0"/>
          <dgm:chPref val="0"/>
        </dgm:presLayoutVars>
      </dgm:prSet>
      <dgm:spPr/>
    </dgm:pt>
    <dgm:pt modelId="{42BA5F8F-20EC-46F2-8A93-F4F80355A44A}" type="pres">
      <dgm:prSet presAssocID="{A5139763-3A5E-4B81-B7AE-A3FE7A355185}" presName="sibTrans" presStyleCnt="0"/>
      <dgm:spPr/>
    </dgm:pt>
    <dgm:pt modelId="{294CEDD0-8DCD-4421-AFBD-0EB5781E224F}" type="pres">
      <dgm:prSet presAssocID="{85EC85F9-5951-4803-BFB5-D66A0D446A58}" presName="compNode" presStyleCnt="0"/>
      <dgm:spPr/>
    </dgm:pt>
    <dgm:pt modelId="{FE02699E-A982-4B7B-A35D-A8CB123B5464}" type="pres">
      <dgm:prSet presAssocID="{85EC85F9-5951-4803-BFB5-D66A0D446A58}" presName="bgRect" presStyleLbl="bgShp" presStyleIdx="4" presStyleCnt="5"/>
      <dgm:spPr/>
    </dgm:pt>
    <dgm:pt modelId="{7E280899-4A50-458A-B07B-1BEEA1BD6BED}" type="pres">
      <dgm:prSet presAssocID="{85EC85F9-5951-4803-BFB5-D66A0D446A5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uro"/>
        </a:ext>
      </dgm:extLst>
    </dgm:pt>
    <dgm:pt modelId="{0CBA4231-EB5B-4F3C-B3E5-57F1FCDD40AC}" type="pres">
      <dgm:prSet presAssocID="{85EC85F9-5951-4803-BFB5-D66A0D446A58}" presName="spaceRect" presStyleCnt="0"/>
      <dgm:spPr/>
    </dgm:pt>
    <dgm:pt modelId="{3B749405-0869-4B14-BD93-FAF056C880D1}" type="pres">
      <dgm:prSet presAssocID="{85EC85F9-5951-4803-BFB5-D66A0D446A58}" presName="parTx" presStyleLbl="revTx" presStyleIdx="4" presStyleCnt="5">
        <dgm:presLayoutVars>
          <dgm:chMax val="0"/>
          <dgm:chPref val="0"/>
        </dgm:presLayoutVars>
      </dgm:prSet>
      <dgm:spPr/>
    </dgm:pt>
  </dgm:ptLst>
  <dgm:cxnLst>
    <dgm:cxn modelId="{D4F75B17-3A4F-4999-AB4F-4E1E51939D8F}" type="presOf" srcId="{F26257AC-850E-4E35-8504-BA262F8D705B}" destId="{ACE0F958-665C-4BE4-854B-240392C381D6}" srcOrd="0" destOrd="0" presId="urn:microsoft.com/office/officeart/2018/2/layout/IconVerticalSolidList"/>
    <dgm:cxn modelId="{09EFFF18-6E18-43E3-986C-D9A167C6582F}" type="presOf" srcId="{85EC85F9-5951-4803-BFB5-D66A0D446A58}" destId="{3B749405-0869-4B14-BD93-FAF056C880D1}" srcOrd="0" destOrd="0" presId="urn:microsoft.com/office/officeart/2018/2/layout/IconVerticalSolidList"/>
    <dgm:cxn modelId="{D9AB1524-0567-4A35-9EC1-6D5DA52EB41F}" type="presOf" srcId="{7E13C5B7-3E8A-4CCD-BA68-9DDA71412DE5}" destId="{FA0D4560-69CE-4B2D-A7CB-FA9E29A5F82B}" srcOrd="0" destOrd="0" presId="urn:microsoft.com/office/officeart/2018/2/layout/IconVerticalSolidList"/>
    <dgm:cxn modelId="{B33B6F48-8C28-4FE4-AE84-2BB44DBBE014}" srcId="{F26257AC-850E-4E35-8504-BA262F8D705B}" destId="{85EC85F9-5951-4803-BFB5-D66A0D446A58}" srcOrd="4" destOrd="0" parTransId="{F8637214-E030-43C9-9C41-2DB680BF6572}" sibTransId="{F3E016D9-C0BE-4346-9E42-23E46C88713A}"/>
    <dgm:cxn modelId="{2B10D749-B14F-4168-9727-7EDF79E24790}" type="presOf" srcId="{0A683BBD-CC00-4177-BD7E-6B27174D1C8C}" destId="{0A37C9AD-1037-4E64-B125-E65E4B82339D}" srcOrd="0" destOrd="0" presId="urn:microsoft.com/office/officeart/2018/2/layout/IconVerticalSolidList"/>
    <dgm:cxn modelId="{566E3974-1CF1-4C48-BF1C-67D170FDF1FF}" srcId="{F26257AC-850E-4E35-8504-BA262F8D705B}" destId="{210879B3-D6CC-4C1A-810D-D16B62D19E95}" srcOrd="1" destOrd="0" parTransId="{F6553BCB-9CF2-4C35-AB15-43ABF5BB5A7C}" sibTransId="{1FA27750-C7A6-406F-AC17-D60E76A549AB}"/>
    <dgm:cxn modelId="{12DAF99F-2D7B-4041-94BF-A62DA1D00C72}" srcId="{F26257AC-850E-4E35-8504-BA262F8D705B}" destId="{7E13C5B7-3E8A-4CCD-BA68-9DDA71412DE5}" srcOrd="2" destOrd="0" parTransId="{3F5212C6-9DF2-42E6-931F-4819025A690D}" sibTransId="{7DC11F0B-92DF-43C4-B447-FA9F329B6CBB}"/>
    <dgm:cxn modelId="{24B38AB1-ACD9-4E72-86F0-AE6E3B202CC8}" type="presOf" srcId="{210879B3-D6CC-4C1A-810D-D16B62D19E95}" destId="{8D717F56-B4AB-4103-98B3-9A4CA56E2E9D}" srcOrd="0" destOrd="0" presId="urn:microsoft.com/office/officeart/2018/2/layout/IconVerticalSolidList"/>
    <dgm:cxn modelId="{22B759E3-C30F-4988-A77A-40BB7F871714}" type="presOf" srcId="{ABABB13D-E0A6-439D-93C8-A7F8675EDB73}" destId="{BE3480EF-B48B-480A-B9B0-E54A584C1B3B}" srcOrd="0" destOrd="0" presId="urn:microsoft.com/office/officeart/2018/2/layout/IconVerticalSolidList"/>
    <dgm:cxn modelId="{93987EF3-78F8-4943-8EA7-F765CCCEB5EE}" srcId="{F26257AC-850E-4E35-8504-BA262F8D705B}" destId="{0A683BBD-CC00-4177-BD7E-6B27174D1C8C}" srcOrd="0" destOrd="0" parTransId="{F6AC4660-9747-48E6-A599-1F55ECE2C7F7}" sibTransId="{B4414FDB-07E2-4747-A405-5861CA55578F}"/>
    <dgm:cxn modelId="{AE12C4F9-5D7C-4019-9E3B-040F9461BFF9}" srcId="{F26257AC-850E-4E35-8504-BA262F8D705B}" destId="{ABABB13D-E0A6-439D-93C8-A7F8675EDB73}" srcOrd="3" destOrd="0" parTransId="{9C70A58A-1A3E-48E2-B18F-2692166BAFB7}" sibTransId="{A5139763-3A5E-4B81-B7AE-A3FE7A355185}"/>
    <dgm:cxn modelId="{AB3ED722-A221-49BB-B239-06C0F00461ED}" type="presParOf" srcId="{ACE0F958-665C-4BE4-854B-240392C381D6}" destId="{F1C0945B-ED1C-42C1-8F25-CA68E3DC904F}" srcOrd="0" destOrd="0" presId="urn:microsoft.com/office/officeart/2018/2/layout/IconVerticalSolidList"/>
    <dgm:cxn modelId="{F2A891EC-7CEC-4C98-96F6-D5E8A6ED0942}" type="presParOf" srcId="{F1C0945B-ED1C-42C1-8F25-CA68E3DC904F}" destId="{AE68CBA1-E633-433C-8997-69016AC5B23F}" srcOrd="0" destOrd="0" presId="urn:microsoft.com/office/officeart/2018/2/layout/IconVerticalSolidList"/>
    <dgm:cxn modelId="{8B58F4C2-C62D-4CE4-8B0D-C3D21474F97C}" type="presParOf" srcId="{F1C0945B-ED1C-42C1-8F25-CA68E3DC904F}" destId="{640379BF-90EA-43AB-B181-D5836E295F17}" srcOrd="1" destOrd="0" presId="urn:microsoft.com/office/officeart/2018/2/layout/IconVerticalSolidList"/>
    <dgm:cxn modelId="{DA79A837-9196-4F54-97A8-7E391F18B8A6}" type="presParOf" srcId="{F1C0945B-ED1C-42C1-8F25-CA68E3DC904F}" destId="{F61294F1-E8F5-4D10-B6A1-4B023EB6A7BB}" srcOrd="2" destOrd="0" presId="urn:microsoft.com/office/officeart/2018/2/layout/IconVerticalSolidList"/>
    <dgm:cxn modelId="{33F50C84-AA03-4990-B8EB-F1906A5319B4}" type="presParOf" srcId="{F1C0945B-ED1C-42C1-8F25-CA68E3DC904F}" destId="{0A37C9AD-1037-4E64-B125-E65E4B82339D}" srcOrd="3" destOrd="0" presId="urn:microsoft.com/office/officeart/2018/2/layout/IconVerticalSolidList"/>
    <dgm:cxn modelId="{B833CD6C-1F47-4821-A5A9-B7F07EBD489D}" type="presParOf" srcId="{ACE0F958-665C-4BE4-854B-240392C381D6}" destId="{7EDD5347-5CCA-4AAC-BF8B-431B00EBFAAE}" srcOrd="1" destOrd="0" presId="urn:microsoft.com/office/officeart/2018/2/layout/IconVerticalSolidList"/>
    <dgm:cxn modelId="{E815C3D4-F346-4E74-B7E1-B4937DF6948E}" type="presParOf" srcId="{ACE0F958-665C-4BE4-854B-240392C381D6}" destId="{D5A8FE42-A6B0-4BA2-9BB8-91FDB72359CB}" srcOrd="2" destOrd="0" presId="urn:microsoft.com/office/officeart/2018/2/layout/IconVerticalSolidList"/>
    <dgm:cxn modelId="{97D931EF-2F07-41A6-AB72-4C89DADB942D}" type="presParOf" srcId="{D5A8FE42-A6B0-4BA2-9BB8-91FDB72359CB}" destId="{3A0BE684-2E37-4723-A6FB-936C2FCEF28E}" srcOrd="0" destOrd="0" presId="urn:microsoft.com/office/officeart/2018/2/layout/IconVerticalSolidList"/>
    <dgm:cxn modelId="{185A836E-DD41-4110-B4D8-755419A14CDE}" type="presParOf" srcId="{D5A8FE42-A6B0-4BA2-9BB8-91FDB72359CB}" destId="{23A0E687-F71B-40C2-899A-2BA7CB098ABD}" srcOrd="1" destOrd="0" presId="urn:microsoft.com/office/officeart/2018/2/layout/IconVerticalSolidList"/>
    <dgm:cxn modelId="{F1E68243-5166-4D6A-B681-8D4C60DEC83C}" type="presParOf" srcId="{D5A8FE42-A6B0-4BA2-9BB8-91FDB72359CB}" destId="{C152E2FC-4727-43EC-A7A4-C322D7556028}" srcOrd="2" destOrd="0" presId="urn:microsoft.com/office/officeart/2018/2/layout/IconVerticalSolidList"/>
    <dgm:cxn modelId="{A26B7174-3E14-4AE5-AE42-3B792217A590}" type="presParOf" srcId="{D5A8FE42-A6B0-4BA2-9BB8-91FDB72359CB}" destId="{8D717F56-B4AB-4103-98B3-9A4CA56E2E9D}" srcOrd="3" destOrd="0" presId="urn:microsoft.com/office/officeart/2018/2/layout/IconVerticalSolidList"/>
    <dgm:cxn modelId="{B0E5E7C0-0243-4972-BBBC-0F7AC985B8FD}" type="presParOf" srcId="{ACE0F958-665C-4BE4-854B-240392C381D6}" destId="{3959FC06-52FD-4B4F-9507-6557BC5D737F}" srcOrd="3" destOrd="0" presId="urn:microsoft.com/office/officeart/2018/2/layout/IconVerticalSolidList"/>
    <dgm:cxn modelId="{7C88762A-D291-4CBB-AD87-F7F007863113}" type="presParOf" srcId="{ACE0F958-665C-4BE4-854B-240392C381D6}" destId="{CAFE9126-751E-4863-B78F-F19CE52AE090}" srcOrd="4" destOrd="0" presId="urn:microsoft.com/office/officeart/2018/2/layout/IconVerticalSolidList"/>
    <dgm:cxn modelId="{5C844906-E739-453E-A511-6F1EA8AFC6E3}" type="presParOf" srcId="{CAFE9126-751E-4863-B78F-F19CE52AE090}" destId="{DB182D24-A715-4D40-A13D-E829B2337F7D}" srcOrd="0" destOrd="0" presId="urn:microsoft.com/office/officeart/2018/2/layout/IconVerticalSolidList"/>
    <dgm:cxn modelId="{4C2B15AC-06DB-400D-87C6-D3843A81A28F}" type="presParOf" srcId="{CAFE9126-751E-4863-B78F-F19CE52AE090}" destId="{014ABA6D-5244-4A2F-B2DF-8D06FCC7AF55}" srcOrd="1" destOrd="0" presId="urn:microsoft.com/office/officeart/2018/2/layout/IconVerticalSolidList"/>
    <dgm:cxn modelId="{13A94BA8-C7C0-4517-B253-A3430CC262B7}" type="presParOf" srcId="{CAFE9126-751E-4863-B78F-F19CE52AE090}" destId="{2A616EEC-689B-402E-BDDA-3F4D2064DC01}" srcOrd="2" destOrd="0" presId="urn:microsoft.com/office/officeart/2018/2/layout/IconVerticalSolidList"/>
    <dgm:cxn modelId="{A87CD494-5806-49C6-B93C-3462FAA25F83}" type="presParOf" srcId="{CAFE9126-751E-4863-B78F-F19CE52AE090}" destId="{FA0D4560-69CE-4B2D-A7CB-FA9E29A5F82B}" srcOrd="3" destOrd="0" presId="urn:microsoft.com/office/officeart/2018/2/layout/IconVerticalSolidList"/>
    <dgm:cxn modelId="{0A1EF9F7-6FF6-40B0-814E-3360E2800194}" type="presParOf" srcId="{ACE0F958-665C-4BE4-854B-240392C381D6}" destId="{EFC13A5E-74F9-403D-94D0-AB190F60273D}" srcOrd="5" destOrd="0" presId="urn:microsoft.com/office/officeart/2018/2/layout/IconVerticalSolidList"/>
    <dgm:cxn modelId="{72ACDAC6-703C-42A5-B09C-45F452128CF1}" type="presParOf" srcId="{ACE0F958-665C-4BE4-854B-240392C381D6}" destId="{0C363814-077F-40A0-9CD3-0FA03ABC19C1}" srcOrd="6" destOrd="0" presId="urn:microsoft.com/office/officeart/2018/2/layout/IconVerticalSolidList"/>
    <dgm:cxn modelId="{1F44F1CE-18F5-4F5E-9C41-690AC0A1D72D}" type="presParOf" srcId="{0C363814-077F-40A0-9CD3-0FA03ABC19C1}" destId="{21491B60-55AD-4850-A44D-3ADF7F1E9DAD}" srcOrd="0" destOrd="0" presId="urn:microsoft.com/office/officeart/2018/2/layout/IconVerticalSolidList"/>
    <dgm:cxn modelId="{D29F0638-6712-4D6E-95A8-0F9E65F54890}" type="presParOf" srcId="{0C363814-077F-40A0-9CD3-0FA03ABC19C1}" destId="{3628815B-1297-42ED-A5E4-2E201B3AD946}" srcOrd="1" destOrd="0" presId="urn:microsoft.com/office/officeart/2018/2/layout/IconVerticalSolidList"/>
    <dgm:cxn modelId="{0EA4FD0D-8979-46A5-9C7D-8704D6FBF1F5}" type="presParOf" srcId="{0C363814-077F-40A0-9CD3-0FA03ABC19C1}" destId="{D6C9ADBC-4457-4635-8F36-8F9A47E3069B}" srcOrd="2" destOrd="0" presId="urn:microsoft.com/office/officeart/2018/2/layout/IconVerticalSolidList"/>
    <dgm:cxn modelId="{5BFEC761-BF50-4392-B00F-7A01D79A3F5A}" type="presParOf" srcId="{0C363814-077F-40A0-9CD3-0FA03ABC19C1}" destId="{BE3480EF-B48B-480A-B9B0-E54A584C1B3B}" srcOrd="3" destOrd="0" presId="urn:microsoft.com/office/officeart/2018/2/layout/IconVerticalSolidList"/>
    <dgm:cxn modelId="{D2727251-9ACD-4193-87EC-26B59FA15F72}" type="presParOf" srcId="{ACE0F958-665C-4BE4-854B-240392C381D6}" destId="{42BA5F8F-20EC-46F2-8A93-F4F80355A44A}" srcOrd="7" destOrd="0" presId="urn:microsoft.com/office/officeart/2018/2/layout/IconVerticalSolidList"/>
    <dgm:cxn modelId="{8A3F6D02-DDE4-4211-A890-F4271B23A18F}" type="presParOf" srcId="{ACE0F958-665C-4BE4-854B-240392C381D6}" destId="{294CEDD0-8DCD-4421-AFBD-0EB5781E224F}" srcOrd="8" destOrd="0" presId="urn:microsoft.com/office/officeart/2018/2/layout/IconVerticalSolidList"/>
    <dgm:cxn modelId="{BAB63BB0-D461-40C7-A6C2-681B7DE8CDFA}" type="presParOf" srcId="{294CEDD0-8DCD-4421-AFBD-0EB5781E224F}" destId="{FE02699E-A982-4B7B-A35D-A8CB123B5464}" srcOrd="0" destOrd="0" presId="urn:microsoft.com/office/officeart/2018/2/layout/IconVerticalSolidList"/>
    <dgm:cxn modelId="{27366CFE-DD15-42CE-BC02-A7E1E5B5B6FF}" type="presParOf" srcId="{294CEDD0-8DCD-4421-AFBD-0EB5781E224F}" destId="{7E280899-4A50-458A-B07B-1BEEA1BD6BED}" srcOrd="1" destOrd="0" presId="urn:microsoft.com/office/officeart/2018/2/layout/IconVerticalSolidList"/>
    <dgm:cxn modelId="{DA4933F7-AA4A-4107-BC67-8D87A9E051B9}" type="presParOf" srcId="{294CEDD0-8DCD-4421-AFBD-0EB5781E224F}" destId="{0CBA4231-EB5B-4F3C-B3E5-57F1FCDD40AC}" srcOrd="2" destOrd="0" presId="urn:microsoft.com/office/officeart/2018/2/layout/IconVerticalSolidList"/>
    <dgm:cxn modelId="{7534B749-A483-4D44-B95E-9E8EBC2ED3D7}" type="presParOf" srcId="{294CEDD0-8DCD-4421-AFBD-0EB5781E224F}" destId="{3B749405-0869-4B14-BD93-FAF056C880D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9A9DA-95AA-4125-B644-41605C41078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F12C236-C63A-4097-A239-CADF5C2AEC59}">
      <dgm:prSet/>
      <dgm:spPr/>
      <dgm:t>
        <a:bodyPr/>
        <a:lstStyle/>
        <a:p>
          <a:r>
            <a:rPr lang="en-US" b="0" i="0"/>
            <a:t>Funding based on student need</a:t>
          </a:r>
          <a:endParaRPr lang="en-US"/>
        </a:p>
      </dgm:t>
    </dgm:pt>
    <dgm:pt modelId="{F376CFC3-43DD-41CC-82F6-A9C6EE815DC2}" type="parTrans" cxnId="{32A92755-C997-406B-92F4-9CA2E90DB0ED}">
      <dgm:prSet/>
      <dgm:spPr/>
      <dgm:t>
        <a:bodyPr/>
        <a:lstStyle/>
        <a:p>
          <a:endParaRPr lang="en-US"/>
        </a:p>
      </dgm:t>
    </dgm:pt>
    <dgm:pt modelId="{CBD48A47-17CA-451D-A744-F21BD39CD017}" type="sibTrans" cxnId="{32A92755-C997-406B-92F4-9CA2E90DB0ED}">
      <dgm:prSet/>
      <dgm:spPr/>
      <dgm:t>
        <a:bodyPr/>
        <a:lstStyle/>
        <a:p>
          <a:endParaRPr lang="en-US"/>
        </a:p>
      </dgm:t>
    </dgm:pt>
    <dgm:pt modelId="{052C7152-827C-4786-A0B8-FD377887A8E1}">
      <dgm:prSet/>
      <dgm:spPr/>
      <dgm:t>
        <a:bodyPr/>
        <a:lstStyle/>
        <a:p>
          <a:r>
            <a:rPr lang="en-US" b="0" i="0"/>
            <a:t>Focus on academic achievement and equity</a:t>
          </a:r>
          <a:endParaRPr lang="en-US"/>
        </a:p>
      </dgm:t>
    </dgm:pt>
    <dgm:pt modelId="{73DA8E79-8680-46E5-912A-7656072FE57D}" type="parTrans" cxnId="{DFD993CC-50B4-4DD7-B270-806325886D17}">
      <dgm:prSet/>
      <dgm:spPr/>
      <dgm:t>
        <a:bodyPr/>
        <a:lstStyle/>
        <a:p>
          <a:endParaRPr lang="en-US"/>
        </a:p>
      </dgm:t>
    </dgm:pt>
    <dgm:pt modelId="{1123938F-D25C-44F1-9C0D-772FFB8F2000}" type="sibTrans" cxnId="{DFD993CC-50B4-4DD7-B270-806325886D17}">
      <dgm:prSet/>
      <dgm:spPr/>
      <dgm:t>
        <a:bodyPr/>
        <a:lstStyle/>
        <a:p>
          <a:endParaRPr lang="en-US"/>
        </a:p>
      </dgm:t>
    </dgm:pt>
    <dgm:pt modelId="{BD3565C0-0B4C-40C9-8282-8158AAE4D696}">
      <dgm:prSet/>
      <dgm:spPr/>
      <dgm:t>
        <a:bodyPr/>
        <a:lstStyle/>
        <a:p>
          <a:r>
            <a:rPr lang="en-US" b="0" i="0"/>
            <a:t>Supports additional staff, materials, and programs</a:t>
          </a:r>
          <a:endParaRPr lang="en-US"/>
        </a:p>
      </dgm:t>
    </dgm:pt>
    <dgm:pt modelId="{80C6657E-00B8-4D1D-BA49-1349BA9E015A}" type="parTrans" cxnId="{46DED38E-71E4-4F5C-A396-3E64630BD67A}">
      <dgm:prSet/>
      <dgm:spPr/>
      <dgm:t>
        <a:bodyPr/>
        <a:lstStyle/>
        <a:p>
          <a:endParaRPr lang="en-US"/>
        </a:p>
      </dgm:t>
    </dgm:pt>
    <dgm:pt modelId="{CE32014B-C0CD-4CB2-B240-92F56388477A}" type="sibTrans" cxnId="{46DED38E-71E4-4F5C-A396-3E64630BD67A}">
      <dgm:prSet/>
      <dgm:spPr/>
      <dgm:t>
        <a:bodyPr/>
        <a:lstStyle/>
        <a:p>
          <a:endParaRPr lang="en-US"/>
        </a:p>
      </dgm:t>
    </dgm:pt>
    <dgm:pt modelId="{A2E59C30-6892-456D-8B96-BED87D5DECDD}">
      <dgm:prSet/>
      <dgm:spPr/>
      <dgm:t>
        <a:bodyPr/>
        <a:lstStyle/>
        <a:p>
          <a:r>
            <a:rPr lang="en-US"/>
            <a:t>Family engagement</a:t>
          </a:r>
        </a:p>
      </dgm:t>
    </dgm:pt>
    <dgm:pt modelId="{4D4DA370-4375-4E25-8E59-A2634436DD3B}" type="parTrans" cxnId="{E596BE20-8A94-4739-A1D2-D459011E3583}">
      <dgm:prSet/>
      <dgm:spPr/>
      <dgm:t>
        <a:bodyPr/>
        <a:lstStyle/>
        <a:p>
          <a:endParaRPr lang="en-US"/>
        </a:p>
      </dgm:t>
    </dgm:pt>
    <dgm:pt modelId="{7D7CD19D-8E10-4540-9BD2-032C768E7433}" type="sibTrans" cxnId="{E596BE20-8A94-4739-A1D2-D459011E3583}">
      <dgm:prSet/>
      <dgm:spPr/>
      <dgm:t>
        <a:bodyPr/>
        <a:lstStyle/>
        <a:p>
          <a:endParaRPr lang="en-US"/>
        </a:p>
      </dgm:t>
    </dgm:pt>
    <dgm:pt modelId="{41A43EF6-C3E9-436E-9FA8-F9248F8E4A55}" type="pres">
      <dgm:prSet presAssocID="{E869A9DA-95AA-4125-B644-41605C410787}" presName="linear" presStyleCnt="0">
        <dgm:presLayoutVars>
          <dgm:animLvl val="lvl"/>
          <dgm:resizeHandles val="exact"/>
        </dgm:presLayoutVars>
      </dgm:prSet>
      <dgm:spPr/>
    </dgm:pt>
    <dgm:pt modelId="{49150396-E76F-4A7D-B563-BB7C4773103F}" type="pres">
      <dgm:prSet presAssocID="{EF12C236-C63A-4097-A239-CADF5C2AEC59}" presName="parentText" presStyleLbl="node1" presStyleIdx="0" presStyleCnt="4">
        <dgm:presLayoutVars>
          <dgm:chMax val="0"/>
          <dgm:bulletEnabled val="1"/>
        </dgm:presLayoutVars>
      </dgm:prSet>
      <dgm:spPr/>
    </dgm:pt>
    <dgm:pt modelId="{33E2F1CD-2615-4190-9385-8478CD2487A6}" type="pres">
      <dgm:prSet presAssocID="{CBD48A47-17CA-451D-A744-F21BD39CD017}" presName="spacer" presStyleCnt="0"/>
      <dgm:spPr/>
    </dgm:pt>
    <dgm:pt modelId="{29BF1086-877B-4602-B917-B7E856F4A5C7}" type="pres">
      <dgm:prSet presAssocID="{052C7152-827C-4786-A0B8-FD377887A8E1}" presName="parentText" presStyleLbl="node1" presStyleIdx="1" presStyleCnt="4">
        <dgm:presLayoutVars>
          <dgm:chMax val="0"/>
          <dgm:bulletEnabled val="1"/>
        </dgm:presLayoutVars>
      </dgm:prSet>
      <dgm:spPr/>
    </dgm:pt>
    <dgm:pt modelId="{9DD2697F-878A-4F63-82F5-FE47734EDCD9}" type="pres">
      <dgm:prSet presAssocID="{1123938F-D25C-44F1-9C0D-772FFB8F2000}" presName="spacer" presStyleCnt="0"/>
      <dgm:spPr/>
    </dgm:pt>
    <dgm:pt modelId="{3B3455CF-164F-42BD-8C68-17D68A78FEE5}" type="pres">
      <dgm:prSet presAssocID="{BD3565C0-0B4C-40C9-8282-8158AAE4D696}" presName="parentText" presStyleLbl="node1" presStyleIdx="2" presStyleCnt="4">
        <dgm:presLayoutVars>
          <dgm:chMax val="0"/>
          <dgm:bulletEnabled val="1"/>
        </dgm:presLayoutVars>
      </dgm:prSet>
      <dgm:spPr/>
    </dgm:pt>
    <dgm:pt modelId="{C82F91BB-7652-4C14-A39B-B92156155650}" type="pres">
      <dgm:prSet presAssocID="{CE32014B-C0CD-4CB2-B240-92F56388477A}" presName="spacer" presStyleCnt="0"/>
      <dgm:spPr/>
    </dgm:pt>
    <dgm:pt modelId="{4C5B066A-FD8A-4BF4-B5E5-870BAC03D188}" type="pres">
      <dgm:prSet presAssocID="{A2E59C30-6892-456D-8B96-BED87D5DECDD}" presName="parentText" presStyleLbl="node1" presStyleIdx="3" presStyleCnt="4">
        <dgm:presLayoutVars>
          <dgm:chMax val="0"/>
          <dgm:bulletEnabled val="1"/>
        </dgm:presLayoutVars>
      </dgm:prSet>
      <dgm:spPr/>
    </dgm:pt>
  </dgm:ptLst>
  <dgm:cxnLst>
    <dgm:cxn modelId="{805DDB0B-50A8-4D56-9535-E2D676CD3688}" type="presOf" srcId="{EF12C236-C63A-4097-A239-CADF5C2AEC59}" destId="{49150396-E76F-4A7D-B563-BB7C4773103F}" srcOrd="0" destOrd="0" presId="urn:microsoft.com/office/officeart/2005/8/layout/vList2"/>
    <dgm:cxn modelId="{E596BE20-8A94-4739-A1D2-D459011E3583}" srcId="{E869A9DA-95AA-4125-B644-41605C410787}" destId="{A2E59C30-6892-456D-8B96-BED87D5DECDD}" srcOrd="3" destOrd="0" parTransId="{4D4DA370-4375-4E25-8E59-A2634436DD3B}" sibTransId="{7D7CD19D-8E10-4540-9BD2-032C768E7433}"/>
    <dgm:cxn modelId="{A757DC27-B606-4C7D-9D55-7F97BC59D85F}" type="presOf" srcId="{052C7152-827C-4786-A0B8-FD377887A8E1}" destId="{29BF1086-877B-4602-B917-B7E856F4A5C7}" srcOrd="0" destOrd="0" presId="urn:microsoft.com/office/officeart/2005/8/layout/vList2"/>
    <dgm:cxn modelId="{0A8C5335-5027-47C6-97B9-0445EC67988E}" type="presOf" srcId="{A2E59C30-6892-456D-8B96-BED87D5DECDD}" destId="{4C5B066A-FD8A-4BF4-B5E5-870BAC03D188}" srcOrd="0" destOrd="0" presId="urn:microsoft.com/office/officeart/2005/8/layout/vList2"/>
    <dgm:cxn modelId="{A66D4B52-0265-4325-9B6F-14214EA5DEE8}" type="presOf" srcId="{E869A9DA-95AA-4125-B644-41605C410787}" destId="{41A43EF6-C3E9-436E-9FA8-F9248F8E4A55}" srcOrd="0" destOrd="0" presId="urn:microsoft.com/office/officeart/2005/8/layout/vList2"/>
    <dgm:cxn modelId="{32A92755-C997-406B-92F4-9CA2E90DB0ED}" srcId="{E869A9DA-95AA-4125-B644-41605C410787}" destId="{EF12C236-C63A-4097-A239-CADF5C2AEC59}" srcOrd="0" destOrd="0" parTransId="{F376CFC3-43DD-41CC-82F6-A9C6EE815DC2}" sibTransId="{CBD48A47-17CA-451D-A744-F21BD39CD017}"/>
    <dgm:cxn modelId="{46DED38E-71E4-4F5C-A396-3E64630BD67A}" srcId="{E869A9DA-95AA-4125-B644-41605C410787}" destId="{BD3565C0-0B4C-40C9-8282-8158AAE4D696}" srcOrd="2" destOrd="0" parTransId="{80C6657E-00B8-4D1D-BA49-1349BA9E015A}" sibTransId="{CE32014B-C0CD-4CB2-B240-92F56388477A}"/>
    <dgm:cxn modelId="{DFD993CC-50B4-4DD7-B270-806325886D17}" srcId="{E869A9DA-95AA-4125-B644-41605C410787}" destId="{052C7152-827C-4786-A0B8-FD377887A8E1}" srcOrd="1" destOrd="0" parTransId="{73DA8E79-8680-46E5-912A-7656072FE57D}" sibTransId="{1123938F-D25C-44F1-9C0D-772FFB8F2000}"/>
    <dgm:cxn modelId="{D93EA7E9-9DDF-48B5-9BD3-5B40724F599E}" type="presOf" srcId="{BD3565C0-0B4C-40C9-8282-8158AAE4D696}" destId="{3B3455CF-164F-42BD-8C68-17D68A78FEE5}" srcOrd="0" destOrd="0" presId="urn:microsoft.com/office/officeart/2005/8/layout/vList2"/>
    <dgm:cxn modelId="{CC3E84B1-77AC-4CD1-9B62-CC3973DD2FEA}" type="presParOf" srcId="{41A43EF6-C3E9-436E-9FA8-F9248F8E4A55}" destId="{49150396-E76F-4A7D-B563-BB7C4773103F}" srcOrd="0" destOrd="0" presId="urn:microsoft.com/office/officeart/2005/8/layout/vList2"/>
    <dgm:cxn modelId="{CED63916-FA35-4B02-B722-3C8B5D26254E}" type="presParOf" srcId="{41A43EF6-C3E9-436E-9FA8-F9248F8E4A55}" destId="{33E2F1CD-2615-4190-9385-8478CD2487A6}" srcOrd="1" destOrd="0" presId="urn:microsoft.com/office/officeart/2005/8/layout/vList2"/>
    <dgm:cxn modelId="{DC82625E-F22D-4192-8453-453F42E90FBA}" type="presParOf" srcId="{41A43EF6-C3E9-436E-9FA8-F9248F8E4A55}" destId="{29BF1086-877B-4602-B917-B7E856F4A5C7}" srcOrd="2" destOrd="0" presId="urn:microsoft.com/office/officeart/2005/8/layout/vList2"/>
    <dgm:cxn modelId="{C693DEE6-0A19-4515-A4FB-8AF94C9706B2}" type="presParOf" srcId="{41A43EF6-C3E9-436E-9FA8-F9248F8E4A55}" destId="{9DD2697F-878A-4F63-82F5-FE47734EDCD9}" srcOrd="3" destOrd="0" presId="urn:microsoft.com/office/officeart/2005/8/layout/vList2"/>
    <dgm:cxn modelId="{12FD0B85-391E-4143-9CD3-2D8C89AE7BF3}" type="presParOf" srcId="{41A43EF6-C3E9-436E-9FA8-F9248F8E4A55}" destId="{3B3455CF-164F-42BD-8C68-17D68A78FEE5}" srcOrd="4" destOrd="0" presId="urn:microsoft.com/office/officeart/2005/8/layout/vList2"/>
    <dgm:cxn modelId="{A09B8AE2-2D1A-4120-AB65-4EF9927D8F50}" type="presParOf" srcId="{41A43EF6-C3E9-436E-9FA8-F9248F8E4A55}" destId="{C82F91BB-7652-4C14-A39B-B92156155650}" srcOrd="5" destOrd="0" presId="urn:microsoft.com/office/officeart/2005/8/layout/vList2"/>
    <dgm:cxn modelId="{84B6B2DA-937E-4B59-BDC2-948D2B019BD0}" type="presParOf" srcId="{41A43EF6-C3E9-436E-9FA8-F9248F8E4A55}" destId="{4C5B066A-FD8A-4BF4-B5E5-870BAC03D18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60F427-CAF1-4CD8-9CC2-E341218E74E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034BF80-FC15-4BF9-9738-58278F3E9B87}">
      <dgm:prSet/>
      <dgm:spPr/>
      <dgm:t>
        <a:bodyPr/>
        <a:lstStyle/>
        <a:p>
          <a:r>
            <a:rPr lang="en-US" b="0" i="0"/>
            <a:t>Schoolwide Programs: All students benefit</a:t>
          </a:r>
          <a:endParaRPr lang="en-US"/>
        </a:p>
      </dgm:t>
    </dgm:pt>
    <dgm:pt modelId="{BE406A9C-8E87-4828-B06E-BDAAC85D5065}" type="parTrans" cxnId="{F06027FC-0243-4FAB-AEB6-FF6272DE10C1}">
      <dgm:prSet/>
      <dgm:spPr/>
      <dgm:t>
        <a:bodyPr/>
        <a:lstStyle/>
        <a:p>
          <a:endParaRPr lang="en-US"/>
        </a:p>
      </dgm:t>
    </dgm:pt>
    <dgm:pt modelId="{EB7DE5D6-6935-4012-A5C9-4E9D4DB26750}" type="sibTrans" cxnId="{F06027FC-0243-4FAB-AEB6-FF6272DE10C1}">
      <dgm:prSet/>
      <dgm:spPr/>
      <dgm:t>
        <a:bodyPr/>
        <a:lstStyle/>
        <a:p>
          <a:endParaRPr lang="en-US"/>
        </a:p>
      </dgm:t>
    </dgm:pt>
    <dgm:pt modelId="{485C35F4-5DB2-433D-88E4-D58366B9C932}">
      <dgm:prSet/>
      <dgm:spPr/>
      <dgm:t>
        <a:bodyPr/>
        <a:lstStyle/>
        <a:p>
          <a:r>
            <a:rPr lang="en-US" b="0" i="0" dirty="0"/>
            <a:t>Targeted Assistance Programs: Services for identified students</a:t>
          </a:r>
          <a:endParaRPr lang="en-US" dirty="0"/>
        </a:p>
      </dgm:t>
    </dgm:pt>
    <dgm:pt modelId="{200BF418-F35B-4186-8C73-30B071DFC4E3}" type="parTrans" cxnId="{A8EEBDD8-9338-42FF-AB61-E10E914C3846}">
      <dgm:prSet/>
      <dgm:spPr/>
      <dgm:t>
        <a:bodyPr/>
        <a:lstStyle/>
        <a:p>
          <a:endParaRPr lang="en-US"/>
        </a:p>
      </dgm:t>
    </dgm:pt>
    <dgm:pt modelId="{7DA3CD57-D349-4FC4-BD42-781CEC6C31B5}" type="sibTrans" cxnId="{A8EEBDD8-9338-42FF-AB61-E10E914C3846}">
      <dgm:prSet/>
      <dgm:spPr/>
      <dgm:t>
        <a:bodyPr/>
        <a:lstStyle/>
        <a:p>
          <a:endParaRPr lang="en-US"/>
        </a:p>
      </dgm:t>
    </dgm:pt>
    <dgm:pt modelId="{0FCA8367-614B-447F-BF32-EFD5C02A4756}">
      <dgm:prSet/>
      <dgm:spPr/>
      <dgm:t>
        <a:bodyPr/>
        <a:lstStyle/>
        <a:p>
          <a:r>
            <a:rPr lang="en-US" b="0" i="0" dirty="0"/>
            <a:t>Eligibility: At least 40% of students from low-income families</a:t>
          </a:r>
          <a:endParaRPr lang="en-US" dirty="0"/>
        </a:p>
      </dgm:t>
    </dgm:pt>
    <dgm:pt modelId="{9C283110-1609-4536-B8CF-8700A7B9A3B1}" type="parTrans" cxnId="{C259373C-8F0A-4AD8-8C1D-1176107873E4}">
      <dgm:prSet/>
      <dgm:spPr/>
      <dgm:t>
        <a:bodyPr/>
        <a:lstStyle/>
        <a:p>
          <a:endParaRPr lang="en-US"/>
        </a:p>
      </dgm:t>
    </dgm:pt>
    <dgm:pt modelId="{E2AA0884-190A-45D1-959C-172C4A94137B}" type="sibTrans" cxnId="{C259373C-8F0A-4AD8-8C1D-1176107873E4}">
      <dgm:prSet/>
      <dgm:spPr/>
      <dgm:t>
        <a:bodyPr/>
        <a:lstStyle/>
        <a:p>
          <a:endParaRPr lang="en-US"/>
        </a:p>
      </dgm:t>
    </dgm:pt>
    <dgm:pt modelId="{02328845-5C0A-407B-BCD3-5C3E2031F477}">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https://www.nysed.gov/essa/allocations-poverty-data-and-student-</a:t>
          </a:r>
          <a:r>
            <a:rPr lang="en-US" dirty="0">
              <a:solidFill>
                <a:schemeClr val="bg1"/>
              </a:solidFill>
            </a:rPr>
            <a:t>counts</a:t>
          </a:r>
        </a:p>
      </dgm:t>
    </dgm:pt>
    <dgm:pt modelId="{3E023EF7-D062-403F-AF42-C2089A8D2660}" type="parTrans" cxnId="{5C25C973-401E-4280-80BA-FD1B3D24DC84}">
      <dgm:prSet/>
      <dgm:spPr/>
      <dgm:t>
        <a:bodyPr/>
        <a:lstStyle/>
        <a:p>
          <a:endParaRPr lang="en-US"/>
        </a:p>
      </dgm:t>
    </dgm:pt>
    <dgm:pt modelId="{322C97D0-EDF6-4775-99DA-AEA39AC0713A}" type="sibTrans" cxnId="{5C25C973-401E-4280-80BA-FD1B3D24DC84}">
      <dgm:prSet/>
      <dgm:spPr/>
      <dgm:t>
        <a:bodyPr/>
        <a:lstStyle/>
        <a:p>
          <a:endParaRPr lang="en-US"/>
        </a:p>
      </dgm:t>
    </dgm:pt>
    <dgm:pt modelId="{DE7C904C-CDB2-4C88-AC47-C0E5949353BD}" type="pres">
      <dgm:prSet presAssocID="{DF60F427-CAF1-4CD8-9CC2-E341218E74EE}" presName="linear" presStyleCnt="0">
        <dgm:presLayoutVars>
          <dgm:animLvl val="lvl"/>
          <dgm:resizeHandles val="exact"/>
        </dgm:presLayoutVars>
      </dgm:prSet>
      <dgm:spPr/>
    </dgm:pt>
    <dgm:pt modelId="{0C60640A-9147-4EA6-8A28-F9010F9FBE48}" type="pres">
      <dgm:prSet presAssocID="{0FCA8367-614B-447F-BF32-EFD5C02A4756}" presName="parentText" presStyleLbl="node1" presStyleIdx="0" presStyleCnt="4">
        <dgm:presLayoutVars>
          <dgm:chMax val="0"/>
          <dgm:bulletEnabled val="1"/>
        </dgm:presLayoutVars>
      </dgm:prSet>
      <dgm:spPr/>
    </dgm:pt>
    <dgm:pt modelId="{656CD364-0269-4549-BA92-6096C2C84871}" type="pres">
      <dgm:prSet presAssocID="{E2AA0884-190A-45D1-959C-172C4A94137B}" presName="spacer" presStyleCnt="0"/>
      <dgm:spPr/>
    </dgm:pt>
    <dgm:pt modelId="{F166B5D3-B10C-4398-AA11-C1EB923C5647}" type="pres">
      <dgm:prSet presAssocID="{2034BF80-FC15-4BF9-9738-58278F3E9B87}" presName="parentText" presStyleLbl="node1" presStyleIdx="1" presStyleCnt="4">
        <dgm:presLayoutVars>
          <dgm:chMax val="0"/>
          <dgm:bulletEnabled val="1"/>
        </dgm:presLayoutVars>
      </dgm:prSet>
      <dgm:spPr/>
    </dgm:pt>
    <dgm:pt modelId="{343FD487-FDE4-4D59-94AC-984D49D18F1B}" type="pres">
      <dgm:prSet presAssocID="{EB7DE5D6-6935-4012-A5C9-4E9D4DB26750}" presName="spacer" presStyleCnt="0"/>
      <dgm:spPr/>
    </dgm:pt>
    <dgm:pt modelId="{3E1427E1-2851-4722-8D54-FBCF43FA9271}" type="pres">
      <dgm:prSet presAssocID="{485C35F4-5DB2-433D-88E4-D58366B9C932}" presName="parentText" presStyleLbl="node1" presStyleIdx="2" presStyleCnt="4">
        <dgm:presLayoutVars>
          <dgm:chMax val="0"/>
          <dgm:bulletEnabled val="1"/>
        </dgm:presLayoutVars>
      </dgm:prSet>
      <dgm:spPr/>
    </dgm:pt>
    <dgm:pt modelId="{1A725363-E1B2-4F98-B9BB-7315595C4C44}" type="pres">
      <dgm:prSet presAssocID="{7DA3CD57-D349-4FC4-BD42-781CEC6C31B5}" presName="spacer" presStyleCnt="0"/>
      <dgm:spPr/>
    </dgm:pt>
    <dgm:pt modelId="{CD0E7A6F-3481-41B9-95DC-77298D58AA4F}" type="pres">
      <dgm:prSet presAssocID="{02328845-5C0A-407B-BCD3-5C3E2031F477}" presName="parentText" presStyleLbl="node1" presStyleIdx="3" presStyleCnt="4">
        <dgm:presLayoutVars>
          <dgm:chMax val="0"/>
          <dgm:bulletEnabled val="1"/>
        </dgm:presLayoutVars>
      </dgm:prSet>
      <dgm:spPr/>
    </dgm:pt>
  </dgm:ptLst>
  <dgm:cxnLst>
    <dgm:cxn modelId="{02AA5824-4D16-4568-A6F5-B510AE4374E1}" type="presOf" srcId="{0FCA8367-614B-447F-BF32-EFD5C02A4756}" destId="{0C60640A-9147-4EA6-8A28-F9010F9FBE48}" srcOrd="0" destOrd="0" presId="urn:microsoft.com/office/officeart/2005/8/layout/vList2"/>
    <dgm:cxn modelId="{28E7902F-65E3-4DF9-84C3-4866018CF081}" type="presOf" srcId="{485C35F4-5DB2-433D-88E4-D58366B9C932}" destId="{3E1427E1-2851-4722-8D54-FBCF43FA9271}" srcOrd="0" destOrd="0" presId="urn:microsoft.com/office/officeart/2005/8/layout/vList2"/>
    <dgm:cxn modelId="{C259373C-8F0A-4AD8-8C1D-1176107873E4}" srcId="{DF60F427-CAF1-4CD8-9CC2-E341218E74EE}" destId="{0FCA8367-614B-447F-BF32-EFD5C02A4756}" srcOrd="0" destOrd="0" parTransId="{9C283110-1609-4536-B8CF-8700A7B9A3B1}" sibTransId="{E2AA0884-190A-45D1-959C-172C4A94137B}"/>
    <dgm:cxn modelId="{7AC9EA48-A565-4F44-8AF6-AC7D461F19E0}" type="presOf" srcId="{DF60F427-CAF1-4CD8-9CC2-E341218E74EE}" destId="{DE7C904C-CDB2-4C88-AC47-C0E5949353BD}" srcOrd="0" destOrd="0" presId="urn:microsoft.com/office/officeart/2005/8/layout/vList2"/>
    <dgm:cxn modelId="{5C25C973-401E-4280-80BA-FD1B3D24DC84}" srcId="{DF60F427-CAF1-4CD8-9CC2-E341218E74EE}" destId="{02328845-5C0A-407B-BCD3-5C3E2031F477}" srcOrd="3" destOrd="0" parTransId="{3E023EF7-D062-403F-AF42-C2089A8D2660}" sibTransId="{322C97D0-EDF6-4775-99DA-AEA39AC0713A}"/>
    <dgm:cxn modelId="{C9AE7B7D-2C05-46CC-B924-EE5ECD43C383}" type="presOf" srcId="{2034BF80-FC15-4BF9-9738-58278F3E9B87}" destId="{F166B5D3-B10C-4398-AA11-C1EB923C5647}" srcOrd="0" destOrd="0" presId="urn:microsoft.com/office/officeart/2005/8/layout/vList2"/>
    <dgm:cxn modelId="{0732EA8F-14AC-4728-9B43-F1CBB0E9AE8C}" type="presOf" srcId="{02328845-5C0A-407B-BCD3-5C3E2031F477}" destId="{CD0E7A6F-3481-41B9-95DC-77298D58AA4F}" srcOrd="0" destOrd="0" presId="urn:microsoft.com/office/officeart/2005/8/layout/vList2"/>
    <dgm:cxn modelId="{A8EEBDD8-9338-42FF-AB61-E10E914C3846}" srcId="{DF60F427-CAF1-4CD8-9CC2-E341218E74EE}" destId="{485C35F4-5DB2-433D-88E4-D58366B9C932}" srcOrd="2" destOrd="0" parTransId="{200BF418-F35B-4186-8C73-30B071DFC4E3}" sibTransId="{7DA3CD57-D349-4FC4-BD42-781CEC6C31B5}"/>
    <dgm:cxn modelId="{F06027FC-0243-4FAB-AEB6-FF6272DE10C1}" srcId="{DF60F427-CAF1-4CD8-9CC2-E341218E74EE}" destId="{2034BF80-FC15-4BF9-9738-58278F3E9B87}" srcOrd="1" destOrd="0" parTransId="{BE406A9C-8E87-4828-B06E-BDAAC85D5065}" sibTransId="{EB7DE5D6-6935-4012-A5C9-4E9D4DB26750}"/>
    <dgm:cxn modelId="{9C4C9FDF-69FB-48D4-AAEF-72F168BD9EEC}" type="presParOf" srcId="{DE7C904C-CDB2-4C88-AC47-C0E5949353BD}" destId="{0C60640A-9147-4EA6-8A28-F9010F9FBE48}" srcOrd="0" destOrd="0" presId="urn:microsoft.com/office/officeart/2005/8/layout/vList2"/>
    <dgm:cxn modelId="{A905FAF4-8954-4FAA-954B-CE548F563C60}" type="presParOf" srcId="{DE7C904C-CDB2-4C88-AC47-C0E5949353BD}" destId="{656CD364-0269-4549-BA92-6096C2C84871}" srcOrd="1" destOrd="0" presId="urn:microsoft.com/office/officeart/2005/8/layout/vList2"/>
    <dgm:cxn modelId="{29E4DAA1-E0C2-4548-AE28-55D2BBA0936E}" type="presParOf" srcId="{DE7C904C-CDB2-4C88-AC47-C0E5949353BD}" destId="{F166B5D3-B10C-4398-AA11-C1EB923C5647}" srcOrd="2" destOrd="0" presId="urn:microsoft.com/office/officeart/2005/8/layout/vList2"/>
    <dgm:cxn modelId="{8938F1FF-9813-446A-880E-16B7E2AFBB63}" type="presParOf" srcId="{DE7C904C-CDB2-4C88-AC47-C0E5949353BD}" destId="{343FD487-FDE4-4D59-94AC-984D49D18F1B}" srcOrd="3" destOrd="0" presId="urn:microsoft.com/office/officeart/2005/8/layout/vList2"/>
    <dgm:cxn modelId="{FE6341EC-FD67-42F7-87E3-44FB36819482}" type="presParOf" srcId="{DE7C904C-CDB2-4C88-AC47-C0E5949353BD}" destId="{3E1427E1-2851-4722-8D54-FBCF43FA9271}" srcOrd="4" destOrd="0" presId="urn:microsoft.com/office/officeart/2005/8/layout/vList2"/>
    <dgm:cxn modelId="{A431F618-52FA-4AAC-97D0-BF9A2EB9D21D}" type="presParOf" srcId="{DE7C904C-CDB2-4C88-AC47-C0E5949353BD}" destId="{1A725363-E1B2-4F98-B9BB-7315595C4C44}" srcOrd="5" destOrd="0" presId="urn:microsoft.com/office/officeart/2005/8/layout/vList2"/>
    <dgm:cxn modelId="{D0E37548-0AA6-4B04-B2EA-F07E986CC79F}" type="presParOf" srcId="{DE7C904C-CDB2-4C88-AC47-C0E5949353BD}" destId="{CD0E7A6F-3481-41B9-95DC-77298D58AA4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BEA2C1-6F3D-48C7-9D2A-3FE1442CE490}" type="doc">
      <dgm:prSet loTypeId="urn:microsoft.com/office/officeart/2016/7/layout/VerticalHollowActionList" loCatId="List" qsTypeId="urn:microsoft.com/office/officeart/2005/8/quickstyle/simple1" qsCatId="simple" csTypeId="urn:microsoft.com/office/officeart/2005/8/colors/colorful1" csCatId="colorful"/>
      <dgm:spPr/>
      <dgm:t>
        <a:bodyPr/>
        <a:lstStyle/>
        <a:p>
          <a:endParaRPr lang="en-US"/>
        </a:p>
      </dgm:t>
    </dgm:pt>
    <dgm:pt modelId="{53827DC5-98A3-4FE8-B48E-20A4C714D7C0}">
      <dgm:prSet/>
      <dgm:spPr/>
      <dgm:t>
        <a:bodyPr/>
        <a:lstStyle/>
        <a:p>
          <a:r>
            <a:rPr lang="en-US"/>
            <a:t>Develop</a:t>
          </a:r>
        </a:p>
      </dgm:t>
    </dgm:pt>
    <dgm:pt modelId="{BA55522E-09DE-401C-A341-508F6EA82440}" type="parTrans" cxnId="{423C60A3-D62D-4667-AE68-861EA9F1F5CF}">
      <dgm:prSet/>
      <dgm:spPr/>
      <dgm:t>
        <a:bodyPr/>
        <a:lstStyle/>
        <a:p>
          <a:endParaRPr lang="en-US"/>
        </a:p>
      </dgm:t>
    </dgm:pt>
    <dgm:pt modelId="{9C566980-339A-4296-AD8B-37B5BFB1C717}" type="sibTrans" cxnId="{423C60A3-D62D-4667-AE68-861EA9F1F5CF}">
      <dgm:prSet/>
      <dgm:spPr/>
      <dgm:t>
        <a:bodyPr/>
        <a:lstStyle/>
        <a:p>
          <a:endParaRPr lang="en-US"/>
        </a:p>
      </dgm:t>
    </dgm:pt>
    <dgm:pt modelId="{2664BA7E-830B-451D-B8B8-D3FB6CEB123B}">
      <dgm:prSet custT="1"/>
      <dgm:spPr/>
      <dgm:t>
        <a:bodyPr/>
        <a:lstStyle/>
        <a:p>
          <a:r>
            <a:rPr lang="en-US" sz="3200" dirty="0"/>
            <a:t>Develop a School-Parent Compact</a:t>
          </a:r>
        </a:p>
      </dgm:t>
    </dgm:pt>
    <dgm:pt modelId="{72DA0D74-57A5-473E-8CC6-C33EAAEA67B7}" type="parTrans" cxnId="{0B6F1498-2C0A-4C3A-BBE4-349389F3BF00}">
      <dgm:prSet/>
      <dgm:spPr/>
      <dgm:t>
        <a:bodyPr/>
        <a:lstStyle/>
        <a:p>
          <a:endParaRPr lang="en-US"/>
        </a:p>
      </dgm:t>
    </dgm:pt>
    <dgm:pt modelId="{21476A48-770B-4BAB-B310-30F2B249FDA9}" type="sibTrans" cxnId="{0B6F1498-2C0A-4C3A-BBE4-349389F3BF00}">
      <dgm:prSet/>
      <dgm:spPr/>
      <dgm:t>
        <a:bodyPr/>
        <a:lstStyle/>
        <a:p>
          <a:endParaRPr lang="en-US"/>
        </a:p>
      </dgm:t>
    </dgm:pt>
    <dgm:pt modelId="{3AB9A95C-AFF2-40E4-9671-CFEEC066B320}">
      <dgm:prSet/>
      <dgm:spPr/>
      <dgm:t>
        <a:bodyPr/>
        <a:lstStyle/>
        <a:p>
          <a:r>
            <a:rPr lang="en-US"/>
            <a:t>Create and distribute</a:t>
          </a:r>
        </a:p>
      </dgm:t>
    </dgm:pt>
    <dgm:pt modelId="{D235B2F5-1C70-4E13-A239-F0C0CE42D2A7}" type="parTrans" cxnId="{3920A4FE-20F1-431B-AD95-509542C1C4E8}">
      <dgm:prSet/>
      <dgm:spPr/>
      <dgm:t>
        <a:bodyPr/>
        <a:lstStyle/>
        <a:p>
          <a:endParaRPr lang="en-US"/>
        </a:p>
      </dgm:t>
    </dgm:pt>
    <dgm:pt modelId="{7C5841A3-2798-436F-A35C-1EE5FD1055E4}" type="sibTrans" cxnId="{3920A4FE-20F1-431B-AD95-509542C1C4E8}">
      <dgm:prSet/>
      <dgm:spPr/>
      <dgm:t>
        <a:bodyPr/>
        <a:lstStyle/>
        <a:p>
          <a:endParaRPr lang="en-US"/>
        </a:p>
      </dgm:t>
    </dgm:pt>
    <dgm:pt modelId="{73633A95-B17B-4345-8667-7961D1825CA1}">
      <dgm:prSet custT="1"/>
      <dgm:spPr/>
      <dgm:t>
        <a:bodyPr/>
        <a:lstStyle/>
        <a:p>
          <a:r>
            <a:rPr lang="en-US" sz="2800" dirty="0"/>
            <a:t>Create and distribute a Family Engagement Policy</a:t>
          </a:r>
        </a:p>
      </dgm:t>
    </dgm:pt>
    <dgm:pt modelId="{3AA0A375-993C-445F-ACE4-77CBA504E987}" type="parTrans" cxnId="{BB254831-90DA-4AB3-9994-528E055CD0CB}">
      <dgm:prSet/>
      <dgm:spPr/>
      <dgm:t>
        <a:bodyPr/>
        <a:lstStyle/>
        <a:p>
          <a:endParaRPr lang="en-US"/>
        </a:p>
      </dgm:t>
    </dgm:pt>
    <dgm:pt modelId="{FF6197B2-2AFC-48C1-8F9E-D7642D64E2DC}" type="sibTrans" cxnId="{BB254831-90DA-4AB3-9994-528E055CD0CB}">
      <dgm:prSet/>
      <dgm:spPr/>
      <dgm:t>
        <a:bodyPr/>
        <a:lstStyle/>
        <a:p>
          <a:endParaRPr lang="en-US"/>
        </a:p>
      </dgm:t>
    </dgm:pt>
    <dgm:pt modelId="{92E8776E-E2A3-45F1-A390-4A3FE0414BEF}">
      <dgm:prSet/>
      <dgm:spPr/>
      <dgm:t>
        <a:bodyPr/>
        <a:lstStyle/>
        <a:p>
          <a:r>
            <a:rPr lang="en-US"/>
            <a:t>Host</a:t>
          </a:r>
        </a:p>
      </dgm:t>
    </dgm:pt>
    <dgm:pt modelId="{DBBDA641-9CD5-4BB6-B6C0-D8100C5550FE}" type="parTrans" cxnId="{CF308FE9-0F3F-48E4-93AE-FEC365BF87CB}">
      <dgm:prSet/>
      <dgm:spPr/>
      <dgm:t>
        <a:bodyPr/>
        <a:lstStyle/>
        <a:p>
          <a:endParaRPr lang="en-US"/>
        </a:p>
      </dgm:t>
    </dgm:pt>
    <dgm:pt modelId="{066F23EA-3390-41DA-B8D9-54DC3524D150}" type="sibTrans" cxnId="{CF308FE9-0F3F-48E4-93AE-FEC365BF87CB}">
      <dgm:prSet/>
      <dgm:spPr/>
      <dgm:t>
        <a:bodyPr/>
        <a:lstStyle/>
        <a:p>
          <a:endParaRPr lang="en-US"/>
        </a:p>
      </dgm:t>
    </dgm:pt>
    <dgm:pt modelId="{C98A34C8-D834-495C-9616-EF8D9ACB251C}">
      <dgm:prSet custT="1"/>
      <dgm:spPr/>
      <dgm:t>
        <a:bodyPr/>
        <a:lstStyle/>
        <a:p>
          <a:r>
            <a:rPr lang="en-US" sz="3200" dirty="0"/>
            <a:t>Host Annual Title I Meetings</a:t>
          </a:r>
        </a:p>
      </dgm:t>
    </dgm:pt>
    <dgm:pt modelId="{C078A310-ED98-4195-9A5B-BA0CA2D684C6}" type="parTrans" cxnId="{2BF0A617-1D69-4697-A38F-F2A8378F9E52}">
      <dgm:prSet/>
      <dgm:spPr/>
      <dgm:t>
        <a:bodyPr/>
        <a:lstStyle/>
        <a:p>
          <a:endParaRPr lang="en-US"/>
        </a:p>
      </dgm:t>
    </dgm:pt>
    <dgm:pt modelId="{24BAC36A-9514-42A1-A2C2-74EDAE09ED0D}" type="sibTrans" cxnId="{2BF0A617-1D69-4697-A38F-F2A8378F9E52}">
      <dgm:prSet/>
      <dgm:spPr/>
      <dgm:t>
        <a:bodyPr/>
        <a:lstStyle/>
        <a:p>
          <a:endParaRPr lang="en-US"/>
        </a:p>
      </dgm:t>
    </dgm:pt>
    <dgm:pt modelId="{5468EB0E-CEA6-4DE4-99CE-7CD89FBD0C19}">
      <dgm:prSet/>
      <dgm:spPr/>
      <dgm:t>
        <a:bodyPr/>
        <a:lstStyle/>
        <a:p>
          <a:r>
            <a:rPr lang="en-US"/>
            <a:t>Provide</a:t>
          </a:r>
        </a:p>
      </dgm:t>
    </dgm:pt>
    <dgm:pt modelId="{79015191-BB40-4A31-9C65-E431E3608A48}" type="parTrans" cxnId="{4665315F-4A42-4FA1-B74C-70D86BA11EF7}">
      <dgm:prSet/>
      <dgm:spPr/>
      <dgm:t>
        <a:bodyPr/>
        <a:lstStyle/>
        <a:p>
          <a:endParaRPr lang="en-US"/>
        </a:p>
      </dgm:t>
    </dgm:pt>
    <dgm:pt modelId="{5A4BD56F-D635-4898-90E7-818F68B44108}" type="sibTrans" cxnId="{4665315F-4A42-4FA1-B74C-70D86BA11EF7}">
      <dgm:prSet/>
      <dgm:spPr/>
      <dgm:t>
        <a:bodyPr/>
        <a:lstStyle/>
        <a:p>
          <a:endParaRPr lang="en-US"/>
        </a:p>
      </dgm:t>
    </dgm:pt>
    <dgm:pt modelId="{603CD405-6A1C-452A-94F1-8DC6E3C7BD55}">
      <dgm:prSet custT="1"/>
      <dgm:spPr/>
      <dgm:t>
        <a:bodyPr/>
        <a:lstStyle/>
        <a:p>
          <a:r>
            <a:rPr lang="en-US" sz="3200" dirty="0"/>
            <a:t>Provide parent training and support</a:t>
          </a:r>
        </a:p>
      </dgm:t>
    </dgm:pt>
    <dgm:pt modelId="{BB3738BC-E197-48D9-8C99-AE3766E44F18}" type="parTrans" cxnId="{8F66FD87-FB60-44BC-98C5-0ED32CAF46D3}">
      <dgm:prSet/>
      <dgm:spPr/>
      <dgm:t>
        <a:bodyPr/>
        <a:lstStyle/>
        <a:p>
          <a:endParaRPr lang="en-US"/>
        </a:p>
      </dgm:t>
    </dgm:pt>
    <dgm:pt modelId="{BD6C91B3-243A-4475-8AD7-D3ECC16F0222}" type="sibTrans" cxnId="{8F66FD87-FB60-44BC-98C5-0ED32CAF46D3}">
      <dgm:prSet/>
      <dgm:spPr/>
      <dgm:t>
        <a:bodyPr/>
        <a:lstStyle/>
        <a:p>
          <a:endParaRPr lang="en-US"/>
        </a:p>
      </dgm:t>
    </dgm:pt>
    <dgm:pt modelId="{E05B7AE6-EB66-416A-9051-4DA5A0F294A6}">
      <dgm:prSet/>
      <dgm:spPr/>
      <dgm:t>
        <a:bodyPr/>
        <a:lstStyle/>
        <a:p>
          <a:r>
            <a:rPr lang="en-US"/>
            <a:t>Ensure</a:t>
          </a:r>
        </a:p>
      </dgm:t>
    </dgm:pt>
    <dgm:pt modelId="{88D9B456-6D96-47E0-9125-32FA41289DCF}" type="parTrans" cxnId="{DB0F0218-604F-4966-A8EE-9553088389B4}">
      <dgm:prSet/>
      <dgm:spPr/>
      <dgm:t>
        <a:bodyPr/>
        <a:lstStyle/>
        <a:p>
          <a:endParaRPr lang="en-US"/>
        </a:p>
      </dgm:t>
    </dgm:pt>
    <dgm:pt modelId="{970D40D4-D98F-439F-ACA4-14269EDA41D3}" type="sibTrans" cxnId="{DB0F0218-604F-4966-A8EE-9553088389B4}">
      <dgm:prSet/>
      <dgm:spPr/>
      <dgm:t>
        <a:bodyPr/>
        <a:lstStyle/>
        <a:p>
          <a:endParaRPr lang="en-US"/>
        </a:p>
      </dgm:t>
    </dgm:pt>
    <dgm:pt modelId="{51BD7B11-214A-4A3E-A14E-6D17C411E7C6}">
      <dgm:prSet custT="1"/>
      <dgm:spPr/>
      <dgm:t>
        <a:bodyPr/>
        <a:lstStyle/>
        <a:p>
          <a:r>
            <a:rPr lang="en-US" sz="3200" dirty="0"/>
            <a:t>Ensure meaningful consultation with families</a:t>
          </a:r>
        </a:p>
      </dgm:t>
    </dgm:pt>
    <dgm:pt modelId="{1A302E03-393C-4064-BDED-A73E4C2E47B1}" type="parTrans" cxnId="{9422C002-B604-42A7-8984-63986F6C3739}">
      <dgm:prSet/>
      <dgm:spPr/>
      <dgm:t>
        <a:bodyPr/>
        <a:lstStyle/>
        <a:p>
          <a:endParaRPr lang="en-US"/>
        </a:p>
      </dgm:t>
    </dgm:pt>
    <dgm:pt modelId="{285DF511-9991-4D2C-A6F3-5E1321600737}" type="sibTrans" cxnId="{9422C002-B604-42A7-8984-63986F6C3739}">
      <dgm:prSet/>
      <dgm:spPr/>
      <dgm:t>
        <a:bodyPr/>
        <a:lstStyle/>
        <a:p>
          <a:endParaRPr lang="en-US"/>
        </a:p>
      </dgm:t>
    </dgm:pt>
    <dgm:pt modelId="{812A623D-DD3A-4E8B-9B12-06A1E2721847}" type="pres">
      <dgm:prSet presAssocID="{5EBEA2C1-6F3D-48C7-9D2A-3FE1442CE490}" presName="Name0" presStyleCnt="0">
        <dgm:presLayoutVars>
          <dgm:dir/>
          <dgm:animLvl val="lvl"/>
          <dgm:resizeHandles val="exact"/>
        </dgm:presLayoutVars>
      </dgm:prSet>
      <dgm:spPr/>
    </dgm:pt>
    <dgm:pt modelId="{FEE9F724-8402-405D-8D50-FF884865A044}" type="pres">
      <dgm:prSet presAssocID="{53827DC5-98A3-4FE8-B48E-20A4C714D7C0}" presName="linNode" presStyleCnt="0"/>
      <dgm:spPr/>
    </dgm:pt>
    <dgm:pt modelId="{E29A8618-6F41-4A4A-B2C7-4F62FC5383FA}" type="pres">
      <dgm:prSet presAssocID="{53827DC5-98A3-4FE8-B48E-20A4C714D7C0}" presName="parentText" presStyleLbl="solidFgAcc1" presStyleIdx="0" presStyleCnt="5">
        <dgm:presLayoutVars>
          <dgm:chMax val="1"/>
          <dgm:bulletEnabled/>
        </dgm:presLayoutVars>
      </dgm:prSet>
      <dgm:spPr/>
    </dgm:pt>
    <dgm:pt modelId="{30332A0F-2D5C-4178-9B9C-269071A99D35}" type="pres">
      <dgm:prSet presAssocID="{53827DC5-98A3-4FE8-B48E-20A4C714D7C0}" presName="descendantText" presStyleLbl="alignNode1" presStyleIdx="0" presStyleCnt="5">
        <dgm:presLayoutVars>
          <dgm:bulletEnabled/>
        </dgm:presLayoutVars>
      </dgm:prSet>
      <dgm:spPr/>
    </dgm:pt>
    <dgm:pt modelId="{4B01AF01-EC95-40D3-9BF2-B33D6DB6DB36}" type="pres">
      <dgm:prSet presAssocID="{9C566980-339A-4296-AD8B-37B5BFB1C717}" presName="sp" presStyleCnt="0"/>
      <dgm:spPr/>
    </dgm:pt>
    <dgm:pt modelId="{2D1425A5-162E-41FD-844B-857782DD0AF9}" type="pres">
      <dgm:prSet presAssocID="{3AB9A95C-AFF2-40E4-9671-CFEEC066B320}" presName="linNode" presStyleCnt="0"/>
      <dgm:spPr/>
    </dgm:pt>
    <dgm:pt modelId="{9315A436-3EB2-4564-AF33-0A44F6DFDA23}" type="pres">
      <dgm:prSet presAssocID="{3AB9A95C-AFF2-40E4-9671-CFEEC066B320}" presName="parentText" presStyleLbl="solidFgAcc1" presStyleIdx="1" presStyleCnt="5">
        <dgm:presLayoutVars>
          <dgm:chMax val="1"/>
          <dgm:bulletEnabled/>
        </dgm:presLayoutVars>
      </dgm:prSet>
      <dgm:spPr/>
    </dgm:pt>
    <dgm:pt modelId="{4943E053-00E1-49E7-99F9-79E5A081A0CE}" type="pres">
      <dgm:prSet presAssocID="{3AB9A95C-AFF2-40E4-9671-CFEEC066B320}" presName="descendantText" presStyleLbl="alignNode1" presStyleIdx="1" presStyleCnt="5">
        <dgm:presLayoutVars>
          <dgm:bulletEnabled/>
        </dgm:presLayoutVars>
      </dgm:prSet>
      <dgm:spPr/>
    </dgm:pt>
    <dgm:pt modelId="{45887086-B27D-48B4-AEC5-B80D617D5CA0}" type="pres">
      <dgm:prSet presAssocID="{7C5841A3-2798-436F-A35C-1EE5FD1055E4}" presName="sp" presStyleCnt="0"/>
      <dgm:spPr/>
    </dgm:pt>
    <dgm:pt modelId="{9DF48FAF-4244-423C-90F0-3A27655B12FF}" type="pres">
      <dgm:prSet presAssocID="{92E8776E-E2A3-45F1-A390-4A3FE0414BEF}" presName="linNode" presStyleCnt="0"/>
      <dgm:spPr/>
    </dgm:pt>
    <dgm:pt modelId="{43EB8494-16AF-40F5-A20D-0CD369BC3FAD}" type="pres">
      <dgm:prSet presAssocID="{92E8776E-E2A3-45F1-A390-4A3FE0414BEF}" presName="parentText" presStyleLbl="solidFgAcc1" presStyleIdx="2" presStyleCnt="5">
        <dgm:presLayoutVars>
          <dgm:chMax val="1"/>
          <dgm:bulletEnabled/>
        </dgm:presLayoutVars>
      </dgm:prSet>
      <dgm:spPr/>
    </dgm:pt>
    <dgm:pt modelId="{E7733403-71D6-4E9B-B53A-51D3AF7C6C40}" type="pres">
      <dgm:prSet presAssocID="{92E8776E-E2A3-45F1-A390-4A3FE0414BEF}" presName="descendantText" presStyleLbl="alignNode1" presStyleIdx="2" presStyleCnt="5">
        <dgm:presLayoutVars>
          <dgm:bulletEnabled/>
        </dgm:presLayoutVars>
      </dgm:prSet>
      <dgm:spPr/>
    </dgm:pt>
    <dgm:pt modelId="{8247EECF-A03B-4BB6-AB71-D1818388CE84}" type="pres">
      <dgm:prSet presAssocID="{066F23EA-3390-41DA-B8D9-54DC3524D150}" presName="sp" presStyleCnt="0"/>
      <dgm:spPr/>
    </dgm:pt>
    <dgm:pt modelId="{9269C7AF-EBC0-469F-8D79-C0650C31E763}" type="pres">
      <dgm:prSet presAssocID="{5468EB0E-CEA6-4DE4-99CE-7CD89FBD0C19}" presName="linNode" presStyleCnt="0"/>
      <dgm:spPr/>
    </dgm:pt>
    <dgm:pt modelId="{96FDA878-CB8A-403B-A1C5-A322AC5D9792}" type="pres">
      <dgm:prSet presAssocID="{5468EB0E-CEA6-4DE4-99CE-7CD89FBD0C19}" presName="parentText" presStyleLbl="solidFgAcc1" presStyleIdx="3" presStyleCnt="5">
        <dgm:presLayoutVars>
          <dgm:chMax val="1"/>
          <dgm:bulletEnabled/>
        </dgm:presLayoutVars>
      </dgm:prSet>
      <dgm:spPr/>
    </dgm:pt>
    <dgm:pt modelId="{9A4A6F22-360B-454C-962F-2F94BEDAE750}" type="pres">
      <dgm:prSet presAssocID="{5468EB0E-CEA6-4DE4-99CE-7CD89FBD0C19}" presName="descendantText" presStyleLbl="alignNode1" presStyleIdx="3" presStyleCnt="5">
        <dgm:presLayoutVars>
          <dgm:bulletEnabled/>
        </dgm:presLayoutVars>
      </dgm:prSet>
      <dgm:spPr/>
    </dgm:pt>
    <dgm:pt modelId="{2622FE80-079E-4F0B-A0B8-3ED2914FEDE4}" type="pres">
      <dgm:prSet presAssocID="{5A4BD56F-D635-4898-90E7-818F68B44108}" presName="sp" presStyleCnt="0"/>
      <dgm:spPr/>
    </dgm:pt>
    <dgm:pt modelId="{C973ED40-EB2A-4D43-949A-CD0AE73E932F}" type="pres">
      <dgm:prSet presAssocID="{E05B7AE6-EB66-416A-9051-4DA5A0F294A6}" presName="linNode" presStyleCnt="0"/>
      <dgm:spPr/>
    </dgm:pt>
    <dgm:pt modelId="{2ACE30CE-2883-4002-AC3F-06629679F4F3}" type="pres">
      <dgm:prSet presAssocID="{E05B7AE6-EB66-416A-9051-4DA5A0F294A6}" presName="parentText" presStyleLbl="solidFgAcc1" presStyleIdx="4" presStyleCnt="5">
        <dgm:presLayoutVars>
          <dgm:chMax val="1"/>
          <dgm:bulletEnabled/>
        </dgm:presLayoutVars>
      </dgm:prSet>
      <dgm:spPr/>
    </dgm:pt>
    <dgm:pt modelId="{0A9ECCFC-2E14-4FF7-90EB-00200DA57E75}" type="pres">
      <dgm:prSet presAssocID="{E05B7AE6-EB66-416A-9051-4DA5A0F294A6}" presName="descendantText" presStyleLbl="alignNode1" presStyleIdx="4" presStyleCnt="5">
        <dgm:presLayoutVars>
          <dgm:bulletEnabled/>
        </dgm:presLayoutVars>
      </dgm:prSet>
      <dgm:spPr/>
    </dgm:pt>
  </dgm:ptLst>
  <dgm:cxnLst>
    <dgm:cxn modelId="{9422C002-B604-42A7-8984-63986F6C3739}" srcId="{E05B7AE6-EB66-416A-9051-4DA5A0F294A6}" destId="{51BD7B11-214A-4A3E-A14E-6D17C411E7C6}" srcOrd="0" destOrd="0" parTransId="{1A302E03-393C-4064-BDED-A73E4C2E47B1}" sibTransId="{285DF511-9991-4D2C-A6F3-5E1321600737}"/>
    <dgm:cxn modelId="{30FCD915-A84E-442A-ACDF-97414EA351A4}" type="presOf" srcId="{3AB9A95C-AFF2-40E4-9671-CFEEC066B320}" destId="{9315A436-3EB2-4564-AF33-0A44F6DFDA23}" srcOrd="0" destOrd="0" presId="urn:microsoft.com/office/officeart/2016/7/layout/VerticalHollowActionList"/>
    <dgm:cxn modelId="{2BF0A617-1D69-4697-A38F-F2A8378F9E52}" srcId="{92E8776E-E2A3-45F1-A390-4A3FE0414BEF}" destId="{C98A34C8-D834-495C-9616-EF8D9ACB251C}" srcOrd="0" destOrd="0" parTransId="{C078A310-ED98-4195-9A5B-BA0CA2D684C6}" sibTransId="{24BAC36A-9514-42A1-A2C2-74EDAE09ED0D}"/>
    <dgm:cxn modelId="{DB0F0218-604F-4966-A8EE-9553088389B4}" srcId="{5EBEA2C1-6F3D-48C7-9D2A-3FE1442CE490}" destId="{E05B7AE6-EB66-416A-9051-4DA5A0F294A6}" srcOrd="4" destOrd="0" parTransId="{88D9B456-6D96-47E0-9125-32FA41289DCF}" sibTransId="{970D40D4-D98F-439F-ACA4-14269EDA41D3}"/>
    <dgm:cxn modelId="{289DE12A-5764-41C5-AB1F-80AD5A484DE2}" type="presOf" srcId="{73633A95-B17B-4345-8667-7961D1825CA1}" destId="{4943E053-00E1-49E7-99F9-79E5A081A0CE}" srcOrd="0" destOrd="0" presId="urn:microsoft.com/office/officeart/2016/7/layout/VerticalHollowActionList"/>
    <dgm:cxn modelId="{BB254831-90DA-4AB3-9994-528E055CD0CB}" srcId="{3AB9A95C-AFF2-40E4-9671-CFEEC066B320}" destId="{73633A95-B17B-4345-8667-7961D1825CA1}" srcOrd="0" destOrd="0" parTransId="{3AA0A375-993C-445F-ACE4-77CBA504E987}" sibTransId="{FF6197B2-2AFC-48C1-8F9E-D7642D64E2DC}"/>
    <dgm:cxn modelId="{DD66DB34-49F1-48C5-9D4D-2A4F95F571A4}" type="presOf" srcId="{53827DC5-98A3-4FE8-B48E-20A4C714D7C0}" destId="{E29A8618-6F41-4A4A-B2C7-4F62FC5383FA}" srcOrd="0" destOrd="0" presId="urn:microsoft.com/office/officeart/2016/7/layout/VerticalHollowActionList"/>
    <dgm:cxn modelId="{F8E2393F-273E-46E1-A7CA-7029ADCF19A3}" type="presOf" srcId="{C98A34C8-D834-495C-9616-EF8D9ACB251C}" destId="{E7733403-71D6-4E9B-B53A-51D3AF7C6C40}" srcOrd="0" destOrd="0" presId="urn:microsoft.com/office/officeart/2016/7/layout/VerticalHollowActionList"/>
    <dgm:cxn modelId="{4665315F-4A42-4FA1-B74C-70D86BA11EF7}" srcId="{5EBEA2C1-6F3D-48C7-9D2A-3FE1442CE490}" destId="{5468EB0E-CEA6-4DE4-99CE-7CD89FBD0C19}" srcOrd="3" destOrd="0" parTransId="{79015191-BB40-4A31-9C65-E431E3608A48}" sibTransId="{5A4BD56F-D635-4898-90E7-818F68B44108}"/>
    <dgm:cxn modelId="{AF4EF86F-00D9-4863-97B6-0A7EBF028EB0}" type="presOf" srcId="{2664BA7E-830B-451D-B8B8-D3FB6CEB123B}" destId="{30332A0F-2D5C-4178-9B9C-269071A99D35}" srcOrd="0" destOrd="0" presId="urn:microsoft.com/office/officeart/2016/7/layout/VerticalHollowActionList"/>
    <dgm:cxn modelId="{8F66FD87-FB60-44BC-98C5-0ED32CAF46D3}" srcId="{5468EB0E-CEA6-4DE4-99CE-7CD89FBD0C19}" destId="{603CD405-6A1C-452A-94F1-8DC6E3C7BD55}" srcOrd="0" destOrd="0" parTransId="{BB3738BC-E197-48D9-8C99-AE3766E44F18}" sibTransId="{BD6C91B3-243A-4475-8AD7-D3ECC16F0222}"/>
    <dgm:cxn modelId="{C44A8C92-1FE2-4452-B037-5083920E58E6}" type="presOf" srcId="{51BD7B11-214A-4A3E-A14E-6D17C411E7C6}" destId="{0A9ECCFC-2E14-4FF7-90EB-00200DA57E75}" srcOrd="0" destOrd="0" presId="urn:microsoft.com/office/officeart/2016/7/layout/VerticalHollowActionList"/>
    <dgm:cxn modelId="{0B6F1498-2C0A-4C3A-BBE4-349389F3BF00}" srcId="{53827DC5-98A3-4FE8-B48E-20A4C714D7C0}" destId="{2664BA7E-830B-451D-B8B8-D3FB6CEB123B}" srcOrd="0" destOrd="0" parTransId="{72DA0D74-57A5-473E-8CC6-C33EAAEA67B7}" sibTransId="{21476A48-770B-4BAB-B310-30F2B249FDA9}"/>
    <dgm:cxn modelId="{5A92BF9B-D9FD-4A8B-B197-F76BD9847F33}" type="presOf" srcId="{92E8776E-E2A3-45F1-A390-4A3FE0414BEF}" destId="{43EB8494-16AF-40F5-A20D-0CD369BC3FAD}" srcOrd="0" destOrd="0" presId="urn:microsoft.com/office/officeart/2016/7/layout/VerticalHollowActionList"/>
    <dgm:cxn modelId="{423C60A3-D62D-4667-AE68-861EA9F1F5CF}" srcId="{5EBEA2C1-6F3D-48C7-9D2A-3FE1442CE490}" destId="{53827DC5-98A3-4FE8-B48E-20A4C714D7C0}" srcOrd="0" destOrd="0" parTransId="{BA55522E-09DE-401C-A341-508F6EA82440}" sibTransId="{9C566980-339A-4296-AD8B-37B5BFB1C717}"/>
    <dgm:cxn modelId="{D42DDBAE-F040-431F-BBB5-6E87D2C1BB48}" type="presOf" srcId="{5468EB0E-CEA6-4DE4-99CE-7CD89FBD0C19}" destId="{96FDA878-CB8A-403B-A1C5-A322AC5D9792}" srcOrd="0" destOrd="0" presId="urn:microsoft.com/office/officeart/2016/7/layout/VerticalHollowActionList"/>
    <dgm:cxn modelId="{8B1E17D4-6A10-41E3-BF0D-BB8E64AA13F0}" type="presOf" srcId="{5EBEA2C1-6F3D-48C7-9D2A-3FE1442CE490}" destId="{812A623D-DD3A-4E8B-9B12-06A1E2721847}" srcOrd="0" destOrd="0" presId="urn:microsoft.com/office/officeart/2016/7/layout/VerticalHollowActionList"/>
    <dgm:cxn modelId="{33E21ED4-FB3B-4CAB-AD69-80E472A4D87A}" type="presOf" srcId="{603CD405-6A1C-452A-94F1-8DC6E3C7BD55}" destId="{9A4A6F22-360B-454C-962F-2F94BEDAE750}" srcOrd="0" destOrd="0" presId="urn:microsoft.com/office/officeart/2016/7/layout/VerticalHollowActionList"/>
    <dgm:cxn modelId="{7AD7C7E5-6971-46B2-A145-2648395F2BBD}" type="presOf" srcId="{E05B7AE6-EB66-416A-9051-4DA5A0F294A6}" destId="{2ACE30CE-2883-4002-AC3F-06629679F4F3}" srcOrd="0" destOrd="0" presId="urn:microsoft.com/office/officeart/2016/7/layout/VerticalHollowActionList"/>
    <dgm:cxn modelId="{CF308FE9-0F3F-48E4-93AE-FEC365BF87CB}" srcId="{5EBEA2C1-6F3D-48C7-9D2A-3FE1442CE490}" destId="{92E8776E-E2A3-45F1-A390-4A3FE0414BEF}" srcOrd="2" destOrd="0" parTransId="{DBBDA641-9CD5-4BB6-B6C0-D8100C5550FE}" sibTransId="{066F23EA-3390-41DA-B8D9-54DC3524D150}"/>
    <dgm:cxn modelId="{3920A4FE-20F1-431B-AD95-509542C1C4E8}" srcId="{5EBEA2C1-6F3D-48C7-9D2A-3FE1442CE490}" destId="{3AB9A95C-AFF2-40E4-9671-CFEEC066B320}" srcOrd="1" destOrd="0" parTransId="{D235B2F5-1C70-4E13-A239-F0C0CE42D2A7}" sibTransId="{7C5841A3-2798-436F-A35C-1EE5FD1055E4}"/>
    <dgm:cxn modelId="{0E35C8A5-6003-4F2C-933E-3845C070F004}" type="presParOf" srcId="{812A623D-DD3A-4E8B-9B12-06A1E2721847}" destId="{FEE9F724-8402-405D-8D50-FF884865A044}" srcOrd="0" destOrd="0" presId="urn:microsoft.com/office/officeart/2016/7/layout/VerticalHollowActionList"/>
    <dgm:cxn modelId="{C4876B48-86E1-4BF1-B958-A8D9F572F066}" type="presParOf" srcId="{FEE9F724-8402-405D-8D50-FF884865A044}" destId="{E29A8618-6F41-4A4A-B2C7-4F62FC5383FA}" srcOrd="0" destOrd="0" presId="urn:microsoft.com/office/officeart/2016/7/layout/VerticalHollowActionList"/>
    <dgm:cxn modelId="{93B040FD-28FD-41A7-BCE9-540C8A76B405}" type="presParOf" srcId="{FEE9F724-8402-405D-8D50-FF884865A044}" destId="{30332A0F-2D5C-4178-9B9C-269071A99D35}" srcOrd="1" destOrd="0" presId="urn:microsoft.com/office/officeart/2016/7/layout/VerticalHollowActionList"/>
    <dgm:cxn modelId="{24901B51-BEF2-4892-AA64-148291AB2D60}" type="presParOf" srcId="{812A623D-DD3A-4E8B-9B12-06A1E2721847}" destId="{4B01AF01-EC95-40D3-9BF2-B33D6DB6DB36}" srcOrd="1" destOrd="0" presId="urn:microsoft.com/office/officeart/2016/7/layout/VerticalHollowActionList"/>
    <dgm:cxn modelId="{D8C823DE-DDC3-49D3-8473-31B849C9DF64}" type="presParOf" srcId="{812A623D-DD3A-4E8B-9B12-06A1E2721847}" destId="{2D1425A5-162E-41FD-844B-857782DD0AF9}" srcOrd="2" destOrd="0" presId="urn:microsoft.com/office/officeart/2016/7/layout/VerticalHollowActionList"/>
    <dgm:cxn modelId="{D844268B-3EDD-4DF8-8A5B-AA1D03F3E06E}" type="presParOf" srcId="{2D1425A5-162E-41FD-844B-857782DD0AF9}" destId="{9315A436-3EB2-4564-AF33-0A44F6DFDA23}" srcOrd="0" destOrd="0" presId="urn:microsoft.com/office/officeart/2016/7/layout/VerticalHollowActionList"/>
    <dgm:cxn modelId="{966A3ED6-67B4-4D06-9D1F-FC8820E6FA1E}" type="presParOf" srcId="{2D1425A5-162E-41FD-844B-857782DD0AF9}" destId="{4943E053-00E1-49E7-99F9-79E5A081A0CE}" srcOrd="1" destOrd="0" presId="urn:microsoft.com/office/officeart/2016/7/layout/VerticalHollowActionList"/>
    <dgm:cxn modelId="{209F404A-5BF4-437B-811E-D3467730F7CC}" type="presParOf" srcId="{812A623D-DD3A-4E8B-9B12-06A1E2721847}" destId="{45887086-B27D-48B4-AEC5-B80D617D5CA0}" srcOrd="3" destOrd="0" presId="urn:microsoft.com/office/officeart/2016/7/layout/VerticalHollowActionList"/>
    <dgm:cxn modelId="{7D7C7B88-AF90-4749-A87D-1062A8A2529E}" type="presParOf" srcId="{812A623D-DD3A-4E8B-9B12-06A1E2721847}" destId="{9DF48FAF-4244-423C-90F0-3A27655B12FF}" srcOrd="4" destOrd="0" presId="urn:microsoft.com/office/officeart/2016/7/layout/VerticalHollowActionList"/>
    <dgm:cxn modelId="{F5876A80-856E-4C52-87A4-5ED34264E0B8}" type="presParOf" srcId="{9DF48FAF-4244-423C-90F0-3A27655B12FF}" destId="{43EB8494-16AF-40F5-A20D-0CD369BC3FAD}" srcOrd="0" destOrd="0" presId="urn:microsoft.com/office/officeart/2016/7/layout/VerticalHollowActionList"/>
    <dgm:cxn modelId="{BA3B8ACB-B4AF-4BDB-9F22-2BCAD2B34B4C}" type="presParOf" srcId="{9DF48FAF-4244-423C-90F0-3A27655B12FF}" destId="{E7733403-71D6-4E9B-B53A-51D3AF7C6C40}" srcOrd="1" destOrd="0" presId="urn:microsoft.com/office/officeart/2016/7/layout/VerticalHollowActionList"/>
    <dgm:cxn modelId="{655B8A10-E5BE-4022-A526-7DB32425D905}" type="presParOf" srcId="{812A623D-DD3A-4E8B-9B12-06A1E2721847}" destId="{8247EECF-A03B-4BB6-AB71-D1818388CE84}" srcOrd="5" destOrd="0" presId="urn:microsoft.com/office/officeart/2016/7/layout/VerticalHollowActionList"/>
    <dgm:cxn modelId="{D530C7C5-F30C-4495-BE86-4505D7FCEF05}" type="presParOf" srcId="{812A623D-DD3A-4E8B-9B12-06A1E2721847}" destId="{9269C7AF-EBC0-469F-8D79-C0650C31E763}" srcOrd="6" destOrd="0" presId="urn:microsoft.com/office/officeart/2016/7/layout/VerticalHollowActionList"/>
    <dgm:cxn modelId="{3380A65A-020C-4A98-8EFA-FE47DA52192A}" type="presParOf" srcId="{9269C7AF-EBC0-469F-8D79-C0650C31E763}" destId="{96FDA878-CB8A-403B-A1C5-A322AC5D9792}" srcOrd="0" destOrd="0" presId="urn:microsoft.com/office/officeart/2016/7/layout/VerticalHollowActionList"/>
    <dgm:cxn modelId="{91F03F32-E889-4CFC-BC19-DA37720E575B}" type="presParOf" srcId="{9269C7AF-EBC0-469F-8D79-C0650C31E763}" destId="{9A4A6F22-360B-454C-962F-2F94BEDAE750}" srcOrd="1" destOrd="0" presId="urn:microsoft.com/office/officeart/2016/7/layout/VerticalHollowActionList"/>
    <dgm:cxn modelId="{AA0F59CC-CD9E-40E1-B2CC-F9923C56F2E0}" type="presParOf" srcId="{812A623D-DD3A-4E8B-9B12-06A1E2721847}" destId="{2622FE80-079E-4F0B-A0B8-3ED2914FEDE4}" srcOrd="7" destOrd="0" presId="urn:microsoft.com/office/officeart/2016/7/layout/VerticalHollowActionList"/>
    <dgm:cxn modelId="{A3145B90-3031-432A-BB62-2A1A0DB100C6}" type="presParOf" srcId="{812A623D-DD3A-4E8B-9B12-06A1E2721847}" destId="{C973ED40-EB2A-4D43-949A-CD0AE73E932F}" srcOrd="8" destOrd="0" presId="urn:microsoft.com/office/officeart/2016/7/layout/VerticalHollowActionList"/>
    <dgm:cxn modelId="{2D4C0AA8-B887-4742-84AC-32D58E0641FE}" type="presParOf" srcId="{C973ED40-EB2A-4D43-949A-CD0AE73E932F}" destId="{2ACE30CE-2883-4002-AC3F-06629679F4F3}" srcOrd="0" destOrd="0" presId="urn:microsoft.com/office/officeart/2016/7/layout/VerticalHollowActionList"/>
    <dgm:cxn modelId="{41BCA535-1F44-44B2-AB79-D041D572CDC2}" type="presParOf" srcId="{C973ED40-EB2A-4D43-949A-CD0AE73E932F}" destId="{0A9ECCFC-2E14-4FF7-90EB-00200DA57E75}"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46A9FD-EAA9-4FC4-B210-40776AC7438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03ED28A-8E7D-4852-A6EC-8167DE57534D}">
      <dgm:prSet/>
      <dgm:spPr/>
      <dgm:t>
        <a:bodyPr/>
        <a:lstStyle/>
        <a:p>
          <a:r>
            <a:rPr lang="en-US"/>
            <a:t>Strong parent-school partnerships lead to:</a:t>
          </a:r>
        </a:p>
      </dgm:t>
    </dgm:pt>
    <dgm:pt modelId="{42802534-F049-4386-8C0B-7B1D4A3315CF}" type="parTrans" cxnId="{5880EF95-FA25-47D3-ABD4-DEAB79BDC718}">
      <dgm:prSet/>
      <dgm:spPr/>
      <dgm:t>
        <a:bodyPr/>
        <a:lstStyle/>
        <a:p>
          <a:endParaRPr lang="en-US"/>
        </a:p>
      </dgm:t>
    </dgm:pt>
    <dgm:pt modelId="{375F9EFF-A64F-4FFF-964D-08575A2F7E12}" type="sibTrans" cxnId="{5880EF95-FA25-47D3-ABD4-DEAB79BDC718}">
      <dgm:prSet/>
      <dgm:spPr/>
      <dgm:t>
        <a:bodyPr/>
        <a:lstStyle/>
        <a:p>
          <a:endParaRPr lang="en-US"/>
        </a:p>
      </dgm:t>
    </dgm:pt>
    <dgm:pt modelId="{FD271437-EB3F-4140-8AE5-D90D0606E27F}">
      <dgm:prSet/>
      <dgm:spPr/>
      <dgm:t>
        <a:bodyPr/>
        <a:lstStyle/>
        <a:p>
          <a:r>
            <a:rPr lang="en-US" b="0" i="0"/>
            <a:t>Higher student achievement</a:t>
          </a:r>
          <a:endParaRPr lang="en-US"/>
        </a:p>
      </dgm:t>
    </dgm:pt>
    <dgm:pt modelId="{0F7055A0-87A1-448F-BF79-4C9C7D362C28}" type="parTrans" cxnId="{1F3C89ED-E8FF-4233-A596-64905CB43221}">
      <dgm:prSet/>
      <dgm:spPr/>
      <dgm:t>
        <a:bodyPr/>
        <a:lstStyle/>
        <a:p>
          <a:endParaRPr lang="en-US"/>
        </a:p>
      </dgm:t>
    </dgm:pt>
    <dgm:pt modelId="{9E82B09E-0FCB-4016-9E01-8642EA05C4EC}" type="sibTrans" cxnId="{1F3C89ED-E8FF-4233-A596-64905CB43221}">
      <dgm:prSet/>
      <dgm:spPr/>
      <dgm:t>
        <a:bodyPr/>
        <a:lstStyle/>
        <a:p>
          <a:endParaRPr lang="en-US"/>
        </a:p>
      </dgm:t>
    </dgm:pt>
    <dgm:pt modelId="{B5F180B2-7AAC-462A-BEF7-FE23394E8F41}">
      <dgm:prSet/>
      <dgm:spPr/>
      <dgm:t>
        <a:bodyPr/>
        <a:lstStyle/>
        <a:p>
          <a:r>
            <a:rPr lang="en-US" b="0" i="0"/>
            <a:t>Better attendance</a:t>
          </a:r>
          <a:endParaRPr lang="en-US"/>
        </a:p>
      </dgm:t>
    </dgm:pt>
    <dgm:pt modelId="{71EF1ACC-9296-4327-AAF7-BB0E74951419}" type="parTrans" cxnId="{A1EB3743-507C-4B42-88D2-950827192CE2}">
      <dgm:prSet/>
      <dgm:spPr/>
      <dgm:t>
        <a:bodyPr/>
        <a:lstStyle/>
        <a:p>
          <a:endParaRPr lang="en-US"/>
        </a:p>
      </dgm:t>
    </dgm:pt>
    <dgm:pt modelId="{007087C9-7217-44D2-923C-CA39D8A54C11}" type="sibTrans" cxnId="{A1EB3743-507C-4B42-88D2-950827192CE2}">
      <dgm:prSet/>
      <dgm:spPr/>
      <dgm:t>
        <a:bodyPr/>
        <a:lstStyle/>
        <a:p>
          <a:endParaRPr lang="en-US"/>
        </a:p>
      </dgm:t>
    </dgm:pt>
    <dgm:pt modelId="{457D4826-2E85-4662-97E2-EBC7AD7AD4A9}">
      <dgm:prSet/>
      <dgm:spPr/>
      <dgm:t>
        <a:bodyPr/>
        <a:lstStyle/>
        <a:p>
          <a:r>
            <a:rPr lang="en-US" b="0" i="0"/>
            <a:t>Improved behavior</a:t>
          </a:r>
          <a:endParaRPr lang="en-US"/>
        </a:p>
      </dgm:t>
    </dgm:pt>
    <dgm:pt modelId="{5F08B501-9914-4C5F-9AED-AD44D83648D4}" type="parTrans" cxnId="{796F6DEF-9CCB-42B9-8029-54C46D403BDA}">
      <dgm:prSet/>
      <dgm:spPr/>
      <dgm:t>
        <a:bodyPr/>
        <a:lstStyle/>
        <a:p>
          <a:endParaRPr lang="en-US"/>
        </a:p>
      </dgm:t>
    </dgm:pt>
    <dgm:pt modelId="{F9D0DEBD-51A8-4882-A473-E421C69D0313}" type="sibTrans" cxnId="{796F6DEF-9CCB-42B9-8029-54C46D403BDA}">
      <dgm:prSet/>
      <dgm:spPr/>
      <dgm:t>
        <a:bodyPr/>
        <a:lstStyle/>
        <a:p>
          <a:endParaRPr lang="en-US"/>
        </a:p>
      </dgm:t>
    </dgm:pt>
    <dgm:pt modelId="{1DE3A03F-C4C2-42D5-A6EC-3BB2C5D375F6}">
      <dgm:prSet/>
      <dgm:spPr/>
      <dgm:t>
        <a:bodyPr/>
        <a:lstStyle/>
        <a:p>
          <a:r>
            <a:rPr lang="en-US" b="0" i="0"/>
            <a:t>Increased graduation rates</a:t>
          </a:r>
          <a:endParaRPr lang="en-US"/>
        </a:p>
      </dgm:t>
    </dgm:pt>
    <dgm:pt modelId="{86F25EBB-8D51-4932-A830-253478C29099}" type="parTrans" cxnId="{388B3D29-B39F-4F74-A487-0E23BC546B03}">
      <dgm:prSet/>
      <dgm:spPr/>
      <dgm:t>
        <a:bodyPr/>
        <a:lstStyle/>
        <a:p>
          <a:endParaRPr lang="en-US"/>
        </a:p>
      </dgm:t>
    </dgm:pt>
    <dgm:pt modelId="{EAC7EF79-38C8-49C9-9B28-CD52F9DAE45D}" type="sibTrans" cxnId="{388B3D29-B39F-4F74-A487-0E23BC546B03}">
      <dgm:prSet/>
      <dgm:spPr/>
      <dgm:t>
        <a:bodyPr/>
        <a:lstStyle/>
        <a:p>
          <a:endParaRPr lang="en-US"/>
        </a:p>
      </dgm:t>
    </dgm:pt>
    <dgm:pt modelId="{E6B37538-4648-4AE6-8B72-49B346592B7A}" type="pres">
      <dgm:prSet presAssocID="{5446A9FD-EAA9-4FC4-B210-40776AC74382}" presName="linear" presStyleCnt="0">
        <dgm:presLayoutVars>
          <dgm:animLvl val="lvl"/>
          <dgm:resizeHandles val="exact"/>
        </dgm:presLayoutVars>
      </dgm:prSet>
      <dgm:spPr/>
    </dgm:pt>
    <dgm:pt modelId="{75B227B6-FB3B-4C2D-A465-220269FAAA2E}" type="pres">
      <dgm:prSet presAssocID="{703ED28A-8E7D-4852-A6EC-8167DE57534D}" presName="parentText" presStyleLbl="node1" presStyleIdx="0" presStyleCnt="5">
        <dgm:presLayoutVars>
          <dgm:chMax val="0"/>
          <dgm:bulletEnabled val="1"/>
        </dgm:presLayoutVars>
      </dgm:prSet>
      <dgm:spPr/>
    </dgm:pt>
    <dgm:pt modelId="{D9FBD847-AE8B-4B0C-9B4E-ACC712A4F356}" type="pres">
      <dgm:prSet presAssocID="{375F9EFF-A64F-4FFF-964D-08575A2F7E12}" presName="spacer" presStyleCnt="0"/>
      <dgm:spPr/>
    </dgm:pt>
    <dgm:pt modelId="{BC48A5BF-4F7B-4006-8D47-5DFFE9586A39}" type="pres">
      <dgm:prSet presAssocID="{FD271437-EB3F-4140-8AE5-D90D0606E27F}" presName="parentText" presStyleLbl="node1" presStyleIdx="1" presStyleCnt="5">
        <dgm:presLayoutVars>
          <dgm:chMax val="0"/>
          <dgm:bulletEnabled val="1"/>
        </dgm:presLayoutVars>
      </dgm:prSet>
      <dgm:spPr/>
    </dgm:pt>
    <dgm:pt modelId="{60288B24-311B-4796-8DB1-66269D0D1E9A}" type="pres">
      <dgm:prSet presAssocID="{9E82B09E-0FCB-4016-9E01-8642EA05C4EC}" presName="spacer" presStyleCnt="0"/>
      <dgm:spPr/>
    </dgm:pt>
    <dgm:pt modelId="{9B3B25CD-DC8E-42DA-9AC9-5AF5213102DF}" type="pres">
      <dgm:prSet presAssocID="{B5F180B2-7AAC-462A-BEF7-FE23394E8F41}" presName="parentText" presStyleLbl="node1" presStyleIdx="2" presStyleCnt="5">
        <dgm:presLayoutVars>
          <dgm:chMax val="0"/>
          <dgm:bulletEnabled val="1"/>
        </dgm:presLayoutVars>
      </dgm:prSet>
      <dgm:spPr/>
    </dgm:pt>
    <dgm:pt modelId="{60AB3E06-8F4E-46ED-8117-42B3446AEC09}" type="pres">
      <dgm:prSet presAssocID="{007087C9-7217-44D2-923C-CA39D8A54C11}" presName="spacer" presStyleCnt="0"/>
      <dgm:spPr/>
    </dgm:pt>
    <dgm:pt modelId="{CCAEF10E-3CA2-48B5-B25E-FC971250EADC}" type="pres">
      <dgm:prSet presAssocID="{457D4826-2E85-4662-97E2-EBC7AD7AD4A9}" presName="parentText" presStyleLbl="node1" presStyleIdx="3" presStyleCnt="5">
        <dgm:presLayoutVars>
          <dgm:chMax val="0"/>
          <dgm:bulletEnabled val="1"/>
        </dgm:presLayoutVars>
      </dgm:prSet>
      <dgm:spPr/>
    </dgm:pt>
    <dgm:pt modelId="{9327DD1B-346B-4DA1-A87F-7BF86081F2B7}" type="pres">
      <dgm:prSet presAssocID="{F9D0DEBD-51A8-4882-A473-E421C69D0313}" presName="spacer" presStyleCnt="0"/>
      <dgm:spPr/>
    </dgm:pt>
    <dgm:pt modelId="{334A9974-0281-4C0B-B34E-B22AC50298E6}" type="pres">
      <dgm:prSet presAssocID="{1DE3A03F-C4C2-42D5-A6EC-3BB2C5D375F6}" presName="parentText" presStyleLbl="node1" presStyleIdx="4" presStyleCnt="5">
        <dgm:presLayoutVars>
          <dgm:chMax val="0"/>
          <dgm:bulletEnabled val="1"/>
        </dgm:presLayoutVars>
      </dgm:prSet>
      <dgm:spPr/>
    </dgm:pt>
  </dgm:ptLst>
  <dgm:cxnLst>
    <dgm:cxn modelId="{388B3D29-B39F-4F74-A487-0E23BC546B03}" srcId="{5446A9FD-EAA9-4FC4-B210-40776AC74382}" destId="{1DE3A03F-C4C2-42D5-A6EC-3BB2C5D375F6}" srcOrd="4" destOrd="0" parTransId="{86F25EBB-8D51-4932-A830-253478C29099}" sibTransId="{EAC7EF79-38C8-49C9-9B28-CD52F9DAE45D}"/>
    <dgm:cxn modelId="{A1EB3743-507C-4B42-88D2-950827192CE2}" srcId="{5446A9FD-EAA9-4FC4-B210-40776AC74382}" destId="{B5F180B2-7AAC-462A-BEF7-FE23394E8F41}" srcOrd="2" destOrd="0" parTransId="{71EF1ACC-9296-4327-AAF7-BB0E74951419}" sibTransId="{007087C9-7217-44D2-923C-CA39D8A54C11}"/>
    <dgm:cxn modelId="{2446C565-AD0E-4466-9547-69E4C3D9C899}" type="presOf" srcId="{703ED28A-8E7D-4852-A6EC-8167DE57534D}" destId="{75B227B6-FB3B-4C2D-A465-220269FAAA2E}" srcOrd="0" destOrd="0" presId="urn:microsoft.com/office/officeart/2005/8/layout/vList2"/>
    <dgm:cxn modelId="{B86E9666-8C85-411B-8976-0E7C8B8A3982}" type="presOf" srcId="{FD271437-EB3F-4140-8AE5-D90D0606E27F}" destId="{BC48A5BF-4F7B-4006-8D47-5DFFE9586A39}" srcOrd="0" destOrd="0" presId="urn:microsoft.com/office/officeart/2005/8/layout/vList2"/>
    <dgm:cxn modelId="{E51DF44C-32F1-4005-8F02-438696DF44F1}" type="presOf" srcId="{1DE3A03F-C4C2-42D5-A6EC-3BB2C5D375F6}" destId="{334A9974-0281-4C0B-B34E-B22AC50298E6}" srcOrd="0" destOrd="0" presId="urn:microsoft.com/office/officeart/2005/8/layout/vList2"/>
    <dgm:cxn modelId="{F558BA82-3A7D-431D-A2AC-4F59BEBF74AA}" type="presOf" srcId="{457D4826-2E85-4662-97E2-EBC7AD7AD4A9}" destId="{CCAEF10E-3CA2-48B5-B25E-FC971250EADC}" srcOrd="0" destOrd="0" presId="urn:microsoft.com/office/officeart/2005/8/layout/vList2"/>
    <dgm:cxn modelId="{D5BAF393-5FCC-4034-985A-F234240B45D6}" type="presOf" srcId="{5446A9FD-EAA9-4FC4-B210-40776AC74382}" destId="{E6B37538-4648-4AE6-8B72-49B346592B7A}" srcOrd="0" destOrd="0" presId="urn:microsoft.com/office/officeart/2005/8/layout/vList2"/>
    <dgm:cxn modelId="{5880EF95-FA25-47D3-ABD4-DEAB79BDC718}" srcId="{5446A9FD-EAA9-4FC4-B210-40776AC74382}" destId="{703ED28A-8E7D-4852-A6EC-8167DE57534D}" srcOrd="0" destOrd="0" parTransId="{42802534-F049-4386-8C0B-7B1D4A3315CF}" sibTransId="{375F9EFF-A64F-4FFF-964D-08575A2F7E12}"/>
    <dgm:cxn modelId="{1F3C89ED-E8FF-4233-A596-64905CB43221}" srcId="{5446A9FD-EAA9-4FC4-B210-40776AC74382}" destId="{FD271437-EB3F-4140-8AE5-D90D0606E27F}" srcOrd="1" destOrd="0" parTransId="{0F7055A0-87A1-448F-BF79-4C9C7D362C28}" sibTransId="{9E82B09E-0FCB-4016-9E01-8642EA05C4EC}"/>
    <dgm:cxn modelId="{796F6DEF-9CCB-42B9-8029-54C46D403BDA}" srcId="{5446A9FD-EAA9-4FC4-B210-40776AC74382}" destId="{457D4826-2E85-4662-97E2-EBC7AD7AD4A9}" srcOrd="3" destOrd="0" parTransId="{5F08B501-9914-4C5F-9AED-AD44D83648D4}" sibTransId="{F9D0DEBD-51A8-4882-A473-E421C69D0313}"/>
    <dgm:cxn modelId="{E37032F0-E05D-4ABE-BE9D-4A90537BED87}" type="presOf" srcId="{B5F180B2-7AAC-462A-BEF7-FE23394E8F41}" destId="{9B3B25CD-DC8E-42DA-9AC9-5AF5213102DF}" srcOrd="0" destOrd="0" presId="urn:microsoft.com/office/officeart/2005/8/layout/vList2"/>
    <dgm:cxn modelId="{708738B6-AC6E-4886-8F16-E2E4E4197519}" type="presParOf" srcId="{E6B37538-4648-4AE6-8B72-49B346592B7A}" destId="{75B227B6-FB3B-4C2D-A465-220269FAAA2E}" srcOrd="0" destOrd="0" presId="urn:microsoft.com/office/officeart/2005/8/layout/vList2"/>
    <dgm:cxn modelId="{D0A89D7D-D683-470C-8EAA-758FB6F58A78}" type="presParOf" srcId="{E6B37538-4648-4AE6-8B72-49B346592B7A}" destId="{D9FBD847-AE8B-4B0C-9B4E-ACC712A4F356}" srcOrd="1" destOrd="0" presId="urn:microsoft.com/office/officeart/2005/8/layout/vList2"/>
    <dgm:cxn modelId="{B9F3B8F5-2565-4D14-96EA-E98B498481BB}" type="presParOf" srcId="{E6B37538-4648-4AE6-8B72-49B346592B7A}" destId="{BC48A5BF-4F7B-4006-8D47-5DFFE9586A39}" srcOrd="2" destOrd="0" presId="urn:microsoft.com/office/officeart/2005/8/layout/vList2"/>
    <dgm:cxn modelId="{DDD23CB7-F02C-4C7C-AD27-14719850150D}" type="presParOf" srcId="{E6B37538-4648-4AE6-8B72-49B346592B7A}" destId="{60288B24-311B-4796-8DB1-66269D0D1E9A}" srcOrd="3" destOrd="0" presId="urn:microsoft.com/office/officeart/2005/8/layout/vList2"/>
    <dgm:cxn modelId="{AC12CCDE-499C-4994-8E47-82C3C4CE4F0D}" type="presParOf" srcId="{E6B37538-4648-4AE6-8B72-49B346592B7A}" destId="{9B3B25CD-DC8E-42DA-9AC9-5AF5213102DF}" srcOrd="4" destOrd="0" presId="urn:microsoft.com/office/officeart/2005/8/layout/vList2"/>
    <dgm:cxn modelId="{CBDA694D-911A-41BF-A723-7AC3973A7606}" type="presParOf" srcId="{E6B37538-4648-4AE6-8B72-49B346592B7A}" destId="{60AB3E06-8F4E-46ED-8117-42B3446AEC09}" srcOrd="5" destOrd="0" presId="urn:microsoft.com/office/officeart/2005/8/layout/vList2"/>
    <dgm:cxn modelId="{F5EAC284-62D1-44FA-9806-D6398F68AB56}" type="presParOf" srcId="{E6B37538-4648-4AE6-8B72-49B346592B7A}" destId="{CCAEF10E-3CA2-48B5-B25E-FC971250EADC}" srcOrd="6" destOrd="0" presId="urn:microsoft.com/office/officeart/2005/8/layout/vList2"/>
    <dgm:cxn modelId="{8E6ACBCA-7DF2-46A2-902C-D2509D4F2A10}" type="presParOf" srcId="{E6B37538-4648-4AE6-8B72-49B346592B7A}" destId="{9327DD1B-346B-4DA1-A87F-7BF86081F2B7}" srcOrd="7" destOrd="0" presId="urn:microsoft.com/office/officeart/2005/8/layout/vList2"/>
    <dgm:cxn modelId="{BB57902E-2801-4369-8B21-6F465C57BFD5}" type="presParOf" srcId="{E6B37538-4648-4AE6-8B72-49B346592B7A}" destId="{334A9974-0281-4C0B-B34E-B22AC50298E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F7E27FE-3A0D-4FE3-B03F-A3F0CC541BAE}"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F7E7EA60-FB45-494F-B6C1-F7F1E63ECF6C}">
      <dgm:prSet custT="1"/>
      <dgm:spPr/>
      <dgm:t>
        <a:bodyPr/>
        <a:lstStyle/>
        <a:p>
          <a:r>
            <a:rPr lang="en-US" sz="3200" b="0" i="0" dirty="0"/>
            <a:t>Jointly created with families and staff</a:t>
          </a:r>
          <a:endParaRPr lang="en-US" sz="3200" dirty="0"/>
        </a:p>
      </dgm:t>
    </dgm:pt>
    <dgm:pt modelId="{823E8A6F-1CAB-48F3-9778-4F0CF0863264}" type="parTrans" cxnId="{1221CA6D-01B8-4707-AEB6-364D18D3DFFB}">
      <dgm:prSet/>
      <dgm:spPr/>
      <dgm:t>
        <a:bodyPr/>
        <a:lstStyle/>
        <a:p>
          <a:endParaRPr lang="en-US"/>
        </a:p>
      </dgm:t>
    </dgm:pt>
    <dgm:pt modelId="{399744A9-86D1-4A2D-A91C-EC3A91A92597}" type="sibTrans" cxnId="{1221CA6D-01B8-4707-AEB6-364D18D3DFFB}">
      <dgm:prSet/>
      <dgm:spPr/>
      <dgm:t>
        <a:bodyPr/>
        <a:lstStyle/>
        <a:p>
          <a:endParaRPr lang="en-US"/>
        </a:p>
      </dgm:t>
    </dgm:pt>
    <dgm:pt modelId="{27302DC6-7C7C-4E6A-9B36-A11E088D3AF6}">
      <dgm:prSet custT="1"/>
      <dgm:spPr/>
      <dgm:t>
        <a:bodyPr/>
        <a:lstStyle/>
        <a:p>
          <a:r>
            <a:rPr lang="en-US" sz="3200" b="0" i="0" dirty="0"/>
            <a:t>Outlines shared responsibility for student learning</a:t>
          </a:r>
          <a:endParaRPr lang="en-US" sz="3200" dirty="0"/>
        </a:p>
      </dgm:t>
    </dgm:pt>
    <dgm:pt modelId="{4B5D01DB-7305-4F02-A693-DFDDFE6A4178}" type="parTrans" cxnId="{D3166723-5D73-4FAB-91FF-21F235D3CAC5}">
      <dgm:prSet/>
      <dgm:spPr/>
      <dgm:t>
        <a:bodyPr/>
        <a:lstStyle/>
        <a:p>
          <a:endParaRPr lang="en-US"/>
        </a:p>
      </dgm:t>
    </dgm:pt>
    <dgm:pt modelId="{EEA51A5F-D356-493E-8EA3-7FA0C2CEFA4D}" type="sibTrans" cxnId="{D3166723-5D73-4FAB-91FF-21F235D3CAC5}">
      <dgm:prSet/>
      <dgm:spPr/>
      <dgm:t>
        <a:bodyPr/>
        <a:lstStyle/>
        <a:p>
          <a:endParaRPr lang="en-US"/>
        </a:p>
      </dgm:t>
    </dgm:pt>
    <dgm:pt modelId="{2D6FE07D-C8F4-4D71-ABEF-8F4EBA8AEAF0}">
      <dgm:prSet custT="1"/>
      <dgm:spPr/>
      <dgm:t>
        <a:bodyPr/>
        <a:lstStyle/>
        <a:p>
          <a:r>
            <a:rPr lang="en-US" sz="3200" b="0" i="0" dirty="0"/>
            <a:t>Includes specific actions:</a:t>
          </a:r>
          <a:endParaRPr lang="en-US" sz="3200" dirty="0"/>
        </a:p>
      </dgm:t>
    </dgm:pt>
    <dgm:pt modelId="{61E8BFC0-79CC-4780-A1A2-CBEC7E71E05C}" type="parTrans" cxnId="{8029FEC7-AA6F-46CF-AA94-5F32237EE18C}">
      <dgm:prSet/>
      <dgm:spPr/>
      <dgm:t>
        <a:bodyPr/>
        <a:lstStyle/>
        <a:p>
          <a:endParaRPr lang="en-US"/>
        </a:p>
      </dgm:t>
    </dgm:pt>
    <dgm:pt modelId="{05D942DD-8AAA-4C92-96B1-30EB1166950E}" type="sibTrans" cxnId="{8029FEC7-AA6F-46CF-AA94-5F32237EE18C}">
      <dgm:prSet/>
      <dgm:spPr/>
      <dgm:t>
        <a:bodyPr/>
        <a:lstStyle/>
        <a:p>
          <a:endParaRPr lang="en-US"/>
        </a:p>
      </dgm:t>
    </dgm:pt>
    <dgm:pt modelId="{64A462D8-5A12-45F8-97A2-9390915B7F4A}">
      <dgm:prSet custT="1"/>
      <dgm:spPr/>
      <dgm:t>
        <a:bodyPr/>
        <a:lstStyle/>
        <a:p>
          <a:r>
            <a:rPr lang="en-US" sz="2800" b="0" i="0" dirty="0"/>
            <a:t>What the school will do</a:t>
          </a:r>
          <a:endParaRPr lang="en-US" sz="2800" dirty="0"/>
        </a:p>
      </dgm:t>
    </dgm:pt>
    <dgm:pt modelId="{4AC0DAE8-6F19-4DA5-8AA6-C736D018E0AF}" type="parTrans" cxnId="{3F6BCAA2-DF8F-4E1F-91C9-816841BE3274}">
      <dgm:prSet/>
      <dgm:spPr/>
      <dgm:t>
        <a:bodyPr/>
        <a:lstStyle/>
        <a:p>
          <a:endParaRPr lang="en-US"/>
        </a:p>
      </dgm:t>
    </dgm:pt>
    <dgm:pt modelId="{51AE2FC2-F0C6-4491-B6BC-E3085C472C15}" type="sibTrans" cxnId="{3F6BCAA2-DF8F-4E1F-91C9-816841BE3274}">
      <dgm:prSet/>
      <dgm:spPr/>
      <dgm:t>
        <a:bodyPr/>
        <a:lstStyle/>
        <a:p>
          <a:endParaRPr lang="en-US"/>
        </a:p>
      </dgm:t>
    </dgm:pt>
    <dgm:pt modelId="{68E8A22A-B44C-4110-9983-AF26AC8DBFB5}">
      <dgm:prSet custT="1"/>
      <dgm:spPr/>
      <dgm:t>
        <a:bodyPr/>
        <a:lstStyle/>
        <a:p>
          <a:r>
            <a:rPr lang="en-US" sz="2800" b="0" i="0" dirty="0"/>
            <a:t>What parents can do</a:t>
          </a:r>
          <a:endParaRPr lang="en-US" sz="2800" dirty="0"/>
        </a:p>
      </dgm:t>
    </dgm:pt>
    <dgm:pt modelId="{9C3338BD-41B7-4CE9-A5ED-914FB12D6E75}" type="parTrans" cxnId="{0DDCAB93-CFAA-4362-A19E-41DFCB3DBBC1}">
      <dgm:prSet/>
      <dgm:spPr/>
      <dgm:t>
        <a:bodyPr/>
        <a:lstStyle/>
        <a:p>
          <a:endParaRPr lang="en-US"/>
        </a:p>
      </dgm:t>
    </dgm:pt>
    <dgm:pt modelId="{4DC50511-3355-4048-9342-38021826AAE9}" type="sibTrans" cxnId="{0DDCAB93-CFAA-4362-A19E-41DFCB3DBBC1}">
      <dgm:prSet/>
      <dgm:spPr/>
      <dgm:t>
        <a:bodyPr/>
        <a:lstStyle/>
        <a:p>
          <a:endParaRPr lang="en-US"/>
        </a:p>
      </dgm:t>
    </dgm:pt>
    <dgm:pt modelId="{239C7B48-BF02-43E5-9D96-A0CEBE856002}">
      <dgm:prSet custT="1"/>
      <dgm:spPr/>
      <dgm:t>
        <a:bodyPr/>
        <a:lstStyle/>
        <a:p>
          <a:r>
            <a:rPr lang="en-US" sz="2800" b="0" i="0" dirty="0"/>
            <a:t>What students will do</a:t>
          </a:r>
          <a:endParaRPr lang="en-US" sz="2800" dirty="0"/>
        </a:p>
      </dgm:t>
    </dgm:pt>
    <dgm:pt modelId="{6C829B76-7071-4FA2-BB5F-9B66EDD4569B}" type="parTrans" cxnId="{E9EEC5D5-3A50-4C7F-AA82-79766CF3D68D}">
      <dgm:prSet/>
      <dgm:spPr/>
      <dgm:t>
        <a:bodyPr/>
        <a:lstStyle/>
        <a:p>
          <a:endParaRPr lang="en-US"/>
        </a:p>
      </dgm:t>
    </dgm:pt>
    <dgm:pt modelId="{7517121C-2D94-4F52-A54A-4F9ADAEBF924}" type="sibTrans" cxnId="{E9EEC5D5-3A50-4C7F-AA82-79766CF3D68D}">
      <dgm:prSet/>
      <dgm:spPr/>
      <dgm:t>
        <a:bodyPr/>
        <a:lstStyle/>
        <a:p>
          <a:endParaRPr lang="en-US"/>
        </a:p>
      </dgm:t>
    </dgm:pt>
    <dgm:pt modelId="{62FD0300-7DBB-43BA-8FBA-4E6D508C2790}" type="pres">
      <dgm:prSet presAssocID="{0F7E27FE-3A0D-4FE3-B03F-A3F0CC541BAE}" presName="Name0" presStyleCnt="0">
        <dgm:presLayoutVars>
          <dgm:dir/>
          <dgm:animLvl val="lvl"/>
          <dgm:resizeHandles val="exact"/>
        </dgm:presLayoutVars>
      </dgm:prSet>
      <dgm:spPr/>
    </dgm:pt>
    <dgm:pt modelId="{8EF875D8-285C-40D7-9829-C74BBA86CE8D}" type="pres">
      <dgm:prSet presAssocID="{2D6FE07D-C8F4-4D71-ABEF-8F4EBA8AEAF0}" presName="boxAndChildren" presStyleCnt="0"/>
      <dgm:spPr/>
    </dgm:pt>
    <dgm:pt modelId="{61EF25DB-0815-4E38-A4A5-6C7BAF9958E1}" type="pres">
      <dgm:prSet presAssocID="{2D6FE07D-C8F4-4D71-ABEF-8F4EBA8AEAF0}" presName="parentTextBox" presStyleLbl="node1" presStyleIdx="0" presStyleCnt="3"/>
      <dgm:spPr/>
    </dgm:pt>
    <dgm:pt modelId="{9F3CD228-B31D-4E9C-B146-CCA95B34503C}" type="pres">
      <dgm:prSet presAssocID="{2D6FE07D-C8F4-4D71-ABEF-8F4EBA8AEAF0}" presName="entireBox" presStyleLbl="node1" presStyleIdx="0" presStyleCnt="3" custLinFactNeighborY="-1045"/>
      <dgm:spPr/>
    </dgm:pt>
    <dgm:pt modelId="{31160B94-0782-48AC-A27F-EAE66BB9727B}" type="pres">
      <dgm:prSet presAssocID="{2D6FE07D-C8F4-4D71-ABEF-8F4EBA8AEAF0}" presName="descendantBox" presStyleCnt="0"/>
      <dgm:spPr/>
    </dgm:pt>
    <dgm:pt modelId="{99A0A77C-9BB9-4F47-9113-099CE1174F95}" type="pres">
      <dgm:prSet presAssocID="{64A462D8-5A12-45F8-97A2-9390915B7F4A}" presName="childTextBox" presStyleLbl="fgAccFollowNode1" presStyleIdx="0" presStyleCnt="3">
        <dgm:presLayoutVars>
          <dgm:bulletEnabled val="1"/>
        </dgm:presLayoutVars>
      </dgm:prSet>
      <dgm:spPr/>
    </dgm:pt>
    <dgm:pt modelId="{4C647E2A-A0E8-4ABB-93E0-57924AEF242E}" type="pres">
      <dgm:prSet presAssocID="{68E8A22A-B44C-4110-9983-AF26AC8DBFB5}" presName="childTextBox" presStyleLbl="fgAccFollowNode1" presStyleIdx="1" presStyleCnt="3">
        <dgm:presLayoutVars>
          <dgm:bulletEnabled val="1"/>
        </dgm:presLayoutVars>
      </dgm:prSet>
      <dgm:spPr/>
    </dgm:pt>
    <dgm:pt modelId="{40796F13-87AF-44FF-93EE-E75A114BD853}" type="pres">
      <dgm:prSet presAssocID="{239C7B48-BF02-43E5-9D96-A0CEBE856002}" presName="childTextBox" presStyleLbl="fgAccFollowNode1" presStyleIdx="2" presStyleCnt="3">
        <dgm:presLayoutVars>
          <dgm:bulletEnabled val="1"/>
        </dgm:presLayoutVars>
      </dgm:prSet>
      <dgm:spPr/>
    </dgm:pt>
    <dgm:pt modelId="{54DD8010-6706-44E8-B76B-7A9073589D44}" type="pres">
      <dgm:prSet presAssocID="{EEA51A5F-D356-493E-8EA3-7FA0C2CEFA4D}" presName="sp" presStyleCnt="0"/>
      <dgm:spPr/>
    </dgm:pt>
    <dgm:pt modelId="{E3D1DE73-9D8B-4E5E-9DF1-267D2F13E1B0}" type="pres">
      <dgm:prSet presAssocID="{27302DC6-7C7C-4E6A-9B36-A11E088D3AF6}" presName="arrowAndChildren" presStyleCnt="0"/>
      <dgm:spPr/>
    </dgm:pt>
    <dgm:pt modelId="{0B515053-070F-4EB8-BEC8-8FB1B1B96F43}" type="pres">
      <dgm:prSet presAssocID="{27302DC6-7C7C-4E6A-9B36-A11E088D3AF6}" presName="parentTextArrow" presStyleLbl="node1" presStyleIdx="1" presStyleCnt="3"/>
      <dgm:spPr/>
    </dgm:pt>
    <dgm:pt modelId="{20F1752D-E137-4CEF-AEF6-1888C22FCC14}" type="pres">
      <dgm:prSet presAssocID="{399744A9-86D1-4A2D-A91C-EC3A91A92597}" presName="sp" presStyleCnt="0"/>
      <dgm:spPr/>
    </dgm:pt>
    <dgm:pt modelId="{A8C69059-20C5-4662-BE12-741B933FC672}" type="pres">
      <dgm:prSet presAssocID="{F7E7EA60-FB45-494F-B6C1-F7F1E63ECF6C}" presName="arrowAndChildren" presStyleCnt="0"/>
      <dgm:spPr/>
    </dgm:pt>
    <dgm:pt modelId="{E794545C-7ECC-412D-89E3-08CF95536ACF}" type="pres">
      <dgm:prSet presAssocID="{F7E7EA60-FB45-494F-B6C1-F7F1E63ECF6C}" presName="parentTextArrow" presStyleLbl="node1" presStyleIdx="2" presStyleCnt="3"/>
      <dgm:spPr/>
    </dgm:pt>
  </dgm:ptLst>
  <dgm:cxnLst>
    <dgm:cxn modelId="{FEA0FB1B-846D-4ACD-BDEA-C53F466DD78B}" type="presOf" srcId="{64A462D8-5A12-45F8-97A2-9390915B7F4A}" destId="{99A0A77C-9BB9-4F47-9113-099CE1174F95}" srcOrd="0" destOrd="0" presId="urn:microsoft.com/office/officeart/2005/8/layout/process4"/>
    <dgm:cxn modelId="{D3166723-5D73-4FAB-91FF-21F235D3CAC5}" srcId="{0F7E27FE-3A0D-4FE3-B03F-A3F0CC541BAE}" destId="{27302DC6-7C7C-4E6A-9B36-A11E088D3AF6}" srcOrd="1" destOrd="0" parTransId="{4B5D01DB-7305-4F02-A693-DFDDFE6A4178}" sibTransId="{EEA51A5F-D356-493E-8EA3-7FA0C2CEFA4D}"/>
    <dgm:cxn modelId="{053EDD2D-B492-408C-A340-A4E909AA0AFA}" type="presOf" srcId="{27302DC6-7C7C-4E6A-9B36-A11E088D3AF6}" destId="{0B515053-070F-4EB8-BEC8-8FB1B1B96F43}" srcOrd="0" destOrd="0" presId="urn:microsoft.com/office/officeart/2005/8/layout/process4"/>
    <dgm:cxn modelId="{9B6F4F48-AA4A-4244-B716-C241AD9B6481}" type="presOf" srcId="{0F7E27FE-3A0D-4FE3-B03F-A3F0CC541BAE}" destId="{62FD0300-7DBB-43BA-8FBA-4E6D508C2790}" srcOrd="0" destOrd="0" presId="urn:microsoft.com/office/officeart/2005/8/layout/process4"/>
    <dgm:cxn modelId="{065BFF6B-A9D7-4919-A5B2-D25B21844BA8}" type="presOf" srcId="{239C7B48-BF02-43E5-9D96-A0CEBE856002}" destId="{40796F13-87AF-44FF-93EE-E75A114BD853}" srcOrd="0" destOrd="0" presId="urn:microsoft.com/office/officeart/2005/8/layout/process4"/>
    <dgm:cxn modelId="{1221CA6D-01B8-4707-AEB6-364D18D3DFFB}" srcId="{0F7E27FE-3A0D-4FE3-B03F-A3F0CC541BAE}" destId="{F7E7EA60-FB45-494F-B6C1-F7F1E63ECF6C}" srcOrd="0" destOrd="0" parTransId="{823E8A6F-1CAB-48F3-9778-4F0CF0863264}" sibTransId="{399744A9-86D1-4A2D-A91C-EC3A91A92597}"/>
    <dgm:cxn modelId="{B4D8A988-2665-49F8-BBFA-B4508B694E0D}" type="presOf" srcId="{2D6FE07D-C8F4-4D71-ABEF-8F4EBA8AEAF0}" destId="{9F3CD228-B31D-4E9C-B146-CCA95B34503C}" srcOrd="1" destOrd="0" presId="urn:microsoft.com/office/officeart/2005/8/layout/process4"/>
    <dgm:cxn modelId="{0DDCAB93-CFAA-4362-A19E-41DFCB3DBBC1}" srcId="{2D6FE07D-C8F4-4D71-ABEF-8F4EBA8AEAF0}" destId="{68E8A22A-B44C-4110-9983-AF26AC8DBFB5}" srcOrd="1" destOrd="0" parTransId="{9C3338BD-41B7-4CE9-A5ED-914FB12D6E75}" sibTransId="{4DC50511-3355-4048-9342-38021826AAE9}"/>
    <dgm:cxn modelId="{9DA290A1-45B0-4E4C-93DF-3B70120596FB}" type="presOf" srcId="{F7E7EA60-FB45-494F-B6C1-F7F1E63ECF6C}" destId="{E794545C-7ECC-412D-89E3-08CF95536ACF}" srcOrd="0" destOrd="0" presId="urn:microsoft.com/office/officeart/2005/8/layout/process4"/>
    <dgm:cxn modelId="{3F6BCAA2-DF8F-4E1F-91C9-816841BE3274}" srcId="{2D6FE07D-C8F4-4D71-ABEF-8F4EBA8AEAF0}" destId="{64A462D8-5A12-45F8-97A2-9390915B7F4A}" srcOrd="0" destOrd="0" parTransId="{4AC0DAE8-6F19-4DA5-8AA6-C736D018E0AF}" sibTransId="{51AE2FC2-F0C6-4491-B6BC-E3085C472C15}"/>
    <dgm:cxn modelId="{3A280BA8-70DA-4F9A-AF76-4482DEE89698}" type="presOf" srcId="{68E8A22A-B44C-4110-9983-AF26AC8DBFB5}" destId="{4C647E2A-A0E8-4ABB-93E0-57924AEF242E}" srcOrd="0" destOrd="0" presId="urn:microsoft.com/office/officeart/2005/8/layout/process4"/>
    <dgm:cxn modelId="{8029FEC7-AA6F-46CF-AA94-5F32237EE18C}" srcId="{0F7E27FE-3A0D-4FE3-B03F-A3F0CC541BAE}" destId="{2D6FE07D-C8F4-4D71-ABEF-8F4EBA8AEAF0}" srcOrd="2" destOrd="0" parTransId="{61E8BFC0-79CC-4780-A1A2-CBEC7E71E05C}" sibTransId="{05D942DD-8AAA-4C92-96B1-30EB1166950E}"/>
    <dgm:cxn modelId="{E9EEC5D5-3A50-4C7F-AA82-79766CF3D68D}" srcId="{2D6FE07D-C8F4-4D71-ABEF-8F4EBA8AEAF0}" destId="{239C7B48-BF02-43E5-9D96-A0CEBE856002}" srcOrd="2" destOrd="0" parTransId="{6C829B76-7071-4FA2-BB5F-9B66EDD4569B}" sibTransId="{7517121C-2D94-4F52-A54A-4F9ADAEBF924}"/>
    <dgm:cxn modelId="{2FFE11D7-32CD-47FA-9488-070CCBAEC5BD}" type="presOf" srcId="{2D6FE07D-C8F4-4D71-ABEF-8F4EBA8AEAF0}" destId="{61EF25DB-0815-4E38-A4A5-6C7BAF9958E1}" srcOrd="0" destOrd="0" presId="urn:microsoft.com/office/officeart/2005/8/layout/process4"/>
    <dgm:cxn modelId="{D6803FBC-8A4D-44B5-A406-711FBEAA996F}" type="presParOf" srcId="{62FD0300-7DBB-43BA-8FBA-4E6D508C2790}" destId="{8EF875D8-285C-40D7-9829-C74BBA86CE8D}" srcOrd="0" destOrd="0" presId="urn:microsoft.com/office/officeart/2005/8/layout/process4"/>
    <dgm:cxn modelId="{68566F11-63EC-4ECE-A133-6459943F61A1}" type="presParOf" srcId="{8EF875D8-285C-40D7-9829-C74BBA86CE8D}" destId="{61EF25DB-0815-4E38-A4A5-6C7BAF9958E1}" srcOrd="0" destOrd="0" presId="urn:microsoft.com/office/officeart/2005/8/layout/process4"/>
    <dgm:cxn modelId="{A705B353-043D-4117-BAF7-5E9A7E413EB7}" type="presParOf" srcId="{8EF875D8-285C-40D7-9829-C74BBA86CE8D}" destId="{9F3CD228-B31D-4E9C-B146-CCA95B34503C}" srcOrd="1" destOrd="0" presId="urn:microsoft.com/office/officeart/2005/8/layout/process4"/>
    <dgm:cxn modelId="{9BD4B89C-2A49-4411-B500-8B5F9C4A1A89}" type="presParOf" srcId="{8EF875D8-285C-40D7-9829-C74BBA86CE8D}" destId="{31160B94-0782-48AC-A27F-EAE66BB9727B}" srcOrd="2" destOrd="0" presId="urn:microsoft.com/office/officeart/2005/8/layout/process4"/>
    <dgm:cxn modelId="{A3552A4B-73F0-43DB-86AB-4A2CA245392E}" type="presParOf" srcId="{31160B94-0782-48AC-A27F-EAE66BB9727B}" destId="{99A0A77C-9BB9-4F47-9113-099CE1174F95}" srcOrd="0" destOrd="0" presId="urn:microsoft.com/office/officeart/2005/8/layout/process4"/>
    <dgm:cxn modelId="{D25C41DD-D701-478D-96A3-1CE327D0AD91}" type="presParOf" srcId="{31160B94-0782-48AC-A27F-EAE66BB9727B}" destId="{4C647E2A-A0E8-4ABB-93E0-57924AEF242E}" srcOrd="1" destOrd="0" presId="urn:microsoft.com/office/officeart/2005/8/layout/process4"/>
    <dgm:cxn modelId="{CB2F06D0-91E0-4268-A12E-5B9FD936809A}" type="presParOf" srcId="{31160B94-0782-48AC-A27F-EAE66BB9727B}" destId="{40796F13-87AF-44FF-93EE-E75A114BD853}" srcOrd="2" destOrd="0" presId="urn:microsoft.com/office/officeart/2005/8/layout/process4"/>
    <dgm:cxn modelId="{DBEAB920-1F8D-4CC0-B4C8-6228093AF32B}" type="presParOf" srcId="{62FD0300-7DBB-43BA-8FBA-4E6D508C2790}" destId="{54DD8010-6706-44E8-B76B-7A9073589D44}" srcOrd="1" destOrd="0" presId="urn:microsoft.com/office/officeart/2005/8/layout/process4"/>
    <dgm:cxn modelId="{50A86FEA-472D-459C-9E69-70574D8082B9}" type="presParOf" srcId="{62FD0300-7DBB-43BA-8FBA-4E6D508C2790}" destId="{E3D1DE73-9D8B-4E5E-9DF1-267D2F13E1B0}" srcOrd="2" destOrd="0" presId="urn:microsoft.com/office/officeart/2005/8/layout/process4"/>
    <dgm:cxn modelId="{AC82B07D-92A6-48D5-8C13-4D50DF7335C1}" type="presParOf" srcId="{E3D1DE73-9D8B-4E5E-9DF1-267D2F13E1B0}" destId="{0B515053-070F-4EB8-BEC8-8FB1B1B96F43}" srcOrd="0" destOrd="0" presId="urn:microsoft.com/office/officeart/2005/8/layout/process4"/>
    <dgm:cxn modelId="{CA8B6493-66D9-46F8-991B-FAA1B5176FD0}" type="presParOf" srcId="{62FD0300-7DBB-43BA-8FBA-4E6D508C2790}" destId="{20F1752D-E137-4CEF-AEF6-1888C22FCC14}" srcOrd="3" destOrd="0" presId="urn:microsoft.com/office/officeart/2005/8/layout/process4"/>
    <dgm:cxn modelId="{0A340587-0E57-4638-A960-D48525E94EF2}" type="presParOf" srcId="{62FD0300-7DBB-43BA-8FBA-4E6D508C2790}" destId="{A8C69059-20C5-4662-BE12-741B933FC672}" srcOrd="4" destOrd="0" presId="urn:microsoft.com/office/officeart/2005/8/layout/process4"/>
    <dgm:cxn modelId="{0CEDAA15-A7D1-4EEC-BDA5-436DDBA146F8}" type="presParOf" srcId="{A8C69059-20C5-4662-BE12-741B933FC672}" destId="{E794545C-7ECC-412D-89E3-08CF95536AC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411F98B-51FD-4732-A752-FEFFB134780E}"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CF600B34-407E-4581-A94F-4D40F6730912}">
      <dgm:prSet custT="1"/>
      <dgm:spPr/>
      <dgm:t>
        <a:bodyPr/>
        <a:lstStyle/>
        <a:p>
          <a:r>
            <a:rPr lang="en-US" sz="3600" b="0" i="0" dirty="0"/>
            <a:t>Must include</a:t>
          </a:r>
          <a:endParaRPr lang="en-US" sz="3600" dirty="0"/>
        </a:p>
      </dgm:t>
    </dgm:pt>
    <dgm:pt modelId="{ED784D18-F013-4B95-A877-391DB8130673}" type="parTrans" cxnId="{E1AC2FB3-33EC-4B5C-98DE-715EE2E080C5}">
      <dgm:prSet/>
      <dgm:spPr/>
      <dgm:t>
        <a:bodyPr/>
        <a:lstStyle/>
        <a:p>
          <a:endParaRPr lang="en-US"/>
        </a:p>
      </dgm:t>
    </dgm:pt>
    <dgm:pt modelId="{DAC20A19-7D6D-4A11-A4EF-248093AA4F8A}" type="sibTrans" cxnId="{E1AC2FB3-33EC-4B5C-98DE-715EE2E080C5}">
      <dgm:prSet/>
      <dgm:spPr/>
      <dgm:t>
        <a:bodyPr/>
        <a:lstStyle/>
        <a:p>
          <a:endParaRPr lang="en-US"/>
        </a:p>
      </dgm:t>
    </dgm:pt>
    <dgm:pt modelId="{BF9FD9EC-12A9-4FC6-AE87-F9D42C4B4EAC}">
      <dgm:prSet custT="1"/>
      <dgm:spPr/>
      <dgm:t>
        <a:bodyPr/>
        <a:lstStyle/>
        <a:p>
          <a:r>
            <a:rPr lang="en-US" sz="2800" b="0" i="0" dirty="0"/>
            <a:t>Annual meetings</a:t>
          </a:r>
          <a:endParaRPr lang="en-US" sz="2800" dirty="0"/>
        </a:p>
      </dgm:t>
    </dgm:pt>
    <dgm:pt modelId="{C800AD80-238C-40BE-B492-37282A613DBE}" type="parTrans" cxnId="{B34BC253-EEA0-40D1-8C34-BC4AC964A3E0}">
      <dgm:prSet/>
      <dgm:spPr/>
      <dgm:t>
        <a:bodyPr/>
        <a:lstStyle/>
        <a:p>
          <a:endParaRPr lang="en-US"/>
        </a:p>
      </dgm:t>
    </dgm:pt>
    <dgm:pt modelId="{2893C16E-97CF-4786-9BB7-7432A88FEB89}" type="sibTrans" cxnId="{B34BC253-EEA0-40D1-8C34-BC4AC964A3E0}">
      <dgm:prSet/>
      <dgm:spPr/>
      <dgm:t>
        <a:bodyPr/>
        <a:lstStyle/>
        <a:p>
          <a:endParaRPr lang="en-US"/>
        </a:p>
      </dgm:t>
    </dgm:pt>
    <dgm:pt modelId="{DB63DFB5-4DD5-4EE2-ADC7-C3866B928069}">
      <dgm:prSet custT="1"/>
      <dgm:spPr/>
      <dgm:t>
        <a:bodyPr/>
        <a:lstStyle/>
        <a:p>
          <a:r>
            <a:rPr lang="en-US" sz="2400" b="0" i="0" dirty="0"/>
            <a:t>Flexible meeting times</a:t>
          </a:r>
          <a:endParaRPr lang="en-US" sz="2400" dirty="0"/>
        </a:p>
      </dgm:t>
    </dgm:pt>
    <dgm:pt modelId="{E5C00837-7032-4E4E-A614-E6ED34AE4F7F}" type="parTrans" cxnId="{D5884BC9-46A0-4020-8389-8595DECB140C}">
      <dgm:prSet/>
      <dgm:spPr/>
      <dgm:t>
        <a:bodyPr/>
        <a:lstStyle/>
        <a:p>
          <a:endParaRPr lang="en-US"/>
        </a:p>
      </dgm:t>
    </dgm:pt>
    <dgm:pt modelId="{3D7984A1-B6AA-4108-BBA6-89A7E2954DB9}" type="sibTrans" cxnId="{D5884BC9-46A0-4020-8389-8595DECB140C}">
      <dgm:prSet/>
      <dgm:spPr/>
      <dgm:t>
        <a:bodyPr/>
        <a:lstStyle/>
        <a:p>
          <a:endParaRPr lang="en-US"/>
        </a:p>
      </dgm:t>
    </dgm:pt>
    <dgm:pt modelId="{175BADDF-9FDB-409C-938D-894D5240BB68}">
      <dgm:prSet custT="1"/>
      <dgm:spPr/>
      <dgm:t>
        <a:bodyPr/>
        <a:lstStyle/>
        <a:p>
          <a:r>
            <a:rPr lang="en-US" sz="2400" b="0" i="0" dirty="0"/>
            <a:t>Family support activities</a:t>
          </a:r>
          <a:endParaRPr lang="en-US" sz="2400" dirty="0"/>
        </a:p>
      </dgm:t>
    </dgm:pt>
    <dgm:pt modelId="{7EB23063-7792-45BD-AF98-C2911BD101C0}" type="parTrans" cxnId="{BC45F7F8-1A0B-4966-838A-D1CD366EE1AE}">
      <dgm:prSet/>
      <dgm:spPr/>
      <dgm:t>
        <a:bodyPr/>
        <a:lstStyle/>
        <a:p>
          <a:endParaRPr lang="en-US"/>
        </a:p>
      </dgm:t>
    </dgm:pt>
    <dgm:pt modelId="{56AFCC66-F30E-4E4E-9C47-718C7EE51D6D}" type="sibTrans" cxnId="{BC45F7F8-1A0B-4966-838A-D1CD366EE1AE}">
      <dgm:prSet/>
      <dgm:spPr/>
      <dgm:t>
        <a:bodyPr/>
        <a:lstStyle/>
        <a:p>
          <a:endParaRPr lang="en-US"/>
        </a:p>
      </dgm:t>
    </dgm:pt>
    <dgm:pt modelId="{0239009A-0BD5-4326-9B7D-1CB5C4F2FB4F}">
      <dgm:prSet custT="1"/>
      <dgm:spPr/>
      <dgm:t>
        <a:bodyPr/>
        <a:lstStyle/>
        <a:p>
          <a:r>
            <a:rPr lang="en-US" sz="3600" dirty="0"/>
            <a:t>must be on school website</a:t>
          </a:r>
        </a:p>
      </dgm:t>
    </dgm:pt>
    <dgm:pt modelId="{2160459F-BE9E-4B0A-A85E-13375F3BA091}" type="parTrans" cxnId="{075CB510-2803-42AB-B4DD-F3FE0C3E57DB}">
      <dgm:prSet/>
      <dgm:spPr/>
      <dgm:t>
        <a:bodyPr/>
        <a:lstStyle/>
        <a:p>
          <a:endParaRPr lang="en-US"/>
        </a:p>
      </dgm:t>
    </dgm:pt>
    <dgm:pt modelId="{B466947A-1A7B-473D-AA56-675FF149FA64}" type="sibTrans" cxnId="{075CB510-2803-42AB-B4DD-F3FE0C3E57DB}">
      <dgm:prSet/>
      <dgm:spPr/>
      <dgm:t>
        <a:bodyPr/>
        <a:lstStyle/>
        <a:p>
          <a:endParaRPr lang="en-US"/>
        </a:p>
      </dgm:t>
    </dgm:pt>
    <dgm:pt modelId="{79E0DB64-1186-4105-9201-338BCB1B9758}">
      <dgm:prSet custT="1"/>
      <dgm:spPr/>
      <dgm:t>
        <a:bodyPr/>
        <a:lstStyle/>
        <a:p>
          <a:r>
            <a:rPr lang="en-US" sz="3600" dirty="0"/>
            <a:t>approved by parents</a:t>
          </a:r>
        </a:p>
      </dgm:t>
    </dgm:pt>
    <dgm:pt modelId="{57678911-7D4C-4FC3-8DCC-7FD8976BD5B2}" type="parTrans" cxnId="{BE9CCE1C-9ABF-4B62-9A28-CBE75C6FFFA2}">
      <dgm:prSet/>
      <dgm:spPr/>
      <dgm:t>
        <a:bodyPr/>
        <a:lstStyle/>
        <a:p>
          <a:endParaRPr lang="en-US"/>
        </a:p>
      </dgm:t>
    </dgm:pt>
    <dgm:pt modelId="{C4A047BD-9974-4E1F-B7A6-2BA635560E7D}" type="sibTrans" cxnId="{BE9CCE1C-9ABF-4B62-9A28-CBE75C6FFFA2}">
      <dgm:prSet/>
      <dgm:spPr/>
      <dgm:t>
        <a:bodyPr/>
        <a:lstStyle/>
        <a:p>
          <a:endParaRPr lang="en-US"/>
        </a:p>
      </dgm:t>
    </dgm:pt>
    <dgm:pt modelId="{D90B1AF3-AD30-482E-8AE1-992398DB2F98}">
      <dgm:prSet custT="1"/>
      <dgm:spPr/>
      <dgm:t>
        <a:bodyPr/>
        <a:lstStyle/>
        <a:p>
          <a:r>
            <a:rPr lang="en-US" sz="3600" dirty="0"/>
            <a:t>right to object </a:t>
          </a:r>
        </a:p>
      </dgm:t>
    </dgm:pt>
    <dgm:pt modelId="{AF8F9BD1-F67C-40D1-9E86-6BCE9DF221A6}" type="parTrans" cxnId="{A223FB7A-79F5-4943-B630-64EBE887AB26}">
      <dgm:prSet/>
      <dgm:spPr/>
      <dgm:t>
        <a:bodyPr/>
        <a:lstStyle/>
        <a:p>
          <a:endParaRPr lang="en-US"/>
        </a:p>
      </dgm:t>
    </dgm:pt>
    <dgm:pt modelId="{C77AD05E-2FBF-4799-8049-535CCB783939}" type="sibTrans" cxnId="{A223FB7A-79F5-4943-B630-64EBE887AB26}">
      <dgm:prSet/>
      <dgm:spPr/>
      <dgm:t>
        <a:bodyPr/>
        <a:lstStyle/>
        <a:p>
          <a:endParaRPr lang="en-US"/>
        </a:p>
      </dgm:t>
    </dgm:pt>
    <dgm:pt modelId="{18B49618-AFA5-4E4D-92D8-54E6726A28B1}" type="pres">
      <dgm:prSet presAssocID="{0411F98B-51FD-4732-A752-FEFFB134780E}" presName="Name0" presStyleCnt="0">
        <dgm:presLayoutVars>
          <dgm:dir/>
          <dgm:animLvl val="lvl"/>
          <dgm:resizeHandles val="exact"/>
        </dgm:presLayoutVars>
      </dgm:prSet>
      <dgm:spPr/>
    </dgm:pt>
    <dgm:pt modelId="{C9BB2AE7-C906-4427-8E9F-310DE115147A}" type="pres">
      <dgm:prSet presAssocID="{D90B1AF3-AD30-482E-8AE1-992398DB2F98}" presName="boxAndChildren" presStyleCnt="0"/>
      <dgm:spPr/>
    </dgm:pt>
    <dgm:pt modelId="{A75D5647-D4B7-442A-9ED1-F1945058AF36}" type="pres">
      <dgm:prSet presAssocID="{D90B1AF3-AD30-482E-8AE1-992398DB2F98}" presName="parentTextBox" presStyleLbl="node1" presStyleIdx="0" presStyleCnt="4"/>
      <dgm:spPr/>
    </dgm:pt>
    <dgm:pt modelId="{0F7BCDB6-EE3E-41AC-BC6E-6261F3F2B617}" type="pres">
      <dgm:prSet presAssocID="{C4A047BD-9974-4E1F-B7A6-2BA635560E7D}" presName="sp" presStyleCnt="0"/>
      <dgm:spPr/>
    </dgm:pt>
    <dgm:pt modelId="{DB136F60-A62A-426B-AD74-2B475930D831}" type="pres">
      <dgm:prSet presAssocID="{79E0DB64-1186-4105-9201-338BCB1B9758}" presName="arrowAndChildren" presStyleCnt="0"/>
      <dgm:spPr/>
    </dgm:pt>
    <dgm:pt modelId="{93AA033E-0F42-4F80-AAE3-759335B96770}" type="pres">
      <dgm:prSet presAssocID="{79E0DB64-1186-4105-9201-338BCB1B9758}" presName="parentTextArrow" presStyleLbl="node1" presStyleIdx="1" presStyleCnt="4"/>
      <dgm:spPr/>
    </dgm:pt>
    <dgm:pt modelId="{B050307C-ADAF-449A-984D-315DA57B6F7A}" type="pres">
      <dgm:prSet presAssocID="{B466947A-1A7B-473D-AA56-675FF149FA64}" presName="sp" presStyleCnt="0"/>
      <dgm:spPr/>
    </dgm:pt>
    <dgm:pt modelId="{1DCB989E-1AD5-45A0-BEF5-AC2D36BC4C34}" type="pres">
      <dgm:prSet presAssocID="{0239009A-0BD5-4326-9B7D-1CB5C4F2FB4F}" presName="arrowAndChildren" presStyleCnt="0"/>
      <dgm:spPr/>
    </dgm:pt>
    <dgm:pt modelId="{2FAD425C-8CCB-410E-921C-E385D4927B0D}" type="pres">
      <dgm:prSet presAssocID="{0239009A-0BD5-4326-9B7D-1CB5C4F2FB4F}" presName="parentTextArrow" presStyleLbl="node1" presStyleIdx="2" presStyleCnt="4"/>
      <dgm:spPr/>
    </dgm:pt>
    <dgm:pt modelId="{DE5837CD-5425-4F9C-AE51-CC3E124518D2}" type="pres">
      <dgm:prSet presAssocID="{DAC20A19-7D6D-4A11-A4EF-248093AA4F8A}" presName="sp" presStyleCnt="0"/>
      <dgm:spPr/>
    </dgm:pt>
    <dgm:pt modelId="{0E25672A-2E06-4447-9BE9-D29DB2AA3251}" type="pres">
      <dgm:prSet presAssocID="{CF600B34-407E-4581-A94F-4D40F6730912}" presName="arrowAndChildren" presStyleCnt="0"/>
      <dgm:spPr/>
    </dgm:pt>
    <dgm:pt modelId="{1D534459-6F7A-4745-BCB5-7627DD725C71}" type="pres">
      <dgm:prSet presAssocID="{CF600B34-407E-4581-A94F-4D40F6730912}" presName="parentTextArrow" presStyleLbl="node1" presStyleIdx="2" presStyleCnt="4"/>
      <dgm:spPr/>
    </dgm:pt>
    <dgm:pt modelId="{ED12E458-5F7F-4543-9CD1-3022097AC8B0}" type="pres">
      <dgm:prSet presAssocID="{CF600B34-407E-4581-A94F-4D40F6730912}" presName="arrow" presStyleLbl="node1" presStyleIdx="3" presStyleCnt="4"/>
      <dgm:spPr/>
    </dgm:pt>
    <dgm:pt modelId="{43B3DBC6-C00A-478D-A62F-B30051807C60}" type="pres">
      <dgm:prSet presAssocID="{CF600B34-407E-4581-A94F-4D40F6730912}" presName="descendantArrow" presStyleCnt="0"/>
      <dgm:spPr/>
    </dgm:pt>
    <dgm:pt modelId="{F647ACFE-29AB-47E0-85E9-DEAC11AD4152}" type="pres">
      <dgm:prSet presAssocID="{BF9FD9EC-12A9-4FC6-AE87-F9D42C4B4EAC}" presName="childTextArrow" presStyleLbl="fgAccFollowNode1" presStyleIdx="0" presStyleCnt="3">
        <dgm:presLayoutVars>
          <dgm:bulletEnabled val="1"/>
        </dgm:presLayoutVars>
      </dgm:prSet>
      <dgm:spPr/>
    </dgm:pt>
    <dgm:pt modelId="{9ADE913F-E683-4553-BB6D-71A898AE2C54}" type="pres">
      <dgm:prSet presAssocID="{DB63DFB5-4DD5-4EE2-ADC7-C3866B928069}" presName="childTextArrow" presStyleLbl="fgAccFollowNode1" presStyleIdx="1" presStyleCnt="3">
        <dgm:presLayoutVars>
          <dgm:bulletEnabled val="1"/>
        </dgm:presLayoutVars>
      </dgm:prSet>
      <dgm:spPr/>
    </dgm:pt>
    <dgm:pt modelId="{2DEA382B-7AB4-4658-9011-067B5C736179}" type="pres">
      <dgm:prSet presAssocID="{175BADDF-9FDB-409C-938D-894D5240BB68}" presName="childTextArrow" presStyleLbl="fgAccFollowNode1" presStyleIdx="2" presStyleCnt="3">
        <dgm:presLayoutVars>
          <dgm:bulletEnabled val="1"/>
        </dgm:presLayoutVars>
      </dgm:prSet>
      <dgm:spPr/>
    </dgm:pt>
  </dgm:ptLst>
  <dgm:cxnLst>
    <dgm:cxn modelId="{075CB510-2803-42AB-B4DD-F3FE0C3E57DB}" srcId="{0411F98B-51FD-4732-A752-FEFFB134780E}" destId="{0239009A-0BD5-4326-9B7D-1CB5C4F2FB4F}" srcOrd="1" destOrd="0" parTransId="{2160459F-BE9E-4B0A-A85E-13375F3BA091}" sibTransId="{B466947A-1A7B-473D-AA56-675FF149FA64}"/>
    <dgm:cxn modelId="{BE9CCE1C-9ABF-4B62-9A28-CBE75C6FFFA2}" srcId="{0411F98B-51FD-4732-A752-FEFFB134780E}" destId="{79E0DB64-1186-4105-9201-338BCB1B9758}" srcOrd="2" destOrd="0" parTransId="{57678911-7D4C-4FC3-8DCC-7FD8976BD5B2}" sibTransId="{C4A047BD-9974-4E1F-B7A6-2BA635560E7D}"/>
    <dgm:cxn modelId="{DEE49C64-8A54-4D3C-8468-0F165B48DA71}" type="presOf" srcId="{175BADDF-9FDB-409C-938D-894D5240BB68}" destId="{2DEA382B-7AB4-4658-9011-067B5C736179}" srcOrd="0" destOrd="0" presId="urn:microsoft.com/office/officeart/2005/8/layout/process4"/>
    <dgm:cxn modelId="{B34BC253-EEA0-40D1-8C34-BC4AC964A3E0}" srcId="{CF600B34-407E-4581-A94F-4D40F6730912}" destId="{BF9FD9EC-12A9-4FC6-AE87-F9D42C4B4EAC}" srcOrd="0" destOrd="0" parTransId="{C800AD80-238C-40BE-B492-37282A613DBE}" sibTransId="{2893C16E-97CF-4786-9BB7-7432A88FEB89}"/>
    <dgm:cxn modelId="{A223FB7A-79F5-4943-B630-64EBE887AB26}" srcId="{0411F98B-51FD-4732-A752-FEFFB134780E}" destId="{D90B1AF3-AD30-482E-8AE1-992398DB2F98}" srcOrd="3" destOrd="0" parTransId="{AF8F9BD1-F67C-40D1-9E86-6BCE9DF221A6}" sibTransId="{C77AD05E-2FBF-4799-8049-535CCB783939}"/>
    <dgm:cxn modelId="{D57C2B7B-AEC5-434F-B7BD-E13435BEA6AE}" type="presOf" srcId="{DB63DFB5-4DD5-4EE2-ADC7-C3866B928069}" destId="{9ADE913F-E683-4553-BB6D-71A898AE2C54}" srcOrd="0" destOrd="0" presId="urn:microsoft.com/office/officeart/2005/8/layout/process4"/>
    <dgm:cxn modelId="{E1AC2FB3-33EC-4B5C-98DE-715EE2E080C5}" srcId="{0411F98B-51FD-4732-A752-FEFFB134780E}" destId="{CF600B34-407E-4581-A94F-4D40F6730912}" srcOrd="0" destOrd="0" parTransId="{ED784D18-F013-4B95-A877-391DB8130673}" sibTransId="{DAC20A19-7D6D-4A11-A4EF-248093AA4F8A}"/>
    <dgm:cxn modelId="{4938E0BC-7250-4F3E-8DD6-8C6D1B447220}" type="presOf" srcId="{0239009A-0BD5-4326-9B7D-1CB5C4F2FB4F}" destId="{2FAD425C-8CCB-410E-921C-E385D4927B0D}" srcOrd="0" destOrd="0" presId="urn:microsoft.com/office/officeart/2005/8/layout/process4"/>
    <dgm:cxn modelId="{D5884BC9-46A0-4020-8389-8595DECB140C}" srcId="{CF600B34-407E-4581-A94F-4D40F6730912}" destId="{DB63DFB5-4DD5-4EE2-ADC7-C3866B928069}" srcOrd="1" destOrd="0" parTransId="{E5C00837-7032-4E4E-A614-E6ED34AE4F7F}" sibTransId="{3D7984A1-B6AA-4108-BBA6-89A7E2954DB9}"/>
    <dgm:cxn modelId="{316545CC-B492-4418-8B88-177DA6397E4C}" type="presOf" srcId="{CF600B34-407E-4581-A94F-4D40F6730912}" destId="{ED12E458-5F7F-4543-9CD1-3022097AC8B0}" srcOrd="1" destOrd="0" presId="urn:microsoft.com/office/officeart/2005/8/layout/process4"/>
    <dgm:cxn modelId="{08AD25E0-E9CE-4287-9ABB-492C9EDF042C}" type="presOf" srcId="{BF9FD9EC-12A9-4FC6-AE87-F9D42C4B4EAC}" destId="{F647ACFE-29AB-47E0-85E9-DEAC11AD4152}" srcOrd="0" destOrd="0" presId="urn:microsoft.com/office/officeart/2005/8/layout/process4"/>
    <dgm:cxn modelId="{A6740DEB-71B8-4D77-99EC-6D2AE618D67F}" type="presOf" srcId="{0411F98B-51FD-4732-A752-FEFFB134780E}" destId="{18B49618-AFA5-4E4D-92D8-54E6726A28B1}" srcOrd="0" destOrd="0" presId="urn:microsoft.com/office/officeart/2005/8/layout/process4"/>
    <dgm:cxn modelId="{DB86B1EF-1DBB-4273-B00A-2BAEEB69B0F2}" type="presOf" srcId="{79E0DB64-1186-4105-9201-338BCB1B9758}" destId="{93AA033E-0F42-4F80-AAE3-759335B96770}" srcOrd="0" destOrd="0" presId="urn:microsoft.com/office/officeart/2005/8/layout/process4"/>
    <dgm:cxn modelId="{9F247CF2-08D7-4941-84BF-F2B57E1F6B53}" type="presOf" srcId="{CF600B34-407E-4581-A94F-4D40F6730912}" destId="{1D534459-6F7A-4745-BCB5-7627DD725C71}" srcOrd="0" destOrd="0" presId="urn:microsoft.com/office/officeart/2005/8/layout/process4"/>
    <dgm:cxn modelId="{0A30E6F7-834D-41C6-97C0-8CC18CDF25E4}" type="presOf" srcId="{D90B1AF3-AD30-482E-8AE1-992398DB2F98}" destId="{A75D5647-D4B7-442A-9ED1-F1945058AF36}" srcOrd="0" destOrd="0" presId="urn:microsoft.com/office/officeart/2005/8/layout/process4"/>
    <dgm:cxn modelId="{BC45F7F8-1A0B-4966-838A-D1CD366EE1AE}" srcId="{CF600B34-407E-4581-A94F-4D40F6730912}" destId="{175BADDF-9FDB-409C-938D-894D5240BB68}" srcOrd="2" destOrd="0" parTransId="{7EB23063-7792-45BD-AF98-C2911BD101C0}" sibTransId="{56AFCC66-F30E-4E4E-9C47-718C7EE51D6D}"/>
    <dgm:cxn modelId="{1DD085F5-52FE-4742-9523-796366708E13}" type="presParOf" srcId="{18B49618-AFA5-4E4D-92D8-54E6726A28B1}" destId="{C9BB2AE7-C906-4427-8E9F-310DE115147A}" srcOrd="0" destOrd="0" presId="urn:microsoft.com/office/officeart/2005/8/layout/process4"/>
    <dgm:cxn modelId="{EEBEDE94-ECE5-4269-B961-E9FB6D23A1CB}" type="presParOf" srcId="{C9BB2AE7-C906-4427-8E9F-310DE115147A}" destId="{A75D5647-D4B7-442A-9ED1-F1945058AF36}" srcOrd="0" destOrd="0" presId="urn:microsoft.com/office/officeart/2005/8/layout/process4"/>
    <dgm:cxn modelId="{349CBF93-7A64-4602-B33C-E69916FBB9ED}" type="presParOf" srcId="{18B49618-AFA5-4E4D-92D8-54E6726A28B1}" destId="{0F7BCDB6-EE3E-41AC-BC6E-6261F3F2B617}" srcOrd="1" destOrd="0" presId="urn:microsoft.com/office/officeart/2005/8/layout/process4"/>
    <dgm:cxn modelId="{F3C49A3E-77A7-4945-8E8D-9619AE587533}" type="presParOf" srcId="{18B49618-AFA5-4E4D-92D8-54E6726A28B1}" destId="{DB136F60-A62A-426B-AD74-2B475930D831}" srcOrd="2" destOrd="0" presId="urn:microsoft.com/office/officeart/2005/8/layout/process4"/>
    <dgm:cxn modelId="{0676737D-5ADA-4DD0-95D7-905FCF29558D}" type="presParOf" srcId="{DB136F60-A62A-426B-AD74-2B475930D831}" destId="{93AA033E-0F42-4F80-AAE3-759335B96770}" srcOrd="0" destOrd="0" presId="urn:microsoft.com/office/officeart/2005/8/layout/process4"/>
    <dgm:cxn modelId="{8E8537C7-E9D7-4A2F-9D5B-86A89206C2D3}" type="presParOf" srcId="{18B49618-AFA5-4E4D-92D8-54E6726A28B1}" destId="{B050307C-ADAF-449A-984D-315DA57B6F7A}" srcOrd="3" destOrd="0" presId="urn:microsoft.com/office/officeart/2005/8/layout/process4"/>
    <dgm:cxn modelId="{C6C4C921-1DBA-42C3-9784-EDCF3E514896}" type="presParOf" srcId="{18B49618-AFA5-4E4D-92D8-54E6726A28B1}" destId="{1DCB989E-1AD5-45A0-BEF5-AC2D36BC4C34}" srcOrd="4" destOrd="0" presId="urn:microsoft.com/office/officeart/2005/8/layout/process4"/>
    <dgm:cxn modelId="{C805B64E-2D55-4C8D-803A-EA68D0A7E501}" type="presParOf" srcId="{1DCB989E-1AD5-45A0-BEF5-AC2D36BC4C34}" destId="{2FAD425C-8CCB-410E-921C-E385D4927B0D}" srcOrd="0" destOrd="0" presId="urn:microsoft.com/office/officeart/2005/8/layout/process4"/>
    <dgm:cxn modelId="{CFFED842-657F-4B83-B1AA-F7984C6CD719}" type="presParOf" srcId="{18B49618-AFA5-4E4D-92D8-54E6726A28B1}" destId="{DE5837CD-5425-4F9C-AE51-CC3E124518D2}" srcOrd="5" destOrd="0" presId="urn:microsoft.com/office/officeart/2005/8/layout/process4"/>
    <dgm:cxn modelId="{5DED8D78-453E-4187-839B-918C077E2A65}" type="presParOf" srcId="{18B49618-AFA5-4E4D-92D8-54E6726A28B1}" destId="{0E25672A-2E06-4447-9BE9-D29DB2AA3251}" srcOrd="6" destOrd="0" presId="urn:microsoft.com/office/officeart/2005/8/layout/process4"/>
    <dgm:cxn modelId="{1431CBCB-501B-4D5C-A9F8-37059CA54EDD}" type="presParOf" srcId="{0E25672A-2E06-4447-9BE9-D29DB2AA3251}" destId="{1D534459-6F7A-4745-BCB5-7627DD725C71}" srcOrd="0" destOrd="0" presId="urn:microsoft.com/office/officeart/2005/8/layout/process4"/>
    <dgm:cxn modelId="{F3F52453-7455-4CEC-A639-E0E5541B2EE1}" type="presParOf" srcId="{0E25672A-2E06-4447-9BE9-D29DB2AA3251}" destId="{ED12E458-5F7F-4543-9CD1-3022097AC8B0}" srcOrd="1" destOrd="0" presId="urn:microsoft.com/office/officeart/2005/8/layout/process4"/>
    <dgm:cxn modelId="{1BB49A24-491E-41AE-872F-62C227F2F938}" type="presParOf" srcId="{0E25672A-2E06-4447-9BE9-D29DB2AA3251}" destId="{43B3DBC6-C00A-478D-A62F-B30051807C60}" srcOrd="2" destOrd="0" presId="urn:microsoft.com/office/officeart/2005/8/layout/process4"/>
    <dgm:cxn modelId="{F709BF4F-1AEA-47FA-BB24-8CF79BCDDA8A}" type="presParOf" srcId="{43B3DBC6-C00A-478D-A62F-B30051807C60}" destId="{F647ACFE-29AB-47E0-85E9-DEAC11AD4152}" srcOrd="0" destOrd="0" presId="urn:microsoft.com/office/officeart/2005/8/layout/process4"/>
    <dgm:cxn modelId="{552B7E63-D391-442C-8947-F613EB180325}" type="presParOf" srcId="{43B3DBC6-C00A-478D-A62F-B30051807C60}" destId="{9ADE913F-E683-4553-BB6D-71A898AE2C54}" srcOrd="1" destOrd="0" presId="urn:microsoft.com/office/officeart/2005/8/layout/process4"/>
    <dgm:cxn modelId="{2BC5D3CF-08A8-4CB1-9B1D-D6326EA5BC2D}" type="presParOf" srcId="{43B3DBC6-C00A-478D-A62F-B30051807C60}" destId="{2DEA382B-7AB4-4658-9011-067B5C736179}"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C1F5A-59AB-4AC4-85BA-5D95F18F13DE}">
      <dsp:nvSpPr>
        <dsp:cNvPr id="0" name=""/>
        <dsp:cNvSpPr/>
      </dsp:nvSpPr>
      <dsp:spPr>
        <a:xfrm>
          <a:off x="0" y="385587"/>
          <a:ext cx="6291714" cy="6552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94CE7E-E08A-4919-A424-ADBC4E2A7A8E}">
      <dsp:nvSpPr>
        <dsp:cNvPr id="0" name=""/>
        <dsp:cNvSpPr/>
      </dsp:nvSpPr>
      <dsp:spPr>
        <a:xfrm>
          <a:off x="314585" y="1827"/>
          <a:ext cx="4404199" cy="7675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468" tIns="0" rIns="166468" bIns="0" numCol="1" spcCol="1270" anchor="ctr" anchorCtr="0">
          <a:noAutofit/>
        </a:bodyPr>
        <a:lstStyle/>
        <a:p>
          <a:pPr marL="0" lvl="0" indent="0" algn="l" defTabSz="1155700">
            <a:lnSpc>
              <a:spcPct val="90000"/>
            </a:lnSpc>
            <a:spcBef>
              <a:spcPct val="0"/>
            </a:spcBef>
            <a:spcAft>
              <a:spcPct val="35000"/>
            </a:spcAft>
            <a:buNone/>
          </a:pPr>
          <a:r>
            <a:rPr lang="en-US" sz="2600" kern="1200"/>
            <a:t>Local Education Agency</a:t>
          </a:r>
        </a:p>
      </dsp:txBody>
      <dsp:txXfrm>
        <a:off x="352052" y="39294"/>
        <a:ext cx="4329265" cy="692586"/>
      </dsp:txXfrm>
    </dsp:sp>
    <dsp:sp modelId="{D77F4F88-839C-4E0D-B6DC-14538FD3F6D5}">
      <dsp:nvSpPr>
        <dsp:cNvPr id="0" name=""/>
        <dsp:cNvSpPr/>
      </dsp:nvSpPr>
      <dsp:spPr>
        <a:xfrm>
          <a:off x="0" y="1564947"/>
          <a:ext cx="6291714" cy="655200"/>
        </a:xfrm>
        <a:prstGeom prst="rect">
          <a:avLst/>
        </a:prstGeom>
        <a:solidFill>
          <a:schemeClr val="lt1">
            <a:alpha val="90000"/>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9386DE-2E62-4071-AC2A-41E7C2414770}">
      <dsp:nvSpPr>
        <dsp:cNvPr id="0" name=""/>
        <dsp:cNvSpPr/>
      </dsp:nvSpPr>
      <dsp:spPr>
        <a:xfrm>
          <a:off x="314585" y="1181187"/>
          <a:ext cx="4404199" cy="76752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468" tIns="0" rIns="166468" bIns="0" numCol="1" spcCol="1270" anchor="ctr" anchorCtr="0">
          <a:noAutofit/>
        </a:bodyPr>
        <a:lstStyle/>
        <a:p>
          <a:pPr marL="0" lvl="0" indent="0" algn="l" defTabSz="1155700">
            <a:lnSpc>
              <a:spcPct val="90000"/>
            </a:lnSpc>
            <a:spcBef>
              <a:spcPct val="0"/>
            </a:spcBef>
            <a:spcAft>
              <a:spcPct val="35000"/>
            </a:spcAft>
            <a:buNone/>
          </a:pPr>
          <a:r>
            <a:rPr lang="en-US" sz="2600" kern="1200"/>
            <a:t>A district or school</a:t>
          </a:r>
        </a:p>
      </dsp:txBody>
      <dsp:txXfrm>
        <a:off x="352052" y="1218654"/>
        <a:ext cx="4329265" cy="692586"/>
      </dsp:txXfrm>
    </dsp:sp>
    <dsp:sp modelId="{78292AB6-6B0F-4D42-9BB7-45936032E43B}">
      <dsp:nvSpPr>
        <dsp:cNvPr id="0" name=""/>
        <dsp:cNvSpPr/>
      </dsp:nvSpPr>
      <dsp:spPr>
        <a:xfrm>
          <a:off x="0" y="2744307"/>
          <a:ext cx="6291714" cy="27846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8307" tIns="541528" rIns="488307"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a:t>School boards</a:t>
          </a:r>
        </a:p>
        <a:p>
          <a:pPr marL="228600" lvl="1" indent="-228600" algn="l" defTabSz="1155700">
            <a:lnSpc>
              <a:spcPct val="90000"/>
            </a:lnSpc>
            <a:spcBef>
              <a:spcPct val="0"/>
            </a:spcBef>
            <a:spcAft>
              <a:spcPct val="15000"/>
            </a:spcAft>
            <a:buChar char="•"/>
          </a:pPr>
          <a:r>
            <a:rPr lang="en-US" sz="2600" kern="1200"/>
            <a:t>Public elementary and secondary schools</a:t>
          </a:r>
        </a:p>
        <a:p>
          <a:pPr marL="228600" lvl="1" indent="-228600" algn="l" defTabSz="1155700">
            <a:lnSpc>
              <a:spcPct val="90000"/>
            </a:lnSpc>
            <a:spcBef>
              <a:spcPct val="0"/>
            </a:spcBef>
            <a:spcAft>
              <a:spcPct val="15000"/>
            </a:spcAft>
            <a:buChar char="•"/>
          </a:pPr>
          <a:r>
            <a:rPr lang="en-US" sz="2600" kern="1200"/>
            <a:t>Charter schools</a:t>
          </a:r>
        </a:p>
        <a:p>
          <a:pPr marL="228600" lvl="1" indent="-228600" algn="l" defTabSz="1155700">
            <a:lnSpc>
              <a:spcPct val="90000"/>
            </a:lnSpc>
            <a:spcBef>
              <a:spcPct val="0"/>
            </a:spcBef>
            <a:spcAft>
              <a:spcPct val="15000"/>
            </a:spcAft>
            <a:buChar char="•"/>
          </a:pPr>
          <a:r>
            <a:rPr lang="en-US" sz="2600" kern="1200"/>
            <a:t>Education service agency (BOCES)</a:t>
          </a:r>
        </a:p>
      </dsp:txBody>
      <dsp:txXfrm>
        <a:off x="0" y="2744307"/>
        <a:ext cx="6291714" cy="2784600"/>
      </dsp:txXfrm>
    </dsp:sp>
    <dsp:sp modelId="{FCB46513-DBE5-4E7C-AFC0-3DCBB4680B82}">
      <dsp:nvSpPr>
        <dsp:cNvPr id="0" name=""/>
        <dsp:cNvSpPr/>
      </dsp:nvSpPr>
      <dsp:spPr>
        <a:xfrm>
          <a:off x="314585" y="2360547"/>
          <a:ext cx="4404199" cy="76752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468" tIns="0" rIns="166468" bIns="0" numCol="1" spcCol="1270" anchor="ctr" anchorCtr="0">
          <a:noAutofit/>
        </a:bodyPr>
        <a:lstStyle/>
        <a:p>
          <a:pPr marL="0" lvl="0" indent="0" algn="l" defTabSz="1155700">
            <a:lnSpc>
              <a:spcPct val="90000"/>
            </a:lnSpc>
            <a:spcBef>
              <a:spcPct val="0"/>
            </a:spcBef>
            <a:spcAft>
              <a:spcPct val="35000"/>
            </a:spcAft>
            <a:buNone/>
          </a:pPr>
          <a:r>
            <a:rPr lang="en-US" sz="2600" kern="1200"/>
            <a:t>Includes:</a:t>
          </a:r>
        </a:p>
      </dsp:txBody>
      <dsp:txXfrm>
        <a:off x="352052" y="2398014"/>
        <a:ext cx="4329265" cy="692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4DD31-685C-478A-A7BC-B13AE00D7E9F}">
      <dsp:nvSpPr>
        <dsp:cNvPr id="0" name=""/>
        <dsp:cNvSpPr/>
      </dsp:nvSpPr>
      <dsp:spPr>
        <a:xfrm>
          <a:off x="0" y="0"/>
          <a:ext cx="7903779"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EC49139-2317-433B-AE89-7152BCECFC7B}">
      <dsp:nvSpPr>
        <dsp:cNvPr id="0" name=""/>
        <dsp:cNvSpPr/>
      </dsp:nvSpPr>
      <dsp:spPr>
        <a:xfrm>
          <a:off x="0" y="0"/>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ENL: translation services</a:t>
          </a:r>
        </a:p>
      </dsp:txBody>
      <dsp:txXfrm>
        <a:off x="0" y="0"/>
        <a:ext cx="7903779" cy="675403"/>
      </dsp:txXfrm>
    </dsp:sp>
    <dsp:sp modelId="{F2AC1C9E-D62A-4753-BF84-ABB0C304CCE3}">
      <dsp:nvSpPr>
        <dsp:cNvPr id="0" name=""/>
        <dsp:cNvSpPr/>
      </dsp:nvSpPr>
      <dsp:spPr>
        <a:xfrm>
          <a:off x="0" y="675403"/>
          <a:ext cx="7903779"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F3A4A25-F787-4383-AAA8-D794EA9673CA}">
      <dsp:nvSpPr>
        <dsp:cNvPr id="0" name=""/>
        <dsp:cNvSpPr/>
      </dsp:nvSpPr>
      <dsp:spPr>
        <a:xfrm>
          <a:off x="0" y="675403"/>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Fathers/men</a:t>
          </a:r>
        </a:p>
      </dsp:txBody>
      <dsp:txXfrm>
        <a:off x="0" y="675403"/>
        <a:ext cx="7903779" cy="675403"/>
      </dsp:txXfrm>
    </dsp:sp>
    <dsp:sp modelId="{415B4ADE-D899-4552-B2EC-4318FFD90AE1}">
      <dsp:nvSpPr>
        <dsp:cNvPr id="0" name=""/>
        <dsp:cNvSpPr/>
      </dsp:nvSpPr>
      <dsp:spPr>
        <a:xfrm>
          <a:off x="0" y="1350806"/>
          <a:ext cx="7903779"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D9C7E6B-C864-4EFC-9B39-97DC1F8FB98B}">
      <dsp:nvSpPr>
        <dsp:cNvPr id="0" name=""/>
        <dsp:cNvSpPr/>
      </dsp:nvSpPr>
      <dsp:spPr>
        <a:xfrm>
          <a:off x="0" y="1350806"/>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Poor readers</a:t>
          </a:r>
        </a:p>
      </dsp:txBody>
      <dsp:txXfrm>
        <a:off x="0" y="1350806"/>
        <a:ext cx="7903779" cy="675403"/>
      </dsp:txXfrm>
    </dsp:sp>
    <dsp:sp modelId="{D0B964FA-1D89-41F0-A70F-8140700A5EB6}">
      <dsp:nvSpPr>
        <dsp:cNvPr id="0" name=""/>
        <dsp:cNvSpPr/>
      </dsp:nvSpPr>
      <dsp:spPr>
        <a:xfrm>
          <a:off x="0" y="2026209"/>
          <a:ext cx="7903779"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FE2718E-0DF6-4534-8D42-E326DDBFDB1A}">
      <dsp:nvSpPr>
        <dsp:cNvPr id="0" name=""/>
        <dsp:cNvSpPr/>
      </dsp:nvSpPr>
      <dsp:spPr>
        <a:xfrm>
          <a:off x="0" y="2026209"/>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Struggling writers</a:t>
          </a:r>
        </a:p>
      </dsp:txBody>
      <dsp:txXfrm>
        <a:off x="0" y="2026209"/>
        <a:ext cx="7903779" cy="675403"/>
      </dsp:txXfrm>
    </dsp:sp>
    <dsp:sp modelId="{146FBA95-DFCC-40D4-93DD-9ABD4AE1C46C}">
      <dsp:nvSpPr>
        <dsp:cNvPr id="0" name=""/>
        <dsp:cNvSpPr/>
      </dsp:nvSpPr>
      <dsp:spPr>
        <a:xfrm>
          <a:off x="0" y="2701612"/>
          <a:ext cx="790377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5FAB2FE-1E28-4B1D-9C4E-C93E05DDB56E}">
      <dsp:nvSpPr>
        <dsp:cNvPr id="0" name=""/>
        <dsp:cNvSpPr/>
      </dsp:nvSpPr>
      <dsp:spPr>
        <a:xfrm>
          <a:off x="0" y="2701612"/>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Poor performers of math</a:t>
          </a:r>
        </a:p>
      </dsp:txBody>
      <dsp:txXfrm>
        <a:off x="0" y="2701612"/>
        <a:ext cx="7903779" cy="675403"/>
      </dsp:txXfrm>
    </dsp:sp>
    <dsp:sp modelId="{D5EA1A43-E3E4-4154-B47A-438C0BCBE08D}">
      <dsp:nvSpPr>
        <dsp:cNvPr id="0" name=""/>
        <dsp:cNvSpPr/>
      </dsp:nvSpPr>
      <dsp:spPr>
        <a:xfrm>
          <a:off x="0" y="3377015"/>
          <a:ext cx="7903779"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1775D90-8834-436B-A3B1-3F4C75BE44BA}">
      <dsp:nvSpPr>
        <dsp:cNvPr id="0" name=""/>
        <dsp:cNvSpPr/>
      </dsp:nvSpPr>
      <dsp:spPr>
        <a:xfrm>
          <a:off x="0" y="3377015"/>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Students of color</a:t>
          </a:r>
        </a:p>
      </dsp:txBody>
      <dsp:txXfrm>
        <a:off x="0" y="3377015"/>
        <a:ext cx="7903779" cy="675403"/>
      </dsp:txXfrm>
    </dsp:sp>
    <dsp:sp modelId="{DB631AB9-5707-44BC-AB5D-D1418AC50161}">
      <dsp:nvSpPr>
        <dsp:cNvPr id="0" name=""/>
        <dsp:cNvSpPr/>
      </dsp:nvSpPr>
      <dsp:spPr>
        <a:xfrm>
          <a:off x="0" y="4052418"/>
          <a:ext cx="7903779"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366F0B5-4FDC-4CC3-859D-3A4FD0F5E4BB}">
      <dsp:nvSpPr>
        <dsp:cNvPr id="0" name=""/>
        <dsp:cNvSpPr/>
      </dsp:nvSpPr>
      <dsp:spPr>
        <a:xfrm>
          <a:off x="0" y="4052418"/>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Students with behavioral or social issues</a:t>
          </a:r>
        </a:p>
      </dsp:txBody>
      <dsp:txXfrm>
        <a:off x="0" y="4052418"/>
        <a:ext cx="7903779" cy="675403"/>
      </dsp:txXfrm>
    </dsp:sp>
    <dsp:sp modelId="{FA40FA20-C63D-423F-B1A4-1B9AA2B27466}">
      <dsp:nvSpPr>
        <dsp:cNvPr id="0" name=""/>
        <dsp:cNvSpPr/>
      </dsp:nvSpPr>
      <dsp:spPr>
        <a:xfrm>
          <a:off x="0" y="4727821"/>
          <a:ext cx="7903779"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1A28828-AE4E-4CA5-804A-15F3591C876E}">
      <dsp:nvSpPr>
        <dsp:cNvPr id="0" name=""/>
        <dsp:cNvSpPr/>
      </dsp:nvSpPr>
      <dsp:spPr>
        <a:xfrm>
          <a:off x="0" y="4727821"/>
          <a:ext cx="7903779" cy="675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Unhoused students</a:t>
          </a:r>
        </a:p>
      </dsp:txBody>
      <dsp:txXfrm>
        <a:off x="0" y="4727821"/>
        <a:ext cx="7903779" cy="6754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F49AE-F160-4DBB-B068-5BF624000015}">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Hosting accessible and welcoming events</a:t>
          </a:r>
        </a:p>
      </dsp:txBody>
      <dsp:txXfrm>
        <a:off x="307345" y="1546"/>
        <a:ext cx="3222855" cy="1933713"/>
      </dsp:txXfrm>
    </dsp:sp>
    <dsp:sp modelId="{EEBD1744-7F4F-44C9-B336-E65F5EB98CEE}">
      <dsp:nvSpPr>
        <dsp:cNvPr id="0" name=""/>
        <dsp:cNvSpPr/>
      </dsp:nvSpPr>
      <dsp:spPr>
        <a:xfrm>
          <a:off x="3852486" y="1546"/>
          <a:ext cx="3222855" cy="1933713"/>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Offering flexible meeting options (virtual/in-person)</a:t>
          </a:r>
        </a:p>
      </dsp:txBody>
      <dsp:txXfrm>
        <a:off x="3852486" y="1546"/>
        <a:ext cx="3222855" cy="1933713"/>
      </dsp:txXfrm>
    </dsp:sp>
    <dsp:sp modelId="{F96D8C78-292F-41BE-AEF6-9BE29F447429}">
      <dsp:nvSpPr>
        <dsp:cNvPr id="0" name=""/>
        <dsp:cNvSpPr/>
      </dsp:nvSpPr>
      <dsp:spPr>
        <a:xfrm>
          <a:off x="7397627" y="1546"/>
          <a:ext cx="3222855" cy="1933713"/>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Providing translation and childcare support</a:t>
          </a:r>
        </a:p>
      </dsp:txBody>
      <dsp:txXfrm>
        <a:off x="7397627" y="1546"/>
        <a:ext cx="3222855" cy="1933713"/>
      </dsp:txXfrm>
    </dsp:sp>
    <dsp:sp modelId="{0B30C537-88B5-4332-83D7-5F3C8402DDF4}">
      <dsp:nvSpPr>
        <dsp:cNvPr id="0" name=""/>
        <dsp:cNvSpPr/>
      </dsp:nvSpPr>
      <dsp:spPr>
        <a:xfrm>
          <a:off x="2079915" y="2257545"/>
          <a:ext cx="3222855" cy="1933713"/>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Creating two-way communication channels</a:t>
          </a:r>
        </a:p>
      </dsp:txBody>
      <dsp:txXfrm>
        <a:off x="2079915" y="2257545"/>
        <a:ext cx="3222855" cy="1933713"/>
      </dsp:txXfrm>
    </dsp:sp>
    <dsp:sp modelId="{AAAA2A67-6716-420A-A45D-FF443FDA0E0E}">
      <dsp:nvSpPr>
        <dsp:cNvPr id="0" name=""/>
        <dsp:cNvSpPr/>
      </dsp:nvSpPr>
      <dsp:spPr>
        <a:xfrm>
          <a:off x="562505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Engaging families in decision-making processes</a:t>
          </a:r>
        </a:p>
      </dsp:txBody>
      <dsp:txXfrm>
        <a:off x="5625057" y="2257545"/>
        <a:ext cx="3222855" cy="19337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F0A0F-D814-497C-A9BD-566BA70DAA42}">
      <dsp:nvSpPr>
        <dsp:cNvPr id="0" name=""/>
        <dsp:cNvSpPr/>
      </dsp:nvSpPr>
      <dsp:spPr>
        <a:xfrm>
          <a:off x="189675" y="1381"/>
          <a:ext cx="2793292" cy="16759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Family Literacy or Math Nights</a:t>
          </a:r>
          <a:endParaRPr lang="en-US" sz="3300" kern="1200"/>
        </a:p>
      </dsp:txBody>
      <dsp:txXfrm>
        <a:off x="189675" y="1381"/>
        <a:ext cx="2793292" cy="1675975"/>
      </dsp:txXfrm>
    </dsp:sp>
    <dsp:sp modelId="{5C8BC738-49F5-4D96-8614-C741D281818C}">
      <dsp:nvSpPr>
        <dsp:cNvPr id="0" name=""/>
        <dsp:cNvSpPr/>
      </dsp:nvSpPr>
      <dsp:spPr>
        <a:xfrm>
          <a:off x="3262297" y="1381"/>
          <a:ext cx="2793292" cy="16759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Multilingual Welcome Nights</a:t>
          </a:r>
          <a:endParaRPr lang="en-US" sz="3300" kern="1200"/>
        </a:p>
      </dsp:txBody>
      <dsp:txXfrm>
        <a:off x="3262297" y="1381"/>
        <a:ext cx="2793292" cy="1675975"/>
      </dsp:txXfrm>
    </dsp:sp>
    <dsp:sp modelId="{2C62AD06-A51A-4E7B-B79F-9E80BE5D04C4}">
      <dsp:nvSpPr>
        <dsp:cNvPr id="0" name=""/>
        <dsp:cNvSpPr/>
      </dsp:nvSpPr>
      <dsp:spPr>
        <a:xfrm>
          <a:off x="189675" y="1956685"/>
          <a:ext cx="2793292" cy="16759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Volunteer reading programs</a:t>
          </a:r>
          <a:endParaRPr lang="en-US" sz="3300" kern="1200"/>
        </a:p>
      </dsp:txBody>
      <dsp:txXfrm>
        <a:off x="189675" y="1956685"/>
        <a:ext cx="2793292" cy="1675975"/>
      </dsp:txXfrm>
    </dsp:sp>
    <dsp:sp modelId="{BF604B42-9AD9-48C3-B47D-7A7583E10587}">
      <dsp:nvSpPr>
        <dsp:cNvPr id="0" name=""/>
        <dsp:cNvSpPr/>
      </dsp:nvSpPr>
      <dsp:spPr>
        <a:xfrm>
          <a:off x="3262297" y="1956685"/>
          <a:ext cx="2793292" cy="16759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Parent resource centers</a:t>
          </a:r>
          <a:endParaRPr lang="en-US" sz="3300" kern="1200"/>
        </a:p>
      </dsp:txBody>
      <dsp:txXfrm>
        <a:off x="3262297" y="1956685"/>
        <a:ext cx="2793292" cy="1675975"/>
      </dsp:txXfrm>
    </dsp:sp>
    <dsp:sp modelId="{48B22C0F-0CD3-42D9-AAE6-4B9D789B5326}">
      <dsp:nvSpPr>
        <dsp:cNvPr id="0" name=""/>
        <dsp:cNvSpPr/>
      </dsp:nvSpPr>
      <dsp:spPr>
        <a:xfrm>
          <a:off x="1725986" y="3911990"/>
          <a:ext cx="2793292" cy="167597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Student recognition assemblies</a:t>
          </a:r>
          <a:endParaRPr lang="en-US" sz="3300" kern="1200"/>
        </a:p>
      </dsp:txBody>
      <dsp:txXfrm>
        <a:off x="1725986" y="3911990"/>
        <a:ext cx="2793292" cy="16759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2EDE5-5B32-4285-A6A5-8E20FCE90B30}">
      <dsp:nvSpPr>
        <dsp:cNvPr id="0" name=""/>
        <dsp:cNvSpPr/>
      </dsp:nvSpPr>
      <dsp:spPr>
        <a:xfrm>
          <a:off x="0" y="27876"/>
          <a:ext cx="6666833" cy="171682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i="0" kern="1200"/>
            <a:t>Written with family input</a:t>
          </a:r>
          <a:endParaRPr lang="en-US" sz="4300" kern="1200"/>
        </a:p>
      </dsp:txBody>
      <dsp:txXfrm>
        <a:off x="83809" y="111685"/>
        <a:ext cx="6499215" cy="1549210"/>
      </dsp:txXfrm>
    </dsp:sp>
    <dsp:sp modelId="{1A176605-C304-4935-AE9D-809827262C74}">
      <dsp:nvSpPr>
        <dsp:cNvPr id="0" name=""/>
        <dsp:cNvSpPr/>
      </dsp:nvSpPr>
      <dsp:spPr>
        <a:xfrm>
          <a:off x="0" y="1868545"/>
          <a:ext cx="6666833" cy="1716828"/>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i="0" kern="1200"/>
            <a:t>Clear and easy to understand</a:t>
          </a:r>
          <a:endParaRPr lang="en-US" sz="4300" kern="1200"/>
        </a:p>
      </dsp:txBody>
      <dsp:txXfrm>
        <a:off x="83809" y="1952354"/>
        <a:ext cx="6499215" cy="1549210"/>
      </dsp:txXfrm>
    </dsp:sp>
    <dsp:sp modelId="{CA1683E0-335D-4CF9-815E-4971C40F9A85}">
      <dsp:nvSpPr>
        <dsp:cNvPr id="0" name=""/>
        <dsp:cNvSpPr/>
      </dsp:nvSpPr>
      <dsp:spPr>
        <a:xfrm>
          <a:off x="0" y="3709214"/>
          <a:ext cx="6666833" cy="171682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i="0" kern="1200"/>
            <a:t>Accessible in multiple languages</a:t>
          </a:r>
          <a:endParaRPr lang="en-US" sz="4300" kern="1200"/>
        </a:p>
      </dsp:txBody>
      <dsp:txXfrm>
        <a:off x="83809" y="3793023"/>
        <a:ext cx="6499215" cy="154921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A73F2-82EF-4FCD-876E-AB0F3254D8C3}">
      <dsp:nvSpPr>
        <dsp:cNvPr id="0" name=""/>
        <dsp:cNvSpPr/>
      </dsp:nvSpPr>
      <dsp:spPr>
        <a:xfrm>
          <a:off x="2987955" y="1441072"/>
          <a:ext cx="656721" cy="91440"/>
        </a:xfrm>
        <a:custGeom>
          <a:avLst/>
          <a:gdLst/>
          <a:ahLst/>
          <a:cxnLst/>
          <a:rect l="0" t="0" r="0" b="0"/>
          <a:pathLst>
            <a:path>
              <a:moveTo>
                <a:pt x="0" y="45720"/>
              </a:moveTo>
              <a:lnTo>
                <a:pt x="656721"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99133" y="1483355"/>
        <a:ext cx="34366" cy="6873"/>
      </dsp:txXfrm>
    </dsp:sp>
    <dsp:sp modelId="{C8AC6B0C-C23A-403B-AE60-2CB8363183BF}">
      <dsp:nvSpPr>
        <dsp:cNvPr id="0" name=""/>
        <dsp:cNvSpPr/>
      </dsp:nvSpPr>
      <dsp:spPr>
        <a:xfrm>
          <a:off x="1399" y="590285"/>
          <a:ext cx="2988355" cy="179301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432" tIns="153706" rIns="146432" bIns="153706" numCol="1" spcCol="1270" anchor="ctr" anchorCtr="0">
          <a:noAutofit/>
        </a:bodyPr>
        <a:lstStyle/>
        <a:p>
          <a:pPr marL="0" lvl="0" indent="0" algn="ctr" defTabSz="1466850">
            <a:lnSpc>
              <a:spcPct val="90000"/>
            </a:lnSpc>
            <a:spcBef>
              <a:spcPct val="0"/>
            </a:spcBef>
            <a:spcAft>
              <a:spcPct val="35000"/>
            </a:spcAft>
            <a:buNone/>
          </a:pPr>
          <a:r>
            <a:rPr lang="en-US" sz="3300" b="0" i="0" kern="1200"/>
            <a:t>Track participation in events</a:t>
          </a:r>
          <a:endParaRPr lang="en-US" sz="3300" kern="1200"/>
        </a:p>
      </dsp:txBody>
      <dsp:txXfrm>
        <a:off x="1399" y="590285"/>
        <a:ext cx="2988355" cy="1793013"/>
      </dsp:txXfrm>
    </dsp:sp>
    <dsp:sp modelId="{1BE80EF6-487F-4790-85D6-D7DD35401591}">
      <dsp:nvSpPr>
        <dsp:cNvPr id="0" name=""/>
        <dsp:cNvSpPr/>
      </dsp:nvSpPr>
      <dsp:spPr>
        <a:xfrm>
          <a:off x="1495577" y="2381499"/>
          <a:ext cx="3675677" cy="656721"/>
        </a:xfrm>
        <a:custGeom>
          <a:avLst/>
          <a:gdLst/>
          <a:ahLst/>
          <a:cxnLst/>
          <a:rect l="0" t="0" r="0" b="0"/>
          <a:pathLst>
            <a:path>
              <a:moveTo>
                <a:pt x="3675677" y="0"/>
              </a:moveTo>
              <a:lnTo>
                <a:pt x="3675677" y="345460"/>
              </a:lnTo>
              <a:lnTo>
                <a:pt x="0" y="345460"/>
              </a:lnTo>
              <a:lnTo>
                <a:pt x="0" y="656721"/>
              </a:lnTo>
            </a:path>
          </a:pathLst>
        </a:custGeom>
        <a:noFill/>
        <a:ln w="12700" cap="flat" cmpd="sng" algn="ctr">
          <a:solidFill>
            <a:schemeClr val="accent5">
              <a:hueOff val="-6076075"/>
              <a:satOff val="-413"/>
              <a:lumOff val="98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39931" y="2706423"/>
        <a:ext cx="186969" cy="6873"/>
      </dsp:txXfrm>
    </dsp:sp>
    <dsp:sp modelId="{250183AF-269B-4B4F-B877-F1A0EDF32C25}">
      <dsp:nvSpPr>
        <dsp:cNvPr id="0" name=""/>
        <dsp:cNvSpPr/>
      </dsp:nvSpPr>
      <dsp:spPr>
        <a:xfrm>
          <a:off x="3677077" y="590285"/>
          <a:ext cx="2988355" cy="1793013"/>
        </a:xfrm>
        <a:prstGeom prst="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432" tIns="153706" rIns="146432" bIns="153706" numCol="1" spcCol="1270" anchor="ctr" anchorCtr="0">
          <a:noAutofit/>
        </a:bodyPr>
        <a:lstStyle/>
        <a:p>
          <a:pPr marL="0" lvl="0" indent="0" algn="ctr" defTabSz="1466850">
            <a:lnSpc>
              <a:spcPct val="90000"/>
            </a:lnSpc>
            <a:spcBef>
              <a:spcPct val="0"/>
            </a:spcBef>
            <a:spcAft>
              <a:spcPct val="35000"/>
            </a:spcAft>
            <a:buNone/>
          </a:pPr>
          <a:r>
            <a:rPr lang="en-US" sz="3300" b="0" i="0" kern="1200"/>
            <a:t>Use surveys to get feedback</a:t>
          </a:r>
          <a:endParaRPr lang="en-US" sz="3300" kern="1200"/>
        </a:p>
      </dsp:txBody>
      <dsp:txXfrm>
        <a:off x="3677077" y="590285"/>
        <a:ext cx="2988355" cy="1793013"/>
      </dsp:txXfrm>
    </dsp:sp>
    <dsp:sp modelId="{EC95C6DB-1FE0-4E67-B028-C6C3079FF354}">
      <dsp:nvSpPr>
        <dsp:cNvPr id="0" name=""/>
        <dsp:cNvSpPr/>
      </dsp:nvSpPr>
      <dsp:spPr>
        <a:xfrm>
          <a:off x="2987955" y="3921407"/>
          <a:ext cx="656721" cy="91440"/>
        </a:xfrm>
        <a:custGeom>
          <a:avLst/>
          <a:gdLst/>
          <a:ahLst/>
          <a:cxnLst/>
          <a:rect l="0" t="0" r="0" b="0"/>
          <a:pathLst>
            <a:path>
              <a:moveTo>
                <a:pt x="0" y="45720"/>
              </a:moveTo>
              <a:lnTo>
                <a:pt x="656721" y="45720"/>
              </a:lnTo>
            </a:path>
          </a:pathLst>
        </a:custGeom>
        <a:noFill/>
        <a:ln w="12700" cap="flat" cmpd="sng" algn="ctr">
          <a:solidFill>
            <a:schemeClr val="accent5">
              <a:hueOff val="-12152150"/>
              <a:satOff val="-826"/>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99133" y="3963691"/>
        <a:ext cx="34366" cy="6873"/>
      </dsp:txXfrm>
    </dsp:sp>
    <dsp:sp modelId="{1BEE3F21-5D3D-4D04-9F6B-46411A3905B8}">
      <dsp:nvSpPr>
        <dsp:cNvPr id="0" name=""/>
        <dsp:cNvSpPr/>
      </dsp:nvSpPr>
      <dsp:spPr>
        <a:xfrm>
          <a:off x="1399" y="3070620"/>
          <a:ext cx="2988355" cy="1793013"/>
        </a:xfrm>
        <a:prstGeom prst="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432" tIns="153706" rIns="146432" bIns="153706" numCol="1" spcCol="1270" anchor="ctr" anchorCtr="0">
          <a:noAutofit/>
        </a:bodyPr>
        <a:lstStyle/>
        <a:p>
          <a:pPr marL="0" lvl="0" indent="0" algn="ctr" defTabSz="1466850">
            <a:lnSpc>
              <a:spcPct val="90000"/>
            </a:lnSpc>
            <a:spcBef>
              <a:spcPct val="0"/>
            </a:spcBef>
            <a:spcAft>
              <a:spcPct val="35000"/>
            </a:spcAft>
            <a:buNone/>
          </a:pPr>
          <a:r>
            <a:rPr lang="en-US" sz="3300" b="0" i="0" kern="1200"/>
            <a:t>Adjust based on what families say</a:t>
          </a:r>
          <a:endParaRPr lang="en-US" sz="3300" kern="1200"/>
        </a:p>
      </dsp:txBody>
      <dsp:txXfrm>
        <a:off x="1399" y="3070620"/>
        <a:ext cx="2988355" cy="1793013"/>
      </dsp:txXfrm>
    </dsp:sp>
    <dsp:sp modelId="{C170D41A-8B9E-4771-9740-FC724B53EF13}">
      <dsp:nvSpPr>
        <dsp:cNvPr id="0" name=""/>
        <dsp:cNvSpPr/>
      </dsp:nvSpPr>
      <dsp:spPr>
        <a:xfrm>
          <a:off x="3677077" y="3070620"/>
          <a:ext cx="2988355" cy="1793013"/>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432" tIns="153706" rIns="146432" bIns="153706" numCol="1" spcCol="1270" anchor="ctr" anchorCtr="0">
          <a:noAutofit/>
        </a:bodyPr>
        <a:lstStyle/>
        <a:p>
          <a:pPr marL="0" lvl="0" indent="0" algn="ctr" defTabSz="1466850">
            <a:lnSpc>
              <a:spcPct val="90000"/>
            </a:lnSpc>
            <a:spcBef>
              <a:spcPct val="0"/>
            </a:spcBef>
            <a:spcAft>
              <a:spcPct val="35000"/>
            </a:spcAft>
            <a:buNone/>
          </a:pPr>
          <a:r>
            <a:rPr lang="en-US" sz="3300" b="0" i="0" kern="1200"/>
            <a:t>Share successes and next steps</a:t>
          </a:r>
          <a:endParaRPr lang="en-US" sz="3300" kern="1200"/>
        </a:p>
      </dsp:txBody>
      <dsp:txXfrm>
        <a:off x="3677077" y="3070620"/>
        <a:ext cx="2988355" cy="17930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3E3C6-60F4-4549-A31C-82A80E31D829}">
      <dsp:nvSpPr>
        <dsp:cNvPr id="0" name=""/>
        <dsp:cNvSpPr/>
      </dsp:nvSpPr>
      <dsp:spPr>
        <a:xfrm>
          <a:off x="0" y="1586"/>
          <a:ext cx="7647105" cy="180748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3200" b="0" i="0" kern="1200" dirty="0"/>
            <a:t>A federal program under the Every Student Succeeds Act (ESSA) </a:t>
          </a:r>
        </a:p>
        <a:p>
          <a:pPr marL="0" marR="0" lvl="0" indent="0" algn="l" defTabSz="914400" eaLnBrk="1" fontAlgn="auto" latinLnBrk="0" hangingPunct="1">
            <a:lnSpc>
              <a:spcPct val="100000"/>
            </a:lnSpc>
            <a:spcBef>
              <a:spcPts val="0"/>
            </a:spcBef>
            <a:spcAft>
              <a:spcPts val="0"/>
            </a:spcAft>
            <a:buClrTx/>
            <a:buSzTx/>
            <a:buFontTx/>
            <a:buNone/>
            <a:tabLst/>
            <a:defRPr/>
          </a:pPr>
          <a:r>
            <a:rPr lang="en-US" sz="2000" kern="1200" dirty="0"/>
            <a:t>Used to be Elementary and Secondary Education Act (ESEA)</a:t>
          </a:r>
        </a:p>
      </dsp:txBody>
      <dsp:txXfrm>
        <a:off x="88234" y="89820"/>
        <a:ext cx="7470637" cy="1631016"/>
      </dsp:txXfrm>
    </dsp:sp>
    <dsp:sp modelId="{833B5658-3DDA-46D4-B92D-50FC7D9B90E4}">
      <dsp:nvSpPr>
        <dsp:cNvPr id="0" name=""/>
        <dsp:cNvSpPr/>
      </dsp:nvSpPr>
      <dsp:spPr>
        <a:xfrm>
          <a:off x="0" y="1823217"/>
          <a:ext cx="7647105" cy="1807484"/>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dirty="0"/>
            <a:t>Provides funding to schools with high numbers or high percentages of low-income students</a:t>
          </a:r>
          <a:endParaRPr lang="en-US" sz="3600" kern="1200" dirty="0"/>
        </a:p>
      </dsp:txBody>
      <dsp:txXfrm>
        <a:off x="88234" y="1911451"/>
        <a:ext cx="7470637" cy="1631016"/>
      </dsp:txXfrm>
    </dsp:sp>
    <dsp:sp modelId="{EF179D2C-1C1B-441C-A487-72E83AE6FFC1}">
      <dsp:nvSpPr>
        <dsp:cNvPr id="0" name=""/>
        <dsp:cNvSpPr/>
      </dsp:nvSpPr>
      <dsp:spPr>
        <a:xfrm>
          <a:off x="0" y="3644849"/>
          <a:ext cx="7647105" cy="1807484"/>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dirty="0"/>
            <a:t>Goal: Ensure all students meet state academic standards</a:t>
          </a:r>
          <a:endParaRPr lang="en-US" sz="3600" kern="1200" dirty="0"/>
        </a:p>
      </dsp:txBody>
      <dsp:txXfrm>
        <a:off x="88234" y="3733083"/>
        <a:ext cx="7470637" cy="1631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8CBA1-E633-433C-8997-69016AC5B23F}">
      <dsp:nvSpPr>
        <dsp:cNvPr id="0" name=""/>
        <dsp:cNvSpPr/>
      </dsp:nvSpPr>
      <dsp:spPr>
        <a:xfrm>
          <a:off x="0" y="8443"/>
          <a:ext cx="7341339" cy="107284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0379BF-90EA-43AB-B181-D5836E295F17}">
      <dsp:nvSpPr>
        <dsp:cNvPr id="0" name=""/>
        <dsp:cNvSpPr/>
      </dsp:nvSpPr>
      <dsp:spPr>
        <a:xfrm>
          <a:off x="324534" y="249832"/>
          <a:ext cx="590639" cy="590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37C9AD-1037-4E64-B125-E65E4B82339D}">
      <dsp:nvSpPr>
        <dsp:cNvPr id="0" name=""/>
        <dsp:cNvSpPr/>
      </dsp:nvSpPr>
      <dsp:spPr>
        <a:xfrm>
          <a:off x="1239707" y="8443"/>
          <a:ext cx="6082539" cy="110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0" tIns="117090" rIns="117090" bIns="117090" numCol="1" spcCol="1270" anchor="ctr" anchorCtr="0">
          <a:noAutofit/>
        </a:bodyPr>
        <a:lstStyle/>
        <a:p>
          <a:pPr marL="0" lvl="0" indent="0" algn="l" defTabSz="1422400">
            <a:lnSpc>
              <a:spcPct val="90000"/>
            </a:lnSpc>
            <a:spcBef>
              <a:spcPct val="0"/>
            </a:spcBef>
            <a:spcAft>
              <a:spcPct val="35000"/>
            </a:spcAft>
            <a:buNone/>
          </a:pPr>
          <a:r>
            <a:rPr lang="en-US" sz="3200" kern="1200" dirty="0"/>
            <a:t>Grants to Local Educational Agencies (LEAs) (Part A)</a:t>
          </a:r>
        </a:p>
      </dsp:txBody>
      <dsp:txXfrm>
        <a:off x="1239707" y="8443"/>
        <a:ext cx="6082539" cy="1106366"/>
      </dsp:txXfrm>
    </dsp:sp>
    <dsp:sp modelId="{3A0BE684-2E37-4723-A6FB-936C2FCEF28E}">
      <dsp:nvSpPr>
        <dsp:cNvPr id="0" name=""/>
        <dsp:cNvSpPr/>
      </dsp:nvSpPr>
      <dsp:spPr>
        <a:xfrm>
          <a:off x="0" y="1391402"/>
          <a:ext cx="7341339" cy="107284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A0E687-F71B-40C2-899A-2BA7CB098ABD}">
      <dsp:nvSpPr>
        <dsp:cNvPr id="0" name=""/>
        <dsp:cNvSpPr/>
      </dsp:nvSpPr>
      <dsp:spPr>
        <a:xfrm>
          <a:off x="324534" y="1632791"/>
          <a:ext cx="590639" cy="590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717F56-B4AB-4103-98B3-9A4CA56E2E9D}">
      <dsp:nvSpPr>
        <dsp:cNvPr id="0" name=""/>
        <dsp:cNvSpPr/>
      </dsp:nvSpPr>
      <dsp:spPr>
        <a:xfrm>
          <a:off x="1239707" y="1391402"/>
          <a:ext cx="6082539" cy="110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0" tIns="117090" rIns="117090" bIns="117090" numCol="1" spcCol="1270" anchor="ctr" anchorCtr="0">
          <a:noAutofit/>
        </a:bodyPr>
        <a:lstStyle/>
        <a:p>
          <a:pPr marL="0" lvl="0" indent="0" algn="l" defTabSz="1422400">
            <a:lnSpc>
              <a:spcPct val="90000"/>
            </a:lnSpc>
            <a:spcBef>
              <a:spcPct val="0"/>
            </a:spcBef>
            <a:spcAft>
              <a:spcPct val="35000"/>
            </a:spcAft>
            <a:buNone/>
          </a:pPr>
          <a:r>
            <a:rPr lang="en-US" sz="3200" kern="1200" dirty="0"/>
            <a:t>State Assessment Grants (Part B)</a:t>
          </a:r>
        </a:p>
      </dsp:txBody>
      <dsp:txXfrm>
        <a:off x="1239707" y="1391402"/>
        <a:ext cx="6082539" cy="1106366"/>
      </dsp:txXfrm>
    </dsp:sp>
    <dsp:sp modelId="{DB182D24-A715-4D40-A13D-E829B2337F7D}">
      <dsp:nvSpPr>
        <dsp:cNvPr id="0" name=""/>
        <dsp:cNvSpPr/>
      </dsp:nvSpPr>
      <dsp:spPr>
        <a:xfrm>
          <a:off x="0" y="2774360"/>
          <a:ext cx="7341339" cy="107284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ABA6D-5244-4A2F-B2DF-8D06FCC7AF55}">
      <dsp:nvSpPr>
        <dsp:cNvPr id="0" name=""/>
        <dsp:cNvSpPr/>
      </dsp:nvSpPr>
      <dsp:spPr>
        <a:xfrm>
          <a:off x="324534" y="3015749"/>
          <a:ext cx="590639" cy="590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0D4560-69CE-4B2D-A7CB-FA9E29A5F82B}">
      <dsp:nvSpPr>
        <dsp:cNvPr id="0" name=""/>
        <dsp:cNvSpPr/>
      </dsp:nvSpPr>
      <dsp:spPr>
        <a:xfrm>
          <a:off x="1239707" y="2774360"/>
          <a:ext cx="6082539" cy="110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0" tIns="117090" rIns="117090" bIns="117090" numCol="1" spcCol="1270" anchor="ctr" anchorCtr="0">
          <a:noAutofit/>
        </a:bodyPr>
        <a:lstStyle/>
        <a:p>
          <a:pPr marL="0" lvl="0" indent="0" algn="l" defTabSz="1422400">
            <a:lnSpc>
              <a:spcPct val="90000"/>
            </a:lnSpc>
            <a:spcBef>
              <a:spcPct val="0"/>
            </a:spcBef>
            <a:spcAft>
              <a:spcPct val="35000"/>
            </a:spcAft>
            <a:buNone/>
          </a:pPr>
          <a:r>
            <a:rPr lang="en-US" sz="3200" kern="1200" dirty="0"/>
            <a:t>Education of Migratory Children (Part C)</a:t>
          </a:r>
        </a:p>
      </dsp:txBody>
      <dsp:txXfrm>
        <a:off x="1239707" y="2774360"/>
        <a:ext cx="6082539" cy="1106366"/>
      </dsp:txXfrm>
    </dsp:sp>
    <dsp:sp modelId="{21491B60-55AD-4850-A44D-3ADF7F1E9DAD}">
      <dsp:nvSpPr>
        <dsp:cNvPr id="0" name=""/>
        <dsp:cNvSpPr/>
      </dsp:nvSpPr>
      <dsp:spPr>
        <a:xfrm>
          <a:off x="0" y="4157319"/>
          <a:ext cx="7341339" cy="107284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28815B-1297-42ED-A5E4-2E201B3AD946}">
      <dsp:nvSpPr>
        <dsp:cNvPr id="0" name=""/>
        <dsp:cNvSpPr/>
      </dsp:nvSpPr>
      <dsp:spPr>
        <a:xfrm>
          <a:off x="324534" y="4398708"/>
          <a:ext cx="590639" cy="590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3480EF-B48B-480A-B9B0-E54A584C1B3B}">
      <dsp:nvSpPr>
        <dsp:cNvPr id="0" name=""/>
        <dsp:cNvSpPr/>
      </dsp:nvSpPr>
      <dsp:spPr>
        <a:xfrm>
          <a:off x="1239707" y="4157319"/>
          <a:ext cx="6082539" cy="110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0" tIns="117090" rIns="117090" bIns="117090" numCol="1" spcCol="1270" anchor="ctr" anchorCtr="0">
          <a:noAutofit/>
        </a:bodyPr>
        <a:lstStyle/>
        <a:p>
          <a:pPr marL="0" lvl="0" indent="0" algn="l" defTabSz="1066800">
            <a:lnSpc>
              <a:spcPct val="90000"/>
            </a:lnSpc>
            <a:spcBef>
              <a:spcPct val="0"/>
            </a:spcBef>
            <a:spcAft>
              <a:spcPct val="35000"/>
            </a:spcAft>
            <a:buNone/>
          </a:pPr>
          <a:r>
            <a:rPr lang="en-US" sz="2400" kern="1200" dirty="0"/>
            <a:t>Prevention and Intervention Programs for Children and Youth who are Neglected, Delinquent or At‑Risk (Part D)</a:t>
          </a:r>
        </a:p>
      </dsp:txBody>
      <dsp:txXfrm>
        <a:off x="1239707" y="4157319"/>
        <a:ext cx="6082539" cy="1106366"/>
      </dsp:txXfrm>
    </dsp:sp>
    <dsp:sp modelId="{FE02699E-A982-4B7B-A35D-A8CB123B5464}">
      <dsp:nvSpPr>
        <dsp:cNvPr id="0" name=""/>
        <dsp:cNvSpPr/>
      </dsp:nvSpPr>
      <dsp:spPr>
        <a:xfrm>
          <a:off x="0" y="5540277"/>
          <a:ext cx="7341339" cy="107284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280899-4A50-458A-B07B-1BEEA1BD6BED}">
      <dsp:nvSpPr>
        <dsp:cNvPr id="0" name=""/>
        <dsp:cNvSpPr/>
      </dsp:nvSpPr>
      <dsp:spPr>
        <a:xfrm>
          <a:off x="324534" y="5781666"/>
          <a:ext cx="590639" cy="590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49405-0869-4B14-BD93-FAF056C880D1}">
      <dsp:nvSpPr>
        <dsp:cNvPr id="0" name=""/>
        <dsp:cNvSpPr/>
      </dsp:nvSpPr>
      <dsp:spPr>
        <a:xfrm>
          <a:off x="1239707" y="5540277"/>
          <a:ext cx="6082539" cy="110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0" tIns="117090" rIns="117090" bIns="117090" numCol="1" spcCol="1270" anchor="ctr" anchorCtr="0">
          <a:noAutofit/>
        </a:bodyPr>
        <a:lstStyle/>
        <a:p>
          <a:pPr marL="0" lvl="0" indent="0" algn="l" defTabSz="1422400">
            <a:lnSpc>
              <a:spcPct val="90000"/>
            </a:lnSpc>
            <a:spcBef>
              <a:spcPct val="0"/>
            </a:spcBef>
            <a:spcAft>
              <a:spcPct val="35000"/>
            </a:spcAft>
            <a:buNone/>
          </a:pPr>
          <a:r>
            <a:rPr lang="en-US" sz="3200" kern="1200" dirty="0"/>
            <a:t>Flexibility for Equitable Per-Pupil Funding (Part E)</a:t>
          </a:r>
        </a:p>
      </dsp:txBody>
      <dsp:txXfrm>
        <a:off x="1239707" y="5540277"/>
        <a:ext cx="6082539" cy="11063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50396-E76F-4A7D-B563-BB7C4773103F}">
      <dsp:nvSpPr>
        <dsp:cNvPr id="0" name=""/>
        <dsp:cNvSpPr/>
      </dsp:nvSpPr>
      <dsp:spPr>
        <a:xfrm>
          <a:off x="0" y="3604"/>
          <a:ext cx="6301601" cy="13922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a:t>Funding based on student need</a:t>
          </a:r>
          <a:endParaRPr lang="en-US" sz="3500" kern="1200"/>
        </a:p>
      </dsp:txBody>
      <dsp:txXfrm>
        <a:off x="67966" y="71570"/>
        <a:ext cx="6165669" cy="1256367"/>
      </dsp:txXfrm>
    </dsp:sp>
    <dsp:sp modelId="{29BF1086-877B-4602-B917-B7E856F4A5C7}">
      <dsp:nvSpPr>
        <dsp:cNvPr id="0" name=""/>
        <dsp:cNvSpPr/>
      </dsp:nvSpPr>
      <dsp:spPr>
        <a:xfrm>
          <a:off x="0" y="1496704"/>
          <a:ext cx="6301601" cy="1392299"/>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a:t>Focus on academic achievement and equity</a:t>
          </a:r>
          <a:endParaRPr lang="en-US" sz="3500" kern="1200"/>
        </a:p>
      </dsp:txBody>
      <dsp:txXfrm>
        <a:off x="67966" y="1564670"/>
        <a:ext cx="6165669" cy="1256367"/>
      </dsp:txXfrm>
    </dsp:sp>
    <dsp:sp modelId="{3B3455CF-164F-42BD-8C68-17D68A78FEE5}">
      <dsp:nvSpPr>
        <dsp:cNvPr id="0" name=""/>
        <dsp:cNvSpPr/>
      </dsp:nvSpPr>
      <dsp:spPr>
        <a:xfrm>
          <a:off x="0" y="2989804"/>
          <a:ext cx="6301601" cy="1392299"/>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a:t>Supports additional staff, materials, and programs</a:t>
          </a:r>
          <a:endParaRPr lang="en-US" sz="3500" kern="1200"/>
        </a:p>
      </dsp:txBody>
      <dsp:txXfrm>
        <a:off x="67966" y="3057770"/>
        <a:ext cx="6165669" cy="1256367"/>
      </dsp:txXfrm>
    </dsp:sp>
    <dsp:sp modelId="{4C5B066A-FD8A-4BF4-B5E5-870BAC03D188}">
      <dsp:nvSpPr>
        <dsp:cNvPr id="0" name=""/>
        <dsp:cNvSpPr/>
      </dsp:nvSpPr>
      <dsp:spPr>
        <a:xfrm>
          <a:off x="0" y="4482904"/>
          <a:ext cx="6301601" cy="13922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Family engagement</a:t>
          </a:r>
        </a:p>
      </dsp:txBody>
      <dsp:txXfrm>
        <a:off x="67966" y="4550870"/>
        <a:ext cx="6165669" cy="12563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0640A-9147-4EA6-8A28-F9010F9FBE48}">
      <dsp:nvSpPr>
        <dsp:cNvPr id="0" name=""/>
        <dsp:cNvSpPr/>
      </dsp:nvSpPr>
      <dsp:spPr>
        <a:xfrm>
          <a:off x="0" y="758524"/>
          <a:ext cx="6301601" cy="10342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t>Eligibility: At least 40% of students from low-income families</a:t>
          </a:r>
          <a:endParaRPr lang="en-US" sz="2600" kern="1200" dirty="0"/>
        </a:p>
      </dsp:txBody>
      <dsp:txXfrm>
        <a:off x="50489" y="809013"/>
        <a:ext cx="6200623" cy="933302"/>
      </dsp:txXfrm>
    </dsp:sp>
    <dsp:sp modelId="{F166B5D3-B10C-4398-AA11-C1EB923C5647}">
      <dsp:nvSpPr>
        <dsp:cNvPr id="0" name=""/>
        <dsp:cNvSpPr/>
      </dsp:nvSpPr>
      <dsp:spPr>
        <a:xfrm>
          <a:off x="0" y="1867684"/>
          <a:ext cx="6301601" cy="103428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Schoolwide Programs: All students benefit</a:t>
          </a:r>
          <a:endParaRPr lang="en-US" sz="2600" kern="1200"/>
        </a:p>
      </dsp:txBody>
      <dsp:txXfrm>
        <a:off x="50489" y="1918173"/>
        <a:ext cx="6200623" cy="933302"/>
      </dsp:txXfrm>
    </dsp:sp>
    <dsp:sp modelId="{3E1427E1-2851-4722-8D54-FBCF43FA9271}">
      <dsp:nvSpPr>
        <dsp:cNvPr id="0" name=""/>
        <dsp:cNvSpPr/>
      </dsp:nvSpPr>
      <dsp:spPr>
        <a:xfrm>
          <a:off x="0" y="2976844"/>
          <a:ext cx="6301601" cy="103428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t>Targeted Assistance Programs: Services for identified students</a:t>
          </a:r>
          <a:endParaRPr lang="en-US" sz="2600" kern="1200" dirty="0"/>
        </a:p>
      </dsp:txBody>
      <dsp:txXfrm>
        <a:off x="50489" y="3027333"/>
        <a:ext cx="6200623" cy="933302"/>
      </dsp:txXfrm>
    </dsp:sp>
    <dsp:sp modelId="{CD0E7A6F-3481-41B9-95DC-77298D58AA4F}">
      <dsp:nvSpPr>
        <dsp:cNvPr id="0" name=""/>
        <dsp:cNvSpPr/>
      </dsp:nvSpPr>
      <dsp:spPr>
        <a:xfrm>
          <a:off x="0" y="4086004"/>
          <a:ext cx="6301601" cy="10342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https://www.nysed.gov/essa/allocations-poverty-data-and-student-</a:t>
          </a:r>
          <a:r>
            <a:rPr lang="en-US" sz="2600" kern="1200" dirty="0">
              <a:solidFill>
                <a:schemeClr val="bg1"/>
              </a:solidFill>
            </a:rPr>
            <a:t>counts</a:t>
          </a:r>
        </a:p>
      </dsp:txBody>
      <dsp:txXfrm>
        <a:off x="50489" y="4136493"/>
        <a:ext cx="6200623" cy="9333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32A0F-2D5C-4178-9B9C-269071A99D35}">
      <dsp:nvSpPr>
        <dsp:cNvPr id="0" name=""/>
        <dsp:cNvSpPr/>
      </dsp:nvSpPr>
      <dsp:spPr>
        <a:xfrm>
          <a:off x="1354864" y="2876"/>
          <a:ext cx="5419456" cy="126197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153" tIns="320542" rIns="105153" bIns="320542" numCol="1" spcCol="1270" anchor="ctr" anchorCtr="0">
          <a:noAutofit/>
        </a:bodyPr>
        <a:lstStyle/>
        <a:p>
          <a:pPr marL="0" lvl="0" indent="0" algn="l" defTabSz="1422400">
            <a:lnSpc>
              <a:spcPct val="90000"/>
            </a:lnSpc>
            <a:spcBef>
              <a:spcPct val="0"/>
            </a:spcBef>
            <a:spcAft>
              <a:spcPct val="35000"/>
            </a:spcAft>
            <a:buNone/>
          </a:pPr>
          <a:r>
            <a:rPr lang="en-US" sz="3200" kern="1200" dirty="0"/>
            <a:t>Develop a School-Parent Compact</a:t>
          </a:r>
        </a:p>
      </dsp:txBody>
      <dsp:txXfrm>
        <a:off x="1354864" y="2876"/>
        <a:ext cx="5419456" cy="1261977"/>
      </dsp:txXfrm>
    </dsp:sp>
    <dsp:sp modelId="{E29A8618-6F41-4A4A-B2C7-4F62FC5383FA}">
      <dsp:nvSpPr>
        <dsp:cNvPr id="0" name=""/>
        <dsp:cNvSpPr/>
      </dsp:nvSpPr>
      <dsp:spPr>
        <a:xfrm>
          <a:off x="0" y="2876"/>
          <a:ext cx="1354864" cy="1261977"/>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695" tIns="124655" rIns="71695" bIns="124655" numCol="1" spcCol="1270" anchor="ctr" anchorCtr="0">
          <a:noAutofit/>
        </a:bodyPr>
        <a:lstStyle/>
        <a:p>
          <a:pPr marL="0" lvl="0" indent="0" algn="ctr" defTabSz="1022350">
            <a:lnSpc>
              <a:spcPct val="90000"/>
            </a:lnSpc>
            <a:spcBef>
              <a:spcPct val="0"/>
            </a:spcBef>
            <a:spcAft>
              <a:spcPct val="35000"/>
            </a:spcAft>
            <a:buNone/>
          </a:pPr>
          <a:r>
            <a:rPr lang="en-US" sz="2300" kern="1200"/>
            <a:t>Develop</a:t>
          </a:r>
        </a:p>
      </dsp:txBody>
      <dsp:txXfrm>
        <a:off x="0" y="2876"/>
        <a:ext cx="1354864" cy="1261977"/>
      </dsp:txXfrm>
    </dsp:sp>
    <dsp:sp modelId="{4943E053-00E1-49E7-99F9-79E5A081A0CE}">
      <dsp:nvSpPr>
        <dsp:cNvPr id="0" name=""/>
        <dsp:cNvSpPr/>
      </dsp:nvSpPr>
      <dsp:spPr>
        <a:xfrm>
          <a:off x="1354864" y="1340572"/>
          <a:ext cx="5419456" cy="126197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153" tIns="320542" rIns="105153" bIns="320542" numCol="1" spcCol="1270" anchor="ctr" anchorCtr="0">
          <a:noAutofit/>
        </a:bodyPr>
        <a:lstStyle/>
        <a:p>
          <a:pPr marL="0" lvl="0" indent="0" algn="l" defTabSz="1244600">
            <a:lnSpc>
              <a:spcPct val="90000"/>
            </a:lnSpc>
            <a:spcBef>
              <a:spcPct val="0"/>
            </a:spcBef>
            <a:spcAft>
              <a:spcPct val="35000"/>
            </a:spcAft>
            <a:buNone/>
          </a:pPr>
          <a:r>
            <a:rPr lang="en-US" sz="2800" kern="1200" dirty="0"/>
            <a:t>Create and distribute a Family Engagement Policy</a:t>
          </a:r>
        </a:p>
      </dsp:txBody>
      <dsp:txXfrm>
        <a:off x="1354864" y="1340572"/>
        <a:ext cx="5419456" cy="1261977"/>
      </dsp:txXfrm>
    </dsp:sp>
    <dsp:sp modelId="{9315A436-3EB2-4564-AF33-0A44F6DFDA23}">
      <dsp:nvSpPr>
        <dsp:cNvPr id="0" name=""/>
        <dsp:cNvSpPr/>
      </dsp:nvSpPr>
      <dsp:spPr>
        <a:xfrm>
          <a:off x="0" y="1340572"/>
          <a:ext cx="1354864" cy="1261977"/>
        </a:xfrm>
        <a:prstGeom prst="rect">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695" tIns="124655" rIns="71695" bIns="124655" numCol="1" spcCol="1270" anchor="ctr" anchorCtr="0">
          <a:noAutofit/>
        </a:bodyPr>
        <a:lstStyle/>
        <a:p>
          <a:pPr marL="0" lvl="0" indent="0" algn="ctr" defTabSz="1022350">
            <a:lnSpc>
              <a:spcPct val="90000"/>
            </a:lnSpc>
            <a:spcBef>
              <a:spcPct val="0"/>
            </a:spcBef>
            <a:spcAft>
              <a:spcPct val="35000"/>
            </a:spcAft>
            <a:buNone/>
          </a:pPr>
          <a:r>
            <a:rPr lang="en-US" sz="2300" kern="1200"/>
            <a:t>Create and distribute</a:t>
          </a:r>
        </a:p>
      </dsp:txBody>
      <dsp:txXfrm>
        <a:off x="0" y="1340572"/>
        <a:ext cx="1354864" cy="1261977"/>
      </dsp:txXfrm>
    </dsp:sp>
    <dsp:sp modelId="{E7733403-71D6-4E9B-B53A-51D3AF7C6C40}">
      <dsp:nvSpPr>
        <dsp:cNvPr id="0" name=""/>
        <dsp:cNvSpPr/>
      </dsp:nvSpPr>
      <dsp:spPr>
        <a:xfrm>
          <a:off x="1354864" y="2678268"/>
          <a:ext cx="5419456" cy="126197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153" tIns="320542" rIns="105153" bIns="320542" numCol="1" spcCol="1270" anchor="ctr" anchorCtr="0">
          <a:noAutofit/>
        </a:bodyPr>
        <a:lstStyle/>
        <a:p>
          <a:pPr marL="0" lvl="0" indent="0" algn="l" defTabSz="1422400">
            <a:lnSpc>
              <a:spcPct val="90000"/>
            </a:lnSpc>
            <a:spcBef>
              <a:spcPct val="0"/>
            </a:spcBef>
            <a:spcAft>
              <a:spcPct val="35000"/>
            </a:spcAft>
            <a:buNone/>
          </a:pPr>
          <a:r>
            <a:rPr lang="en-US" sz="3200" kern="1200" dirty="0"/>
            <a:t>Host Annual Title I Meetings</a:t>
          </a:r>
        </a:p>
      </dsp:txBody>
      <dsp:txXfrm>
        <a:off x="1354864" y="2678268"/>
        <a:ext cx="5419456" cy="1261977"/>
      </dsp:txXfrm>
    </dsp:sp>
    <dsp:sp modelId="{43EB8494-16AF-40F5-A20D-0CD369BC3FAD}">
      <dsp:nvSpPr>
        <dsp:cNvPr id="0" name=""/>
        <dsp:cNvSpPr/>
      </dsp:nvSpPr>
      <dsp:spPr>
        <a:xfrm>
          <a:off x="0" y="2678268"/>
          <a:ext cx="1354864" cy="1261977"/>
        </a:xfrm>
        <a:prstGeom prst="rect">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695" tIns="124655" rIns="71695" bIns="124655" numCol="1" spcCol="1270" anchor="ctr" anchorCtr="0">
          <a:noAutofit/>
        </a:bodyPr>
        <a:lstStyle/>
        <a:p>
          <a:pPr marL="0" lvl="0" indent="0" algn="ctr" defTabSz="1022350">
            <a:lnSpc>
              <a:spcPct val="90000"/>
            </a:lnSpc>
            <a:spcBef>
              <a:spcPct val="0"/>
            </a:spcBef>
            <a:spcAft>
              <a:spcPct val="35000"/>
            </a:spcAft>
            <a:buNone/>
          </a:pPr>
          <a:r>
            <a:rPr lang="en-US" sz="2300" kern="1200"/>
            <a:t>Host</a:t>
          </a:r>
        </a:p>
      </dsp:txBody>
      <dsp:txXfrm>
        <a:off x="0" y="2678268"/>
        <a:ext cx="1354864" cy="1261977"/>
      </dsp:txXfrm>
    </dsp:sp>
    <dsp:sp modelId="{9A4A6F22-360B-454C-962F-2F94BEDAE750}">
      <dsp:nvSpPr>
        <dsp:cNvPr id="0" name=""/>
        <dsp:cNvSpPr/>
      </dsp:nvSpPr>
      <dsp:spPr>
        <a:xfrm>
          <a:off x="1354864" y="4015964"/>
          <a:ext cx="5419456" cy="1261977"/>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153" tIns="320542" rIns="105153" bIns="320542" numCol="1" spcCol="1270" anchor="ctr" anchorCtr="0">
          <a:noAutofit/>
        </a:bodyPr>
        <a:lstStyle/>
        <a:p>
          <a:pPr marL="0" lvl="0" indent="0" algn="l" defTabSz="1422400">
            <a:lnSpc>
              <a:spcPct val="90000"/>
            </a:lnSpc>
            <a:spcBef>
              <a:spcPct val="0"/>
            </a:spcBef>
            <a:spcAft>
              <a:spcPct val="35000"/>
            </a:spcAft>
            <a:buNone/>
          </a:pPr>
          <a:r>
            <a:rPr lang="en-US" sz="3200" kern="1200" dirty="0"/>
            <a:t>Provide parent training and support</a:t>
          </a:r>
        </a:p>
      </dsp:txBody>
      <dsp:txXfrm>
        <a:off x="1354864" y="4015964"/>
        <a:ext cx="5419456" cy="1261977"/>
      </dsp:txXfrm>
    </dsp:sp>
    <dsp:sp modelId="{96FDA878-CB8A-403B-A1C5-A322AC5D9792}">
      <dsp:nvSpPr>
        <dsp:cNvPr id="0" name=""/>
        <dsp:cNvSpPr/>
      </dsp:nvSpPr>
      <dsp:spPr>
        <a:xfrm>
          <a:off x="0" y="4015964"/>
          <a:ext cx="1354864" cy="1261977"/>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695" tIns="124655" rIns="71695" bIns="124655" numCol="1" spcCol="1270" anchor="ctr" anchorCtr="0">
          <a:noAutofit/>
        </a:bodyPr>
        <a:lstStyle/>
        <a:p>
          <a:pPr marL="0" lvl="0" indent="0" algn="ctr" defTabSz="1022350">
            <a:lnSpc>
              <a:spcPct val="90000"/>
            </a:lnSpc>
            <a:spcBef>
              <a:spcPct val="0"/>
            </a:spcBef>
            <a:spcAft>
              <a:spcPct val="35000"/>
            </a:spcAft>
            <a:buNone/>
          </a:pPr>
          <a:r>
            <a:rPr lang="en-US" sz="2300" kern="1200"/>
            <a:t>Provide</a:t>
          </a:r>
        </a:p>
      </dsp:txBody>
      <dsp:txXfrm>
        <a:off x="0" y="4015964"/>
        <a:ext cx="1354864" cy="1261977"/>
      </dsp:txXfrm>
    </dsp:sp>
    <dsp:sp modelId="{0A9ECCFC-2E14-4FF7-90EB-00200DA57E75}">
      <dsp:nvSpPr>
        <dsp:cNvPr id="0" name=""/>
        <dsp:cNvSpPr/>
      </dsp:nvSpPr>
      <dsp:spPr>
        <a:xfrm>
          <a:off x="1354864" y="5353660"/>
          <a:ext cx="5419456" cy="1261977"/>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153" tIns="320542" rIns="105153" bIns="320542" numCol="1" spcCol="1270" anchor="ctr" anchorCtr="0">
          <a:noAutofit/>
        </a:bodyPr>
        <a:lstStyle/>
        <a:p>
          <a:pPr marL="0" lvl="0" indent="0" algn="l" defTabSz="1422400">
            <a:lnSpc>
              <a:spcPct val="90000"/>
            </a:lnSpc>
            <a:spcBef>
              <a:spcPct val="0"/>
            </a:spcBef>
            <a:spcAft>
              <a:spcPct val="35000"/>
            </a:spcAft>
            <a:buNone/>
          </a:pPr>
          <a:r>
            <a:rPr lang="en-US" sz="3200" kern="1200" dirty="0"/>
            <a:t>Ensure meaningful consultation with families</a:t>
          </a:r>
        </a:p>
      </dsp:txBody>
      <dsp:txXfrm>
        <a:off x="1354864" y="5353660"/>
        <a:ext cx="5419456" cy="1261977"/>
      </dsp:txXfrm>
    </dsp:sp>
    <dsp:sp modelId="{2ACE30CE-2883-4002-AC3F-06629679F4F3}">
      <dsp:nvSpPr>
        <dsp:cNvPr id="0" name=""/>
        <dsp:cNvSpPr/>
      </dsp:nvSpPr>
      <dsp:spPr>
        <a:xfrm>
          <a:off x="0" y="5353660"/>
          <a:ext cx="1354864" cy="1261977"/>
        </a:xfrm>
        <a:prstGeom prst="rect">
          <a:avLst/>
        </a:prstGeom>
        <a:solidFill>
          <a:schemeClr val="lt1">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695" tIns="124655" rIns="71695" bIns="124655" numCol="1" spcCol="1270" anchor="ctr" anchorCtr="0">
          <a:noAutofit/>
        </a:bodyPr>
        <a:lstStyle/>
        <a:p>
          <a:pPr marL="0" lvl="0" indent="0" algn="ctr" defTabSz="1022350">
            <a:lnSpc>
              <a:spcPct val="90000"/>
            </a:lnSpc>
            <a:spcBef>
              <a:spcPct val="0"/>
            </a:spcBef>
            <a:spcAft>
              <a:spcPct val="35000"/>
            </a:spcAft>
            <a:buNone/>
          </a:pPr>
          <a:r>
            <a:rPr lang="en-US" sz="2300" kern="1200"/>
            <a:t>Ensure</a:t>
          </a:r>
        </a:p>
      </dsp:txBody>
      <dsp:txXfrm>
        <a:off x="0" y="5353660"/>
        <a:ext cx="1354864" cy="12619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227B6-FB3B-4C2D-A465-220269FAAA2E}">
      <dsp:nvSpPr>
        <dsp:cNvPr id="0" name=""/>
        <dsp:cNvSpPr/>
      </dsp:nvSpPr>
      <dsp:spPr>
        <a:xfrm>
          <a:off x="0" y="912964"/>
          <a:ext cx="6666833" cy="66338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Strong parent-school partnerships lead to:</a:t>
          </a:r>
        </a:p>
      </dsp:txBody>
      <dsp:txXfrm>
        <a:off x="32384" y="945348"/>
        <a:ext cx="6602065" cy="598621"/>
      </dsp:txXfrm>
    </dsp:sp>
    <dsp:sp modelId="{BC48A5BF-4F7B-4006-8D47-5DFFE9586A39}">
      <dsp:nvSpPr>
        <dsp:cNvPr id="0" name=""/>
        <dsp:cNvSpPr/>
      </dsp:nvSpPr>
      <dsp:spPr>
        <a:xfrm>
          <a:off x="0" y="1654114"/>
          <a:ext cx="6666833" cy="663389"/>
        </a:xfrm>
        <a:prstGeom prst="round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Higher student achievement</a:t>
          </a:r>
          <a:endParaRPr lang="en-US" sz="2700" kern="1200"/>
        </a:p>
      </dsp:txBody>
      <dsp:txXfrm>
        <a:off x="32384" y="1686498"/>
        <a:ext cx="6602065" cy="598621"/>
      </dsp:txXfrm>
    </dsp:sp>
    <dsp:sp modelId="{9B3B25CD-DC8E-42DA-9AC9-5AF5213102DF}">
      <dsp:nvSpPr>
        <dsp:cNvPr id="0" name=""/>
        <dsp:cNvSpPr/>
      </dsp:nvSpPr>
      <dsp:spPr>
        <a:xfrm>
          <a:off x="0" y="2395265"/>
          <a:ext cx="6666833" cy="663389"/>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Better attendance</a:t>
          </a:r>
          <a:endParaRPr lang="en-US" sz="2700" kern="1200"/>
        </a:p>
      </dsp:txBody>
      <dsp:txXfrm>
        <a:off x="32384" y="2427649"/>
        <a:ext cx="6602065" cy="598621"/>
      </dsp:txXfrm>
    </dsp:sp>
    <dsp:sp modelId="{CCAEF10E-3CA2-48B5-B25E-FC971250EADC}">
      <dsp:nvSpPr>
        <dsp:cNvPr id="0" name=""/>
        <dsp:cNvSpPr/>
      </dsp:nvSpPr>
      <dsp:spPr>
        <a:xfrm>
          <a:off x="0" y="3136415"/>
          <a:ext cx="6666833" cy="663389"/>
        </a:xfrm>
        <a:prstGeom prst="roundRect">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Improved behavior</a:t>
          </a:r>
          <a:endParaRPr lang="en-US" sz="2700" kern="1200"/>
        </a:p>
      </dsp:txBody>
      <dsp:txXfrm>
        <a:off x="32384" y="3168799"/>
        <a:ext cx="6602065" cy="598621"/>
      </dsp:txXfrm>
    </dsp:sp>
    <dsp:sp modelId="{334A9974-0281-4C0B-B34E-B22AC50298E6}">
      <dsp:nvSpPr>
        <dsp:cNvPr id="0" name=""/>
        <dsp:cNvSpPr/>
      </dsp:nvSpPr>
      <dsp:spPr>
        <a:xfrm>
          <a:off x="0" y="3877565"/>
          <a:ext cx="6666833" cy="663389"/>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Increased graduation rates</a:t>
          </a:r>
          <a:endParaRPr lang="en-US" sz="2700" kern="1200"/>
        </a:p>
      </dsp:txBody>
      <dsp:txXfrm>
        <a:off x="32384" y="3909949"/>
        <a:ext cx="6602065" cy="5986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CD228-B31D-4E9C-B146-CCA95B34503C}">
      <dsp:nvSpPr>
        <dsp:cNvPr id="0" name=""/>
        <dsp:cNvSpPr/>
      </dsp:nvSpPr>
      <dsp:spPr>
        <a:xfrm>
          <a:off x="0" y="5129461"/>
          <a:ext cx="8154176" cy="168939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i="0" kern="1200" dirty="0"/>
            <a:t>Includes specific actions:</a:t>
          </a:r>
          <a:endParaRPr lang="en-US" sz="3200" kern="1200" dirty="0"/>
        </a:p>
      </dsp:txBody>
      <dsp:txXfrm>
        <a:off x="0" y="5129461"/>
        <a:ext cx="8154176" cy="912275"/>
      </dsp:txXfrm>
    </dsp:sp>
    <dsp:sp modelId="{99A0A77C-9BB9-4F47-9113-099CE1174F95}">
      <dsp:nvSpPr>
        <dsp:cNvPr id="0" name=""/>
        <dsp:cNvSpPr/>
      </dsp:nvSpPr>
      <dsp:spPr>
        <a:xfrm>
          <a:off x="3981" y="6025603"/>
          <a:ext cx="2715404" cy="77712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b="0" i="0" kern="1200" dirty="0"/>
            <a:t>What the school will do</a:t>
          </a:r>
          <a:endParaRPr lang="en-US" sz="2800" kern="1200" dirty="0"/>
        </a:p>
      </dsp:txBody>
      <dsp:txXfrm>
        <a:off x="3981" y="6025603"/>
        <a:ext cx="2715404" cy="777123"/>
      </dsp:txXfrm>
    </dsp:sp>
    <dsp:sp modelId="{4C647E2A-A0E8-4ABB-93E0-57924AEF242E}">
      <dsp:nvSpPr>
        <dsp:cNvPr id="0" name=""/>
        <dsp:cNvSpPr/>
      </dsp:nvSpPr>
      <dsp:spPr>
        <a:xfrm>
          <a:off x="2719385" y="6025603"/>
          <a:ext cx="2715404" cy="777123"/>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b="0" i="0" kern="1200" dirty="0"/>
            <a:t>What parents can do</a:t>
          </a:r>
          <a:endParaRPr lang="en-US" sz="2800" kern="1200" dirty="0"/>
        </a:p>
      </dsp:txBody>
      <dsp:txXfrm>
        <a:off x="2719385" y="6025603"/>
        <a:ext cx="2715404" cy="777123"/>
      </dsp:txXfrm>
    </dsp:sp>
    <dsp:sp modelId="{40796F13-87AF-44FF-93EE-E75A114BD853}">
      <dsp:nvSpPr>
        <dsp:cNvPr id="0" name=""/>
        <dsp:cNvSpPr/>
      </dsp:nvSpPr>
      <dsp:spPr>
        <a:xfrm>
          <a:off x="5434790" y="6025603"/>
          <a:ext cx="2715404" cy="777123"/>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b="0" i="0" kern="1200" dirty="0"/>
            <a:t>What students will do</a:t>
          </a:r>
          <a:endParaRPr lang="en-US" sz="2800" kern="1200" dirty="0"/>
        </a:p>
      </dsp:txBody>
      <dsp:txXfrm>
        <a:off x="5434790" y="6025603"/>
        <a:ext cx="2715404" cy="777123"/>
      </dsp:txXfrm>
    </dsp:sp>
    <dsp:sp modelId="{0B515053-070F-4EB8-BEC8-8FB1B1B96F43}">
      <dsp:nvSpPr>
        <dsp:cNvPr id="0" name=""/>
        <dsp:cNvSpPr/>
      </dsp:nvSpPr>
      <dsp:spPr>
        <a:xfrm rot="10800000">
          <a:off x="0" y="2574162"/>
          <a:ext cx="8154176" cy="2598294"/>
        </a:xfrm>
        <a:prstGeom prst="upArrowCallou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i="0" kern="1200" dirty="0"/>
            <a:t>Outlines shared responsibility for student learning</a:t>
          </a:r>
          <a:endParaRPr lang="en-US" sz="3200" kern="1200" dirty="0"/>
        </a:p>
      </dsp:txBody>
      <dsp:txXfrm rot="10800000">
        <a:off x="0" y="2574162"/>
        <a:ext cx="8154176" cy="1688293"/>
      </dsp:txXfrm>
    </dsp:sp>
    <dsp:sp modelId="{E794545C-7ECC-412D-89E3-08CF95536ACF}">
      <dsp:nvSpPr>
        <dsp:cNvPr id="0" name=""/>
        <dsp:cNvSpPr/>
      </dsp:nvSpPr>
      <dsp:spPr>
        <a:xfrm rot="10800000">
          <a:off x="0" y="1208"/>
          <a:ext cx="8154176" cy="2598294"/>
        </a:xfrm>
        <a:prstGeom prst="upArrowCallou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i="0" kern="1200" dirty="0"/>
            <a:t>Jointly created with families and staff</a:t>
          </a:r>
          <a:endParaRPr lang="en-US" sz="3200" kern="1200" dirty="0"/>
        </a:p>
      </dsp:txBody>
      <dsp:txXfrm rot="10800000">
        <a:off x="0" y="1208"/>
        <a:ext cx="8154176" cy="16882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D5647-D4B7-442A-9ED1-F1945058AF36}">
      <dsp:nvSpPr>
        <dsp:cNvPr id="0" name=""/>
        <dsp:cNvSpPr/>
      </dsp:nvSpPr>
      <dsp:spPr>
        <a:xfrm>
          <a:off x="0" y="4863321"/>
          <a:ext cx="10927829" cy="10639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right to object </a:t>
          </a:r>
        </a:p>
      </dsp:txBody>
      <dsp:txXfrm>
        <a:off x="0" y="4863321"/>
        <a:ext cx="10927829" cy="1063975"/>
      </dsp:txXfrm>
    </dsp:sp>
    <dsp:sp modelId="{93AA033E-0F42-4F80-AAE3-759335B96770}">
      <dsp:nvSpPr>
        <dsp:cNvPr id="0" name=""/>
        <dsp:cNvSpPr/>
      </dsp:nvSpPr>
      <dsp:spPr>
        <a:xfrm rot="10800000">
          <a:off x="0" y="3242886"/>
          <a:ext cx="10927829" cy="1636394"/>
        </a:xfrm>
        <a:prstGeom prst="upArrowCallou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approved by parents</a:t>
          </a:r>
        </a:p>
      </dsp:txBody>
      <dsp:txXfrm rot="10800000">
        <a:off x="0" y="3242886"/>
        <a:ext cx="10927829" cy="1063280"/>
      </dsp:txXfrm>
    </dsp:sp>
    <dsp:sp modelId="{2FAD425C-8CCB-410E-921C-E385D4927B0D}">
      <dsp:nvSpPr>
        <dsp:cNvPr id="0" name=""/>
        <dsp:cNvSpPr/>
      </dsp:nvSpPr>
      <dsp:spPr>
        <a:xfrm rot="10800000">
          <a:off x="0" y="1622450"/>
          <a:ext cx="10927829" cy="1636394"/>
        </a:xfrm>
        <a:prstGeom prst="upArrowCallou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must be on school website</a:t>
          </a:r>
        </a:p>
      </dsp:txBody>
      <dsp:txXfrm rot="10800000">
        <a:off x="0" y="1622450"/>
        <a:ext cx="10927829" cy="1063280"/>
      </dsp:txXfrm>
    </dsp:sp>
    <dsp:sp modelId="{ED12E458-5F7F-4543-9CD1-3022097AC8B0}">
      <dsp:nvSpPr>
        <dsp:cNvPr id="0" name=""/>
        <dsp:cNvSpPr/>
      </dsp:nvSpPr>
      <dsp:spPr>
        <a:xfrm rot="10800000">
          <a:off x="0" y="2015"/>
          <a:ext cx="10927829" cy="1636394"/>
        </a:xfrm>
        <a:prstGeom prst="upArrowCallou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0" i="0" kern="1200" dirty="0"/>
            <a:t>Must include</a:t>
          </a:r>
          <a:endParaRPr lang="en-US" sz="3600" kern="1200" dirty="0"/>
        </a:p>
      </dsp:txBody>
      <dsp:txXfrm rot="-10800000">
        <a:off x="0" y="2015"/>
        <a:ext cx="10927829" cy="574374"/>
      </dsp:txXfrm>
    </dsp:sp>
    <dsp:sp modelId="{F647ACFE-29AB-47E0-85E9-DEAC11AD4152}">
      <dsp:nvSpPr>
        <dsp:cNvPr id="0" name=""/>
        <dsp:cNvSpPr/>
      </dsp:nvSpPr>
      <dsp:spPr>
        <a:xfrm>
          <a:off x="5335" y="576390"/>
          <a:ext cx="3639052" cy="489282"/>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b="0" i="0" kern="1200" dirty="0"/>
            <a:t>Annual meetings</a:t>
          </a:r>
          <a:endParaRPr lang="en-US" sz="2800" kern="1200" dirty="0"/>
        </a:p>
      </dsp:txBody>
      <dsp:txXfrm>
        <a:off x="5335" y="576390"/>
        <a:ext cx="3639052" cy="489282"/>
      </dsp:txXfrm>
    </dsp:sp>
    <dsp:sp modelId="{9ADE913F-E683-4553-BB6D-71A898AE2C54}">
      <dsp:nvSpPr>
        <dsp:cNvPr id="0" name=""/>
        <dsp:cNvSpPr/>
      </dsp:nvSpPr>
      <dsp:spPr>
        <a:xfrm>
          <a:off x="3644388" y="576390"/>
          <a:ext cx="3639052" cy="489282"/>
        </a:xfrm>
        <a:prstGeom prst="rect">
          <a:avLst/>
        </a:prstGeom>
        <a:solidFill>
          <a:schemeClr val="accent5">
            <a:tint val="40000"/>
            <a:alpha val="90000"/>
            <a:hueOff val="-5972333"/>
            <a:satOff val="1333"/>
            <a:lumOff val="20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i="0" kern="1200" dirty="0"/>
            <a:t>Flexible meeting times</a:t>
          </a:r>
          <a:endParaRPr lang="en-US" sz="2400" kern="1200" dirty="0"/>
        </a:p>
      </dsp:txBody>
      <dsp:txXfrm>
        <a:off x="3644388" y="576390"/>
        <a:ext cx="3639052" cy="489282"/>
      </dsp:txXfrm>
    </dsp:sp>
    <dsp:sp modelId="{2DEA382B-7AB4-4658-9011-067B5C736179}">
      <dsp:nvSpPr>
        <dsp:cNvPr id="0" name=""/>
        <dsp:cNvSpPr/>
      </dsp:nvSpPr>
      <dsp:spPr>
        <a:xfrm>
          <a:off x="7283440" y="576390"/>
          <a:ext cx="3639052" cy="489282"/>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i="0" kern="1200" dirty="0"/>
            <a:t>Family support activities</a:t>
          </a:r>
          <a:endParaRPr lang="en-US" sz="2400" kern="1200" dirty="0"/>
        </a:p>
      </dsp:txBody>
      <dsp:txXfrm>
        <a:off x="7283440" y="576390"/>
        <a:ext cx="3639052" cy="4892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B66C4-89DF-4329-92BA-CB704A6AC3CE}"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133469-3272-4368-9BF7-346FB454F48B}" type="slidenum">
              <a:rPr lang="en-US" smtClean="0"/>
              <a:t>‹#›</a:t>
            </a:fld>
            <a:endParaRPr lang="en-US"/>
          </a:p>
        </p:txBody>
      </p:sp>
    </p:spTree>
    <p:extLst>
      <p:ext uri="{BB962C8B-B14F-4D97-AF65-F5344CB8AC3E}">
        <p14:creationId xmlns:p14="http://schemas.microsoft.com/office/powerpoint/2010/main" val="783979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33469-3272-4368-9BF7-346FB454F48B}" type="slidenum">
              <a:rPr lang="en-US" smtClean="0"/>
              <a:t>5</a:t>
            </a:fld>
            <a:endParaRPr lang="en-US"/>
          </a:p>
        </p:txBody>
      </p:sp>
    </p:spTree>
    <p:extLst>
      <p:ext uri="{BB962C8B-B14F-4D97-AF65-F5344CB8AC3E}">
        <p14:creationId xmlns:p14="http://schemas.microsoft.com/office/powerpoint/2010/main" val="201609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33469-3272-4368-9BF7-346FB454F48B}" type="slidenum">
              <a:rPr lang="en-US" smtClean="0"/>
              <a:t>7</a:t>
            </a:fld>
            <a:endParaRPr lang="en-US"/>
          </a:p>
        </p:txBody>
      </p:sp>
    </p:spTree>
    <p:extLst>
      <p:ext uri="{BB962C8B-B14F-4D97-AF65-F5344CB8AC3E}">
        <p14:creationId xmlns:p14="http://schemas.microsoft.com/office/powerpoint/2010/main" val="3566532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33469-3272-4368-9BF7-346FB454F48B}" type="slidenum">
              <a:rPr lang="en-US" smtClean="0"/>
              <a:t>14</a:t>
            </a:fld>
            <a:endParaRPr lang="en-US"/>
          </a:p>
        </p:txBody>
      </p:sp>
    </p:spTree>
    <p:extLst>
      <p:ext uri="{BB962C8B-B14F-4D97-AF65-F5344CB8AC3E}">
        <p14:creationId xmlns:p14="http://schemas.microsoft.com/office/powerpoint/2010/main" val="1342588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33469-3272-4368-9BF7-346FB454F48B}" type="slidenum">
              <a:rPr lang="en-US" smtClean="0"/>
              <a:t>19</a:t>
            </a:fld>
            <a:endParaRPr lang="en-US"/>
          </a:p>
        </p:txBody>
      </p:sp>
    </p:spTree>
    <p:extLst>
      <p:ext uri="{BB962C8B-B14F-4D97-AF65-F5344CB8AC3E}">
        <p14:creationId xmlns:p14="http://schemas.microsoft.com/office/powerpoint/2010/main" val="330511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33469-3272-4368-9BF7-346FB454F48B}" type="slidenum">
              <a:rPr lang="en-US" smtClean="0"/>
              <a:t>32</a:t>
            </a:fld>
            <a:endParaRPr lang="en-US"/>
          </a:p>
        </p:txBody>
      </p:sp>
    </p:spTree>
    <p:extLst>
      <p:ext uri="{BB962C8B-B14F-4D97-AF65-F5344CB8AC3E}">
        <p14:creationId xmlns:p14="http://schemas.microsoft.com/office/powerpoint/2010/main" val="160258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5058-278C-85B5-ECF0-B8C092EB64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50AC9B-D11D-84C8-691A-C6AE91C9F1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67005E-90A8-E059-640B-F19D7B4AF5E0}"/>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A7E9373E-344E-FDD7-D80F-B2072A736B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5363CF-0B2C-A6B6-22AE-A58A45FE817C}"/>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1671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9930C-9772-DFBD-C786-9EA6EB8359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F3969E-9461-BAB7-9919-5E2A64000B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9F1D61-9DA2-2AF0-1A16-D5CB566A1266}"/>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AFBBADCB-3E9D-0193-F650-503D369AFB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44F76-928D-5FEF-041C-03C56176388F}"/>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2842111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7B6307-419F-19D1-A7E2-2C342BF17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D20FEF-101A-72ED-83BB-0C99B26DB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F21A3-9CC7-A4B0-538F-72A3C69AE67D}"/>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7CE056B9-9F10-1651-34CF-A053982F87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55579-79EF-A054-676D-94FFD1478B75}"/>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863048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E5390-C028-1471-CFD7-63575ECD44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94846A-7B55-3E7D-9E94-98D6597687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89DF7-E5DC-3E95-8E89-DC940ABCFC3A}"/>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D74A3F8C-4AFD-1822-4722-09C4DC0F4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DD04F2-B698-5DDA-02F5-8D5E2AE3ECCF}"/>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312677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79A78-AE15-12A4-3351-E0620AE4E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FDE2A7-E80B-6C73-EA77-0739F1D346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715642-7021-0D3A-2592-E40F5A7BE1DE}"/>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921D5AB5-78C7-A295-7911-F671DFC06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A1DFA-74E3-FFF8-95E2-9AE0A7AA6874}"/>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316255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EDB02-5626-1948-F972-9C7BF6383E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64B80A-C443-B8C8-90E1-5337302912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3E76D4-AD10-B2A1-1233-1047E193C4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63037-3BD9-44C9-AEFF-6ADFEF5FB8C0}"/>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6" name="Footer Placeholder 5">
            <a:extLst>
              <a:ext uri="{FF2B5EF4-FFF2-40B4-BE49-F238E27FC236}">
                <a16:creationId xmlns:a16="http://schemas.microsoft.com/office/drawing/2014/main" id="{E8524193-7A95-23D7-5EF5-1C78B0129D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815366-7CAA-C617-DC0C-30D0E28AB884}"/>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2942141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6D7D1-A204-861A-1585-C87B33648F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712D-684B-6F2E-95A8-1E77531090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AFDBD-2C26-745D-D054-AA0D64EEA6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318502-6D8D-3E82-55E4-8DF50C2E27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A9D572-FE2F-8DD2-A387-1357F4D0F8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88C869-AD87-5741-0399-FAD41CB8F11E}"/>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8" name="Footer Placeholder 7">
            <a:extLst>
              <a:ext uri="{FF2B5EF4-FFF2-40B4-BE49-F238E27FC236}">
                <a16:creationId xmlns:a16="http://schemas.microsoft.com/office/drawing/2014/main" id="{FED05041-4ED7-E1CE-F02F-996CF5F81F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573129-EC02-08B2-8EF4-DA09E6C1F199}"/>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351459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F29D4-8B7B-8E45-CCCF-37E9E078C3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E4C550-43C8-AFFF-427C-F376F0049963}"/>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4" name="Footer Placeholder 3">
            <a:extLst>
              <a:ext uri="{FF2B5EF4-FFF2-40B4-BE49-F238E27FC236}">
                <a16:creationId xmlns:a16="http://schemas.microsoft.com/office/drawing/2014/main" id="{9EB4F4B5-6031-1A52-DB7A-2A67ED6FD7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CBE250-15C5-96F5-EF1F-773B194995F4}"/>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769221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634C0C-8AEB-571D-29C2-D8D38A74AEBA}"/>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3" name="Footer Placeholder 2">
            <a:extLst>
              <a:ext uri="{FF2B5EF4-FFF2-40B4-BE49-F238E27FC236}">
                <a16:creationId xmlns:a16="http://schemas.microsoft.com/office/drawing/2014/main" id="{77F69BA1-78B5-8ABC-23AD-829E958A07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5E6998-B646-276F-38E2-2768EE40A418}"/>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1882910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A6FA9-9318-D78A-5078-751FBE1F77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52960-4776-F273-D16F-373FA48D66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78D4DC-07BF-207D-A9E8-25F3B44D2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FEFF3-8922-D9D0-1F4C-95CB4F8DA99B}"/>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6" name="Footer Placeholder 5">
            <a:extLst>
              <a:ext uri="{FF2B5EF4-FFF2-40B4-BE49-F238E27FC236}">
                <a16:creationId xmlns:a16="http://schemas.microsoft.com/office/drawing/2014/main" id="{A684FF35-CDA1-133D-321B-AD1DE974C4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05D0F6-9A7C-010B-4C13-3B90381462C9}"/>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3072894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4777-BFDD-195E-33F6-E7FDBE14BE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771A0E-CA4A-48E4-477B-F35213C586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D88EB3-5174-CA65-1DD9-8FB554ACF9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D424E-E9D2-F51C-280B-22CE35C1C1BB}"/>
              </a:ext>
            </a:extLst>
          </p:cNvPr>
          <p:cNvSpPr>
            <a:spLocks noGrp="1"/>
          </p:cNvSpPr>
          <p:nvPr>
            <p:ph type="dt" sz="half" idx="10"/>
          </p:nvPr>
        </p:nvSpPr>
        <p:spPr/>
        <p:txBody>
          <a:bodyPr/>
          <a:lstStyle/>
          <a:p>
            <a:fld id="{609DCBE8-DB42-4DEC-BBA2-0F375C82A164}" type="datetimeFigureOut">
              <a:rPr lang="en-US" smtClean="0"/>
              <a:t>6/22/2026</a:t>
            </a:fld>
            <a:endParaRPr lang="en-US"/>
          </a:p>
        </p:txBody>
      </p:sp>
      <p:sp>
        <p:nvSpPr>
          <p:cNvPr id="6" name="Footer Placeholder 5">
            <a:extLst>
              <a:ext uri="{FF2B5EF4-FFF2-40B4-BE49-F238E27FC236}">
                <a16:creationId xmlns:a16="http://schemas.microsoft.com/office/drawing/2014/main" id="{C6AFFB19-FBA1-AAC1-3D1C-C9C698A5EF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37F63E-6D49-57B8-E220-D486DF9B50ED}"/>
              </a:ext>
            </a:extLst>
          </p:cNvPr>
          <p:cNvSpPr>
            <a:spLocks noGrp="1"/>
          </p:cNvSpPr>
          <p:nvPr>
            <p:ph type="sldNum" sz="quarter" idx="12"/>
          </p:nvPr>
        </p:nvSpPr>
        <p:spPr/>
        <p:txBody>
          <a:bodyPr/>
          <a:lstStyle/>
          <a:p>
            <a:fld id="{1CBB298F-B1A6-48DD-9336-ACB03FC3EA11}" type="slidenum">
              <a:rPr lang="en-US" smtClean="0"/>
              <a:t>‹#›</a:t>
            </a:fld>
            <a:endParaRPr lang="en-US"/>
          </a:p>
        </p:txBody>
      </p:sp>
    </p:spTree>
    <p:extLst>
      <p:ext uri="{BB962C8B-B14F-4D97-AF65-F5344CB8AC3E}">
        <p14:creationId xmlns:p14="http://schemas.microsoft.com/office/powerpoint/2010/main" val="483611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687CCB-701F-8F2B-FA24-F959BFEA74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32FD46-678E-2624-F6D9-6698F2D00F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C4BF9-6F71-8870-5ABE-B594A13C41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09DCBE8-DB42-4DEC-BBA2-0F375C82A164}" type="datetimeFigureOut">
              <a:rPr lang="en-US" smtClean="0"/>
              <a:t>6/22/2026</a:t>
            </a:fld>
            <a:endParaRPr lang="en-US"/>
          </a:p>
        </p:txBody>
      </p:sp>
      <p:sp>
        <p:nvSpPr>
          <p:cNvPr id="5" name="Footer Placeholder 4">
            <a:extLst>
              <a:ext uri="{FF2B5EF4-FFF2-40B4-BE49-F238E27FC236}">
                <a16:creationId xmlns:a16="http://schemas.microsoft.com/office/drawing/2014/main" id="{80CE7167-8BC2-6EA5-2202-7A9245304C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3BBBE7-30D6-D0AC-89CF-03C7E03338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BB298F-B1A6-48DD-9336-ACB03FC3EA11}" type="slidenum">
              <a:rPr lang="en-US" smtClean="0"/>
              <a:t>‹#›</a:t>
            </a:fld>
            <a:endParaRPr lang="en-US"/>
          </a:p>
        </p:txBody>
      </p:sp>
    </p:spTree>
    <p:extLst>
      <p:ext uri="{BB962C8B-B14F-4D97-AF65-F5344CB8AC3E}">
        <p14:creationId xmlns:p14="http://schemas.microsoft.com/office/powerpoint/2010/main" val="3455848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2" Type="http://schemas.openxmlformats.org/officeDocument/2006/relationships/hyperlink" Target="https://www.nysed.gov/essa/title-i-part-improving-basic-programs-operated-leas-fact-she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hyperlink" Target="https://www.nysed.gov/sites/default/files/programs/essa/title-i-fact-sheet_0722-.pdf" TargetMode="External"/><Relationship Id="rId3" Type="http://schemas.openxmlformats.org/officeDocument/2006/relationships/hyperlink" Target="https://nces.ed.gov/fastfacts/display.asp?id=158" TargetMode="External"/><Relationship Id="rId7" Type="http://schemas.openxmlformats.org/officeDocument/2006/relationships/hyperlink" Target="https://www.nysed.gov/sites/default/files/pfe-guidance.pdf" TargetMode="External"/><Relationship Id="rId2" Type="http://schemas.openxmlformats.org/officeDocument/2006/relationships/hyperlink" Target="https://www.pta.org/home/run-your-pta/family-school-partnerships" TargetMode="External"/><Relationship Id="rId1" Type="http://schemas.openxmlformats.org/officeDocument/2006/relationships/slideLayout" Target="../slideLayouts/slideLayout2.xml"/><Relationship Id="rId6" Type="http://schemas.openxmlformats.org/officeDocument/2006/relationships/hyperlink" Target="https://www.nysed.gov/essa/title-i-part-improving-basic-programs-operated-leas" TargetMode="External"/><Relationship Id="rId5" Type="http://schemas.openxmlformats.org/officeDocument/2006/relationships/hyperlink" Target="https://bipartisanpolicy.org/explainer/what-is-the-title-i-education-program-five-things-to-know-about-the-largest-k-12-federal-education-program-for-schools/" TargetMode="External"/><Relationship Id="rId4" Type="http://schemas.openxmlformats.org/officeDocument/2006/relationships/hyperlink" Target="https://www.ed.gov/sites/ed/files/policy/elsec/leg/essa/essaswpguidance9192016.pdf"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law.cornell.edu/regulations/new-york/8-NYCRR-100.11" TargetMode="External"/><Relationship Id="rId2" Type="http://schemas.openxmlformats.org/officeDocument/2006/relationships/hyperlink" Target="https://bipartisanpolicy.org/explainer/what-is-the-title-i-education-program-five-things-to-know-about-the-largest-k-12-federal-education-program-for-schools/" TargetMode="External"/><Relationship Id="rId1" Type="http://schemas.openxmlformats.org/officeDocument/2006/relationships/slideLayout" Target="../slideLayouts/slideLayout2.xml"/><Relationship Id="rId4" Type="http://schemas.openxmlformats.org/officeDocument/2006/relationships/hyperlink" Target="https://nyspta.org/family-engagement-toolki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752600" y="1803863"/>
            <a:ext cx="9144000" cy="2387600"/>
          </a:xfrm>
          <a:prstGeom prst="rect">
            <a:avLst/>
          </a:prstGeom>
          <a:noFill/>
          <a:ln>
            <a:noFill/>
          </a:ln>
        </p:spPr>
        <p:txBody>
          <a:bodyPr spcFirstLastPara="1" wrap="square" lIns="91425" tIns="45700" rIns="91425" bIns="45700" anchor="b" anchorCtr="0">
            <a:normAutofit/>
          </a:bodyPr>
          <a:lstStyle/>
          <a:p>
            <a:pPr lvl="0">
              <a:spcBef>
                <a:spcPts val="0"/>
              </a:spcBef>
              <a:buClr>
                <a:schemeClr val="dk1"/>
              </a:buClr>
              <a:buSzPts val="6000"/>
            </a:pPr>
            <a:r>
              <a:rPr lang="en-US" dirty="0"/>
              <a:t>We’re a Title 1 School.</a:t>
            </a:r>
            <a:br>
              <a:rPr lang="en-US" dirty="0"/>
            </a:br>
            <a:r>
              <a:rPr lang="en-US" dirty="0"/>
              <a:t>What does that mean?</a:t>
            </a:r>
            <a:endParaRPr dirty="0"/>
          </a:p>
        </p:txBody>
      </p:sp>
      <p:sp>
        <p:nvSpPr>
          <p:cNvPr id="85" name="Google Shape;85;p1"/>
          <p:cNvSpPr txBox="1">
            <a:spLocks noGrp="1"/>
          </p:cNvSpPr>
          <p:nvPr>
            <p:ph type="subTitle" idx="1"/>
          </p:nvPr>
        </p:nvSpPr>
        <p:spPr>
          <a:xfrm>
            <a:off x="1752600" y="4283538"/>
            <a:ext cx="9144000" cy="1655762"/>
          </a:xfrm>
          <a:prstGeom prst="rect">
            <a:avLst/>
          </a:prstGeom>
          <a:noFill/>
          <a:ln>
            <a:noFill/>
          </a:ln>
        </p:spPr>
        <p:txBody>
          <a:bodyPr spcFirstLastPara="1" wrap="square" lIns="91425" tIns="45700" rIns="91425" bIns="45700" anchor="t" anchorCtr="0">
            <a:normAutofit/>
          </a:bodyPr>
          <a:lstStyle/>
          <a:p>
            <a:r>
              <a:rPr lang="en-US" dirty="0"/>
              <a:t>Susan Brown</a:t>
            </a:r>
          </a:p>
          <a:p>
            <a:r>
              <a:rPr lang="en-US" dirty="0"/>
              <a:t>fieldsupportbrown@nyspta.org</a:t>
            </a:r>
          </a:p>
          <a:p>
            <a:pPr marL="0" lvl="0" indent="0" algn="ctr" rtl="0">
              <a:lnSpc>
                <a:spcPct val="90000"/>
              </a:lnSpc>
              <a:spcBef>
                <a:spcPts val="0"/>
              </a:spcBef>
              <a:spcAft>
                <a:spcPts val="0"/>
              </a:spcAft>
              <a:buClr>
                <a:schemeClr val="dk1"/>
              </a:buClr>
              <a:buSzPts val="2400"/>
              <a:buNone/>
            </a:pPr>
            <a:endParaRPr dirty="0"/>
          </a:p>
        </p:txBody>
      </p:sp>
      <p:sp>
        <p:nvSpPr>
          <p:cNvPr id="86" name="Google Shape;86;p1"/>
          <p:cNvSpPr/>
          <p:nvPr/>
        </p:nvSpPr>
        <p:spPr>
          <a:xfrm>
            <a:off x="-1" y="6324600"/>
            <a:ext cx="12200467"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7" name="Google Shape;87;p1"/>
          <p:cNvPicPr preferRelativeResize="0"/>
          <p:nvPr/>
        </p:nvPicPr>
        <p:blipFill rotWithShape="1">
          <a:blip r:embed="rId3">
            <a:alphaModFix/>
          </a:blip>
          <a:srcRect/>
          <a:stretch/>
        </p:blipFill>
        <p:spPr>
          <a:xfrm>
            <a:off x="201893" y="75221"/>
            <a:ext cx="967814" cy="1118958"/>
          </a:xfrm>
          <a:prstGeom prst="rect">
            <a:avLst/>
          </a:prstGeom>
          <a:noFill/>
          <a:ln>
            <a:noFill/>
          </a:ln>
        </p:spPr>
      </p:pic>
      <p:sp>
        <p:nvSpPr>
          <p:cNvPr id="88" name="Google Shape;88;p1"/>
          <p:cNvSpPr/>
          <p:nvPr/>
        </p:nvSpPr>
        <p:spPr>
          <a:xfrm>
            <a:off x="-8467" y="1267769"/>
            <a:ext cx="12200467" cy="255657"/>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4">
            <a:alphaModFix/>
          </a:blip>
          <a:srcRect t="17567" b="8650"/>
          <a:stretch/>
        </p:blipFill>
        <p:spPr>
          <a:xfrm>
            <a:off x="9462940" y="43804"/>
            <a:ext cx="2678726" cy="1201075"/>
          </a:xfrm>
          <a:prstGeom prst="rect">
            <a:avLst/>
          </a:prstGeom>
          <a:noFill/>
          <a:ln>
            <a:noFill/>
          </a:ln>
        </p:spPr>
      </p:pic>
      <p:pic>
        <p:nvPicPr>
          <p:cNvPr id="90" name="Google Shape;90;p1"/>
          <p:cNvPicPr preferRelativeResize="0"/>
          <p:nvPr/>
        </p:nvPicPr>
        <p:blipFill rotWithShape="1">
          <a:blip r:embed="rId5">
            <a:alphaModFix/>
          </a:blip>
          <a:srcRect/>
          <a:stretch/>
        </p:blipFill>
        <p:spPr>
          <a:xfrm>
            <a:off x="8980290" y="254279"/>
            <a:ext cx="1016050" cy="1016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FACC8F-397B-336D-7F72-8A162C3F32E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2785DB-AAB2-CB65-DF54-3C0F70533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2C568D9-55FF-3411-617B-CE82A0E636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D8DA52C-B0B1-F1B2-E11D-9F10EAC43CD5}"/>
              </a:ext>
            </a:extLst>
          </p:cNvPr>
          <p:cNvSpPr>
            <a:spLocks noGrp="1"/>
          </p:cNvSpPr>
          <p:nvPr>
            <p:ph type="title"/>
          </p:nvPr>
        </p:nvSpPr>
        <p:spPr>
          <a:xfrm>
            <a:off x="1137034" y="609597"/>
            <a:ext cx="9392421" cy="1330841"/>
          </a:xfrm>
        </p:spPr>
        <p:txBody>
          <a:bodyPr>
            <a:normAutofit/>
          </a:bodyPr>
          <a:lstStyle/>
          <a:p>
            <a:r>
              <a:rPr lang="en-US" b="1" i="0" dirty="0">
                <a:effectLst/>
              </a:rPr>
              <a:t>What is your experience with family engagement?</a:t>
            </a:r>
            <a:endParaRPr lang="en-US" dirty="0"/>
          </a:p>
        </p:txBody>
      </p:sp>
      <p:sp>
        <p:nvSpPr>
          <p:cNvPr id="3" name="Content Placeholder 2">
            <a:extLst>
              <a:ext uri="{FF2B5EF4-FFF2-40B4-BE49-F238E27FC236}">
                <a16:creationId xmlns:a16="http://schemas.microsoft.com/office/drawing/2014/main" id="{09A9E6DA-7BCE-95BE-F498-5FA226F8904A}"/>
              </a:ext>
            </a:extLst>
          </p:cNvPr>
          <p:cNvSpPr>
            <a:spLocks noGrp="1"/>
          </p:cNvSpPr>
          <p:nvPr>
            <p:ph idx="1"/>
          </p:nvPr>
        </p:nvSpPr>
        <p:spPr>
          <a:xfrm>
            <a:off x="336383" y="2198362"/>
            <a:ext cx="7000588" cy="3917773"/>
          </a:xfrm>
        </p:spPr>
        <p:txBody>
          <a:bodyPr>
            <a:noAutofit/>
          </a:bodyPr>
          <a:lstStyle/>
          <a:p>
            <a:pPr marL="0" indent="0">
              <a:buNone/>
            </a:pPr>
            <a:r>
              <a:rPr lang="en-US" sz="3200" b="1" i="0" dirty="0">
                <a:effectLst/>
              </a:rPr>
              <a:t>Family engagement is an</a:t>
            </a:r>
            <a:r>
              <a:rPr lang="en-US" sz="3200" b="0" i="0" dirty="0">
                <a:effectLst/>
              </a:rPr>
              <a:t> active, collaborative partnership between families, educators, and community organizations to support a child’s healthy development and learning. Grounded in mutual respect, it values the unique knowledge and lived experiences families bring to the table.</a:t>
            </a:r>
            <a:endParaRPr lang="en-US" sz="3200" dirty="0"/>
          </a:p>
        </p:txBody>
      </p:sp>
      <p:pic>
        <p:nvPicPr>
          <p:cNvPr id="4" name="Picture 3" descr="feel (WUTIWUF ...">
            <a:extLst>
              <a:ext uri="{FF2B5EF4-FFF2-40B4-BE49-F238E27FC236}">
                <a16:creationId xmlns:a16="http://schemas.microsoft.com/office/drawing/2014/main" id="{CA0524EE-E045-6866-6A0F-B391F863CC86}"/>
              </a:ext>
            </a:extLst>
          </p:cNvPr>
          <p:cNvPicPr>
            <a:picLocks noChangeAspect="1"/>
          </p:cNvPicPr>
          <p:nvPr/>
        </p:nvPicPr>
        <p:blipFill>
          <a:blip r:embed="rId2"/>
          <a:stretch>
            <a:fillRect/>
          </a:stretch>
        </p:blipFill>
        <p:spPr>
          <a:xfrm>
            <a:off x="7336971" y="2671433"/>
            <a:ext cx="4788505" cy="2220125"/>
          </a:xfrm>
          <a:prstGeom prst="rect">
            <a:avLst/>
          </a:prstGeom>
        </p:spPr>
      </p:pic>
      <p:sp>
        <p:nvSpPr>
          <p:cNvPr id="13" name="Freeform: Shape 12">
            <a:extLst>
              <a:ext uri="{FF2B5EF4-FFF2-40B4-BE49-F238E27FC236}">
                <a16:creationId xmlns:a16="http://schemas.microsoft.com/office/drawing/2014/main" id="{704899E0-4979-C640-9099-B74E9A0C2A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80255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3D08EE-7DA0-8BF3-C933-C99882D85E69}"/>
              </a:ext>
            </a:extLst>
          </p:cNvPr>
          <p:cNvSpPr>
            <a:spLocks noGrp="1"/>
          </p:cNvSpPr>
          <p:nvPr>
            <p:ph type="title"/>
          </p:nvPr>
        </p:nvSpPr>
        <p:spPr>
          <a:xfrm>
            <a:off x="586478" y="1683756"/>
            <a:ext cx="3115265" cy="2396359"/>
          </a:xfrm>
        </p:spPr>
        <p:txBody>
          <a:bodyPr anchor="b">
            <a:normAutofit/>
          </a:bodyPr>
          <a:lstStyle/>
          <a:p>
            <a:pPr algn="r"/>
            <a:r>
              <a:rPr lang="en-US" sz="4000" b="1" i="0">
                <a:solidFill>
                  <a:srgbClr val="FFFFFF"/>
                </a:solidFill>
                <a:effectLst/>
              </a:rPr>
              <a:t>Why Family Engagement Matters</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FABD7710-CE3B-6D04-347E-621F561526D6}"/>
              </a:ext>
            </a:extLst>
          </p:cNvPr>
          <p:cNvGraphicFramePr>
            <a:graphicFrameLocks noGrp="1"/>
          </p:cNvGraphicFramePr>
          <p:nvPr>
            <p:ph idx="1"/>
            <p:extLst>
              <p:ext uri="{D42A27DB-BD31-4B8C-83A1-F6EECF244321}">
                <p14:modId xmlns:p14="http://schemas.microsoft.com/office/powerpoint/2010/main" val="197013006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7507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CB4CF-9062-7A06-F155-914819A3D01F}"/>
              </a:ext>
            </a:extLst>
          </p:cNvPr>
          <p:cNvSpPr>
            <a:spLocks noGrp="1"/>
          </p:cNvSpPr>
          <p:nvPr>
            <p:ph type="title"/>
          </p:nvPr>
        </p:nvSpPr>
        <p:spPr/>
        <p:txBody>
          <a:bodyPr/>
          <a:lstStyle/>
          <a:p>
            <a:r>
              <a:rPr lang="en-US" b="1" i="0" dirty="0">
                <a:effectLst/>
              </a:rPr>
              <a:t>fiscal requirements and considerations</a:t>
            </a:r>
            <a:endParaRPr lang="en-US" dirty="0"/>
          </a:p>
        </p:txBody>
      </p:sp>
      <p:sp>
        <p:nvSpPr>
          <p:cNvPr id="3" name="Content Placeholder 2">
            <a:extLst>
              <a:ext uri="{FF2B5EF4-FFF2-40B4-BE49-F238E27FC236}">
                <a16:creationId xmlns:a16="http://schemas.microsoft.com/office/drawing/2014/main" id="{DAA113F9-DF2E-C4D9-8973-B0526B134562}"/>
              </a:ext>
            </a:extLst>
          </p:cNvPr>
          <p:cNvSpPr>
            <a:spLocks noGrp="1"/>
          </p:cNvSpPr>
          <p:nvPr>
            <p:ph idx="1"/>
          </p:nvPr>
        </p:nvSpPr>
        <p:spPr/>
        <p:txBody>
          <a:bodyPr>
            <a:normAutofit lnSpcReduction="10000"/>
          </a:bodyPr>
          <a:lstStyle/>
          <a:p>
            <a:r>
              <a:rPr lang="en-US" b="0" i="0" dirty="0">
                <a:effectLst/>
              </a:rPr>
              <a:t>If LEA receives more than $500,000, reserve at least 1% of its Title I allocation to help schools to carry out the parent and family engagement activities.</a:t>
            </a:r>
            <a:endParaRPr lang="en-US" dirty="0"/>
          </a:p>
          <a:p>
            <a:r>
              <a:rPr lang="en-US" b="0" i="0" dirty="0">
                <a:effectLst/>
              </a:rPr>
              <a:t>homeless reserve to serve students experiencing homelessness and a neglected youth reserve</a:t>
            </a:r>
            <a:endParaRPr lang="en-US" dirty="0"/>
          </a:p>
          <a:p>
            <a:r>
              <a:rPr lang="en-US" b="0" i="0" dirty="0">
                <a:effectLst/>
              </a:rPr>
              <a:t>administration reserve</a:t>
            </a:r>
            <a:endParaRPr lang="en-US" dirty="0"/>
          </a:p>
          <a:p>
            <a:r>
              <a:rPr lang="en-US" b="0" i="0" dirty="0">
                <a:effectLst/>
              </a:rPr>
              <a:t>Supplement Not Supplant</a:t>
            </a:r>
            <a:endParaRPr lang="en-US" dirty="0"/>
          </a:p>
          <a:p>
            <a:r>
              <a:rPr lang="en-US" dirty="0"/>
              <a:t>Fact sheet:</a:t>
            </a:r>
          </a:p>
          <a:p>
            <a:pPr lvl="1"/>
            <a:r>
              <a:rPr lang="en-US" dirty="0">
                <a:hlinkClick r:id="rId2"/>
              </a:rPr>
              <a:t>https://www.nysed.gov/essa/title-i-part-improving-basic-programs-operated-leas-fact-sheet</a:t>
            </a:r>
            <a:endParaRPr lang="en-US" dirty="0"/>
          </a:p>
          <a:p>
            <a:endParaRPr lang="en-US" dirty="0"/>
          </a:p>
        </p:txBody>
      </p:sp>
    </p:spTree>
    <p:extLst>
      <p:ext uri="{BB962C8B-B14F-4D97-AF65-F5344CB8AC3E}">
        <p14:creationId xmlns:p14="http://schemas.microsoft.com/office/powerpoint/2010/main" val="808349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43F3B3-2126-62A5-9C13-9FDC8CA82AE9}"/>
              </a:ext>
            </a:extLst>
          </p:cNvPr>
          <p:cNvSpPr>
            <a:spLocks noGrp="1"/>
          </p:cNvSpPr>
          <p:nvPr>
            <p:ph type="title"/>
          </p:nvPr>
        </p:nvSpPr>
        <p:spPr>
          <a:xfrm>
            <a:off x="586478" y="1683756"/>
            <a:ext cx="3115265" cy="2396359"/>
          </a:xfrm>
        </p:spPr>
        <p:txBody>
          <a:bodyPr anchor="b">
            <a:normAutofit/>
          </a:bodyPr>
          <a:lstStyle/>
          <a:p>
            <a:pPr algn="r"/>
            <a:r>
              <a:rPr lang="en-US" sz="4000" b="1" i="0">
                <a:solidFill>
                  <a:srgbClr val="FFFFFF"/>
                </a:solidFill>
                <a:effectLst/>
              </a:rPr>
              <a:t>Developing the School-Parent Compact</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CA8D17E3-F9EB-9AEF-6D7F-26F2E855FF23}"/>
              </a:ext>
            </a:extLst>
          </p:cNvPr>
          <p:cNvGraphicFramePr>
            <a:graphicFrameLocks noGrp="1"/>
          </p:cNvGraphicFramePr>
          <p:nvPr>
            <p:ph idx="1"/>
            <p:extLst>
              <p:ext uri="{D42A27DB-BD31-4B8C-83A1-F6EECF244321}">
                <p14:modId xmlns:p14="http://schemas.microsoft.com/office/powerpoint/2010/main" val="455838265"/>
              </p:ext>
            </p:extLst>
          </p:nvPr>
        </p:nvGraphicFramePr>
        <p:xfrm>
          <a:off x="4037824" y="10139"/>
          <a:ext cx="8154176" cy="6837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2715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148670E2-8F03-3E6D-E191-EF1D485411D6}"/>
              </a:ext>
            </a:extLst>
          </p:cNvPr>
          <p:cNvGraphicFramePr>
            <a:graphicFrameLocks noGrp="1"/>
          </p:cNvGraphicFramePr>
          <p:nvPr>
            <p:ph idx="1"/>
            <p:extLst>
              <p:ext uri="{D42A27DB-BD31-4B8C-83A1-F6EECF244321}">
                <p14:modId xmlns:p14="http://schemas.microsoft.com/office/powerpoint/2010/main" val="3894592571"/>
              </p:ext>
            </p:extLst>
          </p:nvPr>
        </p:nvGraphicFramePr>
        <p:xfrm>
          <a:off x="644056" y="742950"/>
          <a:ext cx="10927829" cy="5929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1155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7B97BF-35EE-3B7A-12E2-794E8043ED7C}"/>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It can focus on target groups. Like:</a:t>
            </a:r>
          </a:p>
        </p:txBody>
      </p:sp>
      <p:graphicFrame>
        <p:nvGraphicFramePr>
          <p:cNvPr id="21" name="Content Placeholder 2">
            <a:extLst>
              <a:ext uri="{FF2B5EF4-FFF2-40B4-BE49-F238E27FC236}">
                <a16:creationId xmlns:a16="http://schemas.microsoft.com/office/drawing/2014/main" id="{47C17A46-2C58-A3E1-CDF7-D660192D2C5E}"/>
              </a:ext>
            </a:extLst>
          </p:cNvPr>
          <p:cNvGraphicFramePr>
            <a:graphicFrameLocks noGrp="1"/>
          </p:cNvGraphicFramePr>
          <p:nvPr>
            <p:ph idx="1"/>
            <p:extLst>
              <p:ext uri="{D42A27DB-BD31-4B8C-83A1-F6EECF244321}">
                <p14:modId xmlns:p14="http://schemas.microsoft.com/office/powerpoint/2010/main" val="1225984754"/>
              </p:ext>
            </p:extLst>
          </p:nvPr>
        </p:nvGraphicFramePr>
        <p:xfrm>
          <a:off x="4288221" y="750440"/>
          <a:ext cx="7903779" cy="5403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5745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085F8517-9EC8-594E-3845-95B00DBAE05F}"/>
              </a:ext>
            </a:extLst>
          </p:cNvPr>
          <p:cNvPicPr>
            <a:picLocks noChangeAspect="1"/>
          </p:cNvPicPr>
          <p:nvPr/>
        </p:nvPicPr>
        <p:blipFill>
          <a:blip r:embed="rId2"/>
          <a:srcRect b="15110"/>
          <a:stretch>
            <a:fillRect/>
          </a:stretch>
        </p:blipFill>
        <p:spPr>
          <a:xfrm>
            <a:off x="-1504" y="0"/>
            <a:ext cx="12191980" cy="6856718"/>
          </a:xfrm>
          <a:prstGeom prst="rect">
            <a:avLst/>
          </a:prstGeom>
        </p:spPr>
      </p:pic>
    </p:spTree>
    <p:extLst>
      <p:ext uri="{BB962C8B-B14F-4D97-AF65-F5344CB8AC3E}">
        <p14:creationId xmlns:p14="http://schemas.microsoft.com/office/powerpoint/2010/main" val="2809273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Look after? Look at? Look below ...">
            <a:extLst>
              <a:ext uri="{FF2B5EF4-FFF2-40B4-BE49-F238E27FC236}">
                <a16:creationId xmlns:a16="http://schemas.microsoft.com/office/drawing/2014/main" id="{28C00C44-5611-996E-7CC2-5EA7F4F3360F}"/>
              </a:ext>
            </a:extLst>
          </p:cNvPr>
          <p:cNvPicPr>
            <a:picLocks noChangeAspect="1"/>
          </p:cNvPicPr>
          <p:nvPr/>
        </p:nvPicPr>
        <p:blipFill>
          <a:blip r:embed="rId2"/>
          <a:srcRect l="19818" r="13636"/>
          <a:stretch>
            <a:fillRect/>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2"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4"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1F772A87-1995-487E-90EA-169FA08BED67}"/>
              </a:ext>
            </a:extLst>
          </p:cNvPr>
          <p:cNvSpPr txBox="1"/>
          <p:nvPr/>
        </p:nvSpPr>
        <p:spPr>
          <a:xfrm>
            <a:off x="6636595" y="1828800"/>
            <a:ext cx="4949565" cy="3409836"/>
          </a:xfrm>
          <a:prstGeom prst="rect">
            <a:avLst/>
          </a:prstGeom>
        </p:spPr>
        <p:txBody>
          <a:bodyPr vert="horz" lIns="91440" tIns="45720" rIns="91440" bIns="45720" rtlCol="0" anchor="t">
            <a:normAutofit fontScale="92500" lnSpcReduction="10000"/>
          </a:bodyPr>
          <a:lstStyle/>
          <a:p>
            <a:pPr algn="ctr">
              <a:lnSpc>
                <a:spcPct val="90000"/>
              </a:lnSpc>
              <a:spcAft>
                <a:spcPts val="600"/>
              </a:spcAft>
            </a:pPr>
            <a:r>
              <a:rPr lang="en-US" sz="5400" dirty="0">
                <a:solidFill>
                  <a:schemeClr val="tx1">
                    <a:alpha val="80000"/>
                  </a:schemeClr>
                </a:solidFill>
              </a:rPr>
              <a:t>Look at compacts</a:t>
            </a:r>
          </a:p>
          <a:p>
            <a:pPr algn="ctr">
              <a:lnSpc>
                <a:spcPct val="90000"/>
              </a:lnSpc>
              <a:spcAft>
                <a:spcPts val="600"/>
              </a:spcAft>
            </a:pPr>
            <a:endParaRPr lang="en-US" sz="5400" dirty="0">
              <a:solidFill>
                <a:schemeClr val="tx1">
                  <a:alpha val="80000"/>
                </a:schemeClr>
              </a:solidFill>
            </a:endParaRPr>
          </a:p>
          <a:p>
            <a:pPr algn="ctr">
              <a:lnSpc>
                <a:spcPct val="90000"/>
              </a:lnSpc>
              <a:spcAft>
                <a:spcPts val="600"/>
              </a:spcAft>
            </a:pPr>
            <a:r>
              <a:rPr lang="en-US" sz="3200" dirty="0">
                <a:solidFill>
                  <a:schemeClr val="tx1">
                    <a:alpha val="80000"/>
                  </a:schemeClr>
                </a:solidFill>
              </a:rPr>
              <a:t>What stands out?</a:t>
            </a:r>
          </a:p>
          <a:p>
            <a:pPr algn="ctr">
              <a:lnSpc>
                <a:spcPct val="90000"/>
              </a:lnSpc>
              <a:spcAft>
                <a:spcPts val="600"/>
              </a:spcAft>
            </a:pPr>
            <a:r>
              <a:rPr lang="en-US" sz="3200" dirty="0">
                <a:solidFill>
                  <a:schemeClr val="tx1">
                    <a:alpha val="80000"/>
                  </a:schemeClr>
                </a:solidFill>
              </a:rPr>
              <a:t>What do you notice?</a:t>
            </a:r>
          </a:p>
          <a:p>
            <a:pPr algn="ctr">
              <a:lnSpc>
                <a:spcPct val="90000"/>
              </a:lnSpc>
              <a:spcAft>
                <a:spcPts val="600"/>
              </a:spcAft>
            </a:pPr>
            <a:r>
              <a:rPr lang="en-US" sz="3200" dirty="0">
                <a:solidFill>
                  <a:schemeClr val="tx1">
                    <a:alpha val="80000"/>
                  </a:schemeClr>
                </a:solidFill>
              </a:rPr>
              <a:t>What are you curious about?</a:t>
            </a:r>
          </a:p>
        </p:txBody>
      </p:sp>
      <p:sp>
        <p:nvSpPr>
          <p:cNvPr id="16"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18"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018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C8B5E-4F1E-09AC-1559-855BAE78151F}"/>
              </a:ext>
            </a:extLst>
          </p:cNvPr>
          <p:cNvSpPr>
            <a:spLocks noGrp="1"/>
          </p:cNvSpPr>
          <p:nvPr>
            <p:ph type="title"/>
          </p:nvPr>
        </p:nvSpPr>
        <p:spPr>
          <a:xfrm>
            <a:off x="500743" y="-179733"/>
            <a:ext cx="11370415" cy="1325563"/>
          </a:xfrm>
        </p:spPr>
        <p:txBody>
          <a:bodyPr>
            <a:normAutofit/>
          </a:bodyPr>
          <a:lstStyle/>
          <a:p>
            <a:r>
              <a:rPr lang="en-US" sz="3200" dirty="0"/>
              <a:t>Part 100.11 participation of parents and teachers in school-based planning and shared decision making</a:t>
            </a:r>
          </a:p>
        </p:txBody>
      </p:sp>
      <p:sp>
        <p:nvSpPr>
          <p:cNvPr id="3" name="Content Placeholder 2">
            <a:extLst>
              <a:ext uri="{FF2B5EF4-FFF2-40B4-BE49-F238E27FC236}">
                <a16:creationId xmlns:a16="http://schemas.microsoft.com/office/drawing/2014/main" id="{AA51A1DE-B6C5-0DC4-6FCC-534D95A71115}"/>
              </a:ext>
            </a:extLst>
          </p:cNvPr>
          <p:cNvSpPr>
            <a:spLocks noGrp="1"/>
          </p:cNvSpPr>
          <p:nvPr>
            <p:ph idx="1"/>
          </p:nvPr>
        </p:nvSpPr>
        <p:spPr>
          <a:xfrm>
            <a:off x="500743" y="990600"/>
            <a:ext cx="10853057" cy="5769429"/>
          </a:xfrm>
        </p:spPr>
        <p:txBody>
          <a:bodyPr>
            <a:noAutofit/>
          </a:bodyPr>
          <a:lstStyle/>
          <a:p>
            <a:pPr marL="0" indent="0">
              <a:buNone/>
            </a:pPr>
            <a:r>
              <a:rPr lang="en-US" sz="1600" dirty="0"/>
              <a:t>(b) By February 1, 1994, each public school district board of education and each board of cooperative educational services (BOCES) shall develop and adopt a district plan for the participation by teachers and parents with administrators and school board members in school-based planning and shared decision making. Such district plan shall be developed in collaboration with a committee composed of the superintendent of schools, administrators selected by the district's administrative bargaining organization(s), teachers selected by the teachers’ collective bargaining organization(s), </a:t>
            </a:r>
            <a:r>
              <a:rPr lang="en-US" sz="1600" dirty="0">
                <a:highlight>
                  <a:srgbClr val="FFFF00"/>
                </a:highlight>
              </a:rPr>
              <a:t>and parents (not employed by the district or a collective bargaining organization representing teachers or administrators in the district) selected by school-related parent organizations, provided that those portions of the district plan that provide for participation of teachers or administrators in school-based planning and shared decision making may be developed through collective negotiations between the board of education or BOCES and local collective bargaining organizations representing administrators and teachers. </a:t>
            </a:r>
            <a:r>
              <a:rPr lang="en-US" sz="1600" dirty="0"/>
              <a:t>In the City School District of the City of New York, the superintendent of each community school district, of each district that reports directly to the chancellor and of each high school superintendency shall develop such district plan in collaboration with a committee composed of administrators selected by the district's administrative bargaining organization(s), teachers selected by the teachers' collective bargaining organization(s), and parents (not employed by the district or a collective bargaining organization representing teachers or administrators in the district) selected by school-related parent organizations. Members of community school boards may be members of such committees. For the purpose of this subdivision, </a:t>
            </a:r>
            <a:r>
              <a:rPr lang="en-US" sz="1600" dirty="0">
                <a:highlight>
                  <a:srgbClr val="FFFF00"/>
                </a:highlight>
              </a:rPr>
              <a:t>school-related parent organization means a nonprofit organization of parents of children attending the schools of the school district whose purposes include the promotion of parental involvement in public education and that is chartered or incorporated under the laws of New York, or is affiliated with a statewide or regional parent organization that is so chartered or incorporated or is an unincorporated association authorized to do business under an assumed name in New York. </a:t>
            </a:r>
            <a:r>
              <a:rPr lang="en-US" sz="1600" dirty="0"/>
              <a:t>In districts in which teachers or administrators are not represented by a collective bargaining organization or there are no school-related parent organizations, teachers, administrators and/or parents shall be selected by their peers in the manner prescribed by the board of education or BOCES to participate in the development of such district plan. In the City School District of the City of New York, the superintendent of each community school district, of each district that reports directly to the chancellor and of each high school superintendency shall develop a plan in the manner prescribed by this subdivision, and each such plan shall be incorporated into a plan by the central board of education, which plan shall comply with this section.</a:t>
            </a:r>
          </a:p>
        </p:txBody>
      </p:sp>
    </p:spTree>
    <p:extLst>
      <p:ext uri="{BB962C8B-B14F-4D97-AF65-F5344CB8AC3E}">
        <p14:creationId xmlns:p14="http://schemas.microsoft.com/office/powerpoint/2010/main" val="326248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279004-0C42-163D-56C7-EDAB95EB2D89}"/>
              </a:ext>
            </a:extLst>
          </p:cNvPr>
          <p:cNvSpPr txBox="1"/>
          <p:nvPr/>
        </p:nvSpPr>
        <p:spPr>
          <a:xfrm>
            <a:off x="449179" y="612844"/>
            <a:ext cx="11293642" cy="5632311"/>
          </a:xfrm>
          <a:prstGeom prst="rect">
            <a:avLst/>
          </a:prstGeom>
          <a:noFill/>
        </p:spPr>
        <p:txBody>
          <a:bodyPr wrap="square">
            <a:spAutoFit/>
          </a:bodyPr>
          <a:lstStyle/>
          <a:p>
            <a:r>
              <a:rPr lang="en-US" sz="3600" dirty="0"/>
              <a:t>and parents (not employed by the district or a collective bargaining organization representing teachers or administrators in the district) selected by school-related parent organizations, provided that those portions of the district plan that provide for participation of teachers or administrators in school-based planning and shared decision making may be developed through collective negotiations between the board of education or BOCES and local collective bargaining organizations representing administrators and teachers. </a:t>
            </a:r>
          </a:p>
        </p:txBody>
      </p:sp>
    </p:spTree>
    <p:extLst>
      <p:ext uri="{BB962C8B-B14F-4D97-AF65-F5344CB8AC3E}">
        <p14:creationId xmlns:p14="http://schemas.microsoft.com/office/powerpoint/2010/main" val="2989455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031922DF-9FEB-166C-E61B-9105CDC3C3DF}"/>
              </a:ext>
            </a:extLst>
          </p:cNvPr>
          <p:cNvSpPr>
            <a:spLocks noGrp="1"/>
          </p:cNvSpPr>
          <p:nvPr>
            <p:ph type="title"/>
          </p:nvPr>
        </p:nvSpPr>
        <p:spPr>
          <a:xfrm>
            <a:off x="838200" y="643467"/>
            <a:ext cx="2951205" cy="5571066"/>
          </a:xfrm>
        </p:spPr>
        <p:txBody>
          <a:bodyPr>
            <a:normAutofit/>
          </a:bodyPr>
          <a:lstStyle/>
          <a:p>
            <a:r>
              <a:rPr lang="en-US">
                <a:solidFill>
                  <a:srgbClr val="FFFFFF"/>
                </a:solidFill>
              </a:rPr>
              <a:t>LEA</a:t>
            </a:r>
          </a:p>
        </p:txBody>
      </p:sp>
      <p:graphicFrame>
        <p:nvGraphicFramePr>
          <p:cNvPr id="5" name="Content Placeholder 2">
            <a:extLst>
              <a:ext uri="{FF2B5EF4-FFF2-40B4-BE49-F238E27FC236}">
                <a16:creationId xmlns:a16="http://schemas.microsoft.com/office/drawing/2014/main" id="{217E9C38-48E0-8B4D-7966-8E1A878620B2}"/>
              </a:ext>
            </a:extLst>
          </p:cNvPr>
          <p:cNvGraphicFramePr>
            <a:graphicFrameLocks noGrp="1"/>
          </p:cNvGraphicFramePr>
          <p:nvPr>
            <p:ph idx="1"/>
            <p:extLst>
              <p:ext uri="{D42A27DB-BD31-4B8C-83A1-F6EECF244321}">
                <p14:modId xmlns:p14="http://schemas.microsoft.com/office/powerpoint/2010/main" val="462070149"/>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5346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26A534-C1AC-583C-0D23-EA9193086593}"/>
              </a:ext>
            </a:extLst>
          </p:cNvPr>
          <p:cNvSpPr txBox="1"/>
          <p:nvPr/>
        </p:nvSpPr>
        <p:spPr>
          <a:xfrm>
            <a:off x="449179" y="609600"/>
            <a:ext cx="11341768" cy="4031873"/>
          </a:xfrm>
          <a:prstGeom prst="rect">
            <a:avLst/>
          </a:prstGeom>
          <a:noFill/>
        </p:spPr>
        <p:txBody>
          <a:bodyPr wrap="square">
            <a:spAutoFit/>
          </a:bodyPr>
          <a:lstStyle/>
          <a:p>
            <a:r>
              <a:rPr lang="en-US" sz="3200" dirty="0"/>
              <a:t>school-related parent organization means a nonprofit organization of parents of children attending the schools of the school district whose purposes include the promotion of parental involvement in public education and that is chartered or incorporated under the laws of New York, or is affiliated with a statewide or regional parent organization that is so chartered or incorporated or is an unincorporated association authorized to do business under an assumed name in New York</a:t>
            </a:r>
          </a:p>
        </p:txBody>
      </p:sp>
    </p:spTree>
    <p:extLst>
      <p:ext uri="{BB962C8B-B14F-4D97-AF65-F5344CB8AC3E}">
        <p14:creationId xmlns:p14="http://schemas.microsoft.com/office/powerpoint/2010/main" val="2660423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D0FC-8B0D-7757-9BBA-649581C44316}"/>
              </a:ext>
            </a:extLst>
          </p:cNvPr>
          <p:cNvSpPr>
            <a:spLocks noGrp="1"/>
          </p:cNvSpPr>
          <p:nvPr>
            <p:ph type="title"/>
          </p:nvPr>
        </p:nvSpPr>
        <p:spPr>
          <a:xfrm>
            <a:off x="876693" y="-184843"/>
            <a:ext cx="3455821" cy="1616203"/>
          </a:xfrm>
        </p:spPr>
        <p:txBody>
          <a:bodyPr anchor="b">
            <a:normAutofit/>
          </a:bodyPr>
          <a:lstStyle/>
          <a:p>
            <a:r>
              <a:rPr lang="en-US" sz="4000" b="1" i="0" dirty="0">
                <a:effectLst/>
              </a:rPr>
              <a:t>Role of the PTA</a:t>
            </a:r>
            <a:endParaRPr lang="en-US" sz="4000" dirty="0"/>
          </a:p>
        </p:txBody>
      </p:sp>
      <p:sp>
        <p:nvSpPr>
          <p:cNvPr id="3" name="Content Placeholder 2">
            <a:extLst>
              <a:ext uri="{FF2B5EF4-FFF2-40B4-BE49-F238E27FC236}">
                <a16:creationId xmlns:a16="http://schemas.microsoft.com/office/drawing/2014/main" id="{5170AEAB-34DA-D029-8353-67B399D36F6F}"/>
              </a:ext>
            </a:extLst>
          </p:cNvPr>
          <p:cNvSpPr>
            <a:spLocks noGrp="1"/>
          </p:cNvSpPr>
          <p:nvPr>
            <p:ph idx="1"/>
          </p:nvPr>
        </p:nvSpPr>
        <p:spPr>
          <a:xfrm>
            <a:off x="876693" y="1431360"/>
            <a:ext cx="4110979" cy="4549948"/>
          </a:xfrm>
        </p:spPr>
        <p:txBody>
          <a:bodyPr anchor="t">
            <a:normAutofit/>
          </a:bodyPr>
          <a:lstStyle/>
          <a:p>
            <a:r>
              <a:rPr lang="en-US" sz="3200" b="0" i="0" dirty="0">
                <a:effectLst/>
              </a:rPr>
              <a:t>Act as a bridge between families and school</a:t>
            </a:r>
            <a:endParaRPr lang="en-US" sz="3200" dirty="0"/>
          </a:p>
          <a:p>
            <a:r>
              <a:rPr lang="en-US" sz="3200" b="0" i="0" dirty="0">
                <a:effectLst/>
              </a:rPr>
              <a:t>Advocate for inclusive practices</a:t>
            </a:r>
            <a:endParaRPr lang="en-US" sz="3200" dirty="0"/>
          </a:p>
          <a:p>
            <a:r>
              <a:rPr lang="en-US" sz="3200" b="0" i="0" dirty="0">
                <a:effectLst/>
              </a:rPr>
              <a:t>Plan programs that empower families</a:t>
            </a:r>
            <a:endParaRPr lang="en-US" sz="3200" dirty="0"/>
          </a:p>
          <a:p>
            <a:r>
              <a:rPr lang="en-US" sz="3200" b="0" i="0" dirty="0">
                <a:effectLst/>
              </a:rPr>
              <a:t>Offer a welcoming space for all voices</a:t>
            </a:r>
            <a:endParaRPr lang="en-US" sz="3200" dirty="0"/>
          </a:p>
          <a:p>
            <a:endParaRPr lang="en-US" sz="2000" dirty="0"/>
          </a:p>
        </p:txBody>
      </p:sp>
      <p:pic>
        <p:nvPicPr>
          <p:cNvPr id="6" name="Picture 5" descr="President Obama's 2013 State of the ...">
            <a:extLst>
              <a:ext uri="{FF2B5EF4-FFF2-40B4-BE49-F238E27FC236}">
                <a16:creationId xmlns:a16="http://schemas.microsoft.com/office/drawing/2014/main" id="{4275DD8E-3F24-186F-BB58-489A0E5160E1}"/>
              </a:ext>
            </a:extLst>
          </p:cNvPr>
          <p:cNvPicPr>
            <a:picLocks noChangeAspect="1"/>
          </p:cNvPicPr>
          <p:nvPr/>
        </p:nvPicPr>
        <p:blipFill>
          <a:blip r:embed="rId2"/>
          <a:stretch>
            <a:fillRect/>
          </a:stretch>
        </p:blipFill>
        <p:spPr>
          <a:xfrm>
            <a:off x="4987672" y="1431360"/>
            <a:ext cx="6389346" cy="4004590"/>
          </a:xfrm>
          <a:prstGeom prst="rect">
            <a:avLst/>
          </a:prstGeom>
        </p:spPr>
      </p:pic>
      <p:grpSp>
        <p:nvGrpSpPr>
          <p:cNvPr id="8" name="Group 7">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2" name="Rectangle 1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71822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26A1-6095-F412-369B-0BA618DDDDE7}"/>
              </a:ext>
            </a:extLst>
          </p:cNvPr>
          <p:cNvSpPr>
            <a:spLocks noGrp="1"/>
          </p:cNvSpPr>
          <p:nvPr>
            <p:ph type="title"/>
          </p:nvPr>
        </p:nvSpPr>
        <p:spPr>
          <a:xfrm>
            <a:off x="844164" y="667350"/>
            <a:ext cx="4683321" cy="2148841"/>
          </a:xfrm>
        </p:spPr>
        <p:txBody>
          <a:bodyPr anchor="t">
            <a:normAutofit/>
          </a:bodyPr>
          <a:lstStyle/>
          <a:p>
            <a:r>
              <a:rPr lang="en-US" b="1" i="0" dirty="0">
                <a:effectLst/>
              </a:rPr>
              <a:t>How PTA Can Help Meet Title I Goals?</a:t>
            </a:r>
            <a:endParaRPr lang="en-US" dirty="0"/>
          </a:p>
        </p:txBody>
      </p:sp>
      <p:pic>
        <p:nvPicPr>
          <p:cNvPr id="4" name="Picture 3" descr="13 PTA Strategies to Support Students ...">
            <a:extLst>
              <a:ext uri="{FF2B5EF4-FFF2-40B4-BE49-F238E27FC236}">
                <a16:creationId xmlns:a16="http://schemas.microsoft.com/office/drawing/2014/main" id="{7ACA7F14-39FE-7336-D2F1-36616A44264F}"/>
              </a:ext>
            </a:extLst>
          </p:cNvPr>
          <p:cNvPicPr>
            <a:picLocks noChangeAspect="1"/>
          </p:cNvPicPr>
          <p:nvPr/>
        </p:nvPicPr>
        <p:blipFill>
          <a:blip r:embed="rId2"/>
          <a:srcRect l="8159" r="2337" b="1"/>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9A93CAEB-352B-3872-50A6-7E5FEEDDCBCB}"/>
              </a:ext>
            </a:extLst>
          </p:cNvPr>
          <p:cNvSpPr>
            <a:spLocks noGrp="1"/>
          </p:cNvSpPr>
          <p:nvPr>
            <p:ph idx="1"/>
          </p:nvPr>
        </p:nvSpPr>
        <p:spPr>
          <a:xfrm>
            <a:off x="6371648" y="670559"/>
            <a:ext cx="5563678" cy="5445076"/>
          </a:xfrm>
        </p:spPr>
        <p:txBody>
          <a:bodyPr anchor="t">
            <a:normAutofit/>
          </a:bodyPr>
          <a:lstStyle/>
          <a:p>
            <a:r>
              <a:rPr lang="en-US" sz="3600" b="0" i="0" dirty="0">
                <a:effectLst/>
              </a:rPr>
              <a:t>Co-host family engagement events</a:t>
            </a:r>
            <a:endParaRPr lang="en-US" sz="3600" dirty="0"/>
          </a:p>
          <a:p>
            <a:r>
              <a:rPr lang="en-US" sz="3600" b="0" i="0" dirty="0">
                <a:effectLst/>
              </a:rPr>
              <a:t>Help translate or simplify communication</a:t>
            </a:r>
            <a:endParaRPr lang="en-US" sz="3600" dirty="0"/>
          </a:p>
          <a:p>
            <a:r>
              <a:rPr lang="en-US" sz="3600" b="0" i="0" dirty="0">
                <a:effectLst/>
              </a:rPr>
              <a:t>Offer parent workshops (reading at home, digital tools)</a:t>
            </a:r>
            <a:endParaRPr lang="en-US" sz="3600" dirty="0"/>
          </a:p>
          <a:p>
            <a:r>
              <a:rPr lang="en-US" sz="3600" b="0" i="0" dirty="0">
                <a:effectLst/>
              </a:rPr>
              <a:t>Encourage parent participation in school governance</a:t>
            </a:r>
            <a:endParaRPr lang="en-US" sz="3600" dirty="0"/>
          </a:p>
          <a:p>
            <a:endParaRPr lang="en-US" sz="2000" dirty="0"/>
          </a:p>
        </p:txBody>
      </p:sp>
    </p:spTree>
    <p:extLst>
      <p:ext uri="{BB962C8B-B14F-4D97-AF65-F5344CB8AC3E}">
        <p14:creationId xmlns:p14="http://schemas.microsoft.com/office/powerpoint/2010/main" val="1435580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F62E2C-C219-2294-3520-36E7421EB27B}"/>
              </a:ext>
            </a:extLst>
          </p:cNvPr>
          <p:cNvSpPr>
            <a:spLocks noGrp="1"/>
          </p:cNvSpPr>
          <p:nvPr>
            <p:ph type="title"/>
          </p:nvPr>
        </p:nvSpPr>
        <p:spPr>
          <a:xfrm>
            <a:off x="1371597" y="348865"/>
            <a:ext cx="10044023" cy="877729"/>
          </a:xfrm>
        </p:spPr>
        <p:txBody>
          <a:bodyPr anchor="ctr">
            <a:normAutofit/>
          </a:bodyPr>
          <a:lstStyle/>
          <a:p>
            <a:r>
              <a:rPr lang="en-US" sz="4000" b="1" i="0">
                <a:solidFill>
                  <a:srgbClr val="FFFFFF"/>
                </a:solidFill>
                <a:effectLst/>
              </a:rPr>
              <a:t>Strategies for Effective Family Engagement</a:t>
            </a:r>
            <a:endParaRPr lang="en-US" sz="4000">
              <a:solidFill>
                <a:srgbClr val="FFFFFF"/>
              </a:solidFill>
            </a:endParaRPr>
          </a:p>
        </p:txBody>
      </p:sp>
      <p:graphicFrame>
        <p:nvGraphicFramePr>
          <p:cNvPr id="40" name="Content Placeholder 2">
            <a:extLst>
              <a:ext uri="{FF2B5EF4-FFF2-40B4-BE49-F238E27FC236}">
                <a16:creationId xmlns:a16="http://schemas.microsoft.com/office/drawing/2014/main" id="{F9818DA0-0E5F-D6DB-78DE-15A25F2D03D6}"/>
              </a:ext>
            </a:extLst>
          </p:cNvPr>
          <p:cNvGraphicFramePr>
            <a:graphicFrameLocks noGrp="1"/>
          </p:cNvGraphicFramePr>
          <p:nvPr>
            <p:ph idx="1"/>
            <p:extLst>
              <p:ext uri="{D42A27DB-BD31-4B8C-83A1-F6EECF244321}">
                <p14:modId xmlns:p14="http://schemas.microsoft.com/office/powerpoint/2010/main" val="156091454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7855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6364685D-AFB3-56B7-749C-CCAF3D1F7B5A}"/>
              </a:ext>
            </a:extLst>
          </p:cNvPr>
          <p:cNvSpPr>
            <a:spLocks noGrp="1"/>
          </p:cNvSpPr>
          <p:nvPr>
            <p:ph type="title"/>
          </p:nvPr>
        </p:nvSpPr>
        <p:spPr>
          <a:xfrm>
            <a:off x="479394" y="1070800"/>
            <a:ext cx="3939688" cy="5583126"/>
          </a:xfrm>
        </p:spPr>
        <p:txBody>
          <a:bodyPr>
            <a:normAutofit/>
          </a:bodyPr>
          <a:lstStyle/>
          <a:p>
            <a:pPr algn="r"/>
            <a:r>
              <a:rPr lang="en-US" sz="7400" b="1" i="0">
                <a:effectLst/>
              </a:rPr>
              <a:t>Sample PTA &amp; School Activities</a:t>
            </a:r>
            <a:endParaRPr lang="en-US" sz="740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D722286-0F02-25EA-3B0A-C53367529CCB}"/>
              </a:ext>
            </a:extLst>
          </p:cNvPr>
          <p:cNvGraphicFramePr>
            <a:graphicFrameLocks noGrp="1"/>
          </p:cNvGraphicFramePr>
          <p:nvPr>
            <p:ph idx="1"/>
            <p:extLst>
              <p:ext uri="{D42A27DB-BD31-4B8C-83A1-F6EECF244321}">
                <p14:modId xmlns:p14="http://schemas.microsoft.com/office/powerpoint/2010/main" val="512952032"/>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0946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B4C193-9C8D-3BCB-C307-86CE6B1BDC65}"/>
              </a:ext>
            </a:extLst>
          </p:cNvPr>
          <p:cNvSpPr>
            <a:spLocks noGrp="1"/>
          </p:cNvSpPr>
          <p:nvPr>
            <p:ph type="title"/>
          </p:nvPr>
        </p:nvSpPr>
        <p:spPr>
          <a:xfrm>
            <a:off x="586478" y="1683756"/>
            <a:ext cx="3115265" cy="2396359"/>
          </a:xfrm>
        </p:spPr>
        <p:txBody>
          <a:bodyPr anchor="b">
            <a:normAutofit/>
          </a:bodyPr>
          <a:lstStyle/>
          <a:p>
            <a:pPr algn="r"/>
            <a:r>
              <a:rPr lang="en-US" sz="4000" b="1" i="0">
                <a:solidFill>
                  <a:srgbClr val="FFFFFF"/>
                </a:solidFill>
                <a:effectLst/>
              </a:rPr>
              <a:t>Creating a Family Engagement Policy</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FAD33EB5-827E-FF0A-5A3E-75729F1EA4DA}"/>
              </a:ext>
            </a:extLst>
          </p:cNvPr>
          <p:cNvGraphicFramePr>
            <a:graphicFrameLocks noGrp="1"/>
          </p:cNvGraphicFramePr>
          <p:nvPr>
            <p:ph idx="1"/>
            <p:extLst>
              <p:ext uri="{D42A27DB-BD31-4B8C-83A1-F6EECF244321}">
                <p14:modId xmlns:p14="http://schemas.microsoft.com/office/powerpoint/2010/main" val="91857092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208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261546-D3EF-151A-A482-8F68F13F635F}"/>
              </a:ext>
            </a:extLst>
          </p:cNvPr>
          <p:cNvSpPr>
            <a:spLocks noGrp="1"/>
          </p:cNvSpPr>
          <p:nvPr>
            <p:ph type="title"/>
          </p:nvPr>
        </p:nvSpPr>
        <p:spPr>
          <a:xfrm>
            <a:off x="761800" y="762001"/>
            <a:ext cx="5334197" cy="1708242"/>
          </a:xfrm>
        </p:spPr>
        <p:txBody>
          <a:bodyPr anchor="ctr">
            <a:normAutofit/>
          </a:bodyPr>
          <a:lstStyle/>
          <a:p>
            <a:r>
              <a:rPr lang="en-US" sz="4000" b="1" i="0">
                <a:effectLst/>
              </a:rPr>
              <a:t>Building Relationships with Families</a:t>
            </a:r>
            <a:endParaRPr lang="en-US" sz="4000"/>
          </a:p>
        </p:txBody>
      </p:sp>
      <p:sp>
        <p:nvSpPr>
          <p:cNvPr id="24" name="Content Placeholder 2">
            <a:extLst>
              <a:ext uri="{FF2B5EF4-FFF2-40B4-BE49-F238E27FC236}">
                <a16:creationId xmlns:a16="http://schemas.microsoft.com/office/drawing/2014/main" id="{C440C0C0-E8E2-303B-D703-613E66EA3F86}"/>
              </a:ext>
            </a:extLst>
          </p:cNvPr>
          <p:cNvSpPr>
            <a:spLocks noGrp="1"/>
          </p:cNvSpPr>
          <p:nvPr>
            <p:ph idx="1"/>
          </p:nvPr>
        </p:nvSpPr>
        <p:spPr>
          <a:xfrm>
            <a:off x="761800" y="2470244"/>
            <a:ext cx="5334197" cy="3769835"/>
          </a:xfrm>
        </p:spPr>
        <p:txBody>
          <a:bodyPr anchor="ctr">
            <a:normAutofit/>
          </a:bodyPr>
          <a:lstStyle/>
          <a:p>
            <a:r>
              <a:rPr lang="en-US" sz="3200" b="0" i="0" dirty="0">
                <a:effectLst/>
              </a:rPr>
              <a:t>Focus on two-way communication</a:t>
            </a:r>
            <a:endParaRPr lang="en-US" sz="3200" dirty="0"/>
          </a:p>
          <a:p>
            <a:r>
              <a:rPr lang="en-US" sz="3200" b="0" i="0" dirty="0">
                <a:effectLst/>
              </a:rPr>
              <a:t>Celebrate diversity</a:t>
            </a:r>
            <a:endParaRPr lang="en-US" sz="3200" dirty="0"/>
          </a:p>
          <a:p>
            <a:r>
              <a:rPr lang="en-US" sz="3200" b="0" i="0" dirty="0">
                <a:effectLst/>
              </a:rPr>
              <a:t>Recognize family expertise</a:t>
            </a:r>
            <a:endParaRPr lang="en-US" sz="3200" dirty="0"/>
          </a:p>
          <a:p>
            <a:r>
              <a:rPr lang="en-US" sz="3200" b="0" i="0" dirty="0">
                <a:effectLst/>
              </a:rPr>
              <a:t>Encourage small, consistent opportunities to connect</a:t>
            </a:r>
            <a:endParaRPr lang="en-US" sz="3200" dirty="0"/>
          </a:p>
          <a:p>
            <a:endParaRPr lang="en-US" sz="2000" dirty="0"/>
          </a:p>
        </p:txBody>
      </p:sp>
      <p:pic>
        <p:nvPicPr>
          <p:cNvPr id="25" name="Picture 24" descr="Colorful carved figures of humans">
            <a:extLst>
              <a:ext uri="{FF2B5EF4-FFF2-40B4-BE49-F238E27FC236}">
                <a16:creationId xmlns:a16="http://schemas.microsoft.com/office/drawing/2014/main" id="{466F1A1E-19C3-3B1D-F45E-9D9867A2D4A5}"/>
              </a:ext>
            </a:extLst>
          </p:cNvPr>
          <p:cNvPicPr>
            <a:picLocks noChangeAspect="1"/>
          </p:cNvPicPr>
          <p:nvPr/>
        </p:nvPicPr>
        <p:blipFill>
          <a:blip r:embed="rId2"/>
          <a:srcRect l="22451" r="22217"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508383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8710F-2F1C-6D3D-6339-1DC02A5BA63D}"/>
              </a:ext>
            </a:extLst>
          </p:cNvPr>
          <p:cNvSpPr>
            <a:spLocks noGrp="1"/>
          </p:cNvSpPr>
          <p:nvPr>
            <p:ph type="title"/>
          </p:nvPr>
        </p:nvSpPr>
        <p:spPr>
          <a:xfrm>
            <a:off x="586478" y="1683756"/>
            <a:ext cx="3115265" cy="2396359"/>
          </a:xfrm>
        </p:spPr>
        <p:txBody>
          <a:bodyPr anchor="b">
            <a:normAutofit/>
          </a:bodyPr>
          <a:lstStyle/>
          <a:p>
            <a:pPr algn="r"/>
            <a:r>
              <a:rPr lang="en-US" sz="4000" b="1" i="0">
                <a:solidFill>
                  <a:srgbClr val="FFFFFF"/>
                </a:solidFill>
                <a:effectLst/>
              </a:rPr>
              <a:t>Measuring Impact</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65219CC6-3EFE-C933-0E03-9C8985F308B6}"/>
              </a:ext>
            </a:extLst>
          </p:cNvPr>
          <p:cNvGraphicFramePr>
            <a:graphicFrameLocks noGrp="1"/>
          </p:cNvGraphicFramePr>
          <p:nvPr>
            <p:ph idx="1"/>
            <p:extLst>
              <p:ext uri="{D42A27DB-BD31-4B8C-83A1-F6EECF244321}">
                <p14:modId xmlns:p14="http://schemas.microsoft.com/office/powerpoint/2010/main" val="130890142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0668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F9FFBA-1B0F-CE1F-2BF2-1D6B6819153A}"/>
              </a:ext>
            </a:extLst>
          </p:cNvPr>
          <p:cNvSpPr>
            <a:spLocks noGrp="1"/>
          </p:cNvSpPr>
          <p:nvPr>
            <p:ph type="title"/>
          </p:nvPr>
        </p:nvSpPr>
        <p:spPr>
          <a:xfrm>
            <a:off x="640080" y="325369"/>
            <a:ext cx="4368602" cy="1956841"/>
          </a:xfrm>
        </p:spPr>
        <p:txBody>
          <a:bodyPr anchor="b">
            <a:normAutofit/>
          </a:bodyPr>
          <a:lstStyle/>
          <a:p>
            <a:r>
              <a:rPr lang="en-US" sz="5400" b="1" i="0">
                <a:effectLst/>
              </a:rPr>
              <a:t>Split into small groups:</a:t>
            </a:r>
            <a:endParaRPr lang="en-US" sz="54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CB2A35-DF86-0B46-CBE1-C274C6E8A759}"/>
              </a:ext>
            </a:extLst>
          </p:cNvPr>
          <p:cNvSpPr>
            <a:spLocks noGrp="1"/>
          </p:cNvSpPr>
          <p:nvPr>
            <p:ph idx="1"/>
          </p:nvPr>
        </p:nvSpPr>
        <p:spPr>
          <a:xfrm>
            <a:off x="640080" y="2872899"/>
            <a:ext cx="4243589" cy="3320668"/>
          </a:xfrm>
        </p:spPr>
        <p:txBody>
          <a:bodyPr>
            <a:normAutofit/>
          </a:bodyPr>
          <a:lstStyle/>
          <a:p>
            <a:r>
              <a:rPr lang="en-US" sz="2200" b="0" i="0" dirty="0">
                <a:effectLst/>
              </a:rPr>
              <a:t>What’s working now?</a:t>
            </a:r>
            <a:endParaRPr lang="en-US" sz="2200" dirty="0"/>
          </a:p>
          <a:p>
            <a:r>
              <a:rPr lang="en-US" sz="2200" b="0" i="0" dirty="0">
                <a:effectLst/>
              </a:rPr>
              <a:t>What could be improved?</a:t>
            </a:r>
            <a:endParaRPr lang="en-US" sz="2200" dirty="0"/>
          </a:p>
          <a:p>
            <a:r>
              <a:rPr lang="en-US" sz="2200" b="0" i="0" dirty="0">
                <a:effectLst/>
              </a:rPr>
              <a:t>What’s one new idea to try this year?</a:t>
            </a:r>
            <a:endParaRPr lang="en-US" sz="2200" dirty="0"/>
          </a:p>
          <a:p>
            <a:endParaRPr lang="en-US" sz="2200" dirty="0"/>
          </a:p>
        </p:txBody>
      </p:sp>
      <p:pic>
        <p:nvPicPr>
          <p:cNvPr id="4" name="Picture 3" descr="Rule your mind or it will rule you'' | by Ramsha Azeem | Medium">
            <a:extLst>
              <a:ext uri="{FF2B5EF4-FFF2-40B4-BE49-F238E27FC236}">
                <a16:creationId xmlns:a16="http://schemas.microsoft.com/office/drawing/2014/main" id="{734A0361-A8F2-880A-05F2-71EF85D8F00D}"/>
              </a:ext>
            </a:extLst>
          </p:cNvPr>
          <p:cNvPicPr>
            <a:picLocks noChangeAspect="1"/>
          </p:cNvPicPr>
          <p:nvPr/>
        </p:nvPicPr>
        <p:blipFill>
          <a:blip r:embed="rId2"/>
          <a:srcRect r="3304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20473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80E6A-96D9-C388-0BF7-DDD1A9041E0C}"/>
              </a:ext>
            </a:extLst>
          </p:cNvPr>
          <p:cNvSpPr>
            <a:spLocks noGrp="1"/>
          </p:cNvSpPr>
          <p:nvPr>
            <p:ph type="title"/>
          </p:nvPr>
        </p:nvSpPr>
        <p:spPr/>
        <p:txBody>
          <a:bodyPr/>
          <a:lstStyle/>
          <a:p>
            <a:r>
              <a:rPr lang="en-US" b="0" i="0" dirty="0">
                <a:effectLst/>
              </a:rPr>
              <a:t>Groups brainstorm ways PTA can support:</a:t>
            </a:r>
            <a:endParaRPr lang="en-US" dirty="0"/>
          </a:p>
        </p:txBody>
      </p:sp>
      <p:sp>
        <p:nvSpPr>
          <p:cNvPr id="3" name="Content Placeholder 2">
            <a:extLst>
              <a:ext uri="{FF2B5EF4-FFF2-40B4-BE49-F238E27FC236}">
                <a16:creationId xmlns:a16="http://schemas.microsoft.com/office/drawing/2014/main" id="{A8FE8F9A-40CA-1471-43F1-60D83C9ACC12}"/>
              </a:ext>
            </a:extLst>
          </p:cNvPr>
          <p:cNvSpPr>
            <a:spLocks noGrp="1"/>
          </p:cNvSpPr>
          <p:nvPr>
            <p:ph idx="1"/>
          </p:nvPr>
        </p:nvSpPr>
        <p:spPr>
          <a:xfrm>
            <a:off x="838200" y="1825625"/>
            <a:ext cx="5725886" cy="4351338"/>
          </a:xfrm>
        </p:spPr>
        <p:txBody>
          <a:bodyPr/>
          <a:lstStyle/>
          <a:p>
            <a:pPr marL="0" indent="0">
              <a:buNone/>
            </a:pPr>
            <a:r>
              <a:rPr lang="en-US" sz="3600" dirty="0"/>
              <a:t>Inclusive outreach</a:t>
            </a:r>
          </a:p>
          <a:p>
            <a:pPr marL="0" indent="0">
              <a:buNone/>
            </a:pPr>
            <a:endParaRPr lang="en-US" sz="3600" dirty="0"/>
          </a:p>
          <a:p>
            <a:r>
              <a:rPr lang="en-US" sz="3600" b="0" i="0" dirty="0">
                <a:effectLst/>
              </a:rPr>
              <a:t>What’s working now?</a:t>
            </a:r>
            <a:endParaRPr lang="en-US" sz="3600" dirty="0"/>
          </a:p>
          <a:p>
            <a:r>
              <a:rPr lang="en-US" sz="3600" b="0" i="0" dirty="0">
                <a:effectLst/>
              </a:rPr>
              <a:t>What could be improved?</a:t>
            </a:r>
            <a:endParaRPr lang="en-US" sz="3600" dirty="0"/>
          </a:p>
          <a:p>
            <a:r>
              <a:rPr lang="en-US" sz="3600" b="0" i="0" dirty="0">
                <a:effectLst/>
              </a:rPr>
              <a:t>What’s one new idea to try this year?</a:t>
            </a:r>
            <a:endParaRPr lang="en-US" sz="3600" dirty="0"/>
          </a:p>
          <a:p>
            <a:pPr marL="0" indent="0">
              <a:buNone/>
            </a:pPr>
            <a:endParaRPr lang="en-US" sz="3600" dirty="0"/>
          </a:p>
          <a:p>
            <a:endParaRPr lang="en-US" dirty="0"/>
          </a:p>
        </p:txBody>
      </p:sp>
      <p:pic>
        <p:nvPicPr>
          <p:cNvPr id="6" name="Picture 5" descr="What's on in Your Mind">
            <a:extLst>
              <a:ext uri="{FF2B5EF4-FFF2-40B4-BE49-F238E27FC236}">
                <a16:creationId xmlns:a16="http://schemas.microsoft.com/office/drawing/2014/main" id="{D7162253-A3B1-FD92-EC76-C55567252709}"/>
              </a:ext>
            </a:extLst>
          </p:cNvPr>
          <p:cNvPicPr>
            <a:picLocks noChangeAspect="1"/>
          </p:cNvPicPr>
          <p:nvPr/>
        </p:nvPicPr>
        <p:blipFill>
          <a:blip r:embed="rId2"/>
          <a:srcRect l="45921"/>
          <a:stretch>
            <a:fillRect/>
          </a:stretch>
        </p:blipFill>
        <p:spPr>
          <a:xfrm>
            <a:off x="6713621" y="1429544"/>
            <a:ext cx="4944978" cy="5143500"/>
          </a:xfrm>
          <a:prstGeom prst="rect">
            <a:avLst/>
          </a:prstGeom>
        </p:spPr>
      </p:pic>
    </p:spTree>
    <p:extLst>
      <p:ext uri="{BB962C8B-B14F-4D97-AF65-F5344CB8AC3E}">
        <p14:creationId xmlns:p14="http://schemas.microsoft.com/office/powerpoint/2010/main" val="2099087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You Are Not the Voice in Your Mind - Mindful Minutes">
            <a:extLst>
              <a:ext uri="{FF2B5EF4-FFF2-40B4-BE49-F238E27FC236}">
                <a16:creationId xmlns:a16="http://schemas.microsoft.com/office/drawing/2014/main" id="{730202E4-A19E-0AE3-F005-0D60314A6E64}"/>
              </a:ext>
            </a:extLst>
          </p:cNvPr>
          <p:cNvPicPr>
            <a:picLocks noChangeAspect="1"/>
          </p:cNvPicPr>
          <p:nvPr/>
        </p:nvPicPr>
        <p:blipFill>
          <a:blip r:embed="rId2"/>
          <a:stretch>
            <a:fillRect/>
          </a:stretch>
        </p:blipFill>
        <p:spPr>
          <a:xfrm>
            <a:off x="0" y="-12032"/>
            <a:ext cx="12383146" cy="6894095"/>
          </a:xfrm>
          <a:prstGeom prst="rect">
            <a:avLst/>
          </a:prstGeom>
        </p:spPr>
      </p:pic>
      <p:sp>
        <p:nvSpPr>
          <p:cNvPr id="7" name="TextBox 6">
            <a:extLst>
              <a:ext uri="{FF2B5EF4-FFF2-40B4-BE49-F238E27FC236}">
                <a16:creationId xmlns:a16="http://schemas.microsoft.com/office/drawing/2014/main" id="{B18F728A-1E19-D27C-2BEF-A2201DF65ADA}"/>
              </a:ext>
            </a:extLst>
          </p:cNvPr>
          <p:cNvSpPr txBox="1"/>
          <p:nvPr/>
        </p:nvSpPr>
        <p:spPr>
          <a:xfrm>
            <a:off x="4308529" y="495946"/>
            <a:ext cx="4184542" cy="1938992"/>
          </a:xfrm>
          <a:prstGeom prst="rect">
            <a:avLst/>
          </a:prstGeom>
          <a:noFill/>
        </p:spPr>
        <p:txBody>
          <a:bodyPr wrap="square" rtlCol="0">
            <a:spAutoFit/>
          </a:bodyPr>
          <a:lstStyle/>
          <a:p>
            <a:pPr algn="ctr"/>
            <a:r>
              <a:rPr lang="en-US" sz="6000" dirty="0"/>
              <a:t>What is Title 1?</a:t>
            </a:r>
          </a:p>
        </p:txBody>
      </p:sp>
    </p:spTree>
    <p:extLst>
      <p:ext uri="{BB962C8B-B14F-4D97-AF65-F5344CB8AC3E}">
        <p14:creationId xmlns:p14="http://schemas.microsoft.com/office/powerpoint/2010/main" val="3222505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B7025-138A-BA0F-E290-E014ABF69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FB7A0-79ED-7C80-3EFB-81C459619C10}"/>
              </a:ext>
            </a:extLst>
          </p:cNvPr>
          <p:cNvSpPr>
            <a:spLocks noGrp="1"/>
          </p:cNvSpPr>
          <p:nvPr>
            <p:ph type="title"/>
          </p:nvPr>
        </p:nvSpPr>
        <p:spPr/>
        <p:txBody>
          <a:bodyPr/>
          <a:lstStyle/>
          <a:p>
            <a:r>
              <a:rPr lang="en-US" b="0" i="0" dirty="0">
                <a:effectLst/>
              </a:rPr>
              <a:t>Groups brainstorm ways PTA can support:</a:t>
            </a:r>
            <a:endParaRPr lang="en-US" dirty="0"/>
          </a:p>
        </p:txBody>
      </p:sp>
      <p:sp>
        <p:nvSpPr>
          <p:cNvPr id="3" name="Content Placeholder 2">
            <a:extLst>
              <a:ext uri="{FF2B5EF4-FFF2-40B4-BE49-F238E27FC236}">
                <a16:creationId xmlns:a16="http://schemas.microsoft.com/office/drawing/2014/main" id="{F50B325D-280B-44C4-9E8D-FFFDC21724A8}"/>
              </a:ext>
            </a:extLst>
          </p:cNvPr>
          <p:cNvSpPr>
            <a:spLocks noGrp="1"/>
          </p:cNvSpPr>
          <p:nvPr>
            <p:ph idx="1"/>
          </p:nvPr>
        </p:nvSpPr>
        <p:spPr>
          <a:xfrm>
            <a:off x="838200" y="1825625"/>
            <a:ext cx="5693229" cy="4351338"/>
          </a:xfrm>
        </p:spPr>
        <p:txBody>
          <a:bodyPr/>
          <a:lstStyle/>
          <a:p>
            <a:pPr marL="0" indent="0">
              <a:buNone/>
            </a:pPr>
            <a:r>
              <a:rPr lang="en-US" sz="3600" dirty="0"/>
              <a:t>Family workshops</a:t>
            </a:r>
          </a:p>
          <a:p>
            <a:pPr marL="0" indent="0">
              <a:buNone/>
            </a:pPr>
            <a:endParaRPr lang="en-US" sz="3600" dirty="0"/>
          </a:p>
          <a:p>
            <a:r>
              <a:rPr lang="en-US" sz="3600" b="0" i="0" dirty="0">
                <a:effectLst/>
              </a:rPr>
              <a:t>What’s working now?</a:t>
            </a:r>
            <a:endParaRPr lang="en-US" sz="3600" dirty="0"/>
          </a:p>
          <a:p>
            <a:r>
              <a:rPr lang="en-US" sz="3600" b="0" i="0" dirty="0">
                <a:effectLst/>
              </a:rPr>
              <a:t>What could be improved?</a:t>
            </a:r>
            <a:endParaRPr lang="en-US" sz="3600" dirty="0"/>
          </a:p>
          <a:p>
            <a:r>
              <a:rPr lang="en-US" sz="3600" b="0" i="0" dirty="0">
                <a:effectLst/>
              </a:rPr>
              <a:t>What’s one new idea to try this year?</a:t>
            </a:r>
            <a:endParaRPr lang="en-US" sz="3600" dirty="0"/>
          </a:p>
          <a:p>
            <a:pPr marL="0" indent="0">
              <a:buNone/>
            </a:pPr>
            <a:endParaRPr lang="en-US" sz="3600" dirty="0"/>
          </a:p>
          <a:p>
            <a:endParaRPr lang="en-US" dirty="0"/>
          </a:p>
        </p:txBody>
      </p:sp>
      <p:pic>
        <p:nvPicPr>
          <p:cNvPr id="6" name="Picture 5" descr="What's on in Your Mind">
            <a:extLst>
              <a:ext uri="{FF2B5EF4-FFF2-40B4-BE49-F238E27FC236}">
                <a16:creationId xmlns:a16="http://schemas.microsoft.com/office/drawing/2014/main" id="{F343D3CA-8F4E-86A9-7034-BA358EC65F89}"/>
              </a:ext>
            </a:extLst>
          </p:cNvPr>
          <p:cNvPicPr>
            <a:picLocks noChangeAspect="1"/>
          </p:cNvPicPr>
          <p:nvPr/>
        </p:nvPicPr>
        <p:blipFill>
          <a:blip r:embed="rId2"/>
          <a:srcRect l="45921"/>
          <a:stretch>
            <a:fillRect/>
          </a:stretch>
        </p:blipFill>
        <p:spPr>
          <a:xfrm>
            <a:off x="6713621" y="1429544"/>
            <a:ext cx="4944978" cy="5143500"/>
          </a:xfrm>
          <a:prstGeom prst="rect">
            <a:avLst/>
          </a:prstGeom>
        </p:spPr>
      </p:pic>
    </p:spTree>
    <p:extLst>
      <p:ext uri="{BB962C8B-B14F-4D97-AF65-F5344CB8AC3E}">
        <p14:creationId xmlns:p14="http://schemas.microsoft.com/office/powerpoint/2010/main" val="2991104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EB17F-7716-22BE-0D84-215418AB3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BFEC0-6FC4-FEEA-4442-51C02E480B9E}"/>
              </a:ext>
            </a:extLst>
          </p:cNvPr>
          <p:cNvSpPr>
            <a:spLocks noGrp="1"/>
          </p:cNvSpPr>
          <p:nvPr>
            <p:ph type="title"/>
          </p:nvPr>
        </p:nvSpPr>
        <p:spPr/>
        <p:txBody>
          <a:bodyPr/>
          <a:lstStyle/>
          <a:p>
            <a:r>
              <a:rPr lang="en-US" b="0" i="0" dirty="0">
                <a:effectLst/>
              </a:rPr>
              <a:t>Groups brainstorm ways PTA can support:</a:t>
            </a:r>
            <a:endParaRPr lang="en-US" dirty="0"/>
          </a:p>
        </p:txBody>
      </p:sp>
      <p:sp>
        <p:nvSpPr>
          <p:cNvPr id="3" name="Content Placeholder 2">
            <a:extLst>
              <a:ext uri="{FF2B5EF4-FFF2-40B4-BE49-F238E27FC236}">
                <a16:creationId xmlns:a16="http://schemas.microsoft.com/office/drawing/2014/main" id="{C4ACD708-DF5F-152D-E262-C49F960256FA}"/>
              </a:ext>
            </a:extLst>
          </p:cNvPr>
          <p:cNvSpPr>
            <a:spLocks noGrp="1"/>
          </p:cNvSpPr>
          <p:nvPr>
            <p:ph idx="1"/>
          </p:nvPr>
        </p:nvSpPr>
        <p:spPr>
          <a:xfrm>
            <a:off x="838200" y="1858282"/>
            <a:ext cx="5715000" cy="4351338"/>
          </a:xfrm>
        </p:spPr>
        <p:txBody>
          <a:bodyPr/>
          <a:lstStyle/>
          <a:p>
            <a:pPr marL="0" indent="0">
              <a:buNone/>
            </a:pPr>
            <a:r>
              <a:rPr lang="en-US" sz="3600" dirty="0"/>
              <a:t>Communication strategies</a:t>
            </a:r>
          </a:p>
          <a:p>
            <a:pPr marL="0" indent="0">
              <a:buNone/>
            </a:pPr>
            <a:endParaRPr lang="en-US" sz="3600" dirty="0"/>
          </a:p>
          <a:p>
            <a:r>
              <a:rPr lang="en-US" sz="3600" b="0" i="0" dirty="0">
                <a:effectLst/>
              </a:rPr>
              <a:t>What’s working now?</a:t>
            </a:r>
            <a:endParaRPr lang="en-US" sz="3600" dirty="0"/>
          </a:p>
          <a:p>
            <a:r>
              <a:rPr lang="en-US" sz="3600" b="0" i="0" dirty="0">
                <a:effectLst/>
              </a:rPr>
              <a:t>What could be improved?</a:t>
            </a:r>
            <a:endParaRPr lang="en-US" sz="3600" dirty="0"/>
          </a:p>
          <a:p>
            <a:r>
              <a:rPr lang="en-US" sz="3600" b="0" i="0" dirty="0">
                <a:effectLst/>
              </a:rPr>
              <a:t>What’s one new idea to try this year?</a:t>
            </a:r>
            <a:endParaRPr lang="en-US" sz="3600" dirty="0"/>
          </a:p>
          <a:p>
            <a:pPr marL="0" indent="0">
              <a:buNone/>
            </a:pPr>
            <a:endParaRPr lang="en-US" sz="3600" dirty="0"/>
          </a:p>
          <a:p>
            <a:endParaRPr lang="en-US" dirty="0"/>
          </a:p>
        </p:txBody>
      </p:sp>
      <p:pic>
        <p:nvPicPr>
          <p:cNvPr id="6" name="Picture 5" descr="What's on in Your Mind">
            <a:extLst>
              <a:ext uri="{FF2B5EF4-FFF2-40B4-BE49-F238E27FC236}">
                <a16:creationId xmlns:a16="http://schemas.microsoft.com/office/drawing/2014/main" id="{7BA5F580-1E33-316F-8430-C847ADBE5C9A}"/>
              </a:ext>
            </a:extLst>
          </p:cNvPr>
          <p:cNvPicPr>
            <a:picLocks noChangeAspect="1"/>
          </p:cNvPicPr>
          <p:nvPr/>
        </p:nvPicPr>
        <p:blipFill>
          <a:blip r:embed="rId2"/>
          <a:srcRect l="45921"/>
          <a:stretch>
            <a:fillRect/>
          </a:stretch>
        </p:blipFill>
        <p:spPr>
          <a:xfrm>
            <a:off x="6713621" y="1429544"/>
            <a:ext cx="4944978" cy="5143500"/>
          </a:xfrm>
          <a:prstGeom prst="rect">
            <a:avLst/>
          </a:prstGeom>
        </p:spPr>
      </p:pic>
    </p:spTree>
    <p:extLst>
      <p:ext uri="{BB962C8B-B14F-4D97-AF65-F5344CB8AC3E}">
        <p14:creationId xmlns:p14="http://schemas.microsoft.com/office/powerpoint/2010/main" val="635323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8F6D3-F3D4-AD53-A93D-8FEB9347B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18D98-C0C1-CC5B-EA9F-0A613F21D21D}"/>
              </a:ext>
            </a:extLst>
          </p:cNvPr>
          <p:cNvSpPr>
            <a:spLocks noGrp="1"/>
          </p:cNvSpPr>
          <p:nvPr>
            <p:ph type="title" idx="4294967295"/>
          </p:nvPr>
        </p:nvSpPr>
        <p:spPr>
          <a:xfrm>
            <a:off x="757238" y="302021"/>
            <a:ext cx="10515600" cy="1325563"/>
          </a:xfrm>
        </p:spPr>
        <p:txBody>
          <a:bodyPr/>
          <a:lstStyle/>
          <a:p>
            <a:r>
              <a:rPr lang="en-US" b="0" i="0" dirty="0">
                <a:effectLst/>
              </a:rPr>
              <a:t>Groups brainstorm ways PTA can support:</a:t>
            </a:r>
            <a:endParaRPr lang="en-US" dirty="0"/>
          </a:p>
        </p:txBody>
      </p:sp>
      <p:sp>
        <p:nvSpPr>
          <p:cNvPr id="3" name="Content Placeholder 2">
            <a:extLst>
              <a:ext uri="{FF2B5EF4-FFF2-40B4-BE49-F238E27FC236}">
                <a16:creationId xmlns:a16="http://schemas.microsoft.com/office/drawing/2014/main" id="{E1BA13F3-9419-5CA4-4507-7F19C696A5FF}"/>
              </a:ext>
            </a:extLst>
          </p:cNvPr>
          <p:cNvSpPr>
            <a:spLocks noGrp="1"/>
          </p:cNvSpPr>
          <p:nvPr>
            <p:ph idx="4294967295"/>
          </p:nvPr>
        </p:nvSpPr>
        <p:spPr>
          <a:xfrm>
            <a:off x="757238" y="1828800"/>
            <a:ext cx="5719762" cy="3102429"/>
          </a:xfrm>
        </p:spPr>
        <p:txBody>
          <a:bodyPr>
            <a:normAutofit fontScale="92500" lnSpcReduction="10000"/>
          </a:bodyPr>
          <a:lstStyle/>
          <a:p>
            <a:pPr marL="0" indent="0">
              <a:buNone/>
            </a:pPr>
            <a:r>
              <a:rPr lang="en-US" sz="3600" dirty="0"/>
              <a:t>Annual meetings</a:t>
            </a:r>
          </a:p>
          <a:p>
            <a:pPr marL="0" indent="0">
              <a:buNone/>
            </a:pPr>
            <a:endParaRPr lang="en-US" sz="3600" dirty="0"/>
          </a:p>
          <a:p>
            <a:r>
              <a:rPr lang="en-US" sz="3600" b="0" i="0" dirty="0">
                <a:effectLst/>
              </a:rPr>
              <a:t>What’s working now?</a:t>
            </a:r>
            <a:endParaRPr lang="en-US" sz="3600" dirty="0"/>
          </a:p>
          <a:p>
            <a:r>
              <a:rPr lang="en-US" sz="3600" b="0" i="0" dirty="0">
                <a:effectLst/>
              </a:rPr>
              <a:t>What could be improved?</a:t>
            </a:r>
            <a:endParaRPr lang="en-US" sz="3600" dirty="0"/>
          </a:p>
          <a:p>
            <a:r>
              <a:rPr lang="en-US" sz="3600" b="0" i="0" dirty="0">
                <a:effectLst/>
              </a:rPr>
              <a:t>What’s one new idea to try this year?</a:t>
            </a:r>
            <a:endParaRPr lang="en-US" sz="3600" dirty="0"/>
          </a:p>
          <a:p>
            <a:pPr marL="0" indent="0">
              <a:buNone/>
            </a:pPr>
            <a:endParaRPr lang="en-US" sz="3600" dirty="0"/>
          </a:p>
          <a:p>
            <a:endParaRPr lang="en-US" dirty="0"/>
          </a:p>
        </p:txBody>
      </p:sp>
      <p:pic>
        <p:nvPicPr>
          <p:cNvPr id="6" name="Picture 5" descr="What's on in Your Mind">
            <a:extLst>
              <a:ext uri="{FF2B5EF4-FFF2-40B4-BE49-F238E27FC236}">
                <a16:creationId xmlns:a16="http://schemas.microsoft.com/office/drawing/2014/main" id="{6EC46A91-4551-3CCF-C79F-5BB6F1F6274E}"/>
              </a:ext>
            </a:extLst>
          </p:cNvPr>
          <p:cNvPicPr>
            <a:picLocks noChangeAspect="1"/>
          </p:cNvPicPr>
          <p:nvPr/>
        </p:nvPicPr>
        <p:blipFill>
          <a:blip r:embed="rId3"/>
          <a:srcRect l="45921"/>
          <a:stretch>
            <a:fillRect/>
          </a:stretch>
        </p:blipFill>
        <p:spPr>
          <a:xfrm>
            <a:off x="6713621" y="1429544"/>
            <a:ext cx="4944978" cy="5143500"/>
          </a:xfrm>
          <a:prstGeom prst="rect">
            <a:avLst/>
          </a:prstGeom>
        </p:spPr>
      </p:pic>
    </p:spTree>
    <p:extLst>
      <p:ext uri="{BB962C8B-B14F-4D97-AF65-F5344CB8AC3E}">
        <p14:creationId xmlns:p14="http://schemas.microsoft.com/office/powerpoint/2010/main" val="3693254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 Asking the Right Questions Can ...">
            <a:extLst>
              <a:ext uri="{FF2B5EF4-FFF2-40B4-BE49-F238E27FC236}">
                <a16:creationId xmlns:a16="http://schemas.microsoft.com/office/drawing/2014/main" id="{9D79F68B-E411-9214-09D7-F1BF3EAAA2B4}"/>
              </a:ext>
            </a:extLst>
          </p:cNvPr>
          <p:cNvPicPr>
            <a:picLocks noChangeAspect="1"/>
          </p:cNvPicPr>
          <p:nvPr/>
        </p:nvPicPr>
        <p:blipFill>
          <a:blip r:embed="rId2"/>
          <a:stretch>
            <a:fillRect/>
          </a:stretch>
        </p:blipFill>
        <p:spPr>
          <a:xfrm>
            <a:off x="0" y="-53812"/>
            <a:ext cx="12191999" cy="6911812"/>
          </a:xfrm>
          <a:prstGeom prst="rect">
            <a:avLst/>
          </a:prstGeom>
        </p:spPr>
      </p:pic>
    </p:spTree>
    <p:extLst>
      <p:ext uri="{BB962C8B-B14F-4D97-AF65-F5344CB8AC3E}">
        <p14:creationId xmlns:p14="http://schemas.microsoft.com/office/powerpoint/2010/main" val="3720578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Thank You Color Images – Browse 302,254 ...">
            <a:extLst>
              <a:ext uri="{FF2B5EF4-FFF2-40B4-BE49-F238E27FC236}">
                <a16:creationId xmlns:a16="http://schemas.microsoft.com/office/drawing/2014/main" id="{2418388D-0256-D4DF-5EFE-06413DE68D8E}"/>
              </a:ext>
            </a:extLst>
          </p:cNvPr>
          <p:cNvPicPr>
            <a:picLocks noChangeAspect="1"/>
          </p:cNvPicPr>
          <p:nvPr/>
        </p:nvPicPr>
        <p:blipFill>
          <a:blip r:embed="rId2"/>
          <a:stretch>
            <a:fillRect/>
          </a:stretch>
        </p:blipFill>
        <p:spPr>
          <a:xfrm>
            <a:off x="962163" y="1105497"/>
            <a:ext cx="7746709" cy="4605431"/>
          </a:xfrm>
          <a:prstGeom prst="rect">
            <a:avLst/>
          </a:prstGeom>
        </p:spPr>
      </p:pic>
    </p:spTree>
    <p:extLst>
      <p:ext uri="{BB962C8B-B14F-4D97-AF65-F5344CB8AC3E}">
        <p14:creationId xmlns:p14="http://schemas.microsoft.com/office/powerpoint/2010/main" val="3856675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1F8A8-19D8-3286-F55B-7421B5A1337B}"/>
              </a:ext>
            </a:extLst>
          </p:cNvPr>
          <p:cNvSpPr>
            <a:spLocks noGrp="1"/>
          </p:cNvSpPr>
          <p:nvPr>
            <p:ph type="title"/>
          </p:nvPr>
        </p:nvSpPr>
        <p:spPr>
          <a:xfrm>
            <a:off x="838200" y="116237"/>
            <a:ext cx="10515600" cy="1325563"/>
          </a:xfrm>
        </p:spPr>
        <p:txBody>
          <a:bodyPr/>
          <a:lstStyle/>
          <a:p>
            <a:pPr algn="ctr"/>
            <a:r>
              <a:rPr lang="en-US" dirty="0"/>
              <a:t>Resources</a:t>
            </a:r>
          </a:p>
        </p:txBody>
      </p:sp>
      <p:sp>
        <p:nvSpPr>
          <p:cNvPr id="3" name="Content Placeholder 2">
            <a:extLst>
              <a:ext uri="{FF2B5EF4-FFF2-40B4-BE49-F238E27FC236}">
                <a16:creationId xmlns:a16="http://schemas.microsoft.com/office/drawing/2014/main" id="{32117643-8E3E-5383-AD1F-799EFD253487}"/>
              </a:ext>
            </a:extLst>
          </p:cNvPr>
          <p:cNvSpPr>
            <a:spLocks noGrp="1"/>
          </p:cNvSpPr>
          <p:nvPr>
            <p:ph idx="1"/>
          </p:nvPr>
        </p:nvSpPr>
        <p:spPr>
          <a:xfrm>
            <a:off x="838200" y="1286359"/>
            <a:ext cx="11157488" cy="5455404"/>
          </a:xfrm>
        </p:spPr>
        <p:txBody>
          <a:bodyPr>
            <a:normAutofit fontScale="77500" lnSpcReduction="20000"/>
          </a:bodyPr>
          <a:lstStyle/>
          <a:p>
            <a:r>
              <a:rPr lang="en-US" b="0" i="0" dirty="0">
                <a:effectLst/>
              </a:rPr>
              <a:t>PTA National Standards for Family-School Partnerships</a:t>
            </a:r>
          </a:p>
          <a:p>
            <a:pPr lvl="1"/>
            <a:r>
              <a:rPr lang="en-US" sz="2800" dirty="0">
                <a:hlinkClick r:id="rId2"/>
              </a:rPr>
              <a:t>https://www.pta.org/home/run-your-pta/family-school-partnerships</a:t>
            </a:r>
            <a:r>
              <a:rPr lang="en-US" sz="2800" dirty="0"/>
              <a:t> </a:t>
            </a:r>
          </a:p>
          <a:p>
            <a:r>
              <a:rPr lang="en-US" b="0" i="0" dirty="0">
                <a:effectLst/>
              </a:rPr>
              <a:t>U.S. Dept. of Education Title I Resources</a:t>
            </a:r>
          </a:p>
          <a:p>
            <a:pPr lvl="2"/>
            <a:r>
              <a:rPr lang="en-US" sz="2800" b="0" i="0" dirty="0">
                <a:effectLst/>
                <a:hlinkClick r:id="rId3"/>
              </a:rPr>
              <a:t>https://nces.ed.gov/fastfacts/display.asp?id=158</a:t>
            </a:r>
            <a:r>
              <a:rPr lang="en-US" sz="2800" b="0" i="0" dirty="0">
                <a:effectLst/>
              </a:rPr>
              <a:t> </a:t>
            </a:r>
          </a:p>
          <a:p>
            <a:pPr lvl="1"/>
            <a:r>
              <a:rPr lang="en-US" b="0" i="0" dirty="0">
                <a:effectLst/>
              </a:rPr>
              <a:t>General references </a:t>
            </a:r>
          </a:p>
          <a:p>
            <a:pPr lvl="2"/>
            <a:r>
              <a:rPr lang="en-US" sz="2800" dirty="0">
                <a:hlinkClick r:id="rId4"/>
              </a:rPr>
              <a:t>ESSA Schoolwide Guidance September 2016 (PDF)</a:t>
            </a:r>
            <a:endParaRPr lang="en-US" sz="2800" dirty="0"/>
          </a:p>
          <a:p>
            <a:pPr lvl="1"/>
            <a:r>
              <a:rPr lang="en-US" b="0" i="0" dirty="0">
                <a:effectLst/>
              </a:rPr>
              <a:t>Updated reference including private school information</a:t>
            </a:r>
          </a:p>
          <a:p>
            <a:pPr lvl="2"/>
            <a:r>
              <a:rPr lang="en-US" sz="2800" u="sng" dirty="0">
                <a:hlinkClick r:id="rId5"/>
              </a:rPr>
              <a:t>https://bipartisanpolicy.org/explainer/what-is-the-title-i-education-program-five-things-to-know-about-the-largest-k-12-federal-education-program-for-schools/</a:t>
            </a:r>
            <a:r>
              <a:rPr lang="en-US" sz="2800" dirty="0"/>
              <a:t> </a:t>
            </a:r>
          </a:p>
          <a:p>
            <a:pPr lvl="1"/>
            <a:endParaRPr lang="en-US" sz="2800" b="0" i="0" dirty="0">
              <a:effectLst/>
            </a:endParaRPr>
          </a:p>
          <a:p>
            <a:r>
              <a:rPr lang="en-US" dirty="0"/>
              <a:t>NYS Title 1 page</a:t>
            </a:r>
          </a:p>
          <a:p>
            <a:pPr lvl="2"/>
            <a:r>
              <a:rPr lang="en-US" sz="3100" b="0" i="0" dirty="0">
                <a:effectLst/>
                <a:hlinkClick r:id="rId6"/>
              </a:rPr>
              <a:t>https://www.nysed.gov/essa/title-i-part-improving-basic-programs-operated-leas</a:t>
            </a:r>
            <a:r>
              <a:rPr lang="en-US" sz="3100" b="0" i="0" dirty="0">
                <a:effectLst/>
              </a:rPr>
              <a:t> </a:t>
            </a:r>
          </a:p>
          <a:p>
            <a:pPr lvl="1"/>
            <a:r>
              <a:rPr lang="en-US" dirty="0"/>
              <a:t>Parent and Family Engagement Guidance </a:t>
            </a:r>
          </a:p>
          <a:p>
            <a:pPr lvl="2"/>
            <a:r>
              <a:rPr lang="en-US" sz="3100" u="sng" dirty="0">
                <a:hlinkClick r:id="rId7"/>
              </a:rPr>
              <a:t>https://www.nysed.gov/sites/default/files/pfe-guidance.pdf</a:t>
            </a:r>
            <a:r>
              <a:rPr lang="en-US" sz="3100" dirty="0"/>
              <a:t> </a:t>
            </a:r>
          </a:p>
          <a:p>
            <a:pPr lvl="1"/>
            <a:r>
              <a:rPr lang="en-US" dirty="0"/>
              <a:t>Title I Fact Sheet</a:t>
            </a:r>
          </a:p>
          <a:p>
            <a:pPr lvl="2"/>
            <a:r>
              <a:rPr lang="en-US" sz="3100" dirty="0">
                <a:hlinkClick r:id="rId8"/>
              </a:rPr>
              <a:t>https://www.nysed.gov/sites/default/files/programs/essa/title-i-fact-sheet_0722-.pdf</a:t>
            </a:r>
            <a:r>
              <a:rPr lang="en-US" sz="3100" dirty="0"/>
              <a:t> </a:t>
            </a:r>
          </a:p>
          <a:p>
            <a:pPr marL="457200" lvl="1" indent="0">
              <a:buNone/>
            </a:pPr>
            <a:endParaRPr lang="en-US" dirty="0"/>
          </a:p>
          <a:p>
            <a:endParaRPr lang="en-US" dirty="0"/>
          </a:p>
        </p:txBody>
      </p:sp>
    </p:spTree>
    <p:extLst>
      <p:ext uri="{BB962C8B-B14F-4D97-AF65-F5344CB8AC3E}">
        <p14:creationId xmlns:p14="http://schemas.microsoft.com/office/powerpoint/2010/main" val="3914740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4F670-A3B9-D126-BAE8-F67C5472C3A8}"/>
              </a:ext>
            </a:extLst>
          </p:cNvPr>
          <p:cNvSpPr>
            <a:spLocks noGrp="1"/>
          </p:cNvSpPr>
          <p:nvPr>
            <p:ph idx="1"/>
          </p:nvPr>
        </p:nvSpPr>
        <p:spPr>
          <a:xfrm>
            <a:off x="838200" y="604434"/>
            <a:ext cx="10515600" cy="5572529"/>
          </a:xfrm>
        </p:spPr>
        <p:txBody>
          <a:bodyPr>
            <a:normAutofit/>
          </a:bodyPr>
          <a:lstStyle/>
          <a:p>
            <a:r>
              <a:rPr lang="en-US" dirty="0"/>
              <a:t>What is the Title I Education Program? Five things to know about the Largest K-12 Federal Education Program for Schools • Bipartisan Policy Center</a:t>
            </a:r>
          </a:p>
          <a:p>
            <a:pPr lvl="1"/>
            <a:r>
              <a:rPr lang="en-US" u="sng" dirty="0">
                <a:hlinkClick r:id="rId2"/>
              </a:rPr>
              <a:t>https://bipartisanpolicy.org/explainer/what-is-the-title-i-education-program-five-things-to-know-about-the-largest-k-12-federal-education-program-for-schools/</a:t>
            </a:r>
            <a:r>
              <a:rPr lang="en-US" dirty="0"/>
              <a:t> </a:t>
            </a:r>
          </a:p>
          <a:p>
            <a:r>
              <a:rPr lang="en-US" dirty="0"/>
              <a:t>NYS Regulations 100.11 participation of parents and teachers in school-based planning and shared decision making</a:t>
            </a:r>
          </a:p>
          <a:p>
            <a:pPr lvl="1"/>
            <a:r>
              <a:rPr lang="en-US" dirty="0">
                <a:hlinkClick r:id="rId3"/>
              </a:rPr>
              <a:t>https://www.law.cornell.edu/regulations/new-york/8-NYCRR-100.11</a:t>
            </a:r>
            <a:r>
              <a:rPr lang="en-US" dirty="0"/>
              <a:t> </a:t>
            </a:r>
          </a:p>
          <a:p>
            <a:r>
              <a:rPr lang="en-US" b="0" i="0" dirty="0">
                <a:effectLst/>
              </a:rPr>
              <a:t>NYS PTA toolkit</a:t>
            </a:r>
          </a:p>
          <a:p>
            <a:pPr lvl="1"/>
            <a:r>
              <a:rPr lang="en-US" dirty="0">
                <a:hlinkClick r:id="rId4"/>
              </a:rPr>
              <a:t>https://nyspta.org/family-engagement-toolkit/</a:t>
            </a:r>
            <a:r>
              <a:rPr lang="en-US" dirty="0"/>
              <a:t> </a:t>
            </a:r>
          </a:p>
          <a:p>
            <a:endParaRPr lang="en-US" dirty="0"/>
          </a:p>
        </p:txBody>
      </p:sp>
    </p:spTree>
    <p:extLst>
      <p:ext uri="{BB962C8B-B14F-4D97-AF65-F5344CB8AC3E}">
        <p14:creationId xmlns:p14="http://schemas.microsoft.com/office/powerpoint/2010/main" val="703548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6" name="Google Shape;106;p3"/>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3" name="Picture 2">
            <a:extLst>
              <a:ext uri="{FF2B5EF4-FFF2-40B4-BE49-F238E27FC236}">
                <a16:creationId xmlns:a16="http://schemas.microsoft.com/office/drawing/2014/main" id="{E92AB1A9-9FE1-4FDD-BD10-5A8DC88599DB}"/>
              </a:ext>
            </a:extLst>
          </p:cNvPr>
          <p:cNvPicPr>
            <a:picLocks noChangeAspect="1"/>
          </p:cNvPicPr>
          <p:nvPr/>
        </p:nvPicPr>
        <p:blipFill rotWithShape="1">
          <a:blip r:embed="rId4"/>
          <a:srcRect l="6805" t="3859" r="5027" b="2019"/>
          <a:stretch/>
        </p:blipFill>
        <p:spPr>
          <a:xfrm>
            <a:off x="3639670" y="708458"/>
            <a:ext cx="5109883" cy="54550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67B5B-642F-03F2-6EED-86C556638D18}"/>
              </a:ext>
            </a:extLst>
          </p:cNvPr>
          <p:cNvSpPr>
            <a:spLocks noGrp="1"/>
          </p:cNvSpPr>
          <p:nvPr>
            <p:ph type="title"/>
          </p:nvPr>
        </p:nvSpPr>
        <p:spPr>
          <a:xfrm>
            <a:off x="586478" y="1683756"/>
            <a:ext cx="3115265" cy="2396359"/>
          </a:xfrm>
        </p:spPr>
        <p:txBody>
          <a:bodyPr anchor="b">
            <a:normAutofit/>
          </a:bodyPr>
          <a:lstStyle/>
          <a:p>
            <a:pPr algn="r"/>
            <a:r>
              <a:rPr lang="en-US" sz="4000" b="1" i="0">
                <a:solidFill>
                  <a:srgbClr val="FFFFFF"/>
                </a:solidFill>
                <a:effectLst/>
              </a:rPr>
              <a:t>What is Title I?</a:t>
            </a:r>
            <a:endParaRPr lang="en-US" sz="4000">
              <a:solidFill>
                <a:srgbClr val="FFFFFF"/>
              </a:solidFill>
            </a:endParaRPr>
          </a:p>
        </p:txBody>
      </p:sp>
      <p:graphicFrame>
        <p:nvGraphicFramePr>
          <p:cNvPr id="29" name="Content Placeholder 2">
            <a:extLst>
              <a:ext uri="{FF2B5EF4-FFF2-40B4-BE49-F238E27FC236}">
                <a16:creationId xmlns:a16="http://schemas.microsoft.com/office/drawing/2014/main" id="{F0F520D2-F511-E407-9AE0-198AC443D286}"/>
              </a:ext>
            </a:extLst>
          </p:cNvPr>
          <p:cNvGraphicFramePr>
            <a:graphicFrameLocks noGrp="1"/>
          </p:cNvGraphicFramePr>
          <p:nvPr>
            <p:ph idx="1"/>
            <p:extLst>
              <p:ext uri="{D42A27DB-BD31-4B8C-83A1-F6EECF244321}">
                <p14:modId xmlns:p14="http://schemas.microsoft.com/office/powerpoint/2010/main" val="1072190009"/>
              </p:ext>
            </p:extLst>
          </p:nvPr>
        </p:nvGraphicFramePr>
        <p:xfrm>
          <a:off x="4288221" y="712178"/>
          <a:ext cx="7647105"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6412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4AAE52-10C0-7556-90BD-219C42CADAD4}"/>
              </a:ext>
            </a:extLst>
          </p:cNvPr>
          <p:cNvSpPr>
            <a:spLocks noGrp="1"/>
          </p:cNvSpPr>
          <p:nvPr>
            <p:ph type="title"/>
          </p:nvPr>
        </p:nvSpPr>
        <p:spPr>
          <a:xfrm>
            <a:off x="838200" y="1195697"/>
            <a:ext cx="3200400" cy="4238118"/>
          </a:xfrm>
        </p:spPr>
        <p:txBody>
          <a:bodyPr>
            <a:normAutofit/>
          </a:bodyPr>
          <a:lstStyle/>
          <a:p>
            <a:r>
              <a:rPr lang="en-US" b="0" i="0">
                <a:solidFill>
                  <a:schemeClr val="bg1"/>
                </a:solidFill>
                <a:effectLst/>
              </a:rPr>
              <a:t>There are five programs in Title I</a:t>
            </a:r>
            <a:endParaRPr lang="en-US">
              <a:solidFill>
                <a:schemeClr val="bg1"/>
              </a:solidFill>
            </a:endParaRP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52F046F2-AD23-19F9-4C35-0064C01B5EB6}"/>
              </a:ext>
            </a:extLst>
          </p:cNvPr>
          <p:cNvGraphicFramePr>
            <a:graphicFrameLocks noGrp="1"/>
          </p:cNvGraphicFramePr>
          <p:nvPr>
            <p:ph idx="1"/>
            <p:extLst>
              <p:ext uri="{D42A27DB-BD31-4B8C-83A1-F6EECF244321}">
                <p14:modId xmlns:p14="http://schemas.microsoft.com/office/powerpoint/2010/main" val="1019319122"/>
              </p:ext>
            </p:extLst>
          </p:nvPr>
        </p:nvGraphicFramePr>
        <p:xfrm>
          <a:off x="4603010" y="202912"/>
          <a:ext cx="7341339" cy="6655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373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D6CAA0-B9F6-5DC5-07F0-89B3FA77306E}"/>
              </a:ext>
            </a:extLst>
          </p:cNvPr>
          <p:cNvSpPr>
            <a:spLocks noGrp="1"/>
          </p:cNvSpPr>
          <p:nvPr>
            <p:ph type="title"/>
          </p:nvPr>
        </p:nvSpPr>
        <p:spPr>
          <a:xfrm>
            <a:off x="838200" y="1195697"/>
            <a:ext cx="3200400" cy="4238118"/>
          </a:xfrm>
        </p:spPr>
        <p:txBody>
          <a:bodyPr>
            <a:normAutofit/>
          </a:bodyPr>
          <a:lstStyle/>
          <a:p>
            <a:r>
              <a:rPr lang="en-US" sz="4100" b="1" i="0">
                <a:solidFill>
                  <a:schemeClr val="bg1"/>
                </a:solidFill>
                <a:effectLst/>
              </a:rPr>
              <a:t>Key Components of Title I</a:t>
            </a:r>
            <a:endParaRPr lang="en-US" sz="4100">
              <a:solidFill>
                <a:schemeClr val="bg1"/>
              </a:solidFill>
            </a:endParaRP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B6431913-70E1-CAA6-A905-B2453F484184}"/>
              </a:ext>
            </a:extLst>
          </p:cNvPr>
          <p:cNvGraphicFramePr>
            <a:graphicFrameLocks noGrp="1"/>
          </p:cNvGraphicFramePr>
          <p:nvPr>
            <p:ph idx="1"/>
            <p:extLst>
              <p:ext uri="{D42A27DB-BD31-4B8C-83A1-F6EECF244321}">
                <p14:modId xmlns:p14="http://schemas.microsoft.com/office/powerpoint/2010/main" val="3400249979"/>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646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C093D34-7E27-6D9B-6CC8-236AC95AB6FC}"/>
              </a:ext>
            </a:extLst>
          </p:cNvPr>
          <p:cNvSpPr>
            <a:spLocks noGrp="1"/>
          </p:cNvSpPr>
          <p:nvPr>
            <p:ph type="title"/>
          </p:nvPr>
        </p:nvSpPr>
        <p:spPr>
          <a:xfrm>
            <a:off x="838200" y="1195697"/>
            <a:ext cx="3200400" cy="4238118"/>
          </a:xfrm>
        </p:spPr>
        <p:txBody>
          <a:bodyPr>
            <a:normAutofit/>
          </a:bodyPr>
          <a:lstStyle/>
          <a:p>
            <a:r>
              <a:rPr lang="en-US" b="1" i="0">
                <a:solidFill>
                  <a:schemeClr val="bg1"/>
                </a:solidFill>
                <a:effectLst/>
              </a:rPr>
              <a:t>Title I School Designation</a:t>
            </a:r>
            <a:endParaRPr lang="en-US">
              <a:solidFill>
                <a:schemeClr val="bg1"/>
              </a:solidFill>
            </a:endParaRP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29802A44-634C-8712-7C92-F6FFEDFC34D9}"/>
              </a:ext>
            </a:extLst>
          </p:cNvPr>
          <p:cNvGraphicFramePr>
            <a:graphicFrameLocks noGrp="1"/>
          </p:cNvGraphicFramePr>
          <p:nvPr>
            <p:ph idx="1"/>
            <p:extLst>
              <p:ext uri="{D42A27DB-BD31-4B8C-83A1-F6EECF244321}">
                <p14:modId xmlns:p14="http://schemas.microsoft.com/office/powerpoint/2010/main" val="412316803"/>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4557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F1A0B6C-E6E0-ABDD-7007-7EA7354708E4}"/>
              </a:ext>
            </a:extLst>
          </p:cNvPr>
          <p:cNvSpPr>
            <a:spLocks noGrp="1"/>
          </p:cNvSpPr>
          <p:nvPr>
            <p:ph type="title"/>
          </p:nvPr>
        </p:nvSpPr>
        <p:spPr>
          <a:xfrm>
            <a:off x="786385" y="841248"/>
            <a:ext cx="4249376" cy="5340097"/>
          </a:xfrm>
        </p:spPr>
        <p:txBody>
          <a:bodyPr anchor="ctr">
            <a:normAutofit/>
          </a:bodyPr>
          <a:lstStyle/>
          <a:p>
            <a:r>
              <a:rPr lang="en-US" sz="4800" b="1" i="0">
                <a:solidFill>
                  <a:schemeClr val="bg1"/>
                </a:solidFill>
                <a:effectLst/>
              </a:rPr>
              <a:t>Legal Requirements for Title I Schools</a:t>
            </a:r>
            <a:endParaRPr lang="en-US" sz="4800">
              <a:solidFill>
                <a:schemeClr val="bg1"/>
              </a:solidFill>
            </a:endParaRPr>
          </a:p>
        </p:txBody>
      </p:sp>
      <p:graphicFrame>
        <p:nvGraphicFramePr>
          <p:cNvPr id="29" name="Content Placeholder 2">
            <a:extLst>
              <a:ext uri="{FF2B5EF4-FFF2-40B4-BE49-F238E27FC236}">
                <a16:creationId xmlns:a16="http://schemas.microsoft.com/office/drawing/2014/main" id="{899E3D53-5DDA-6CA3-B3F7-1A628A8DFC95}"/>
              </a:ext>
            </a:extLst>
          </p:cNvPr>
          <p:cNvGraphicFramePr>
            <a:graphicFrameLocks noGrp="1"/>
          </p:cNvGraphicFramePr>
          <p:nvPr>
            <p:ph idx="1"/>
            <p:extLst>
              <p:ext uri="{D42A27DB-BD31-4B8C-83A1-F6EECF244321}">
                <p14:modId xmlns:p14="http://schemas.microsoft.com/office/powerpoint/2010/main" val="3648699926"/>
              </p:ext>
            </p:extLst>
          </p:nvPr>
        </p:nvGraphicFramePr>
        <p:xfrm>
          <a:off x="5209131" y="0"/>
          <a:ext cx="6774321" cy="6618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4185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EFE2EC4-9F1E-25F3-94AD-968B862B748D}"/>
              </a:ext>
            </a:extLst>
          </p:cNvPr>
          <p:cNvSpPr>
            <a:spLocks noGrp="1"/>
          </p:cNvSpPr>
          <p:nvPr>
            <p:ph idx="1"/>
          </p:nvPr>
        </p:nvSpPr>
        <p:spPr>
          <a:xfrm>
            <a:off x="336383" y="1410346"/>
            <a:ext cx="11287346" cy="4705789"/>
          </a:xfrm>
        </p:spPr>
        <p:txBody>
          <a:bodyPr>
            <a:noAutofit/>
          </a:bodyPr>
          <a:lstStyle/>
          <a:p>
            <a:pPr marL="0" indent="0">
              <a:buNone/>
            </a:pPr>
            <a:r>
              <a:rPr lang="en-US" sz="4400" b="1" i="0" dirty="0">
                <a:effectLst/>
              </a:rPr>
              <a:t>Family engagement is an</a:t>
            </a:r>
            <a:r>
              <a:rPr lang="en-US" sz="4400" b="0" i="0" dirty="0">
                <a:effectLst/>
              </a:rPr>
              <a:t> active, collaborative partnership between families, educators, and community organizations to support a child’s healthy development and learning. Grounded in mutual respect, it values the unique knowledge and lived experiences families bring to the table.</a:t>
            </a:r>
            <a:endParaRPr lang="en-US" sz="4400" dirty="0"/>
          </a:p>
        </p:txBody>
      </p:sp>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5802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18295</TotalTime>
  <Words>1734</Words>
  <Application>Microsoft Office PowerPoint</Application>
  <PresentationFormat>Widescreen</PresentationFormat>
  <Paragraphs>183</Paragraphs>
  <Slides>37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Aptos</vt:lpstr>
      <vt:lpstr>Aptos Display</vt:lpstr>
      <vt:lpstr>Arial</vt:lpstr>
      <vt:lpstr>Calibri</vt:lpstr>
      <vt:lpstr>Office Theme</vt:lpstr>
      <vt:lpstr>We’re a Title 1 School. What does that mean?</vt:lpstr>
      <vt:lpstr>LEA</vt:lpstr>
      <vt:lpstr>PowerPoint Presentation</vt:lpstr>
      <vt:lpstr>What is Title I?</vt:lpstr>
      <vt:lpstr>There are five programs in Title I</vt:lpstr>
      <vt:lpstr>Key Components of Title I</vt:lpstr>
      <vt:lpstr>Title I School Designation</vt:lpstr>
      <vt:lpstr>Legal Requirements for Title I Schools</vt:lpstr>
      <vt:lpstr>PowerPoint Presentation</vt:lpstr>
      <vt:lpstr>What is your experience with family engagement?</vt:lpstr>
      <vt:lpstr>Why Family Engagement Matters</vt:lpstr>
      <vt:lpstr>fiscal requirements and considerations</vt:lpstr>
      <vt:lpstr>Developing the School-Parent Compact</vt:lpstr>
      <vt:lpstr>PowerPoint Presentation</vt:lpstr>
      <vt:lpstr>It can focus on target groups. Like:</vt:lpstr>
      <vt:lpstr>PowerPoint Presentation</vt:lpstr>
      <vt:lpstr>PowerPoint Presentation</vt:lpstr>
      <vt:lpstr>Part 100.11 participation of parents and teachers in school-based planning and shared decision making</vt:lpstr>
      <vt:lpstr>PowerPoint Presentation</vt:lpstr>
      <vt:lpstr>PowerPoint Presentation</vt:lpstr>
      <vt:lpstr>Role of the PTA</vt:lpstr>
      <vt:lpstr>How PTA Can Help Meet Title I Goals?</vt:lpstr>
      <vt:lpstr>Strategies for Effective Family Engagement</vt:lpstr>
      <vt:lpstr>Sample PTA &amp; School Activities</vt:lpstr>
      <vt:lpstr>Creating a Family Engagement Policy</vt:lpstr>
      <vt:lpstr>Building Relationships with Families</vt:lpstr>
      <vt:lpstr>Measuring Impact</vt:lpstr>
      <vt:lpstr>Split into small groups:</vt:lpstr>
      <vt:lpstr>Groups brainstorm ways PTA can support:</vt:lpstr>
      <vt:lpstr>Groups brainstorm ways PTA can support:</vt:lpstr>
      <vt:lpstr>Groups brainstorm ways PTA can support:</vt:lpstr>
      <vt:lpstr>Groups brainstorm ways PTA can support:</vt:lpstr>
      <vt:lpstr>PowerPoint Presentation</vt:lpstr>
      <vt:lpstr>PowerPoint Presentation</vt:lpstr>
      <vt:lpstr>Resources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Brown</dc:creator>
  <cp:lastModifiedBy>Susan Brown</cp:lastModifiedBy>
  <cp:revision>1</cp:revision>
  <dcterms:created xsi:type="dcterms:W3CDTF">2026-06-02T02:16:14Z</dcterms:created>
  <dcterms:modified xsi:type="dcterms:W3CDTF">2026-06-27T21:23:45Z</dcterms:modified>
</cp:coreProperties>
</file>