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0" r:id="rId2"/>
    <p:sldId id="283" r:id="rId3"/>
    <p:sldId id="258" r:id="rId4"/>
    <p:sldId id="257" r:id="rId5"/>
    <p:sldId id="277" r:id="rId6"/>
    <p:sldId id="278" r:id="rId7"/>
    <p:sldId id="259" r:id="rId8"/>
    <p:sldId id="260" r:id="rId9"/>
    <p:sldId id="261" r:id="rId10"/>
    <p:sldId id="262" r:id="rId11"/>
    <p:sldId id="263" r:id="rId12"/>
    <p:sldId id="288" r:id="rId13"/>
    <p:sldId id="287" r:id="rId14"/>
    <p:sldId id="264" r:id="rId15"/>
    <p:sldId id="265" r:id="rId16"/>
    <p:sldId id="266" r:id="rId17"/>
    <p:sldId id="286" r:id="rId18"/>
    <p:sldId id="281" r:id="rId19"/>
    <p:sldId id="282" r:id="rId20"/>
    <p:sldId id="269" r:id="rId21"/>
    <p:sldId id="284" r:id="rId22"/>
    <p:sldId id="270" r:id="rId23"/>
    <p:sldId id="293" r:id="rId24"/>
    <p:sldId id="294" r:id="rId25"/>
    <p:sldId id="271" r:id="rId26"/>
    <p:sldId id="275" r:id="rId27"/>
    <p:sldId id="276" r:id="rId28"/>
    <p:sldId id="272" r:id="rId29"/>
    <p:sldId id="274" r:id="rId30"/>
    <p:sldId id="273" r:id="rId31"/>
    <p:sldId id="29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C1B2DA-9FC5-462C-A320-E90D4130D603}" v="272" dt="2026-06-28T16:06:16.9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94660"/>
  </p:normalViewPr>
  <p:slideViewPr>
    <p:cSldViewPr snapToGrid="0">
      <p:cViewPr varScale="1">
        <p:scale>
          <a:sx n="83" d="100"/>
          <a:sy n="83" d="100"/>
        </p:scale>
        <p:origin x="11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Brown" userId="f5efc58679dd57ab" providerId="LiveId" clId="{82305E31-AAF2-4A55-98D9-75FD9B752D63}"/>
    <pc:docChg chg="undo custSel addSld delSld modSld sldOrd">
      <pc:chgData name="Susan Brown" userId="f5efc58679dd57ab" providerId="LiveId" clId="{82305E31-AAF2-4A55-98D9-75FD9B752D63}" dt="2026-06-28T18:10:11.842" v="3123" actId="1076"/>
      <pc:docMkLst>
        <pc:docMk/>
      </pc:docMkLst>
      <pc:sldChg chg="addSp delSp modSp mod modTransition setBg delAnim modAnim modNotesTx">
        <pc:chgData name="Susan Brown" userId="f5efc58679dd57ab" providerId="LiveId" clId="{82305E31-AAF2-4A55-98D9-75FD9B752D63}" dt="2026-06-28T16:08:54.812" v="3097" actId="21"/>
        <pc:sldMkLst>
          <pc:docMk/>
          <pc:sldMk cId="3146138024" sldId="257"/>
        </pc:sldMkLst>
        <pc:spChg chg="mod">
          <ac:chgData name="Susan Brown" userId="f5efc58679dd57ab" providerId="LiveId" clId="{82305E31-AAF2-4A55-98D9-75FD9B752D63}" dt="2026-06-07T15:46:17.620" v="1157" actId="113"/>
          <ac:spMkLst>
            <pc:docMk/>
            <pc:sldMk cId="3146138024" sldId="257"/>
            <ac:spMk id="2" creationId="{DD7F34B1-05B7-33A0-C5EE-E821FE6CF210}"/>
          </ac:spMkLst>
        </pc:spChg>
        <pc:spChg chg="mod">
          <ac:chgData name="Susan Brown" userId="f5efc58679dd57ab" providerId="LiveId" clId="{82305E31-AAF2-4A55-98D9-75FD9B752D63}" dt="2026-06-06T20:36:25.098" v="239" actId="255"/>
          <ac:spMkLst>
            <pc:docMk/>
            <pc:sldMk cId="3146138024" sldId="257"/>
            <ac:spMk id="3" creationId="{F25A42AC-A13E-0409-E045-41F55253923C}"/>
          </ac:spMkLst>
        </pc:spChg>
        <pc:spChg chg="add">
          <ac:chgData name="Susan Brown" userId="f5efc58679dd57ab" providerId="LiveId" clId="{82305E31-AAF2-4A55-98D9-75FD9B752D63}" dt="2026-06-10T23:18:18.469" v="2028" actId="11529"/>
          <ac:spMkLst>
            <pc:docMk/>
            <pc:sldMk cId="3146138024" sldId="257"/>
            <ac:spMk id="4" creationId="{2091B328-D7B7-540D-3716-96CBADD17140}"/>
          </ac:spMkLst>
        </pc:spChg>
        <pc:grpChg chg="add">
          <ac:chgData name="Susan Brown" userId="f5efc58679dd57ab" providerId="LiveId" clId="{82305E31-AAF2-4A55-98D9-75FD9B752D63}" dt="2026-06-06T20:36:06.610" v="234" actId="26606"/>
          <ac:grpSpMkLst>
            <pc:docMk/>
            <pc:sldMk cId="3146138024" sldId="257"/>
            <ac:grpSpMk id="10" creationId="{6258F736-B256-8039-9DC6-F4E49A5C5AD5}"/>
          </ac:grpSpMkLst>
        </pc:grpChg>
        <pc:picChg chg="add del mod">
          <ac:chgData name="Susan Brown" userId="f5efc58679dd57ab" providerId="LiveId" clId="{82305E31-AAF2-4A55-98D9-75FD9B752D63}" dt="2026-06-28T15:32:17.462" v="3030"/>
          <ac:picMkLst>
            <pc:docMk/>
            <pc:sldMk cId="3146138024" sldId="257"/>
            <ac:picMk id="6" creationId="{0E1009FE-7F79-E0D1-8D11-D85DEC13C173}"/>
          </ac:picMkLst>
        </pc:picChg>
        <pc:picChg chg="add">
          <ac:chgData name="Susan Brown" userId="f5efc58679dd57ab" providerId="LiveId" clId="{82305E31-AAF2-4A55-98D9-75FD9B752D63}" dt="2026-06-06T20:36:06.610" v="234" actId="26606"/>
          <ac:picMkLst>
            <pc:docMk/>
            <pc:sldMk cId="3146138024" sldId="257"/>
            <ac:picMk id="7" creationId="{F1DEE46C-ED5D-1E28-0981-B4076E4455DF}"/>
          </ac:picMkLst>
        </pc:picChg>
        <pc:picChg chg="add del mod ord">
          <ac:chgData name="Susan Brown" userId="f5efc58679dd57ab" providerId="LiveId" clId="{82305E31-AAF2-4A55-98D9-75FD9B752D63}" dt="2026-06-28T15:46:16.447" v="3031"/>
          <ac:picMkLst>
            <pc:docMk/>
            <pc:sldMk cId="3146138024" sldId="257"/>
            <ac:picMk id="9" creationId="{3BA220C5-98EC-8758-B39B-70655DCCDFA6}"/>
          </ac:picMkLst>
        </pc:picChg>
        <pc:picChg chg="add del mod">
          <ac:chgData name="Susan Brown" userId="f5efc58679dd57ab" providerId="LiveId" clId="{82305E31-AAF2-4A55-98D9-75FD9B752D63}" dt="2026-06-28T16:08:54.812" v="3097" actId="21"/>
          <ac:picMkLst>
            <pc:docMk/>
            <pc:sldMk cId="3146138024" sldId="257"/>
            <ac:picMk id="13" creationId="{5C77D35A-F839-6E3E-51AA-CE0EBFE776E6}"/>
          </ac:picMkLst>
        </pc:picChg>
      </pc:sldChg>
      <pc:sldChg chg="addSp delSp modSp mod ord modTransition setBg addAnim delAnim modAnim modNotesTx">
        <pc:chgData name="Susan Brown" userId="f5efc58679dd57ab" providerId="LiveId" clId="{82305E31-AAF2-4A55-98D9-75FD9B752D63}" dt="2026-06-28T16:08:48.667" v="3096" actId="21"/>
        <pc:sldMkLst>
          <pc:docMk/>
          <pc:sldMk cId="2110132320" sldId="258"/>
        </pc:sldMkLst>
        <pc:spChg chg="mod">
          <ac:chgData name="Susan Brown" userId="f5efc58679dd57ab" providerId="LiveId" clId="{82305E31-AAF2-4A55-98D9-75FD9B752D63}" dt="2026-06-06T20:37:28.337" v="248" actId="26606"/>
          <ac:spMkLst>
            <pc:docMk/>
            <pc:sldMk cId="2110132320" sldId="258"/>
            <ac:spMk id="2" creationId="{331770D6-7DAF-1A8A-01E0-82B2D1B5110C}"/>
          </ac:spMkLst>
        </pc:spChg>
        <pc:spChg chg="add">
          <ac:chgData name="Susan Brown" userId="f5efc58679dd57ab" providerId="LiveId" clId="{82305E31-AAF2-4A55-98D9-75FD9B752D63}" dt="2026-06-06T20:37:28.337" v="248" actId="26606"/>
          <ac:spMkLst>
            <pc:docMk/>
            <pc:sldMk cId="2110132320" sldId="258"/>
            <ac:spMk id="7" creationId="{0E30439A-8A5B-46EC-8283-9B6B031D40D0}"/>
          </ac:spMkLst>
        </pc:spChg>
        <pc:spChg chg="add">
          <ac:chgData name="Susan Brown" userId="f5efc58679dd57ab" providerId="LiveId" clId="{82305E31-AAF2-4A55-98D9-75FD9B752D63}" dt="2026-06-06T20:37:28.337" v="248" actId="26606"/>
          <ac:spMkLst>
            <pc:docMk/>
            <pc:sldMk cId="2110132320" sldId="258"/>
            <ac:spMk id="9" creationId="{5CEAD642-85CF-4750-8432-7C80C901F001}"/>
          </ac:spMkLst>
        </pc:spChg>
        <pc:spChg chg="add">
          <ac:chgData name="Susan Brown" userId="f5efc58679dd57ab" providerId="LiveId" clId="{82305E31-AAF2-4A55-98D9-75FD9B752D63}" dt="2026-06-06T20:37:28.337" v="248" actId="26606"/>
          <ac:spMkLst>
            <pc:docMk/>
            <pc:sldMk cId="2110132320" sldId="258"/>
            <ac:spMk id="11" creationId="{FA33EEAE-15D5-4119-8C1E-89D943F911EF}"/>
          </ac:spMkLst>
        </pc:spChg>
        <pc:spChg chg="add">
          <ac:chgData name="Susan Brown" userId="f5efc58679dd57ab" providerId="LiveId" clId="{82305E31-AAF2-4A55-98D9-75FD9B752D63}" dt="2026-06-06T20:37:28.337" v="248" actId="26606"/>
          <ac:spMkLst>
            <pc:docMk/>
            <pc:sldMk cId="2110132320" sldId="258"/>
            <ac:spMk id="13" creationId="{730D8B3B-9B80-4025-B934-26DC7D7CD231}"/>
          </ac:spMkLst>
        </pc:spChg>
        <pc:spChg chg="add">
          <ac:chgData name="Susan Brown" userId="f5efc58679dd57ab" providerId="LiveId" clId="{82305E31-AAF2-4A55-98D9-75FD9B752D63}" dt="2026-06-06T20:37:28.337" v="248" actId="26606"/>
          <ac:spMkLst>
            <pc:docMk/>
            <pc:sldMk cId="2110132320" sldId="258"/>
            <ac:spMk id="15" creationId="{B5A1B09C-1565-46F8-B70F-621C5EB48A09}"/>
          </ac:spMkLst>
        </pc:spChg>
        <pc:spChg chg="add">
          <ac:chgData name="Susan Brown" userId="f5efc58679dd57ab" providerId="LiveId" clId="{82305E31-AAF2-4A55-98D9-75FD9B752D63}" dt="2026-06-06T20:37:28.337" v="248" actId="26606"/>
          <ac:spMkLst>
            <pc:docMk/>
            <pc:sldMk cId="2110132320" sldId="258"/>
            <ac:spMk id="17" creationId="{8C516CC8-80AC-446C-A56E-9F54B7210402}"/>
          </ac:spMkLst>
        </pc:spChg>
        <pc:spChg chg="add">
          <ac:chgData name="Susan Brown" userId="f5efc58679dd57ab" providerId="LiveId" clId="{82305E31-AAF2-4A55-98D9-75FD9B752D63}" dt="2026-06-06T20:37:28.337" v="248" actId="26606"/>
          <ac:spMkLst>
            <pc:docMk/>
            <pc:sldMk cId="2110132320" sldId="258"/>
            <ac:spMk id="19" creationId="{53947E58-F088-49F1-A3D1-DEA690192E84}"/>
          </ac:spMkLst>
        </pc:spChg>
        <pc:picChg chg="add del mod">
          <ac:chgData name="Susan Brown" userId="f5efc58679dd57ab" providerId="LiveId" clId="{82305E31-AAF2-4A55-98D9-75FD9B752D63}" dt="2026-06-28T15:32:17.462" v="3030"/>
          <ac:picMkLst>
            <pc:docMk/>
            <pc:sldMk cId="2110132320" sldId="258"/>
            <ac:picMk id="4" creationId="{E05DF9D1-2E79-F1D5-7EF5-7D35F2174DE8}"/>
          </ac:picMkLst>
        </pc:picChg>
        <pc:picChg chg="add del mod ord">
          <ac:chgData name="Susan Brown" userId="f5efc58679dd57ab" providerId="LiveId" clId="{82305E31-AAF2-4A55-98D9-75FD9B752D63}" dt="2026-06-28T15:46:16.447" v="3031"/>
          <ac:picMkLst>
            <pc:docMk/>
            <pc:sldMk cId="2110132320" sldId="258"/>
            <ac:picMk id="6" creationId="{2FF9BE0F-2B5C-21EE-0262-520AE584E320}"/>
          </ac:picMkLst>
        </pc:picChg>
        <pc:picChg chg="add del mod">
          <ac:chgData name="Susan Brown" userId="f5efc58679dd57ab" providerId="LiveId" clId="{82305E31-AAF2-4A55-98D9-75FD9B752D63}" dt="2026-06-28T16:08:48.667" v="3096" actId="21"/>
          <ac:picMkLst>
            <pc:docMk/>
            <pc:sldMk cId="2110132320" sldId="258"/>
            <ac:picMk id="8" creationId="{8EA98D49-0245-15A2-299D-344407630944}"/>
          </ac:picMkLst>
        </pc:picChg>
      </pc:sldChg>
      <pc:sldChg chg="addSp delSp modSp mod modTransition setBg modClrScheme delAnim modAnim chgLayout">
        <pc:chgData name="Susan Brown" userId="f5efc58679dd57ab" providerId="LiveId" clId="{82305E31-AAF2-4A55-98D9-75FD9B752D63}" dt="2026-06-28T16:09:13.346" v="3101" actId="21"/>
        <pc:sldMkLst>
          <pc:docMk/>
          <pc:sldMk cId="453656942" sldId="259"/>
        </pc:sldMkLst>
        <pc:spChg chg="mod ord">
          <ac:chgData name="Susan Brown" userId="f5efc58679dd57ab" providerId="LiveId" clId="{82305E31-AAF2-4A55-98D9-75FD9B752D63}" dt="2026-06-10T23:25:19.094" v="2164" actId="255"/>
          <ac:spMkLst>
            <pc:docMk/>
            <pc:sldMk cId="453656942" sldId="259"/>
            <ac:spMk id="3" creationId="{A14FB8CE-2910-EC82-870F-688A42659E47}"/>
          </ac:spMkLst>
        </pc:spChg>
        <pc:spChg chg="add mod">
          <ac:chgData name="Susan Brown" userId="f5efc58679dd57ab" providerId="LiveId" clId="{82305E31-AAF2-4A55-98D9-75FD9B752D63}" dt="2026-06-10T23:25:12.193" v="2163" actId="255"/>
          <ac:spMkLst>
            <pc:docMk/>
            <pc:sldMk cId="453656942" sldId="259"/>
            <ac:spMk id="6" creationId="{132218F5-7E7C-1572-D0E3-471D39B0A17E}"/>
          </ac:spMkLst>
        </pc:spChg>
        <pc:spChg chg="add">
          <ac:chgData name="Susan Brown" userId="f5efc58679dd57ab" providerId="LiveId" clId="{82305E31-AAF2-4A55-98D9-75FD9B752D63}" dt="2026-06-06T20:44:01.471" v="497" actId="26606"/>
          <ac:spMkLst>
            <pc:docMk/>
            <pc:sldMk cId="453656942" sldId="259"/>
            <ac:spMk id="12" creationId="{5D7F64A8-D625-4F61-A290-B499BB62ACFF}"/>
          </ac:spMkLst>
        </pc:spChg>
        <pc:picChg chg="add del mod">
          <ac:chgData name="Susan Brown" userId="f5efc58679dd57ab" providerId="LiveId" clId="{82305E31-AAF2-4A55-98D9-75FD9B752D63}" dt="2026-06-28T16:09:13.346" v="3101" actId="21"/>
          <ac:picMkLst>
            <pc:docMk/>
            <pc:sldMk cId="453656942" sldId="259"/>
            <ac:picMk id="4" creationId="{9CA1BE43-852E-6646-A2FA-22E532800677}"/>
          </ac:picMkLst>
        </pc:picChg>
        <pc:picChg chg="add">
          <ac:chgData name="Susan Brown" userId="f5efc58679dd57ab" providerId="LiveId" clId="{82305E31-AAF2-4A55-98D9-75FD9B752D63}" dt="2026-06-06T20:44:01.471" v="497" actId="26606"/>
          <ac:picMkLst>
            <pc:docMk/>
            <pc:sldMk cId="453656942" sldId="259"/>
            <ac:picMk id="7" creationId="{4AD66B50-6BD3-01F2-4253-5646F5FC691F}"/>
          </ac:picMkLst>
        </pc:picChg>
        <pc:picChg chg="add">
          <ac:chgData name="Susan Brown" userId="f5efc58679dd57ab" providerId="LiveId" clId="{82305E31-AAF2-4A55-98D9-75FD9B752D63}" dt="2026-06-06T20:44:01.471" v="497" actId="26606"/>
          <ac:picMkLst>
            <pc:docMk/>
            <pc:sldMk cId="453656942" sldId="259"/>
            <ac:picMk id="9" creationId="{09544A6F-EA2E-4E21-AB5C-C02701491950}"/>
          </ac:picMkLst>
        </pc:picChg>
        <pc:picChg chg="add del mod">
          <ac:chgData name="Susan Brown" userId="f5efc58679dd57ab" providerId="LiveId" clId="{82305E31-AAF2-4A55-98D9-75FD9B752D63}" dt="2026-06-28T15:32:07.150" v="3021"/>
          <ac:picMkLst>
            <pc:docMk/>
            <pc:sldMk cId="453656942" sldId="259"/>
            <ac:picMk id="10" creationId="{560174C5-A3FD-6D01-74E2-8CC9F8014543}"/>
          </ac:picMkLst>
        </pc:picChg>
        <pc:picChg chg="add del mod">
          <ac:chgData name="Susan Brown" userId="f5efc58679dd57ab" providerId="LiveId" clId="{82305E31-AAF2-4A55-98D9-75FD9B752D63}" dt="2026-06-28T15:32:17.462" v="3030"/>
          <ac:picMkLst>
            <pc:docMk/>
            <pc:sldMk cId="453656942" sldId="259"/>
            <ac:picMk id="11" creationId="{CB7DAA71-9B1E-EF31-B405-43F38A592B57}"/>
          </ac:picMkLst>
        </pc:picChg>
        <pc:picChg chg="add del mod ord">
          <ac:chgData name="Susan Brown" userId="f5efc58679dd57ab" providerId="LiveId" clId="{82305E31-AAF2-4A55-98D9-75FD9B752D63}" dt="2026-06-28T15:46:16.447" v="3031"/>
          <ac:picMkLst>
            <pc:docMk/>
            <pc:sldMk cId="453656942" sldId="259"/>
            <ac:picMk id="15" creationId="{086CA230-540E-15E5-A7A0-BA64078011E3}"/>
          </ac:picMkLst>
        </pc:picChg>
        <pc:picChg chg="add del mod">
          <ac:chgData name="Susan Brown" userId="f5efc58679dd57ab" providerId="LiveId" clId="{82305E31-AAF2-4A55-98D9-75FD9B752D63}" dt="2026-06-28T16:09:08.397" v="3100" actId="21"/>
          <ac:picMkLst>
            <pc:docMk/>
            <pc:sldMk cId="453656942" sldId="259"/>
            <ac:picMk id="16" creationId="{A1B5791F-CDD6-BF9B-F987-A6D79155C07C}"/>
          </ac:picMkLst>
        </pc:picChg>
      </pc:sldChg>
      <pc:sldChg chg="addSp delSp modSp mod modTransition delAnim modAnim">
        <pc:chgData name="Susan Brown" userId="f5efc58679dd57ab" providerId="LiveId" clId="{82305E31-AAF2-4A55-98D9-75FD9B752D63}" dt="2026-06-28T16:09:17.037" v="3102" actId="21"/>
        <pc:sldMkLst>
          <pc:docMk/>
          <pc:sldMk cId="3104852698" sldId="260"/>
        </pc:sldMkLst>
        <pc:graphicFrameChg chg="add mod">
          <ac:chgData name="Susan Brown" userId="f5efc58679dd57ab" providerId="LiveId" clId="{82305E31-AAF2-4A55-98D9-75FD9B752D63}" dt="2026-06-25T19:49:13.717" v="2434" actId="255"/>
          <ac:graphicFrameMkLst>
            <pc:docMk/>
            <pc:sldMk cId="3104852698" sldId="260"/>
            <ac:graphicFrameMk id="5" creationId="{658EEA5D-BD96-FE0F-9F8D-C33ECE6F7DF3}"/>
          </ac:graphicFrameMkLst>
        </pc:graphicFrameChg>
        <pc:picChg chg="add del mod">
          <ac:chgData name="Susan Brown" userId="f5efc58679dd57ab" providerId="LiveId" clId="{82305E31-AAF2-4A55-98D9-75FD9B752D63}" dt="2026-06-28T15:32:17.462" v="3030"/>
          <ac:picMkLst>
            <pc:docMk/>
            <pc:sldMk cId="3104852698" sldId="260"/>
            <ac:picMk id="4" creationId="{FC81F58F-0671-93F7-79AB-FACF9085A75C}"/>
          </ac:picMkLst>
        </pc:picChg>
        <pc:picChg chg="add del mod ord">
          <ac:chgData name="Susan Brown" userId="f5efc58679dd57ab" providerId="LiveId" clId="{82305E31-AAF2-4A55-98D9-75FD9B752D63}" dt="2026-06-28T15:46:16.447" v="3031"/>
          <ac:picMkLst>
            <pc:docMk/>
            <pc:sldMk cId="3104852698" sldId="260"/>
            <ac:picMk id="9" creationId="{AE083C21-ED13-828F-8498-5A6E8948C7AB}"/>
          </ac:picMkLst>
        </pc:picChg>
        <pc:picChg chg="add del mod">
          <ac:chgData name="Susan Brown" userId="f5efc58679dd57ab" providerId="LiveId" clId="{82305E31-AAF2-4A55-98D9-75FD9B752D63}" dt="2026-06-28T16:09:17.037" v="3102" actId="21"/>
          <ac:picMkLst>
            <pc:docMk/>
            <pc:sldMk cId="3104852698" sldId="260"/>
            <ac:picMk id="10" creationId="{F94EDC29-AA9F-EDBB-0A5D-33D6C74443DD}"/>
          </ac:picMkLst>
        </pc:picChg>
      </pc:sldChg>
      <pc:sldChg chg="addSp delSp modSp mod modTransition delAnim modNotesTx">
        <pc:chgData name="Susan Brown" userId="f5efc58679dd57ab" providerId="LiveId" clId="{82305E31-AAF2-4A55-98D9-75FD9B752D63}" dt="2026-06-28T16:09:20.130" v="3103" actId="21"/>
        <pc:sldMkLst>
          <pc:docMk/>
          <pc:sldMk cId="2219757980" sldId="261"/>
        </pc:sldMkLst>
        <pc:picChg chg="add del mod">
          <ac:chgData name="Susan Brown" userId="f5efc58679dd57ab" providerId="LiveId" clId="{82305E31-AAF2-4A55-98D9-75FD9B752D63}" dt="2026-06-28T16:09:20.130" v="3103" actId="21"/>
          <ac:picMkLst>
            <pc:docMk/>
            <pc:sldMk cId="2219757980" sldId="261"/>
            <ac:picMk id="3" creationId="{1BACD36B-1B4C-E4D7-0D45-8F6CAF8680AF}"/>
          </ac:picMkLst>
        </pc:picChg>
      </pc:sldChg>
      <pc:sldChg chg="addSp delSp modSp mod ord modTransition delAnim">
        <pc:chgData name="Susan Brown" userId="f5efc58679dd57ab" providerId="LiveId" clId="{82305E31-AAF2-4A55-98D9-75FD9B752D63}" dt="2026-06-28T16:09:23.773" v="3104" actId="21"/>
        <pc:sldMkLst>
          <pc:docMk/>
          <pc:sldMk cId="3218577468" sldId="262"/>
        </pc:sldMkLst>
        <pc:spChg chg="mod">
          <ac:chgData name="Susan Brown" userId="f5efc58679dd57ab" providerId="LiveId" clId="{82305E31-AAF2-4A55-98D9-75FD9B752D63}" dt="2026-06-10T23:26:13.125" v="2165" actId="20577"/>
          <ac:spMkLst>
            <pc:docMk/>
            <pc:sldMk cId="3218577468" sldId="262"/>
            <ac:spMk id="3" creationId="{A83A7DCD-5EB1-9BFC-76BB-059A8E082144}"/>
          </ac:spMkLst>
        </pc:spChg>
        <pc:picChg chg="add del mod">
          <ac:chgData name="Susan Brown" userId="f5efc58679dd57ab" providerId="LiveId" clId="{82305E31-AAF2-4A55-98D9-75FD9B752D63}" dt="2026-06-28T16:09:23.773" v="3104" actId="21"/>
          <ac:picMkLst>
            <pc:docMk/>
            <pc:sldMk cId="3218577468" sldId="262"/>
            <ac:picMk id="4" creationId="{9773118B-7D4E-D6B9-4021-7B34A288FAA3}"/>
          </ac:picMkLst>
        </pc:picChg>
        <pc:picChg chg="add mod modCrop">
          <ac:chgData name="Susan Brown" userId="f5efc58679dd57ab" providerId="LiveId" clId="{82305E31-AAF2-4A55-98D9-75FD9B752D63}" dt="2026-06-06T21:12:32.261" v="1076" actId="1076"/>
          <ac:picMkLst>
            <pc:docMk/>
            <pc:sldMk cId="3218577468" sldId="262"/>
            <ac:picMk id="5" creationId="{C96A4CBE-D332-EC5F-D88A-6E5016F7491F}"/>
          </ac:picMkLst>
        </pc:picChg>
        <pc:picChg chg="add mod modCrop">
          <ac:chgData name="Susan Brown" userId="f5efc58679dd57ab" providerId="LiveId" clId="{82305E31-AAF2-4A55-98D9-75FD9B752D63}" dt="2026-06-06T21:13:15.222" v="1083" actId="1076"/>
          <ac:picMkLst>
            <pc:docMk/>
            <pc:sldMk cId="3218577468" sldId="262"/>
            <ac:picMk id="6" creationId="{0536AB3F-B583-710A-0FF6-1F62C115F514}"/>
          </ac:picMkLst>
        </pc:picChg>
      </pc:sldChg>
      <pc:sldChg chg="addSp delSp modSp mod modTransition delAnim modNotesTx">
        <pc:chgData name="Susan Brown" userId="f5efc58679dd57ab" providerId="LiveId" clId="{82305E31-AAF2-4A55-98D9-75FD9B752D63}" dt="2026-06-28T16:09:27.482" v="3105" actId="21"/>
        <pc:sldMkLst>
          <pc:docMk/>
          <pc:sldMk cId="980887957" sldId="263"/>
        </pc:sldMkLst>
        <pc:spChg chg="mod">
          <ac:chgData name="Susan Brown" userId="f5efc58679dd57ab" providerId="LiveId" clId="{82305E31-AAF2-4A55-98D9-75FD9B752D63}" dt="2026-06-27T21:04:22.057" v="2913" actId="20577"/>
          <ac:spMkLst>
            <pc:docMk/>
            <pc:sldMk cId="980887957" sldId="263"/>
            <ac:spMk id="3" creationId="{6CAFD5AA-D02B-E1C7-434B-C5420C2614FC}"/>
          </ac:spMkLst>
        </pc:spChg>
        <pc:picChg chg="add mod ord">
          <ac:chgData name="Susan Brown" userId="f5efc58679dd57ab" providerId="LiveId" clId="{82305E31-AAF2-4A55-98D9-75FD9B752D63}" dt="2026-06-06T20:48:06.293" v="525" actId="29295"/>
          <ac:picMkLst>
            <pc:docMk/>
            <pc:sldMk cId="980887957" sldId="263"/>
            <ac:picMk id="4" creationId="{78EFE419-9617-E729-9405-46BD3CE81B3E}"/>
          </ac:picMkLst>
        </pc:picChg>
        <pc:picChg chg="add del mod">
          <ac:chgData name="Susan Brown" userId="f5efc58679dd57ab" providerId="LiveId" clId="{82305E31-AAF2-4A55-98D9-75FD9B752D63}" dt="2026-06-28T16:09:27.482" v="3105" actId="21"/>
          <ac:picMkLst>
            <pc:docMk/>
            <pc:sldMk cId="980887957" sldId="263"/>
            <ac:picMk id="6" creationId="{B1C2DB5D-5D7E-D356-C4AC-FBD32A5F2753}"/>
          </ac:picMkLst>
        </pc:picChg>
      </pc:sldChg>
      <pc:sldChg chg="addSp delSp modSp mod modTransition setBg delAnim">
        <pc:chgData name="Susan Brown" userId="f5efc58679dd57ab" providerId="LiveId" clId="{82305E31-AAF2-4A55-98D9-75FD9B752D63}" dt="2026-06-28T16:09:41.933" v="3108" actId="21"/>
        <pc:sldMkLst>
          <pc:docMk/>
          <pc:sldMk cId="840300790" sldId="264"/>
        </pc:sldMkLst>
        <pc:spChg chg="mod">
          <ac:chgData name="Susan Brown" userId="f5efc58679dd57ab" providerId="LiveId" clId="{82305E31-AAF2-4A55-98D9-75FD9B752D63}" dt="2026-06-27T21:05:54.844" v="2949" actId="20577"/>
          <ac:spMkLst>
            <pc:docMk/>
            <pc:sldMk cId="840300790" sldId="264"/>
            <ac:spMk id="3" creationId="{E475B326-5B7B-1A22-8582-4524E52C7479}"/>
          </ac:spMkLst>
        </pc:spChg>
        <pc:spChg chg="add">
          <ac:chgData name="Susan Brown" userId="f5efc58679dd57ab" providerId="LiveId" clId="{82305E31-AAF2-4A55-98D9-75FD9B752D63}" dt="2026-06-06T21:27:19.974" v="1119" actId="26606"/>
          <ac:spMkLst>
            <pc:docMk/>
            <pc:sldMk cId="840300790" sldId="264"/>
            <ac:spMk id="9" creationId="{12609869-9E80-471B-A487-A53288E0E791}"/>
          </ac:spMkLst>
        </pc:spChg>
        <pc:spChg chg="add">
          <ac:chgData name="Susan Brown" userId="f5efc58679dd57ab" providerId="LiveId" clId="{82305E31-AAF2-4A55-98D9-75FD9B752D63}" dt="2026-06-06T21:27:19.974" v="1119" actId="26606"/>
          <ac:spMkLst>
            <pc:docMk/>
            <pc:sldMk cId="840300790" sldId="264"/>
            <ac:spMk id="11" creationId="{7004738A-9D34-43E8-97D2-CA0EED4F8BE0}"/>
          </ac:spMkLst>
        </pc:spChg>
        <pc:spChg chg="add">
          <ac:chgData name="Susan Brown" userId="f5efc58679dd57ab" providerId="LiveId" clId="{82305E31-AAF2-4A55-98D9-75FD9B752D63}" dt="2026-06-06T21:27:19.974" v="1119" actId="26606"/>
          <ac:spMkLst>
            <pc:docMk/>
            <pc:sldMk cId="840300790" sldId="264"/>
            <ac:spMk id="13" creationId="{B8B8D07F-F13E-443E-BA68-2D26672D76B9}"/>
          </ac:spMkLst>
        </pc:spChg>
        <pc:spChg chg="add">
          <ac:chgData name="Susan Brown" userId="f5efc58679dd57ab" providerId="LiveId" clId="{82305E31-AAF2-4A55-98D9-75FD9B752D63}" dt="2026-06-06T21:27:19.974" v="1119" actId="26606"/>
          <ac:spMkLst>
            <pc:docMk/>
            <pc:sldMk cId="840300790" sldId="264"/>
            <ac:spMk id="15" creationId="{2813A4FA-24A5-41ED-A534-3807D1B2F344}"/>
          </ac:spMkLst>
        </pc:spChg>
        <pc:spChg chg="add">
          <ac:chgData name="Susan Brown" userId="f5efc58679dd57ab" providerId="LiveId" clId="{82305E31-AAF2-4A55-98D9-75FD9B752D63}" dt="2026-06-06T21:27:19.974" v="1119" actId="26606"/>
          <ac:spMkLst>
            <pc:docMk/>
            <pc:sldMk cId="840300790" sldId="264"/>
            <ac:spMk id="17" creationId="{C3944F27-CA70-4E84-A51A-E6BF89558979}"/>
          </ac:spMkLst>
        </pc:spChg>
        <pc:picChg chg="add mod modCrop">
          <ac:chgData name="Susan Brown" userId="f5efc58679dd57ab" providerId="LiveId" clId="{82305E31-AAF2-4A55-98D9-75FD9B752D63}" dt="2026-06-06T21:27:19.974" v="1119" actId="26606"/>
          <ac:picMkLst>
            <pc:docMk/>
            <pc:sldMk cId="840300790" sldId="264"/>
            <ac:picMk id="4" creationId="{D7D84699-B213-15C7-9DC8-FD99D074955F}"/>
          </ac:picMkLst>
        </pc:picChg>
        <pc:picChg chg="add del mod">
          <ac:chgData name="Susan Brown" userId="f5efc58679dd57ab" providerId="LiveId" clId="{82305E31-AAF2-4A55-98D9-75FD9B752D63}" dt="2026-06-28T16:09:41.933" v="3108" actId="21"/>
          <ac:picMkLst>
            <pc:docMk/>
            <pc:sldMk cId="840300790" sldId="264"/>
            <ac:picMk id="5" creationId="{5CB0563B-D315-7F54-B258-562B11CBB0B4}"/>
          </ac:picMkLst>
        </pc:picChg>
      </pc:sldChg>
      <pc:sldChg chg="addSp delSp modSp mod modTransition setBg delAnim">
        <pc:chgData name="Susan Brown" userId="f5efc58679dd57ab" providerId="LiveId" clId="{82305E31-AAF2-4A55-98D9-75FD9B752D63}" dt="2026-06-28T16:09:46.806" v="3109" actId="21"/>
        <pc:sldMkLst>
          <pc:docMk/>
          <pc:sldMk cId="2548255950" sldId="265"/>
        </pc:sldMkLst>
        <pc:spChg chg="mod">
          <ac:chgData name="Susan Brown" userId="f5efc58679dd57ab" providerId="LiveId" clId="{82305E31-AAF2-4A55-98D9-75FD9B752D63}" dt="2026-06-06T21:15:27.097" v="1089" actId="255"/>
          <ac:spMkLst>
            <pc:docMk/>
            <pc:sldMk cId="2548255950" sldId="265"/>
            <ac:spMk id="2" creationId="{394A31D2-D981-E937-9B1D-028ED9B36DEC}"/>
          </ac:spMkLst>
        </pc:spChg>
        <pc:spChg chg="mod">
          <ac:chgData name="Susan Brown" userId="f5efc58679dd57ab" providerId="LiveId" clId="{82305E31-AAF2-4A55-98D9-75FD9B752D63}" dt="2026-06-06T21:15:34.456" v="1090" actId="255"/>
          <ac:spMkLst>
            <pc:docMk/>
            <pc:sldMk cId="2548255950" sldId="265"/>
            <ac:spMk id="3" creationId="{51F63943-FA8B-80F5-31BF-FBC315235DF9}"/>
          </ac:spMkLst>
        </pc:spChg>
        <pc:grpChg chg="add">
          <ac:chgData name="Susan Brown" userId="f5efc58679dd57ab" providerId="LiveId" clId="{82305E31-AAF2-4A55-98D9-75FD9B752D63}" dt="2026-06-06T21:15:09.272" v="1087" actId="26606"/>
          <ac:grpSpMkLst>
            <pc:docMk/>
            <pc:sldMk cId="2548255950" sldId="265"/>
            <ac:grpSpMk id="14" creationId="{114ED94A-C85D-4CD3-4205-438D21CE6B38}"/>
          </ac:grpSpMkLst>
        </pc:grpChg>
        <pc:picChg chg="add mod">
          <ac:chgData name="Susan Brown" userId="f5efc58679dd57ab" providerId="LiveId" clId="{82305E31-AAF2-4A55-98D9-75FD9B752D63}" dt="2026-06-06T21:15:09.272" v="1087" actId="26606"/>
          <ac:picMkLst>
            <pc:docMk/>
            <pc:sldMk cId="2548255950" sldId="265"/>
            <ac:picMk id="4" creationId="{E731C917-6B0F-6DB0-76CE-20FCFCA3607D}"/>
          </ac:picMkLst>
        </pc:picChg>
        <pc:picChg chg="add del mod">
          <ac:chgData name="Susan Brown" userId="f5efc58679dd57ab" providerId="LiveId" clId="{82305E31-AAF2-4A55-98D9-75FD9B752D63}" dt="2026-06-28T16:09:46.806" v="3109" actId="21"/>
          <ac:picMkLst>
            <pc:docMk/>
            <pc:sldMk cId="2548255950" sldId="265"/>
            <ac:picMk id="6" creationId="{6C588212-294B-5F39-EE03-71A06AE9117A}"/>
          </ac:picMkLst>
        </pc:picChg>
      </pc:sldChg>
      <pc:sldChg chg="addSp delSp modSp mod modTransition setBg">
        <pc:chgData name="Susan Brown" userId="f5efc58679dd57ab" providerId="LiveId" clId="{82305E31-AAF2-4A55-98D9-75FD9B752D63}" dt="2026-06-28T15:32:17.462" v="3030"/>
        <pc:sldMkLst>
          <pc:docMk/>
          <pc:sldMk cId="436650254" sldId="266"/>
        </pc:sldMkLst>
        <pc:spChg chg="mod">
          <ac:chgData name="Susan Brown" userId="f5efc58679dd57ab" providerId="LiveId" clId="{82305E31-AAF2-4A55-98D9-75FD9B752D63}" dt="2026-06-27T21:06:51.051" v="2969" actId="20577"/>
          <ac:spMkLst>
            <pc:docMk/>
            <pc:sldMk cId="436650254" sldId="266"/>
            <ac:spMk id="3" creationId="{B1276E12-F2DD-745B-6340-36F051C58210}"/>
          </ac:spMkLst>
        </pc:spChg>
        <pc:grpChg chg="add">
          <ac:chgData name="Susan Brown" userId="f5efc58679dd57ab" providerId="LiveId" clId="{82305E31-AAF2-4A55-98D9-75FD9B752D63}" dt="2026-06-06T20:52:56.565" v="623" actId="26606"/>
          <ac:grpSpMkLst>
            <pc:docMk/>
            <pc:sldMk cId="436650254" sldId="266"/>
            <ac:grpSpMk id="16" creationId="{114ED94A-C85D-4CD3-4205-438D21CE6B38}"/>
          </ac:grpSpMkLst>
        </pc:grpChg>
        <pc:picChg chg="add mod">
          <ac:chgData name="Susan Brown" userId="f5efc58679dd57ab" providerId="LiveId" clId="{82305E31-AAF2-4A55-98D9-75FD9B752D63}" dt="2026-06-06T20:52:56.565" v="623" actId="26606"/>
          <ac:picMkLst>
            <pc:docMk/>
            <pc:sldMk cId="436650254" sldId="266"/>
            <ac:picMk id="6" creationId="{875BAA1E-B789-DCC2-C811-F046C1495395}"/>
          </ac:picMkLst>
        </pc:picChg>
      </pc:sldChg>
      <pc:sldChg chg="addSp delSp modSp mod modTransition delAnim modAnim">
        <pc:chgData name="Susan Brown" userId="f5efc58679dd57ab" providerId="LiveId" clId="{82305E31-AAF2-4A55-98D9-75FD9B752D63}" dt="2026-06-28T16:10:05.286" v="3113" actId="21"/>
        <pc:sldMkLst>
          <pc:docMk/>
          <pc:sldMk cId="1479112028" sldId="269"/>
        </pc:sldMkLst>
        <pc:spChg chg="mod">
          <ac:chgData name="Susan Brown" userId="f5efc58679dd57ab" providerId="LiveId" clId="{82305E31-AAF2-4A55-98D9-75FD9B752D63}" dt="2026-06-06T21:29:28.773" v="1131" actId="14100"/>
          <ac:spMkLst>
            <pc:docMk/>
            <pc:sldMk cId="1479112028" sldId="269"/>
            <ac:spMk id="3" creationId="{49C40062-E3A9-2D2C-F426-FC584B7E7C99}"/>
          </ac:spMkLst>
        </pc:spChg>
        <pc:picChg chg="add mod">
          <ac:chgData name="Susan Brown" userId="f5efc58679dd57ab" providerId="LiveId" clId="{82305E31-AAF2-4A55-98D9-75FD9B752D63}" dt="2026-06-06T21:00:36.245" v="661" actId="1076"/>
          <ac:picMkLst>
            <pc:docMk/>
            <pc:sldMk cId="1479112028" sldId="269"/>
            <ac:picMk id="4" creationId="{90DED778-0934-28E2-C36A-6FB78F0A0A3D}"/>
          </ac:picMkLst>
        </pc:picChg>
        <pc:picChg chg="add del mod">
          <ac:chgData name="Susan Brown" userId="f5efc58679dd57ab" providerId="LiveId" clId="{82305E31-AAF2-4A55-98D9-75FD9B752D63}" dt="2026-06-28T15:55:02.930" v="3037"/>
          <ac:picMkLst>
            <pc:docMk/>
            <pc:sldMk cId="1479112028" sldId="269"/>
            <ac:picMk id="5" creationId="{BA9B9F7B-19AD-857D-5971-566E64A18DFB}"/>
          </ac:picMkLst>
        </pc:picChg>
        <pc:picChg chg="add del mod ord">
          <ac:chgData name="Susan Brown" userId="f5efc58679dd57ab" providerId="LiveId" clId="{82305E31-AAF2-4A55-98D9-75FD9B752D63}" dt="2026-06-28T15:55:24.142" v="3038"/>
          <ac:picMkLst>
            <pc:docMk/>
            <pc:sldMk cId="1479112028" sldId="269"/>
            <ac:picMk id="9" creationId="{F6324EFA-452B-0E20-656A-B9170BAC7EE0}"/>
          </ac:picMkLst>
        </pc:picChg>
        <pc:picChg chg="add del mod">
          <ac:chgData name="Susan Brown" userId="f5efc58679dd57ab" providerId="LiveId" clId="{82305E31-AAF2-4A55-98D9-75FD9B752D63}" dt="2026-06-28T16:10:05.286" v="3113" actId="21"/>
          <ac:picMkLst>
            <pc:docMk/>
            <pc:sldMk cId="1479112028" sldId="269"/>
            <ac:picMk id="10" creationId="{AA72D880-4C04-38C5-C171-FF9645BD7251}"/>
          </ac:picMkLst>
        </pc:picChg>
      </pc:sldChg>
      <pc:sldChg chg="addSp delSp modSp mod modTransition setBg delAnim modNotesTx">
        <pc:chgData name="Susan Brown" userId="f5efc58679dd57ab" providerId="LiveId" clId="{82305E31-AAF2-4A55-98D9-75FD9B752D63}" dt="2026-06-28T16:10:14.423" v="3115" actId="21"/>
        <pc:sldMkLst>
          <pc:docMk/>
          <pc:sldMk cId="3481332673" sldId="270"/>
        </pc:sldMkLst>
        <pc:spChg chg="mod">
          <ac:chgData name="Susan Brown" userId="f5efc58679dd57ab" providerId="LiveId" clId="{82305E31-AAF2-4A55-98D9-75FD9B752D63}" dt="2026-06-06T21:04:56.784" v="905" actId="26606"/>
          <ac:spMkLst>
            <pc:docMk/>
            <pc:sldMk cId="3481332673" sldId="270"/>
            <ac:spMk id="2" creationId="{C16F5FC5-8B46-54FA-1BDB-898733531A53}"/>
          </ac:spMkLst>
        </pc:spChg>
        <pc:spChg chg="add">
          <ac:chgData name="Susan Brown" userId="f5efc58679dd57ab" providerId="LiveId" clId="{82305E31-AAF2-4A55-98D9-75FD9B752D63}" dt="2026-06-06T21:04:56.784" v="905" actId="26606"/>
          <ac:spMkLst>
            <pc:docMk/>
            <pc:sldMk cId="3481332673" sldId="270"/>
            <ac:spMk id="9" creationId="{CB49665F-0298-4449-8D2D-209989CB9EE3}"/>
          </ac:spMkLst>
        </pc:spChg>
        <pc:spChg chg="add">
          <ac:chgData name="Susan Brown" userId="f5efc58679dd57ab" providerId="LiveId" clId="{82305E31-AAF2-4A55-98D9-75FD9B752D63}" dt="2026-06-06T21:04:56.784" v="905" actId="26606"/>
          <ac:spMkLst>
            <pc:docMk/>
            <pc:sldMk cId="3481332673" sldId="270"/>
            <ac:spMk id="11" creationId="{A71EEC14-174A-46FA-B046-474750457130}"/>
          </ac:spMkLst>
        </pc:spChg>
        <pc:grpChg chg="add">
          <ac:chgData name="Susan Brown" userId="f5efc58679dd57ab" providerId="LiveId" clId="{82305E31-AAF2-4A55-98D9-75FD9B752D63}" dt="2026-06-06T21:04:56.784" v="905" actId="26606"/>
          <ac:grpSpMkLst>
            <pc:docMk/>
            <pc:sldMk cId="3481332673" sldId="270"/>
            <ac:grpSpMk id="13" creationId="{EEB6CB95-E653-4C6C-AE51-62FD848E8D5B}"/>
          </ac:grpSpMkLst>
        </pc:grpChg>
        <pc:grpChg chg="add">
          <ac:chgData name="Susan Brown" userId="f5efc58679dd57ab" providerId="LiveId" clId="{82305E31-AAF2-4A55-98D9-75FD9B752D63}" dt="2026-06-06T21:04:56.784" v="905" actId="26606"/>
          <ac:grpSpMkLst>
            <pc:docMk/>
            <pc:sldMk cId="3481332673" sldId="270"/>
            <ac:grpSpMk id="17" creationId="{43F5E015-E085-4624-B431-B42414448684}"/>
          </ac:grpSpMkLst>
        </pc:grpChg>
        <pc:graphicFrameChg chg="add">
          <ac:chgData name="Susan Brown" userId="f5efc58679dd57ab" providerId="LiveId" clId="{82305E31-AAF2-4A55-98D9-75FD9B752D63}" dt="2026-06-06T21:04:56.784" v="905" actId="26606"/>
          <ac:graphicFrameMkLst>
            <pc:docMk/>
            <pc:sldMk cId="3481332673" sldId="270"/>
            <ac:graphicFrameMk id="5" creationId="{7B58953D-C195-57AA-F5D0-C2D317292DE2}"/>
          </ac:graphicFrameMkLst>
        </pc:graphicFrameChg>
        <pc:picChg chg="add del mod">
          <ac:chgData name="Susan Brown" userId="f5efc58679dd57ab" providerId="LiveId" clId="{82305E31-AAF2-4A55-98D9-75FD9B752D63}" dt="2026-06-28T16:10:14.423" v="3115" actId="21"/>
          <ac:picMkLst>
            <pc:docMk/>
            <pc:sldMk cId="3481332673" sldId="270"/>
            <ac:picMk id="4" creationId="{671A4BAC-DE53-87FF-52E4-84D38C8470DA}"/>
          </ac:picMkLst>
        </pc:picChg>
      </pc:sldChg>
      <pc:sldChg chg="addSp delSp modSp new mod modTransition setBg delAnim">
        <pc:chgData name="Susan Brown" userId="f5efc58679dd57ab" providerId="LiveId" clId="{82305E31-AAF2-4A55-98D9-75FD9B752D63}" dt="2026-06-28T16:10:19.792" v="3116" actId="21"/>
        <pc:sldMkLst>
          <pc:docMk/>
          <pc:sldMk cId="2904431365" sldId="271"/>
        </pc:sldMkLst>
        <pc:spChg chg="mod">
          <ac:chgData name="Susan Brown" userId="f5efc58679dd57ab" providerId="LiveId" clId="{82305E31-AAF2-4A55-98D9-75FD9B752D63}" dt="2026-06-26T23:12:18.418" v="2793" actId="14100"/>
          <ac:spMkLst>
            <pc:docMk/>
            <pc:sldMk cId="2904431365" sldId="271"/>
            <ac:spMk id="3" creationId="{8ED4A13A-5278-39F9-6FBE-42F12B5D6A5C}"/>
          </ac:spMkLst>
        </pc:spChg>
        <pc:spChg chg="add">
          <ac:chgData name="Susan Brown" userId="f5efc58679dd57ab" providerId="LiveId" clId="{82305E31-AAF2-4A55-98D9-75FD9B752D63}" dt="2026-06-26T23:12:02.796" v="2791" actId="26606"/>
          <ac:spMkLst>
            <pc:docMk/>
            <pc:sldMk cId="2904431365" sldId="271"/>
            <ac:spMk id="18" creationId="{4F7EBAE4-9945-4473-9E34-B2C66EA0F03D}"/>
          </ac:spMkLst>
        </pc:spChg>
        <pc:spChg chg="add">
          <ac:chgData name="Susan Brown" userId="f5efc58679dd57ab" providerId="LiveId" clId="{82305E31-AAF2-4A55-98D9-75FD9B752D63}" dt="2026-06-26T23:12:02.796" v="2791" actId="26606"/>
          <ac:spMkLst>
            <pc:docMk/>
            <pc:sldMk cId="2904431365" sldId="271"/>
            <ac:spMk id="20" creationId="{70BEB1E7-2F88-40BC-B73D-42E5B6F80BFC}"/>
          </ac:spMkLst>
        </pc:spChg>
        <pc:spChg chg="add">
          <ac:chgData name="Susan Brown" userId="f5efc58679dd57ab" providerId="LiveId" clId="{82305E31-AAF2-4A55-98D9-75FD9B752D63}" dt="2026-06-26T23:12:02.796" v="2791" actId="26606"/>
          <ac:spMkLst>
            <pc:docMk/>
            <pc:sldMk cId="2904431365" sldId="271"/>
            <ac:spMk id="22" creationId="{A7B99495-F43F-4D80-A44F-2CB4764EB90B}"/>
          </ac:spMkLst>
        </pc:spChg>
        <pc:picChg chg="add mod">
          <ac:chgData name="Susan Brown" userId="f5efc58679dd57ab" providerId="LiveId" clId="{82305E31-AAF2-4A55-98D9-75FD9B752D63}" dt="2026-06-26T23:12:02.796" v="2791" actId="26606"/>
          <ac:picMkLst>
            <pc:docMk/>
            <pc:sldMk cId="2904431365" sldId="271"/>
            <ac:picMk id="2" creationId="{1E35192C-2DFF-EC23-13A9-1BAD5D94A64E}"/>
          </ac:picMkLst>
        </pc:picChg>
        <pc:picChg chg="add del mod">
          <ac:chgData name="Susan Brown" userId="f5efc58679dd57ab" providerId="LiveId" clId="{82305E31-AAF2-4A55-98D9-75FD9B752D63}" dt="2026-06-28T16:10:19.792" v="3116" actId="21"/>
          <ac:picMkLst>
            <pc:docMk/>
            <pc:sldMk cId="2904431365" sldId="271"/>
            <ac:picMk id="5" creationId="{28ECF27B-BDBA-D777-EF1E-E310DC811B94}"/>
          </ac:picMkLst>
        </pc:picChg>
      </pc:sldChg>
      <pc:sldChg chg="addSp delSp modSp new mod modTransition delAnim">
        <pc:chgData name="Susan Brown" userId="f5efc58679dd57ab" providerId="LiveId" clId="{82305E31-AAF2-4A55-98D9-75FD9B752D63}" dt="2026-06-28T16:10:33.045" v="3119" actId="21"/>
        <pc:sldMkLst>
          <pc:docMk/>
          <pc:sldMk cId="2859223057" sldId="272"/>
        </pc:sldMkLst>
        <pc:spChg chg="mod">
          <ac:chgData name="Susan Brown" userId="f5efc58679dd57ab" providerId="LiveId" clId="{82305E31-AAF2-4A55-98D9-75FD9B752D63}" dt="2026-06-06T20:25:36.941" v="17" actId="20577"/>
          <ac:spMkLst>
            <pc:docMk/>
            <pc:sldMk cId="2859223057" sldId="272"/>
            <ac:spMk id="2" creationId="{9E023C96-EB9B-CD69-5607-632A56870715}"/>
          </ac:spMkLst>
        </pc:spChg>
        <pc:spChg chg="mod">
          <ac:chgData name="Susan Brown" userId="f5efc58679dd57ab" providerId="LiveId" clId="{82305E31-AAF2-4A55-98D9-75FD9B752D63}" dt="2026-06-07T19:32:06.778" v="1350" actId="20577"/>
          <ac:spMkLst>
            <pc:docMk/>
            <pc:sldMk cId="2859223057" sldId="272"/>
            <ac:spMk id="3" creationId="{D7C9C072-FC4B-FEDE-C16F-A7600B21E096}"/>
          </ac:spMkLst>
        </pc:spChg>
        <pc:picChg chg="add del mod">
          <ac:chgData name="Susan Brown" userId="f5efc58679dd57ab" providerId="LiveId" clId="{82305E31-AAF2-4A55-98D9-75FD9B752D63}" dt="2026-06-28T16:10:33.045" v="3119" actId="21"/>
          <ac:picMkLst>
            <pc:docMk/>
            <pc:sldMk cId="2859223057" sldId="272"/>
            <ac:picMk id="5" creationId="{B791F3DA-B0FB-2607-B7B8-AB0DA4FCC2CA}"/>
          </ac:picMkLst>
        </pc:picChg>
      </pc:sldChg>
      <pc:sldChg chg="addSp delSp modSp new mod modTransition delAnim">
        <pc:chgData name="Susan Brown" userId="f5efc58679dd57ab" providerId="LiveId" clId="{82305E31-AAF2-4A55-98D9-75FD9B752D63}" dt="2026-06-28T16:10:40.375" v="3121" actId="21"/>
        <pc:sldMkLst>
          <pc:docMk/>
          <pc:sldMk cId="3021577031" sldId="273"/>
        </pc:sldMkLst>
        <pc:spChg chg="mod">
          <ac:chgData name="Susan Brown" userId="f5efc58679dd57ab" providerId="LiveId" clId="{82305E31-AAF2-4A55-98D9-75FD9B752D63}" dt="2026-06-07T19:53:33.644" v="1626" actId="20577"/>
          <ac:spMkLst>
            <pc:docMk/>
            <pc:sldMk cId="3021577031" sldId="273"/>
            <ac:spMk id="3" creationId="{7CB5FCE8-2E09-47C1-AEA8-0511BB60FBE3}"/>
          </ac:spMkLst>
        </pc:spChg>
        <pc:picChg chg="add del mod">
          <ac:chgData name="Susan Brown" userId="f5efc58679dd57ab" providerId="LiveId" clId="{82305E31-AAF2-4A55-98D9-75FD9B752D63}" dt="2026-06-28T16:10:40.375" v="3121" actId="21"/>
          <ac:picMkLst>
            <pc:docMk/>
            <pc:sldMk cId="3021577031" sldId="273"/>
            <ac:picMk id="4" creationId="{DBAC7C2F-885E-96DA-41ED-69F9A42385C9}"/>
          </ac:picMkLst>
        </pc:picChg>
      </pc:sldChg>
      <pc:sldChg chg="addSp delSp modSp new mod ord modTransition delAnim">
        <pc:chgData name="Susan Brown" userId="f5efc58679dd57ab" providerId="LiveId" clId="{82305E31-AAF2-4A55-98D9-75FD9B752D63}" dt="2026-06-28T16:10:36.270" v="3120" actId="21"/>
        <pc:sldMkLst>
          <pc:docMk/>
          <pc:sldMk cId="3061580733" sldId="274"/>
        </pc:sldMkLst>
        <pc:spChg chg="mod">
          <ac:chgData name="Susan Brown" userId="f5efc58679dd57ab" providerId="LiveId" clId="{82305E31-AAF2-4A55-98D9-75FD9B752D63}" dt="2026-06-28T00:11:16.234" v="3017" actId="20577"/>
          <ac:spMkLst>
            <pc:docMk/>
            <pc:sldMk cId="3061580733" sldId="274"/>
            <ac:spMk id="3" creationId="{8B0C8E59-E05F-3EDA-EB0B-A6EE3552901A}"/>
          </ac:spMkLst>
        </pc:spChg>
        <pc:picChg chg="add del mod">
          <ac:chgData name="Susan Brown" userId="f5efc58679dd57ab" providerId="LiveId" clId="{82305E31-AAF2-4A55-98D9-75FD9B752D63}" dt="2026-06-28T16:10:36.270" v="3120" actId="21"/>
          <ac:picMkLst>
            <pc:docMk/>
            <pc:sldMk cId="3061580733" sldId="274"/>
            <ac:picMk id="4" creationId="{FDDA57CF-639A-07D1-FB54-057DF42C6441}"/>
          </ac:picMkLst>
        </pc:picChg>
      </pc:sldChg>
      <pc:sldChg chg="addSp delSp modSp new mod modTransition modClrScheme delAnim chgLayout">
        <pc:chgData name="Susan Brown" userId="f5efc58679dd57ab" providerId="LiveId" clId="{82305E31-AAF2-4A55-98D9-75FD9B752D63}" dt="2026-06-28T16:10:24.740" v="3117" actId="21"/>
        <pc:sldMkLst>
          <pc:docMk/>
          <pc:sldMk cId="3118077928" sldId="275"/>
        </pc:sldMkLst>
        <pc:picChg chg="add del mod">
          <ac:chgData name="Susan Brown" userId="f5efc58679dd57ab" providerId="LiveId" clId="{82305E31-AAF2-4A55-98D9-75FD9B752D63}" dt="2026-06-28T16:10:24.740" v="3117" actId="21"/>
          <ac:picMkLst>
            <pc:docMk/>
            <pc:sldMk cId="3118077928" sldId="275"/>
            <ac:picMk id="3" creationId="{0E255499-7DCB-873C-8E7D-96A1E4B9F3FE}"/>
          </ac:picMkLst>
        </pc:picChg>
        <pc:picChg chg="add mod">
          <ac:chgData name="Susan Brown" userId="f5efc58679dd57ab" providerId="LiveId" clId="{82305E31-AAF2-4A55-98D9-75FD9B752D63}" dt="2026-06-06T20:34:40.325" v="227" actId="14100"/>
          <ac:picMkLst>
            <pc:docMk/>
            <pc:sldMk cId="3118077928" sldId="275"/>
            <ac:picMk id="4" creationId="{EC0BF24C-7952-66A4-D962-04765AABDF04}"/>
          </ac:picMkLst>
        </pc:picChg>
      </pc:sldChg>
      <pc:sldChg chg="addSp delSp modSp new mod modTransition modClrScheme delAnim chgLayout">
        <pc:chgData name="Susan Brown" userId="f5efc58679dd57ab" providerId="LiveId" clId="{82305E31-AAF2-4A55-98D9-75FD9B752D63}" dt="2026-06-28T16:10:29.700" v="3118" actId="21"/>
        <pc:sldMkLst>
          <pc:docMk/>
          <pc:sldMk cId="1020969430" sldId="276"/>
        </pc:sldMkLst>
        <pc:picChg chg="add del mod">
          <ac:chgData name="Susan Brown" userId="f5efc58679dd57ab" providerId="LiveId" clId="{82305E31-AAF2-4A55-98D9-75FD9B752D63}" dt="2026-06-28T16:10:29.700" v="3118" actId="21"/>
          <ac:picMkLst>
            <pc:docMk/>
            <pc:sldMk cId="1020969430" sldId="276"/>
            <ac:picMk id="3" creationId="{56AFFA70-A08B-B2D9-A9E7-210763372BC9}"/>
          </ac:picMkLst>
        </pc:picChg>
        <pc:picChg chg="add mod">
          <ac:chgData name="Susan Brown" userId="f5efc58679dd57ab" providerId="LiveId" clId="{82305E31-AAF2-4A55-98D9-75FD9B752D63}" dt="2026-06-06T20:35:20.669" v="233" actId="1076"/>
          <ac:picMkLst>
            <pc:docMk/>
            <pc:sldMk cId="1020969430" sldId="276"/>
            <ac:picMk id="4" creationId="{96336A7F-B638-4AD6-A6CC-23EDF859B045}"/>
          </ac:picMkLst>
        </pc:picChg>
      </pc:sldChg>
      <pc:sldChg chg="addSp delSp modSp add mod modTransition setBg delAnim modAnim setClrOvrMap">
        <pc:chgData name="Susan Brown" userId="f5efc58679dd57ab" providerId="LiveId" clId="{82305E31-AAF2-4A55-98D9-75FD9B752D63}" dt="2026-06-28T16:08:58.473" v="3098" actId="21"/>
        <pc:sldMkLst>
          <pc:docMk/>
          <pc:sldMk cId="1877158966" sldId="277"/>
        </pc:sldMkLst>
        <pc:spChg chg="add">
          <ac:chgData name="Susan Brown" userId="f5efc58679dd57ab" providerId="LiveId" clId="{82305E31-AAF2-4A55-98D9-75FD9B752D63}" dt="2026-06-06T20:37:41.636" v="249" actId="26606"/>
          <ac:spMkLst>
            <pc:docMk/>
            <pc:sldMk cId="1877158966" sldId="277"/>
            <ac:spMk id="9" creationId="{A3EFF7B1-6CB7-47D1-AD37-B870CA2B2151}"/>
          </ac:spMkLst>
        </pc:spChg>
        <pc:spChg chg="add">
          <ac:chgData name="Susan Brown" userId="f5efc58679dd57ab" providerId="LiveId" clId="{82305E31-AAF2-4A55-98D9-75FD9B752D63}" dt="2026-06-06T20:37:41.636" v="249" actId="26606"/>
          <ac:spMkLst>
            <pc:docMk/>
            <pc:sldMk cId="1877158966" sldId="277"/>
            <ac:spMk id="11" creationId="{7FA2962B-21B6-4689-A95D-A8FF6ADE47F1}"/>
          </ac:spMkLst>
        </pc:spChg>
        <pc:spChg chg="add">
          <ac:chgData name="Susan Brown" userId="f5efc58679dd57ab" providerId="LiveId" clId="{82305E31-AAF2-4A55-98D9-75FD9B752D63}" dt="2026-06-06T20:37:41.636" v="249" actId="26606"/>
          <ac:spMkLst>
            <pc:docMk/>
            <pc:sldMk cId="1877158966" sldId="277"/>
            <ac:spMk id="27" creationId="{A00D2CE1-35C1-46E6-BD59-CEE668BD90F4}"/>
          </ac:spMkLst>
        </pc:spChg>
        <pc:spChg chg="add">
          <ac:chgData name="Susan Brown" userId="f5efc58679dd57ab" providerId="LiveId" clId="{82305E31-AAF2-4A55-98D9-75FD9B752D63}" dt="2026-06-06T20:37:41.636" v="249" actId="26606"/>
          <ac:spMkLst>
            <pc:docMk/>
            <pc:sldMk cId="1877158966" sldId="277"/>
            <ac:spMk id="35" creationId="{E18403B7-F2C7-4C07-8522-21C31910902C}"/>
          </ac:spMkLst>
        </pc:spChg>
        <pc:grpChg chg="add">
          <ac:chgData name="Susan Brown" userId="f5efc58679dd57ab" providerId="LiveId" clId="{82305E31-AAF2-4A55-98D9-75FD9B752D63}" dt="2026-06-06T20:37:41.636" v="249" actId="26606"/>
          <ac:grpSpMkLst>
            <pc:docMk/>
            <pc:sldMk cId="1877158966" sldId="277"/>
            <ac:grpSpMk id="13" creationId="{A745280D-ED36-41FE-8EB1-CE597C99CFE8}"/>
          </ac:grpSpMkLst>
        </pc:grpChg>
        <pc:grpChg chg="add">
          <ac:chgData name="Susan Brown" userId="f5efc58679dd57ab" providerId="LiveId" clId="{82305E31-AAF2-4A55-98D9-75FD9B752D63}" dt="2026-06-06T20:37:41.636" v="249" actId="26606"/>
          <ac:grpSpMkLst>
            <pc:docMk/>
            <pc:sldMk cId="1877158966" sldId="277"/>
            <ac:grpSpMk id="19" creationId="{80E95A5C-1E97-41C3-9DEC-245FF6DEBF1F}"/>
          </ac:grpSpMkLst>
        </pc:grpChg>
        <pc:grpChg chg="add">
          <ac:chgData name="Susan Brown" userId="f5efc58679dd57ab" providerId="LiveId" clId="{82305E31-AAF2-4A55-98D9-75FD9B752D63}" dt="2026-06-06T20:37:41.636" v="249" actId="26606"/>
          <ac:grpSpMkLst>
            <pc:docMk/>
            <pc:sldMk cId="1877158966" sldId="277"/>
            <ac:grpSpMk id="29" creationId="{A58DCE86-9AE1-46D1-96D6-04B8B3EDF6FA}"/>
          </ac:grpSpMkLst>
        </pc:grpChg>
        <pc:graphicFrameChg chg="add mod">
          <ac:chgData name="Susan Brown" userId="f5efc58679dd57ab" providerId="LiveId" clId="{82305E31-AAF2-4A55-98D9-75FD9B752D63}" dt="2026-06-06T21:10:17.166" v="1072" actId="14100"/>
          <ac:graphicFrameMkLst>
            <pc:docMk/>
            <pc:sldMk cId="1877158966" sldId="277"/>
            <ac:graphicFrameMk id="5" creationId="{7E8DC3BB-B390-54C4-0DAF-BA3301E6AB82}"/>
          </ac:graphicFrameMkLst>
        </pc:graphicFrameChg>
        <pc:picChg chg="add del mod">
          <ac:chgData name="Susan Brown" userId="f5efc58679dd57ab" providerId="LiveId" clId="{82305E31-AAF2-4A55-98D9-75FD9B752D63}" dt="2026-06-28T15:32:17.462" v="3030"/>
          <ac:picMkLst>
            <pc:docMk/>
            <pc:sldMk cId="1877158966" sldId="277"/>
            <ac:picMk id="3" creationId="{AE45E155-7625-F963-834F-D940433279B3}"/>
          </ac:picMkLst>
        </pc:picChg>
        <pc:picChg chg="add del mod ord">
          <ac:chgData name="Susan Brown" userId="f5efc58679dd57ab" providerId="LiveId" clId="{82305E31-AAF2-4A55-98D9-75FD9B752D63}" dt="2026-06-28T15:46:16.447" v="3031"/>
          <ac:picMkLst>
            <pc:docMk/>
            <pc:sldMk cId="1877158966" sldId="277"/>
            <ac:picMk id="6" creationId="{35037C11-3E1D-C638-016F-9D96D67B4908}"/>
          </ac:picMkLst>
        </pc:picChg>
        <pc:picChg chg="add del mod">
          <ac:chgData name="Susan Brown" userId="f5efc58679dd57ab" providerId="LiveId" clId="{82305E31-AAF2-4A55-98D9-75FD9B752D63}" dt="2026-06-28T16:08:58.473" v="3098" actId="21"/>
          <ac:picMkLst>
            <pc:docMk/>
            <pc:sldMk cId="1877158966" sldId="277"/>
            <ac:picMk id="7" creationId="{3DDFAD85-44FD-1D2F-C760-394E3ACB3371}"/>
          </ac:picMkLst>
        </pc:picChg>
      </pc:sldChg>
      <pc:sldChg chg="addSp delSp modSp new mod ord modTransition setBg modClrScheme delAnim modAnim setClrOvrMap chgLayout">
        <pc:chgData name="Susan Brown" userId="f5efc58679dd57ab" providerId="LiveId" clId="{82305E31-AAF2-4A55-98D9-75FD9B752D63}" dt="2026-06-28T16:09:05.252" v="3099" actId="21"/>
        <pc:sldMkLst>
          <pc:docMk/>
          <pc:sldMk cId="1030147608" sldId="278"/>
        </pc:sldMkLst>
        <pc:spChg chg="add mod">
          <ac:chgData name="Susan Brown" userId="f5efc58679dd57ab" providerId="LiveId" clId="{82305E31-AAF2-4A55-98D9-75FD9B752D63}" dt="2026-06-06T21:10:36.878" v="1073" actId="20577"/>
          <ac:spMkLst>
            <pc:docMk/>
            <pc:sldMk cId="1030147608" sldId="278"/>
            <ac:spMk id="43" creationId="{784F94B4-6A9E-E05D-53A2-AC7D20EC1B4F}"/>
          </ac:spMkLst>
        </pc:spChg>
        <pc:spChg chg="add">
          <ac:chgData name="Susan Brown" userId="f5efc58679dd57ab" providerId="LiveId" clId="{82305E31-AAF2-4A55-98D9-75FD9B752D63}" dt="2026-06-06T20:41:40.432" v="479" actId="26606"/>
          <ac:spMkLst>
            <pc:docMk/>
            <pc:sldMk cId="1030147608" sldId="278"/>
            <ac:spMk id="50" creationId="{A3EFF7B1-6CB7-47D1-AD37-B870CA2B2151}"/>
          </ac:spMkLst>
        </pc:spChg>
        <pc:spChg chg="add">
          <ac:chgData name="Susan Brown" userId="f5efc58679dd57ab" providerId="LiveId" clId="{82305E31-AAF2-4A55-98D9-75FD9B752D63}" dt="2026-06-06T20:41:40.432" v="479" actId="26606"/>
          <ac:spMkLst>
            <pc:docMk/>
            <pc:sldMk cId="1030147608" sldId="278"/>
            <ac:spMk id="52" creationId="{7FA2962B-21B6-4689-A95D-A8FF6ADE47F1}"/>
          </ac:spMkLst>
        </pc:spChg>
        <pc:spChg chg="add">
          <ac:chgData name="Susan Brown" userId="f5efc58679dd57ab" providerId="LiveId" clId="{82305E31-AAF2-4A55-98D9-75FD9B752D63}" dt="2026-06-06T20:41:40.432" v="479" actId="26606"/>
          <ac:spMkLst>
            <pc:docMk/>
            <pc:sldMk cId="1030147608" sldId="278"/>
            <ac:spMk id="68" creationId="{A00D2CE1-35C1-46E6-BD59-CEE668BD90F4}"/>
          </ac:spMkLst>
        </pc:spChg>
        <pc:spChg chg="add">
          <ac:chgData name="Susan Brown" userId="f5efc58679dd57ab" providerId="LiveId" clId="{82305E31-AAF2-4A55-98D9-75FD9B752D63}" dt="2026-06-06T20:41:40.432" v="479" actId="26606"/>
          <ac:spMkLst>
            <pc:docMk/>
            <pc:sldMk cId="1030147608" sldId="278"/>
            <ac:spMk id="76" creationId="{E18403B7-F2C7-4C07-8522-21C31910902C}"/>
          </ac:spMkLst>
        </pc:spChg>
        <pc:grpChg chg="add">
          <ac:chgData name="Susan Brown" userId="f5efc58679dd57ab" providerId="LiveId" clId="{82305E31-AAF2-4A55-98D9-75FD9B752D63}" dt="2026-06-06T20:41:40.432" v="479" actId="26606"/>
          <ac:grpSpMkLst>
            <pc:docMk/>
            <pc:sldMk cId="1030147608" sldId="278"/>
            <ac:grpSpMk id="54" creationId="{A745280D-ED36-41FE-8EB1-CE597C99CFE8}"/>
          </ac:grpSpMkLst>
        </pc:grpChg>
        <pc:grpChg chg="add">
          <ac:chgData name="Susan Brown" userId="f5efc58679dd57ab" providerId="LiveId" clId="{82305E31-AAF2-4A55-98D9-75FD9B752D63}" dt="2026-06-06T20:41:40.432" v="479" actId="26606"/>
          <ac:grpSpMkLst>
            <pc:docMk/>
            <pc:sldMk cId="1030147608" sldId="278"/>
            <ac:grpSpMk id="70" creationId="{A58DCE86-9AE1-46D1-96D6-04B8B3EDF6FA}"/>
          </ac:grpSpMkLst>
        </pc:grpChg>
        <pc:grpChg chg="add">
          <ac:chgData name="Susan Brown" userId="f5efc58679dd57ab" providerId="LiveId" clId="{82305E31-AAF2-4A55-98D9-75FD9B752D63}" dt="2026-06-06T20:41:40.432" v="479" actId="26606"/>
          <ac:grpSpMkLst>
            <pc:docMk/>
            <pc:sldMk cId="1030147608" sldId="278"/>
            <ac:grpSpMk id="78" creationId="{23B58CC6-A99E-43AF-A467-256F19287FB8}"/>
          </ac:grpSpMkLst>
        </pc:grpChg>
        <pc:graphicFrameChg chg="add mod">
          <ac:chgData name="Susan Brown" userId="f5efc58679dd57ab" providerId="LiveId" clId="{82305E31-AAF2-4A55-98D9-75FD9B752D63}" dt="2026-06-25T19:46:33.694" v="2417" actId="255"/>
          <ac:graphicFrameMkLst>
            <pc:docMk/>
            <pc:sldMk cId="1030147608" sldId="278"/>
            <ac:graphicFrameMk id="46" creationId="{09069914-4766-6E0C-35F9-9EEFA5A60CE3}"/>
          </ac:graphicFrameMkLst>
        </pc:graphicFrameChg>
        <pc:picChg chg="add del mod">
          <ac:chgData name="Susan Brown" userId="f5efc58679dd57ab" providerId="LiveId" clId="{82305E31-AAF2-4A55-98D9-75FD9B752D63}" dt="2026-06-28T15:32:17.462" v="3030"/>
          <ac:picMkLst>
            <pc:docMk/>
            <pc:sldMk cId="1030147608" sldId="278"/>
            <ac:picMk id="3" creationId="{3FFEDD8D-9C0D-BD4D-CEF9-427B4964AABC}"/>
          </ac:picMkLst>
        </pc:picChg>
        <pc:picChg chg="add del mod ord">
          <ac:chgData name="Susan Brown" userId="f5efc58679dd57ab" providerId="LiveId" clId="{82305E31-AAF2-4A55-98D9-75FD9B752D63}" dt="2026-06-28T15:46:16.447" v="3031"/>
          <ac:picMkLst>
            <pc:docMk/>
            <pc:sldMk cId="1030147608" sldId="278"/>
            <ac:picMk id="6" creationId="{AEB7DC45-9810-9E2A-BCFB-66495C99FF7D}"/>
          </ac:picMkLst>
        </pc:picChg>
        <pc:picChg chg="add del mod">
          <ac:chgData name="Susan Brown" userId="f5efc58679dd57ab" providerId="LiveId" clId="{82305E31-AAF2-4A55-98D9-75FD9B752D63}" dt="2026-06-28T16:09:05.252" v="3099" actId="21"/>
          <ac:picMkLst>
            <pc:docMk/>
            <pc:sldMk cId="1030147608" sldId="278"/>
            <ac:picMk id="7" creationId="{50018B10-C134-D129-6B3D-5777BE103ADA}"/>
          </ac:picMkLst>
        </pc:picChg>
      </pc:sldChg>
      <pc:sldChg chg="addSp delSp modSp new mod modTransition setBg delAnim">
        <pc:chgData name="Susan Brown" userId="f5efc58679dd57ab" providerId="LiveId" clId="{82305E31-AAF2-4A55-98D9-75FD9B752D63}" dt="2026-06-28T16:09:54.430" v="3111" actId="21"/>
        <pc:sldMkLst>
          <pc:docMk/>
          <pc:sldMk cId="4118079785" sldId="281"/>
        </pc:sldMkLst>
        <pc:spChg chg="mod">
          <ac:chgData name="Susan Brown" userId="f5efc58679dd57ab" providerId="LiveId" clId="{82305E31-AAF2-4A55-98D9-75FD9B752D63}" dt="2026-06-06T21:28:08.829" v="1125" actId="1076"/>
          <ac:spMkLst>
            <pc:docMk/>
            <pc:sldMk cId="4118079785" sldId="281"/>
            <ac:spMk id="2" creationId="{4F8D1BF2-4651-853A-B594-1925D93AC5F7}"/>
          </ac:spMkLst>
        </pc:spChg>
        <pc:spChg chg="mod">
          <ac:chgData name="Susan Brown" userId="f5efc58679dd57ab" providerId="LiveId" clId="{82305E31-AAF2-4A55-98D9-75FD9B752D63}" dt="2026-06-07T15:55:01.043" v="1168" actId="27636"/>
          <ac:spMkLst>
            <pc:docMk/>
            <pc:sldMk cId="4118079785" sldId="281"/>
            <ac:spMk id="3" creationId="{4222E845-203C-4C04-B409-6F22C7D87740}"/>
          </ac:spMkLst>
        </pc:spChg>
        <pc:spChg chg="add">
          <ac:chgData name="Susan Brown" userId="f5efc58679dd57ab" providerId="LiveId" clId="{82305E31-AAF2-4A55-98D9-75FD9B752D63}" dt="2026-06-06T21:27:51.203" v="1120" actId="26606"/>
          <ac:spMkLst>
            <pc:docMk/>
            <pc:sldMk cId="4118079785" sldId="281"/>
            <ac:spMk id="10" creationId="{12609869-9E80-471B-A487-A53288E0E791}"/>
          </ac:spMkLst>
        </pc:spChg>
        <pc:spChg chg="add">
          <ac:chgData name="Susan Brown" userId="f5efc58679dd57ab" providerId="LiveId" clId="{82305E31-AAF2-4A55-98D9-75FD9B752D63}" dt="2026-06-06T21:27:51.203" v="1120" actId="26606"/>
          <ac:spMkLst>
            <pc:docMk/>
            <pc:sldMk cId="4118079785" sldId="281"/>
            <ac:spMk id="12" creationId="{7004738A-9D34-43E8-97D2-CA0EED4F8BE0}"/>
          </ac:spMkLst>
        </pc:spChg>
        <pc:spChg chg="add">
          <ac:chgData name="Susan Brown" userId="f5efc58679dd57ab" providerId="LiveId" clId="{82305E31-AAF2-4A55-98D9-75FD9B752D63}" dt="2026-06-06T21:27:51.203" v="1120" actId="26606"/>
          <ac:spMkLst>
            <pc:docMk/>
            <pc:sldMk cId="4118079785" sldId="281"/>
            <ac:spMk id="14" creationId="{B8B8D07F-F13E-443E-BA68-2D26672D76B9}"/>
          </ac:spMkLst>
        </pc:spChg>
        <pc:spChg chg="add">
          <ac:chgData name="Susan Brown" userId="f5efc58679dd57ab" providerId="LiveId" clId="{82305E31-AAF2-4A55-98D9-75FD9B752D63}" dt="2026-06-06T21:27:51.203" v="1120" actId="26606"/>
          <ac:spMkLst>
            <pc:docMk/>
            <pc:sldMk cId="4118079785" sldId="281"/>
            <ac:spMk id="16" creationId="{2813A4FA-24A5-41ED-A534-3807D1B2F344}"/>
          </ac:spMkLst>
        </pc:spChg>
        <pc:spChg chg="add">
          <ac:chgData name="Susan Brown" userId="f5efc58679dd57ab" providerId="LiveId" clId="{82305E31-AAF2-4A55-98D9-75FD9B752D63}" dt="2026-06-06T21:27:51.203" v="1120" actId="26606"/>
          <ac:spMkLst>
            <pc:docMk/>
            <pc:sldMk cId="4118079785" sldId="281"/>
            <ac:spMk id="18" creationId="{C3944F27-CA70-4E84-A51A-E6BF89558979}"/>
          </ac:spMkLst>
        </pc:spChg>
        <pc:picChg chg="add del mod">
          <ac:chgData name="Susan Brown" userId="f5efc58679dd57ab" providerId="LiveId" clId="{82305E31-AAF2-4A55-98D9-75FD9B752D63}" dt="2026-06-28T16:09:54.430" v="3111" actId="21"/>
          <ac:picMkLst>
            <pc:docMk/>
            <pc:sldMk cId="4118079785" sldId="281"/>
            <ac:picMk id="5" creationId="{45A502CF-7ECC-350D-05BA-BC4C3614B31F}"/>
          </ac:picMkLst>
        </pc:picChg>
        <pc:picChg chg="add">
          <ac:chgData name="Susan Brown" userId="f5efc58679dd57ab" providerId="LiveId" clId="{82305E31-AAF2-4A55-98D9-75FD9B752D63}" dt="2026-06-06T21:27:51.203" v="1120" actId="26606"/>
          <ac:picMkLst>
            <pc:docMk/>
            <pc:sldMk cId="4118079785" sldId="281"/>
            <ac:picMk id="7" creationId="{28A1433C-9090-8C5B-FCFE-3EFFE8069EF4}"/>
          </ac:picMkLst>
        </pc:picChg>
      </pc:sldChg>
      <pc:sldChg chg="addSp delSp modSp new mod modTransition setBg delAnim modAnim">
        <pc:chgData name="Susan Brown" userId="f5efc58679dd57ab" providerId="LiveId" clId="{82305E31-AAF2-4A55-98D9-75FD9B752D63}" dt="2026-06-28T16:09:59.860" v="3112" actId="21"/>
        <pc:sldMkLst>
          <pc:docMk/>
          <pc:sldMk cId="2256578558" sldId="282"/>
        </pc:sldMkLst>
        <pc:spChg chg="mod">
          <ac:chgData name="Susan Brown" userId="f5efc58679dd57ab" providerId="LiveId" clId="{82305E31-AAF2-4A55-98D9-75FD9B752D63}" dt="2026-06-06T21:28:48.452" v="1129" actId="26606"/>
          <ac:spMkLst>
            <pc:docMk/>
            <pc:sldMk cId="2256578558" sldId="282"/>
            <ac:spMk id="2" creationId="{C437CED5-158A-C350-FA04-CCF007AC4620}"/>
          </ac:spMkLst>
        </pc:spChg>
        <pc:spChg chg="add">
          <ac:chgData name="Susan Brown" userId="f5efc58679dd57ab" providerId="LiveId" clId="{82305E31-AAF2-4A55-98D9-75FD9B752D63}" dt="2026-06-06T21:28:48.452" v="1129" actId="26606"/>
          <ac:spMkLst>
            <pc:docMk/>
            <pc:sldMk cId="2256578558" sldId="282"/>
            <ac:spMk id="9" creationId="{BACC6370-2D7E-4714-9D71-7542949D7D5D}"/>
          </ac:spMkLst>
        </pc:spChg>
        <pc:spChg chg="add">
          <ac:chgData name="Susan Brown" userId="f5efc58679dd57ab" providerId="LiveId" clId="{82305E31-AAF2-4A55-98D9-75FD9B752D63}" dt="2026-06-06T21:28:48.452" v="1129" actId="26606"/>
          <ac:spMkLst>
            <pc:docMk/>
            <pc:sldMk cId="2256578558" sldId="282"/>
            <ac:spMk id="11" creationId="{256B2C21-A230-48C0-8DF1-C46611373C44}"/>
          </ac:spMkLst>
        </pc:spChg>
        <pc:spChg chg="add">
          <ac:chgData name="Susan Brown" userId="f5efc58679dd57ab" providerId="LiveId" clId="{82305E31-AAF2-4A55-98D9-75FD9B752D63}" dt="2026-06-06T21:28:48.452" v="1129" actId="26606"/>
          <ac:spMkLst>
            <pc:docMk/>
            <pc:sldMk cId="2256578558" sldId="282"/>
            <ac:spMk id="13" creationId="{3847E18C-932D-4C95-AABA-FEC7C9499AD7}"/>
          </ac:spMkLst>
        </pc:spChg>
        <pc:spChg chg="add">
          <ac:chgData name="Susan Brown" userId="f5efc58679dd57ab" providerId="LiveId" clId="{82305E31-AAF2-4A55-98D9-75FD9B752D63}" dt="2026-06-06T21:28:48.452" v="1129" actId="26606"/>
          <ac:spMkLst>
            <pc:docMk/>
            <pc:sldMk cId="2256578558" sldId="282"/>
            <ac:spMk id="15" creationId="{3150CB11-0C61-439E-910F-5787759E72A0}"/>
          </ac:spMkLst>
        </pc:spChg>
        <pc:spChg chg="add">
          <ac:chgData name="Susan Brown" userId="f5efc58679dd57ab" providerId="LiveId" clId="{82305E31-AAF2-4A55-98D9-75FD9B752D63}" dt="2026-06-06T21:28:48.452" v="1129" actId="26606"/>
          <ac:spMkLst>
            <pc:docMk/>
            <pc:sldMk cId="2256578558" sldId="282"/>
            <ac:spMk id="17" creationId="{43F8A58B-5155-44CE-A5FF-7647B47D0A7A}"/>
          </ac:spMkLst>
        </pc:spChg>
        <pc:spChg chg="add">
          <ac:chgData name="Susan Brown" userId="f5efc58679dd57ab" providerId="LiveId" clId="{82305E31-AAF2-4A55-98D9-75FD9B752D63}" dt="2026-06-06T21:28:48.452" v="1129" actId="26606"/>
          <ac:spMkLst>
            <pc:docMk/>
            <pc:sldMk cId="2256578558" sldId="282"/>
            <ac:spMk id="19" creationId="{443F2ACA-E6D6-4028-82DD-F03C262D5DE6}"/>
          </ac:spMkLst>
        </pc:spChg>
        <pc:graphicFrameChg chg="add mod modGraphic">
          <ac:chgData name="Susan Brown" userId="f5efc58679dd57ab" providerId="LiveId" clId="{82305E31-AAF2-4A55-98D9-75FD9B752D63}" dt="2026-06-07T20:00:53.994" v="1703" actId="20577"/>
          <ac:graphicFrameMkLst>
            <pc:docMk/>
            <pc:sldMk cId="2256578558" sldId="282"/>
            <ac:graphicFrameMk id="5" creationId="{BE449B39-FADD-7E24-FA3B-D2D36BF84280}"/>
          </ac:graphicFrameMkLst>
        </pc:graphicFrameChg>
        <pc:picChg chg="add del mod">
          <ac:chgData name="Susan Brown" userId="f5efc58679dd57ab" providerId="LiveId" clId="{82305E31-AAF2-4A55-98D9-75FD9B752D63}" dt="2026-06-28T15:52:11.275" v="3034"/>
          <ac:picMkLst>
            <pc:docMk/>
            <pc:sldMk cId="2256578558" sldId="282"/>
            <ac:picMk id="4" creationId="{76F03631-A840-1714-C1EC-A440002663BE}"/>
          </ac:picMkLst>
        </pc:picChg>
        <pc:picChg chg="add del mod ord">
          <ac:chgData name="Susan Brown" userId="f5efc58679dd57ab" providerId="LiveId" clId="{82305E31-AAF2-4A55-98D9-75FD9B752D63}" dt="2026-06-28T15:54:53.552" v="3035"/>
          <ac:picMkLst>
            <pc:docMk/>
            <pc:sldMk cId="2256578558" sldId="282"/>
            <ac:picMk id="7" creationId="{0D502EBB-4CD2-7011-83F5-85A75F7C016A}"/>
          </ac:picMkLst>
        </pc:picChg>
        <pc:picChg chg="add del mod">
          <ac:chgData name="Susan Brown" userId="f5efc58679dd57ab" providerId="LiveId" clId="{82305E31-AAF2-4A55-98D9-75FD9B752D63}" dt="2026-06-28T16:09:59.860" v="3112" actId="21"/>
          <ac:picMkLst>
            <pc:docMk/>
            <pc:sldMk cId="2256578558" sldId="282"/>
            <ac:picMk id="8" creationId="{E13EA36D-4CE8-95EC-D6B4-03BD007E33EB}"/>
          </ac:picMkLst>
        </pc:picChg>
      </pc:sldChg>
      <pc:sldChg chg="addSp delSp modSp new mod modTransition setBg delAnim modAnim">
        <pc:chgData name="Susan Brown" userId="f5efc58679dd57ab" providerId="LiveId" clId="{82305E31-AAF2-4A55-98D9-75FD9B752D63}" dt="2026-06-28T16:08:45.348" v="3095" actId="21"/>
        <pc:sldMkLst>
          <pc:docMk/>
          <pc:sldMk cId="1159528726" sldId="283"/>
        </pc:sldMkLst>
        <pc:spChg chg="mod">
          <ac:chgData name="Susan Brown" userId="f5efc58679dd57ab" providerId="LiveId" clId="{82305E31-AAF2-4A55-98D9-75FD9B752D63}" dt="2026-06-06T21:25:28.013" v="1118" actId="1076"/>
          <ac:spMkLst>
            <pc:docMk/>
            <pc:sldMk cId="1159528726" sldId="283"/>
            <ac:spMk id="2" creationId="{9B4E8AC9-BABC-8999-7956-F4F3A9674378}"/>
          </ac:spMkLst>
        </pc:spChg>
        <pc:spChg chg="mod">
          <ac:chgData name="Susan Brown" userId="f5efc58679dd57ab" providerId="LiveId" clId="{82305E31-AAF2-4A55-98D9-75FD9B752D63}" dt="2026-06-25T19:44:07.505" v="2403" actId="255"/>
          <ac:spMkLst>
            <pc:docMk/>
            <pc:sldMk cId="1159528726" sldId="283"/>
            <ac:spMk id="3" creationId="{D1F7B8FF-BBCE-5AA6-5C8E-DDF4C8DB68BA}"/>
          </ac:spMkLst>
        </pc:spChg>
        <pc:spChg chg="add">
          <ac:chgData name="Susan Brown" userId="f5efc58679dd57ab" providerId="LiveId" clId="{82305E31-AAF2-4A55-98D9-75FD9B752D63}" dt="2026-06-06T21:25:16.035" v="1115" actId="26606"/>
          <ac:spMkLst>
            <pc:docMk/>
            <pc:sldMk cId="1159528726" sldId="283"/>
            <ac:spMk id="11" creationId="{12609869-9E80-471B-A487-A53288E0E791}"/>
          </ac:spMkLst>
        </pc:spChg>
        <pc:spChg chg="add">
          <ac:chgData name="Susan Brown" userId="f5efc58679dd57ab" providerId="LiveId" clId="{82305E31-AAF2-4A55-98D9-75FD9B752D63}" dt="2026-06-06T21:25:16.035" v="1115" actId="26606"/>
          <ac:spMkLst>
            <pc:docMk/>
            <pc:sldMk cId="1159528726" sldId="283"/>
            <ac:spMk id="13" creationId="{7004738A-9D34-43E8-97D2-CA0EED4F8BE0}"/>
          </ac:spMkLst>
        </pc:spChg>
        <pc:spChg chg="add">
          <ac:chgData name="Susan Brown" userId="f5efc58679dd57ab" providerId="LiveId" clId="{82305E31-AAF2-4A55-98D9-75FD9B752D63}" dt="2026-06-06T21:25:16.035" v="1115" actId="26606"/>
          <ac:spMkLst>
            <pc:docMk/>
            <pc:sldMk cId="1159528726" sldId="283"/>
            <ac:spMk id="15" creationId="{B8B8D07F-F13E-443E-BA68-2D26672D76B9}"/>
          </ac:spMkLst>
        </pc:spChg>
        <pc:spChg chg="add">
          <ac:chgData name="Susan Brown" userId="f5efc58679dd57ab" providerId="LiveId" clId="{82305E31-AAF2-4A55-98D9-75FD9B752D63}" dt="2026-06-06T21:25:16.035" v="1115" actId="26606"/>
          <ac:spMkLst>
            <pc:docMk/>
            <pc:sldMk cId="1159528726" sldId="283"/>
            <ac:spMk id="17" creationId="{2813A4FA-24A5-41ED-A534-3807D1B2F344}"/>
          </ac:spMkLst>
        </pc:spChg>
        <pc:spChg chg="add">
          <ac:chgData name="Susan Brown" userId="f5efc58679dd57ab" providerId="LiveId" clId="{82305E31-AAF2-4A55-98D9-75FD9B752D63}" dt="2026-06-06T21:25:16.035" v="1115" actId="26606"/>
          <ac:spMkLst>
            <pc:docMk/>
            <pc:sldMk cId="1159528726" sldId="283"/>
            <ac:spMk id="19" creationId="{C3944F27-CA70-4E84-A51A-E6BF89558979}"/>
          </ac:spMkLst>
        </pc:spChg>
        <pc:picChg chg="add mod">
          <ac:chgData name="Susan Brown" userId="f5efc58679dd57ab" providerId="LiveId" clId="{82305E31-AAF2-4A55-98D9-75FD9B752D63}" dt="2026-06-06T21:25:16.035" v="1115" actId="26606"/>
          <ac:picMkLst>
            <pc:docMk/>
            <pc:sldMk cId="1159528726" sldId="283"/>
            <ac:picMk id="6" creationId="{C9CDB007-5410-41EA-7E5E-93D83464A564}"/>
          </ac:picMkLst>
        </pc:picChg>
        <pc:picChg chg="add del mod">
          <ac:chgData name="Susan Brown" userId="f5efc58679dd57ab" providerId="LiveId" clId="{82305E31-AAF2-4A55-98D9-75FD9B752D63}" dt="2026-06-28T15:32:17.462" v="3030"/>
          <ac:picMkLst>
            <pc:docMk/>
            <pc:sldMk cId="1159528726" sldId="283"/>
            <ac:picMk id="7" creationId="{31D15424-46E8-CD37-21AE-2F3FAEA96C63}"/>
          </ac:picMkLst>
        </pc:picChg>
        <pc:picChg chg="add del mod ord">
          <ac:chgData name="Susan Brown" userId="f5efc58679dd57ab" providerId="LiveId" clId="{82305E31-AAF2-4A55-98D9-75FD9B752D63}" dt="2026-06-28T15:46:16.447" v="3031"/>
          <ac:picMkLst>
            <pc:docMk/>
            <pc:sldMk cId="1159528726" sldId="283"/>
            <ac:picMk id="9" creationId="{7D08A944-08A4-AC04-BDC2-4A54B6EE596B}"/>
          </ac:picMkLst>
        </pc:picChg>
        <pc:picChg chg="add del mod">
          <ac:chgData name="Susan Brown" userId="f5efc58679dd57ab" providerId="LiveId" clId="{82305E31-AAF2-4A55-98D9-75FD9B752D63}" dt="2026-06-28T16:08:45.348" v="3095" actId="21"/>
          <ac:picMkLst>
            <pc:docMk/>
            <pc:sldMk cId="1159528726" sldId="283"/>
            <ac:picMk id="10" creationId="{1B797850-76B7-5135-52C9-6A143AC91470}"/>
          </ac:picMkLst>
        </pc:picChg>
      </pc:sldChg>
      <pc:sldChg chg="addSp delSp modSp new mod ord modTransition setBg delAnim">
        <pc:chgData name="Susan Brown" userId="f5efc58679dd57ab" providerId="LiveId" clId="{82305E31-AAF2-4A55-98D9-75FD9B752D63}" dt="2026-06-28T16:10:09.826" v="3114" actId="21"/>
        <pc:sldMkLst>
          <pc:docMk/>
          <pc:sldMk cId="1414154096" sldId="284"/>
        </pc:sldMkLst>
        <pc:spChg chg="mod">
          <ac:chgData name="Susan Brown" userId="f5efc58679dd57ab" providerId="LiveId" clId="{82305E31-AAF2-4A55-98D9-75FD9B752D63}" dt="2026-06-07T19:49:50.089" v="1590" actId="26606"/>
          <ac:spMkLst>
            <pc:docMk/>
            <pc:sldMk cId="1414154096" sldId="284"/>
            <ac:spMk id="2" creationId="{0D6A09FC-7CBF-6247-BC76-EF50985B7696}"/>
          </ac:spMkLst>
        </pc:spChg>
        <pc:spChg chg="add">
          <ac:chgData name="Susan Brown" userId="f5efc58679dd57ab" providerId="LiveId" clId="{82305E31-AAF2-4A55-98D9-75FD9B752D63}" dt="2026-06-07T19:49:50.089" v="1590" actId="26606"/>
          <ac:spMkLst>
            <pc:docMk/>
            <pc:sldMk cId="1414154096" sldId="284"/>
            <ac:spMk id="9" creationId="{BACC6370-2D7E-4714-9D71-7542949D7D5D}"/>
          </ac:spMkLst>
        </pc:spChg>
        <pc:spChg chg="add">
          <ac:chgData name="Susan Brown" userId="f5efc58679dd57ab" providerId="LiveId" clId="{82305E31-AAF2-4A55-98D9-75FD9B752D63}" dt="2026-06-07T19:49:50.089" v="1590" actId="26606"/>
          <ac:spMkLst>
            <pc:docMk/>
            <pc:sldMk cId="1414154096" sldId="284"/>
            <ac:spMk id="11" creationId="{256B2C21-A230-48C0-8DF1-C46611373C44}"/>
          </ac:spMkLst>
        </pc:spChg>
        <pc:spChg chg="add">
          <ac:chgData name="Susan Brown" userId="f5efc58679dd57ab" providerId="LiveId" clId="{82305E31-AAF2-4A55-98D9-75FD9B752D63}" dt="2026-06-07T19:49:50.089" v="1590" actId="26606"/>
          <ac:spMkLst>
            <pc:docMk/>
            <pc:sldMk cId="1414154096" sldId="284"/>
            <ac:spMk id="13" creationId="{3847E18C-932D-4C95-AABA-FEC7C9499AD7}"/>
          </ac:spMkLst>
        </pc:spChg>
        <pc:spChg chg="add">
          <ac:chgData name="Susan Brown" userId="f5efc58679dd57ab" providerId="LiveId" clId="{82305E31-AAF2-4A55-98D9-75FD9B752D63}" dt="2026-06-07T19:49:50.089" v="1590" actId="26606"/>
          <ac:spMkLst>
            <pc:docMk/>
            <pc:sldMk cId="1414154096" sldId="284"/>
            <ac:spMk id="15" creationId="{3150CB11-0C61-439E-910F-5787759E72A0}"/>
          </ac:spMkLst>
        </pc:spChg>
        <pc:spChg chg="add">
          <ac:chgData name="Susan Brown" userId="f5efc58679dd57ab" providerId="LiveId" clId="{82305E31-AAF2-4A55-98D9-75FD9B752D63}" dt="2026-06-07T19:49:50.089" v="1590" actId="26606"/>
          <ac:spMkLst>
            <pc:docMk/>
            <pc:sldMk cId="1414154096" sldId="284"/>
            <ac:spMk id="17" creationId="{43F8A58B-5155-44CE-A5FF-7647B47D0A7A}"/>
          </ac:spMkLst>
        </pc:spChg>
        <pc:spChg chg="add">
          <ac:chgData name="Susan Brown" userId="f5efc58679dd57ab" providerId="LiveId" clId="{82305E31-AAF2-4A55-98D9-75FD9B752D63}" dt="2026-06-07T19:49:50.089" v="1590" actId="26606"/>
          <ac:spMkLst>
            <pc:docMk/>
            <pc:sldMk cId="1414154096" sldId="284"/>
            <ac:spMk id="19" creationId="{443F2ACA-E6D6-4028-82DD-F03C262D5DE6}"/>
          </ac:spMkLst>
        </pc:spChg>
        <pc:graphicFrameChg chg="add mod modGraphic">
          <ac:chgData name="Susan Brown" userId="f5efc58679dd57ab" providerId="LiveId" clId="{82305E31-AAF2-4A55-98D9-75FD9B752D63}" dt="2026-06-26T23:04:58.204" v="2745" actId="20577"/>
          <ac:graphicFrameMkLst>
            <pc:docMk/>
            <pc:sldMk cId="1414154096" sldId="284"/>
            <ac:graphicFrameMk id="6" creationId="{4D6999FA-84B7-62FD-6CD3-EF424D85FFCD}"/>
          </ac:graphicFrameMkLst>
        </pc:graphicFrameChg>
        <pc:picChg chg="add del mod">
          <ac:chgData name="Susan Brown" userId="f5efc58679dd57ab" providerId="LiveId" clId="{82305E31-AAF2-4A55-98D9-75FD9B752D63}" dt="2026-06-28T16:10:09.826" v="3114" actId="21"/>
          <ac:picMkLst>
            <pc:docMk/>
            <pc:sldMk cId="1414154096" sldId="284"/>
            <ac:picMk id="5" creationId="{F3915B3C-ED0E-C680-CA33-E2487293238C}"/>
          </ac:picMkLst>
        </pc:picChg>
      </pc:sldChg>
      <pc:sldChg chg="addSp delSp modSp new mod modTransition setBg delAnim">
        <pc:chgData name="Susan Brown" userId="f5efc58679dd57ab" providerId="LiveId" clId="{82305E31-AAF2-4A55-98D9-75FD9B752D63}" dt="2026-06-28T16:09:50.784" v="3110" actId="21"/>
        <pc:sldMkLst>
          <pc:docMk/>
          <pc:sldMk cId="771863285" sldId="286"/>
        </pc:sldMkLst>
        <pc:spChg chg="mod">
          <ac:chgData name="Susan Brown" userId="f5efc58679dd57ab" providerId="LiveId" clId="{82305E31-AAF2-4A55-98D9-75FD9B752D63}" dt="2026-06-07T20:33:06.089" v="1978" actId="1076"/>
          <ac:spMkLst>
            <pc:docMk/>
            <pc:sldMk cId="771863285" sldId="286"/>
            <ac:spMk id="2" creationId="{B799B2AA-2DE0-8130-B514-894F37276888}"/>
          </ac:spMkLst>
        </pc:spChg>
        <pc:spChg chg="mod">
          <ac:chgData name="Susan Brown" userId="f5efc58679dd57ab" providerId="LiveId" clId="{82305E31-AAF2-4A55-98D9-75FD9B752D63}" dt="2026-06-26T18:01:56.863" v="2709" actId="20577"/>
          <ac:spMkLst>
            <pc:docMk/>
            <pc:sldMk cId="771863285" sldId="286"/>
            <ac:spMk id="3" creationId="{261C7008-7C57-71D7-A4A8-7F1F9D850D59}"/>
          </ac:spMkLst>
        </pc:spChg>
        <pc:spChg chg="add">
          <ac:chgData name="Susan Brown" userId="f5efc58679dd57ab" providerId="LiveId" clId="{82305E31-AAF2-4A55-98D9-75FD9B752D63}" dt="2026-06-07T20:32:59.066" v="1976" actId="26606"/>
          <ac:spMkLst>
            <pc:docMk/>
            <pc:sldMk cId="771863285" sldId="286"/>
            <ac:spMk id="9" creationId="{12609869-9E80-471B-A487-A53288E0E791}"/>
          </ac:spMkLst>
        </pc:spChg>
        <pc:spChg chg="add">
          <ac:chgData name="Susan Brown" userId="f5efc58679dd57ab" providerId="LiveId" clId="{82305E31-AAF2-4A55-98D9-75FD9B752D63}" dt="2026-06-07T20:32:59.066" v="1976" actId="26606"/>
          <ac:spMkLst>
            <pc:docMk/>
            <pc:sldMk cId="771863285" sldId="286"/>
            <ac:spMk id="11" creationId="{7004738A-9D34-43E8-97D2-CA0EED4F8BE0}"/>
          </ac:spMkLst>
        </pc:spChg>
        <pc:spChg chg="add">
          <ac:chgData name="Susan Brown" userId="f5efc58679dd57ab" providerId="LiveId" clId="{82305E31-AAF2-4A55-98D9-75FD9B752D63}" dt="2026-06-07T20:32:59.066" v="1976" actId="26606"/>
          <ac:spMkLst>
            <pc:docMk/>
            <pc:sldMk cId="771863285" sldId="286"/>
            <ac:spMk id="13" creationId="{B8B8D07F-F13E-443E-BA68-2D26672D76B9}"/>
          </ac:spMkLst>
        </pc:spChg>
        <pc:spChg chg="add">
          <ac:chgData name="Susan Brown" userId="f5efc58679dd57ab" providerId="LiveId" clId="{82305E31-AAF2-4A55-98D9-75FD9B752D63}" dt="2026-06-07T20:32:59.066" v="1976" actId="26606"/>
          <ac:spMkLst>
            <pc:docMk/>
            <pc:sldMk cId="771863285" sldId="286"/>
            <ac:spMk id="15" creationId="{2813A4FA-24A5-41ED-A534-3807D1B2F344}"/>
          </ac:spMkLst>
        </pc:spChg>
        <pc:spChg chg="add">
          <ac:chgData name="Susan Brown" userId="f5efc58679dd57ab" providerId="LiveId" clId="{82305E31-AAF2-4A55-98D9-75FD9B752D63}" dt="2026-06-07T20:32:59.066" v="1976" actId="26606"/>
          <ac:spMkLst>
            <pc:docMk/>
            <pc:sldMk cId="771863285" sldId="286"/>
            <ac:spMk id="17" creationId="{C3944F27-CA70-4E84-A51A-E6BF89558979}"/>
          </ac:spMkLst>
        </pc:spChg>
        <pc:picChg chg="add mod">
          <ac:chgData name="Susan Brown" userId="f5efc58679dd57ab" providerId="LiveId" clId="{82305E31-AAF2-4A55-98D9-75FD9B752D63}" dt="2026-06-07T20:33:23.464" v="1981" actId="1076"/>
          <ac:picMkLst>
            <pc:docMk/>
            <pc:sldMk cId="771863285" sldId="286"/>
            <ac:picMk id="4" creationId="{8AF4536B-F16D-41ED-ECC9-30F686D46D99}"/>
          </ac:picMkLst>
        </pc:picChg>
        <pc:picChg chg="add del mod">
          <ac:chgData name="Susan Brown" userId="f5efc58679dd57ab" providerId="LiveId" clId="{82305E31-AAF2-4A55-98D9-75FD9B752D63}" dt="2026-06-28T16:09:50.784" v="3110" actId="21"/>
          <ac:picMkLst>
            <pc:docMk/>
            <pc:sldMk cId="771863285" sldId="286"/>
            <ac:picMk id="7" creationId="{7676E579-1303-5FDC-EFE4-C99809D7E647}"/>
          </ac:picMkLst>
        </pc:picChg>
      </pc:sldChg>
      <pc:sldChg chg="addSp delSp modSp new mod modTransition setBg delAnim">
        <pc:chgData name="Susan Brown" userId="f5efc58679dd57ab" providerId="LiveId" clId="{82305E31-AAF2-4A55-98D9-75FD9B752D63}" dt="2026-06-28T16:09:38.369" v="3107" actId="21"/>
        <pc:sldMkLst>
          <pc:docMk/>
          <pc:sldMk cId="2446207857" sldId="287"/>
        </pc:sldMkLst>
        <pc:spChg chg="mod">
          <ac:chgData name="Susan Brown" userId="f5efc58679dd57ab" providerId="LiveId" clId="{82305E31-AAF2-4A55-98D9-75FD9B752D63}" dt="2026-06-23T22:43:33.586" v="2344" actId="1076"/>
          <ac:spMkLst>
            <pc:docMk/>
            <pc:sldMk cId="2446207857" sldId="287"/>
            <ac:spMk id="2" creationId="{323F25C1-123A-E5D2-ED84-949A4CE8871F}"/>
          </ac:spMkLst>
        </pc:spChg>
        <pc:spChg chg="mod">
          <ac:chgData name="Susan Brown" userId="f5efc58679dd57ab" providerId="LiveId" clId="{82305E31-AAF2-4A55-98D9-75FD9B752D63}" dt="2026-06-27T21:05:01.456" v="2914" actId="20577"/>
          <ac:spMkLst>
            <pc:docMk/>
            <pc:sldMk cId="2446207857" sldId="287"/>
            <ac:spMk id="3" creationId="{8D648BB9-354B-C1AD-CB56-875E8FE98CFB}"/>
          </ac:spMkLst>
        </pc:spChg>
        <pc:spChg chg="add">
          <ac:chgData name="Susan Brown" userId="f5efc58679dd57ab" providerId="LiveId" clId="{82305E31-AAF2-4A55-98D9-75FD9B752D63}" dt="2026-06-23T22:43:26.271" v="2343" actId="26606"/>
          <ac:spMkLst>
            <pc:docMk/>
            <pc:sldMk cId="2446207857" sldId="287"/>
            <ac:spMk id="9" creationId="{F13C74B1-5B17-4795-BED0-7140497B445A}"/>
          </ac:spMkLst>
        </pc:spChg>
        <pc:spChg chg="add">
          <ac:chgData name="Susan Brown" userId="f5efc58679dd57ab" providerId="LiveId" clId="{82305E31-AAF2-4A55-98D9-75FD9B752D63}" dt="2026-06-23T22:43:26.271" v="2343" actId="26606"/>
          <ac:spMkLst>
            <pc:docMk/>
            <pc:sldMk cId="2446207857" sldId="287"/>
            <ac:spMk id="11" creationId="{D4974D33-8DC5-464E-8C6D-BE58F0669C17}"/>
          </ac:spMkLst>
        </pc:spChg>
        <pc:picChg chg="add mod">
          <ac:chgData name="Susan Brown" userId="f5efc58679dd57ab" providerId="LiveId" clId="{82305E31-AAF2-4A55-98D9-75FD9B752D63}" dt="2026-06-23T22:43:26.271" v="2343" actId="26606"/>
          <ac:picMkLst>
            <pc:docMk/>
            <pc:sldMk cId="2446207857" sldId="287"/>
            <ac:picMk id="4" creationId="{A1699DE5-8BA6-0F17-BCB6-562235088D66}"/>
          </ac:picMkLst>
        </pc:picChg>
        <pc:picChg chg="add del mod">
          <ac:chgData name="Susan Brown" userId="f5efc58679dd57ab" providerId="LiveId" clId="{82305E31-AAF2-4A55-98D9-75FD9B752D63}" dt="2026-06-28T16:09:38.369" v="3107" actId="21"/>
          <ac:picMkLst>
            <pc:docMk/>
            <pc:sldMk cId="2446207857" sldId="287"/>
            <ac:picMk id="6" creationId="{B22B9F48-2B43-EC31-E578-6494EECEE2B3}"/>
          </ac:picMkLst>
        </pc:picChg>
      </pc:sldChg>
      <pc:sldChg chg="addSp delSp modSp new mod ord modTransition setBg delAnim">
        <pc:chgData name="Susan Brown" userId="f5efc58679dd57ab" providerId="LiveId" clId="{82305E31-AAF2-4A55-98D9-75FD9B752D63}" dt="2026-06-28T16:09:31.652" v="3106" actId="21"/>
        <pc:sldMkLst>
          <pc:docMk/>
          <pc:sldMk cId="895050249" sldId="288"/>
        </pc:sldMkLst>
        <pc:spChg chg="mod ord">
          <ac:chgData name="Susan Brown" userId="f5efc58679dd57ab" providerId="LiveId" clId="{82305E31-AAF2-4A55-98D9-75FD9B752D63}" dt="2026-06-26T23:07:11.759" v="2770" actId="5793"/>
          <ac:spMkLst>
            <pc:docMk/>
            <pc:sldMk cId="895050249" sldId="288"/>
            <ac:spMk id="3" creationId="{29B0B95E-369A-5A58-3DFA-8E5060A263B7}"/>
          </ac:spMkLst>
        </pc:spChg>
        <pc:spChg chg="add">
          <ac:chgData name="Susan Brown" userId="f5efc58679dd57ab" providerId="LiveId" clId="{82305E31-AAF2-4A55-98D9-75FD9B752D63}" dt="2026-06-26T23:03:30.079" v="2721" actId="26606"/>
          <ac:spMkLst>
            <pc:docMk/>
            <pc:sldMk cId="895050249" sldId="288"/>
            <ac:spMk id="15" creationId="{0007FE00-9498-4706-B255-6437B0252C02}"/>
          </ac:spMkLst>
        </pc:spChg>
        <pc:spChg chg="add">
          <ac:chgData name="Susan Brown" userId="f5efc58679dd57ab" providerId="LiveId" clId="{82305E31-AAF2-4A55-98D9-75FD9B752D63}" dt="2026-06-26T23:03:30.079" v="2721" actId="26606"/>
          <ac:spMkLst>
            <pc:docMk/>
            <pc:sldMk cId="895050249" sldId="288"/>
            <ac:spMk id="16" creationId="{2EB492CD-616E-47F8-933B-5E2D952A0593}"/>
          </ac:spMkLst>
        </pc:spChg>
        <pc:spChg chg="add">
          <ac:chgData name="Susan Brown" userId="f5efc58679dd57ab" providerId="LiveId" clId="{82305E31-AAF2-4A55-98D9-75FD9B752D63}" dt="2026-06-26T23:03:30.079" v="2721" actId="26606"/>
          <ac:spMkLst>
            <pc:docMk/>
            <pc:sldMk cId="895050249" sldId="288"/>
            <ac:spMk id="17" creationId="{59383CF9-23B5-4335-9B21-1791C4CF1C75}"/>
          </ac:spMkLst>
        </pc:spChg>
        <pc:picChg chg="add mod">
          <ac:chgData name="Susan Brown" userId="f5efc58679dd57ab" providerId="LiveId" clId="{82305E31-AAF2-4A55-98D9-75FD9B752D63}" dt="2026-06-26T23:03:36.865" v="2724" actId="1076"/>
          <ac:picMkLst>
            <pc:docMk/>
            <pc:sldMk cId="895050249" sldId="288"/>
            <ac:picMk id="6" creationId="{5C6B8308-AA1F-382E-601A-79C272B6DEB0}"/>
          </ac:picMkLst>
        </pc:picChg>
        <pc:picChg chg="add del mod">
          <ac:chgData name="Susan Brown" userId="f5efc58679dd57ab" providerId="LiveId" clId="{82305E31-AAF2-4A55-98D9-75FD9B752D63}" dt="2026-06-28T16:09:31.652" v="3106" actId="21"/>
          <ac:picMkLst>
            <pc:docMk/>
            <pc:sldMk cId="895050249" sldId="288"/>
            <ac:picMk id="8" creationId="{8D206B59-148B-0FB8-ADDE-F10B0EE9653E}"/>
          </ac:picMkLst>
        </pc:picChg>
      </pc:sldChg>
      <pc:sldChg chg="addSp delSp modSp add mod modTransition delAnim modAnim modNotes">
        <pc:chgData name="Susan Brown" userId="f5efc58679dd57ab" providerId="LiveId" clId="{82305E31-AAF2-4A55-98D9-75FD9B752D63}" dt="2026-06-28T16:08:41.744" v="3094" actId="21"/>
        <pc:sldMkLst>
          <pc:docMk/>
          <pc:sldMk cId="0" sldId="290"/>
        </pc:sldMkLst>
        <pc:spChg chg="mod">
          <ac:chgData name="Susan Brown" userId="f5efc58679dd57ab" providerId="LiveId" clId="{82305E31-AAF2-4A55-98D9-75FD9B752D63}" dt="2026-06-26T23:08:14.885" v="2771" actId="114"/>
          <ac:spMkLst>
            <pc:docMk/>
            <pc:sldMk cId="0" sldId="290"/>
            <ac:spMk id="84" creationId="{00000000-0000-0000-0000-000000000000}"/>
          </ac:spMkLst>
        </pc:spChg>
        <pc:spChg chg="mod">
          <ac:chgData name="Susan Brown" userId="f5efc58679dd57ab" providerId="LiveId" clId="{82305E31-AAF2-4A55-98D9-75FD9B752D63}" dt="2026-06-25T20:19:50.752" v="2439" actId="1076"/>
          <ac:spMkLst>
            <pc:docMk/>
            <pc:sldMk cId="0" sldId="290"/>
            <ac:spMk id="85" creationId="{00000000-0000-0000-0000-000000000000}"/>
          </ac:spMkLst>
        </pc:spChg>
        <pc:picChg chg="add del mod">
          <ac:chgData name="Susan Brown" userId="f5efc58679dd57ab" providerId="LiveId" clId="{82305E31-AAF2-4A55-98D9-75FD9B752D63}" dt="2026-06-28T15:32:17.462" v="3030"/>
          <ac:picMkLst>
            <pc:docMk/>
            <pc:sldMk cId="0" sldId="290"/>
            <ac:picMk id="4" creationId="{876B1232-BEC1-3A9E-7D00-57426D11C036}"/>
          </ac:picMkLst>
        </pc:picChg>
        <pc:picChg chg="add del mod ord">
          <ac:chgData name="Susan Brown" userId="f5efc58679dd57ab" providerId="LiveId" clId="{82305E31-AAF2-4A55-98D9-75FD9B752D63}" dt="2026-06-28T15:46:16.447" v="3031"/>
          <ac:picMkLst>
            <pc:docMk/>
            <pc:sldMk cId="0" sldId="290"/>
            <ac:picMk id="6" creationId="{6A858CCF-B7B8-38B3-3125-37F0FB2AA886}"/>
          </ac:picMkLst>
        </pc:picChg>
        <pc:picChg chg="add del mod">
          <ac:chgData name="Susan Brown" userId="f5efc58679dd57ab" providerId="LiveId" clId="{82305E31-AAF2-4A55-98D9-75FD9B752D63}" dt="2026-06-28T16:08:41.744" v="3094" actId="21"/>
          <ac:picMkLst>
            <pc:docMk/>
            <pc:sldMk cId="0" sldId="290"/>
            <ac:picMk id="7" creationId="{4F83E5F3-3EA3-8A9A-2455-A0771E1F8B92}"/>
          </ac:picMkLst>
        </pc:picChg>
      </pc:sldChg>
      <pc:sldChg chg="addSp delSp modSp add mod modTransition delAnim">
        <pc:chgData name="Susan Brown" userId="f5efc58679dd57ab" providerId="LiveId" clId="{82305E31-AAF2-4A55-98D9-75FD9B752D63}" dt="2026-06-28T18:10:11.842" v="3123" actId="1076"/>
        <pc:sldMkLst>
          <pc:docMk/>
          <pc:sldMk cId="0" sldId="292"/>
        </pc:sldMkLst>
        <pc:picChg chg="mod">
          <ac:chgData name="Susan Brown" userId="f5efc58679dd57ab" providerId="LiveId" clId="{82305E31-AAF2-4A55-98D9-75FD9B752D63}" dt="2026-06-28T18:10:11.842" v="3123" actId="1076"/>
          <ac:picMkLst>
            <pc:docMk/>
            <pc:sldMk cId="0" sldId="292"/>
            <ac:picMk id="3" creationId="{E92AB1A9-9FE1-4FDD-BD10-5A8DC88599DB}"/>
          </ac:picMkLst>
        </pc:picChg>
        <pc:picChg chg="add del mod">
          <ac:chgData name="Susan Brown" userId="f5efc58679dd57ab" providerId="LiveId" clId="{82305E31-AAF2-4A55-98D9-75FD9B752D63}" dt="2026-06-28T16:10:44.978" v="3122" actId="21"/>
          <ac:picMkLst>
            <pc:docMk/>
            <pc:sldMk cId="0" sldId="292"/>
            <ac:picMk id="4" creationId="{DD3E54A7-4AF5-7FB4-CBEF-D0F48B3B7FD1}"/>
          </ac:picMkLst>
        </pc:picChg>
      </pc:sldChg>
      <pc:sldChg chg="addSp delSp modSp new mod setBg">
        <pc:chgData name="Susan Brown" userId="f5efc58679dd57ab" providerId="LiveId" clId="{82305E31-AAF2-4A55-98D9-75FD9B752D63}" dt="2026-06-28T16:06:46.242" v="3093" actId="14100"/>
        <pc:sldMkLst>
          <pc:docMk/>
          <pc:sldMk cId="3308383899" sldId="293"/>
        </pc:sldMkLst>
        <pc:spChg chg="add">
          <ac:chgData name="Susan Brown" userId="f5efc58679dd57ab" providerId="LiveId" clId="{82305E31-AAF2-4A55-98D9-75FD9B752D63}" dt="2026-06-28T16:06:29.052" v="3091" actId="26606"/>
          <ac:spMkLst>
            <pc:docMk/>
            <pc:sldMk cId="3308383899" sldId="293"/>
            <ac:spMk id="6" creationId="{AB8C311F-7253-4AED-9701-7FC0708C41C7}"/>
          </ac:spMkLst>
        </pc:spChg>
        <pc:spChg chg="add">
          <ac:chgData name="Susan Brown" userId="f5efc58679dd57ab" providerId="LiveId" clId="{82305E31-AAF2-4A55-98D9-75FD9B752D63}" dt="2026-06-28T16:06:29.052" v="3091" actId="26606"/>
          <ac:spMkLst>
            <pc:docMk/>
            <pc:sldMk cId="3308383899" sldId="293"/>
            <ac:spMk id="12" creationId="{2633B3B5-CC90-43F0-8714-D31D1F3F0209}"/>
          </ac:spMkLst>
        </pc:spChg>
        <pc:spChg chg="add">
          <ac:chgData name="Susan Brown" userId="f5efc58679dd57ab" providerId="LiveId" clId="{82305E31-AAF2-4A55-98D9-75FD9B752D63}" dt="2026-06-28T16:06:29.052" v="3091" actId="26606"/>
          <ac:spMkLst>
            <pc:docMk/>
            <pc:sldMk cId="3308383899" sldId="293"/>
            <ac:spMk id="13" creationId="{E2384209-CB15-4CDF-9D31-C44FD9A3F20D}"/>
          </ac:spMkLst>
        </pc:spChg>
        <pc:spChg chg="add">
          <ac:chgData name="Susan Brown" userId="f5efc58679dd57ab" providerId="LiveId" clId="{82305E31-AAF2-4A55-98D9-75FD9B752D63}" dt="2026-06-28T16:06:29.052" v="3091" actId="26606"/>
          <ac:spMkLst>
            <pc:docMk/>
            <pc:sldMk cId="3308383899" sldId="293"/>
            <ac:spMk id="14" creationId="{A8D57A06-A426-446D-B02C-A2DC6B62E45E}"/>
          </ac:spMkLst>
        </pc:spChg>
        <pc:picChg chg="add mod modCrop">
          <ac:chgData name="Susan Brown" userId="f5efc58679dd57ab" providerId="LiveId" clId="{82305E31-AAF2-4A55-98D9-75FD9B752D63}" dt="2026-06-28T16:06:46.242" v="3093" actId="14100"/>
          <ac:picMkLst>
            <pc:docMk/>
            <pc:sldMk cId="3308383899" sldId="293"/>
            <ac:picMk id="3" creationId="{BA708E86-DC91-174C-6A47-E31501FCD540}"/>
          </ac:picMkLst>
        </pc:picChg>
        <pc:picChg chg="add del mod modCrop">
          <ac:chgData name="Susan Brown" userId="f5efc58679dd57ab" providerId="LiveId" clId="{82305E31-AAF2-4A55-98D9-75FD9B752D63}" dt="2026-06-28T16:04:54.392" v="3075" actId="21"/>
          <ac:picMkLst>
            <pc:docMk/>
            <pc:sldMk cId="3308383899" sldId="293"/>
            <ac:picMk id="5" creationId="{0D4B28D4-0CDE-15C9-DB7C-FEF9B616AD41}"/>
          </ac:picMkLst>
        </pc:picChg>
        <pc:picChg chg="add del">
          <ac:chgData name="Susan Brown" userId="f5efc58679dd57ab" providerId="LiveId" clId="{82305E31-AAF2-4A55-98D9-75FD9B752D63}" dt="2026-06-28T16:02:52.899" v="3050" actId="22"/>
          <ac:picMkLst>
            <pc:docMk/>
            <pc:sldMk cId="3308383899" sldId="293"/>
            <ac:picMk id="7" creationId="{7E6080B5-5DD4-144A-C036-CB14AB83B096}"/>
          </ac:picMkLst>
        </pc:picChg>
        <pc:picChg chg="add del mod">
          <ac:chgData name="Susan Brown" userId="f5efc58679dd57ab" providerId="LiveId" clId="{82305E31-AAF2-4A55-98D9-75FD9B752D63}" dt="2026-06-28T16:05:01.702" v="3078" actId="21"/>
          <ac:picMkLst>
            <pc:docMk/>
            <pc:sldMk cId="3308383899" sldId="293"/>
            <ac:picMk id="8" creationId="{670C195C-D3A0-C1BA-A6B5-813D85061CE9}"/>
          </ac:picMkLst>
        </pc:picChg>
        <pc:picChg chg="add del mod">
          <ac:chgData name="Susan Brown" userId="f5efc58679dd57ab" providerId="LiveId" clId="{82305E31-AAF2-4A55-98D9-75FD9B752D63}" dt="2026-06-28T16:04:56.863" v="3076" actId="21"/>
          <ac:picMkLst>
            <pc:docMk/>
            <pc:sldMk cId="3308383899" sldId="293"/>
            <ac:picMk id="9" creationId="{EBAEE3E2-E6FA-6B3E-2220-A2529FFA4A0C}"/>
          </ac:picMkLst>
        </pc:picChg>
        <pc:picChg chg="add del mod">
          <ac:chgData name="Susan Brown" userId="f5efc58679dd57ab" providerId="LiveId" clId="{82305E31-AAF2-4A55-98D9-75FD9B752D63}" dt="2026-06-28T16:05:03.786" v="3079" actId="21"/>
          <ac:picMkLst>
            <pc:docMk/>
            <pc:sldMk cId="3308383899" sldId="293"/>
            <ac:picMk id="10" creationId="{B57D2AE4-5959-7393-6694-56A512D02FEE}"/>
          </ac:picMkLst>
        </pc:picChg>
        <pc:picChg chg="add del mod">
          <ac:chgData name="Susan Brown" userId="f5efc58679dd57ab" providerId="LiveId" clId="{82305E31-AAF2-4A55-98D9-75FD9B752D63}" dt="2026-06-28T16:04:59.143" v="3077" actId="21"/>
          <ac:picMkLst>
            <pc:docMk/>
            <pc:sldMk cId="3308383899" sldId="293"/>
            <ac:picMk id="11" creationId="{54F7CCA6-548F-15DB-F5D1-07F489213EE2}"/>
          </ac:picMkLst>
        </pc:picChg>
      </pc:sldChg>
      <pc:sldChg chg="addSp delSp modSp add mod setBg">
        <pc:chgData name="Susan Brown" userId="f5efc58679dd57ab" providerId="LiveId" clId="{82305E31-AAF2-4A55-98D9-75FD9B752D63}" dt="2026-06-28T16:06:22.726" v="3090" actId="26606"/>
        <pc:sldMkLst>
          <pc:docMk/>
          <pc:sldMk cId="2002465078" sldId="294"/>
        </pc:sldMkLst>
        <pc:spChg chg="add">
          <ac:chgData name="Susan Brown" userId="f5efc58679dd57ab" providerId="LiveId" clId="{82305E31-AAF2-4A55-98D9-75FD9B752D63}" dt="2026-06-28T16:06:22.726" v="3090" actId="26606"/>
          <ac:spMkLst>
            <pc:docMk/>
            <pc:sldMk cId="2002465078" sldId="294"/>
            <ac:spMk id="16" creationId="{E1750109-3B91-4506-B997-0CD8E35A1488}"/>
          </ac:spMkLst>
        </pc:spChg>
        <pc:spChg chg="add">
          <ac:chgData name="Susan Brown" userId="f5efc58679dd57ab" providerId="LiveId" clId="{82305E31-AAF2-4A55-98D9-75FD9B752D63}" dt="2026-06-28T16:06:22.726" v="3090" actId="26606"/>
          <ac:spMkLst>
            <pc:docMk/>
            <pc:sldMk cId="2002465078" sldId="294"/>
            <ac:spMk id="18" creationId="{E72D8D1B-59F6-4FF3-8547-9BBB6129F2FA}"/>
          </ac:spMkLst>
        </pc:spChg>
        <pc:spChg chg="add">
          <ac:chgData name="Susan Brown" userId="f5efc58679dd57ab" providerId="LiveId" clId="{82305E31-AAF2-4A55-98D9-75FD9B752D63}" dt="2026-06-28T16:06:22.726" v="3090" actId="26606"/>
          <ac:spMkLst>
            <pc:docMk/>
            <pc:sldMk cId="2002465078" sldId="294"/>
            <ac:spMk id="20" creationId="{2C444748-5A8D-4B53-89FE-42B455DFA2D1}"/>
          </ac:spMkLst>
        </pc:spChg>
        <pc:spChg chg="add">
          <ac:chgData name="Susan Brown" userId="f5efc58679dd57ab" providerId="LiveId" clId="{82305E31-AAF2-4A55-98D9-75FD9B752D63}" dt="2026-06-28T16:06:22.726" v="3090" actId="26606"/>
          <ac:spMkLst>
            <pc:docMk/>
            <pc:sldMk cId="2002465078" sldId="294"/>
            <ac:spMk id="22" creationId="{14044C96-7CFD-44DB-A579-D77B0D37C681}"/>
          </ac:spMkLst>
        </pc:spChg>
        <pc:spChg chg="add">
          <ac:chgData name="Susan Brown" userId="f5efc58679dd57ab" providerId="LiveId" clId="{82305E31-AAF2-4A55-98D9-75FD9B752D63}" dt="2026-06-28T16:06:22.726" v="3090" actId="26606"/>
          <ac:spMkLst>
            <pc:docMk/>
            <pc:sldMk cId="2002465078" sldId="294"/>
            <ac:spMk id="24" creationId="{8FC8C21F-9484-4A71-ABFA-6C10682FAC3E}"/>
          </ac:spMkLst>
        </pc:spChg>
        <pc:spChg chg="add">
          <ac:chgData name="Susan Brown" userId="f5efc58679dd57ab" providerId="LiveId" clId="{82305E31-AAF2-4A55-98D9-75FD9B752D63}" dt="2026-06-28T16:06:22.726" v="3090" actId="26606"/>
          <ac:spMkLst>
            <pc:docMk/>
            <pc:sldMk cId="2002465078" sldId="294"/>
            <ac:spMk id="26" creationId="{F4FFA271-A10A-4AC3-8F06-E3313A197A80}"/>
          </ac:spMkLst>
        </pc:spChg>
        <pc:spChg chg="add">
          <ac:chgData name="Susan Brown" userId="f5efc58679dd57ab" providerId="LiveId" clId="{82305E31-AAF2-4A55-98D9-75FD9B752D63}" dt="2026-06-28T16:06:22.726" v="3090" actId="26606"/>
          <ac:spMkLst>
            <pc:docMk/>
            <pc:sldMk cId="2002465078" sldId="294"/>
            <ac:spMk id="28" creationId="{7F9FE375-3674-4B26-B67B-30AFAF78CC57}"/>
          </ac:spMkLst>
        </pc:spChg>
        <pc:picChg chg="add mod">
          <ac:chgData name="Susan Brown" userId="f5efc58679dd57ab" providerId="LiveId" clId="{82305E31-AAF2-4A55-98D9-75FD9B752D63}" dt="2026-06-28T16:06:22.726" v="3090" actId="26606"/>
          <ac:picMkLst>
            <pc:docMk/>
            <pc:sldMk cId="2002465078" sldId="294"/>
            <ac:picMk id="2" creationId="{9AFFA623-5444-A267-6F2E-D974FA50612B}"/>
          </ac:picMkLst>
        </pc:picChg>
        <pc:picChg chg="del">
          <ac:chgData name="Susan Brown" userId="f5efc58679dd57ab" providerId="LiveId" clId="{82305E31-AAF2-4A55-98D9-75FD9B752D63}" dt="2026-06-28T16:04:50.589" v="3074" actId="21"/>
          <ac:picMkLst>
            <pc:docMk/>
            <pc:sldMk cId="2002465078" sldId="294"/>
            <ac:picMk id="3" creationId="{95CAA547-60C5-B433-58DF-230D9F8DE3B7}"/>
          </ac:picMkLst>
        </pc:picChg>
        <pc:picChg chg="mod">
          <ac:chgData name="Susan Brown" userId="f5efc58679dd57ab" providerId="LiveId" clId="{82305E31-AAF2-4A55-98D9-75FD9B752D63}" dt="2026-06-28T16:05:23.979" v="3084" actId="1076"/>
          <ac:picMkLst>
            <pc:docMk/>
            <pc:sldMk cId="2002465078" sldId="294"/>
            <ac:picMk id="5" creationId="{7D1501A9-A79A-8CBD-22F2-B4BAA3341F2F}"/>
          </ac:picMkLst>
        </pc:picChg>
        <pc:picChg chg="mod ord">
          <ac:chgData name="Susan Brown" userId="f5efc58679dd57ab" providerId="LiveId" clId="{82305E31-AAF2-4A55-98D9-75FD9B752D63}" dt="2026-06-28T16:06:22.726" v="3090" actId="26606"/>
          <ac:picMkLst>
            <pc:docMk/>
            <pc:sldMk cId="2002465078" sldId="294"/>
            <ac:picMk id="8" creationId="{4D52A9AF-DD75-7137-2608-7B6FDF5B7FE9}"/>
          </ac:picMkLst>
        </pc:picChg>
        <pc:picChg chg="mod ord">
          <ac:chgData name="Susan Brown" userId="f5efc58679dd57ab" providerId="LiveId" clId="{82305E31-AAF2-4A55-98D9-75FD9B752D63}" dt="2026-06-28T16:06:22.726" v="3090" actId="26606"/>
          <ac:picMkLst>
            <pc:docMk/>
            <pc:sldMk cId="2002465078" sldId="294"/>
            <ac:picMk id="9" creationId="{35737D85-21AA-D8D4-733B-4EAC7209501B}"/>
          </ac:picMkLst>
        </pc:picChg>
        <pc:picChg chg="mod">
          <ac:chgData name="Susan Brown" userId="f5efc58679dd57ab" providerId="LiveId" clId="{82305E31-AAF2-4A55-98D9-75FD9B752D63}" dt="2026-06-28T16:06:08.250" v="3088" actId="1076"/>
          <ac:picMkLst>
            <pc:docMk/>
            <pc:sldMk cId="2002465078" sldId="294"/>
            <ac:picMk id="10" creationId="{D0F2412E-DFB5-EEEA-BFA4-B4E7DD64363A}"/>
          </ac:picMkLst>
        </pc:picChg>
        <pc:picChg chg="mod">
          <ac:chgData name="Susan Brown" userId="f5efc58679dd57ab" providerId="LiveId" clId="{82305E31-AAF2-4A55-98D9-75FD9B752D63}" dt="2026-06-28T16:05:34.194" v="3086" actId="1076"/>
          <ac:picMkLst>
            <pc:docMk/>
            <pc:sldMk cId="2002465078" sldId="294"/>
            <ac:picMk id="11" creationId="{3F7A0796-E493-DAFE-7664-00541EECF7B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A7FE52-EBFF-4CBB-9917-D715E42E665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5CB169C-2AAF-445C-A26A-B116DE979E55}">
      <dgm:prSet/>
      <dgm:spPr/>
      <dgm:t>
        <a:bodyPr/>
        <a:lstStyle/>
        <a:p>
          <a:r>
            <a:rPr lang="en-US" dirty="0"/>
            <a:t>The same people doing all the work</a:t>
          </a:r>
        </a:p>
      </dgm:t>
    </dgm:pt>
    <dgm:pt modelId="{AFB14E97-8186-43A5-8FEB-16EBE5688E13}" type="parTrans" cxnId="{6A06444D-5FCB-446D-BA29-4865C08976F4}">
      <dgm:prSet/>
      <dgm:spPr/>
      <dgm:t>
        <a:bodyPr/>
        <a:lstStyle/>
        <a:p>
          <a:endParaRPr lang="en-US"/>
        </a:p>
      </dgm:t>
    </dgm:pt>
    <dgm:pt modelId="{19B18AD8-34EC-4D58-A768-B5CEB57D26BF}" type="sibTrans" cxnId="{6A06444D-5FCB-446D-BA29-4865C08976F4}">
      <dgm:prSet/>
      <dgm:spPr/>
      <dgm:t>
        <a:bodyPr/>
        <a:lstStyle/>
        <a:p>
          <a:endParaRPr lang="en-US"/>
        </a:p>
      </dgm:t>
    </dgm:pt>
    <dgm:pt modelId="{B1A6856E-A74C-4AD7-9E0D-A23422F4310D}">
      <dgm:prSet/>
      <dgm:spPr/>
      <dgm:t>
        <a:bodyPr/>
        <a:lstStyle/>
        <a:p>
          <a:r>
            <a:rPr lang="en-US" dirty="0"/>
            <a:t>Difficulty recruiting new volunteers</a:t>
          </a:r>
        </a:p>
      </dgm:t>
    </dgm:pt>
    <dgm:pt modelId="{3E5E902A-C195-47E5-B091-D4EBA5C7B543}" type="parTrans" cxnId="{8D007A5E-3582-4E18-AD32-CB55A6525927}">
      <dgm:prSet/>
      <dgm:spPr/>
      <dgm:t>
        <a:bodyPr/>
        <a:lstStyle/>
        <a:p>
          <a:endParaRPr lang="en-US"/>
        </a:p>
      </dgm:t>
    </dgm:pt>
    <dgm:pt modelId="{AA7D6677-E6BA-4D2D-894E-67E4B6778ED3}" type="sibTrans" cxnId="{8D007A5E-3582-4E18-AD32-CB55A6525927}">
      <dgm:prSet/>
      <dgm:spPr/>
      <dgm:t>
        <a:bodyPr/>
        <a:lstStyle/>
        <a:p>
          <a:endParaRPr lang="en-US"/>
        </a:p>
      </dgm:t>
    </dgm:pt>
    <dgm:pt modelId="{2D8CFBBF-313B-4026-A406-D360810BF234}">
      <dgm:prSet/>
      <dgm:spPr/>
      <dgm:t>
        <a:bodyPr/>
        <a:lstStyle/>
        <a:p>
          <a:r>
            <a:rPr lang="en-US"/>
            <a:t>Volunteer burnout</a:t>
          </a:r>
        </a:p>
      </dgm:t>
    </dgm:pt>
    <dgm:pt modelId="{D50C486A-5EDB-4FBD-A9A3-C58459212946}" type="parTrans" cxnId="{F7AD022C-AC4B-4B74-A166-0E0D50FEDA1A}">
      <dgm:prSet/>
      <dgm:spPr/>
      <dgm:t>
        <a:bodyPr/>
        <a:lstStyle/>
        <a:p>
          <a:endParaRPr lang="en-US"/>
        </a:p>
      </dgm:t>
    </dgm:pt>
    <dgm:pt modelId="{58A49FA8-8655-4A94-B09D-B93779059E68}" type="sibTrans" cxnId="{F7AD022C-AC4B-4B74-A166-0E0D50FEDA1A}">
      <dgm:prSet/>
      <dgm:spPr/>
      <dgm:t>
        <a:bodyPr/>
        <a:lstStyle/>
        <a:p>
          <a:endParaRPr lang="en-US"/>
        </a:p>
      </dgm:t>
    </dgm:pt>
    <dgm:pt modelId="{5F9F2A37-881E-43EB-888B-B2FFEDEBE35D}">
      <dgm:prSet/>
      <dgm:spPr/>
      <dgm:t>
        <a:bodyPr/>
        <a:lstStyle/>
        <a:p>
          <a:r>
            <a:rPr lang="en-US"/>
            <a:t>Lack of leadership succession</a:t>
          </a:r>
        </a:p>
      </dgm:t>
    </dgm:pt>
    <dgm:pt modelId="{DF0C96F4-656A-46FA-9417-2D37BD439D24}" type="parTrans" cxnId="{E3B910F2-1234-4DAF-9C29-73554BFE1711}">
      <dgm:prSet/>
      <dgm:spPr/>
      <dgm:t>
        <a:bodyPr/>
        <a:lstStyle/>
        <a:p>
          <a:endParaRPr lang="en-US"/>
        </a:p>
      </dgm:t>
    </dgm:pt>
    <dgm:pt modelId="{D2FFF589-EF21-4676-9509-D9E6D4DD4AEB}" type="sibTrans" cxnId="{E3B910F2-1234-4DAF-9C29-73554BFE1711}">
      <dgm:prSet/>
      <dgm:spPr/>
      <dgm:t>
        <a:bodyPr/>
        <a:lstStyle/>
        <a:p>
          <a:endParaRPr lang="en-US"/>
        </a:p>
      </dgm:t>
    </dgm:pt>
    <dgm:pt modelId="{2ABFA170-7D28-4E27-A8D8-DC27D664D7AB}">
      <dgm:prSet/>
      <dgm:spPr/>
      <dgm:t>
        <a:bodyPr/>
        <a:lstStyle/>
        <a:p>
          <a:r>
            <a:rPr lang="en-US"/>
            <a:t>Limited family engagement</a:t>
          </a:r>
        </a:p>
      </dgm:t>
    </dgm:pt>
    <dgm:pt modelId="{22F6FF2E-A89B-40AA-9A85-5F3EA2C6903F}" type="parTrans" cxnId="{18B64ED1-7DF2-4C0D-9C25-6876BDF2E226}">
      <dgm:prSet/>
      <dgm:spPr/>
      <dgm:t>
        <a:bodyPr/>
        <a:lstStyle/>
        <a:p>
          <a:endParaRPr lang="en-US"/>
        </a:p>
      </dgm:t>
    </dgm:pt>
    <dgm:pt modelId="{F76BE7AA-294F-437C-9EBB-0F20DC39648B}" type="sibTrans" cxnId="{18B64ED1-7DF2-4C0D-9C25-6876BDF2E226}">
      <dgm:prSet/>
      <dgm:spPr/>
      <dgm:t>
        <a:bodyPr/>
        <a:lstStyle/>
        <a:p>
          <a:endParaRPr lang="en-US"/>
        </a:p>
      </dgm:t>
    </dgm:pt>
    <dgm:pt modelId="{FED67356-A0E2-45D0-BC07-13FF052C2716}" type="pres">
      <dgm:prSet presAssocID="{EDA7FE52-EBFF-4CBB-9917-D715E42E665D}" presName="linear" presStyleCnt="0">
        <dgm:presLayoutVars>
          <dgm:animLvl val="lvl"/>
          <dgm:resizeHandles val="exact"/>
        </dgm:presLayoutVars>
      </dgm:prSet>
      <dgm:spPr/>
    </dgm:pt>
    <dgm:pt modelId="{9A70E1DE-47A3-4D82-9E54-68C898D8B52B}" type="pres">
      <dgm:prSet presAssocID="{E5CB169C-2AAF-445C-A26A-B116DE979E55}" presName="parentText" presStyleLbl="node1" presStyleIdx="0" presStyleCnt="5">
        <dgm:presLayoutVars>
          <dgm:chMax val="0"/>
          <dgm:bulletEnabled val="1"/>
        </dgm:presLayoutVars>
      </dgm:prSet>
      <dgm:spPr/>
    </dgm:pt>
    <dgm:pt modelId="{61E60735-A2AC-41DB-8F0F-353102931CBD}" type="pres">
      <dgm:prSet presAssocID="{19B18AD8-34EC-4D58-A768-B5CEB57D26BF}" presName="spacer" presStyleCnt="0"/>
      <dgm:spPr/>
    </dgm:pt>
    <dgm:pt modelId="{2EEC3542-A186-4A8F-97D7-A6A8AB983591}" type="pres">
      <dgm:prSet presAssocID="{B1A6856E-A74C-4AD7-9E0D-A23422F4310D}" presName="parentText" presStyleLbl="node1" presStyleIdx="1" presStyleCnt="5">
        <dgm:presLayoutVars>
          <dgm:chMax val="0"/>
          <dgm:bulletEnabled val="1"/>
        </dgm:presLayoutVars>
      </dgm:prSet>
      <dgm:spPr/>
    </dgm:pt>
    <dgm:pt modelId="{55F94148-B69F-4DD1-9848-5B31DB7AB42D}" type="pres">
      <dgm:prSet presAssocID="{AA7D6677-E6BA-4D2D-894E-67E4B6778ED3}" presName="spacer" presStyleCnt="0"/>
      <dgm:spPr/>
    </dgm:pt>
    <dgm:pt modelId="{C543EB5C-DF4E-4C56-9CE6-B30865F7ED92}" type="pres">
      <dgm:prSet presAssocID="{2D8CFBBF-313B-4026-A406-D360810BF234}" presName="parentText" presStyleLbl="node1" presStyleIdx="2" presStyleCnt="5">
        <dgm:presLayoutVars>
          <dgm:chMax val="0"/>
          <dgm:bulletEnabled val="1"/>
        </dgm:presLayoutVars>
      </dgm:prSet>
      <dgm:spPr/>
    </dgm:pt>
    <dgm:pt modelId="{1B70B455-83CF-4BAE-B62D-E2191C111978}" type="pres">
      <dgm:prSet presAssocID="{58A49FA8-8655-4A94-B09D-B93779059E68}" presName="spacer" presStyleCnt="0"/>
      <dgm:spPr/>
    </dgm:pt>
    <dgm:pt modelId="{93AC7F5E-D6EB-4CF3-B609-54C0A3C20990}" type="pres">
      <dgm:prSet presAssocID="{5F9F2A37-881E-43EB-888B-B2FFEDEBE35D}" presName="parentText" presStyleLbl="node1" presStyleIdx="3" presStyleCnt="5">
        <dgm:presLayoutVars>
          <dgm:chMax val="0"/>
          <dgm:bulletEnabled val="1"/>
        </dgm:presLayoutVars>
      </dgm:prSet>
      <dgm:spPr/>
    </dgm:pt>
    <dgm:pt modelId="{953EE2FF-59CD-4658-9723-50C782C21DD0}" type="pres">
      <dgm:prSet presAssocID="{D2FFF589-EF21-4676-9509-D9E6D4DD4AEB}" presName="spacer" presStyleCnt="0"/>
      <dgm:spPr/>
    </dgm:pt>
    <dgm:pt modelId="{97EF3132-67E7-498C-BC49-B26AF56637E2}" type="pres">
      <dgm:prSet presAssocID="{2ABFA170-7D28-4E27-A8D8-DC27D664D7AB}" presName="parentText" presStyleLbl="node1" presStyleIdx="4" presStyleCnt="5">
        <dgm:presLayoutVars>
          <dgm:chMax val="0"/>
          <dgm:bulletEnabled val="1"/>
        </dgm:presLayoutVars>
      </dgm:prSet>
      <dgm:spPr/>
    </dgm:pt>
  </dgm:ptLst>
  <dgm:cxnLst>
    <dgm:cxn modelId="{390ED319-3EBD-41F6-B970-6F1614AE9E8D}" type="presOf" srcId="{B1A6856E-A74C-4AD7-9E0D-A23422F4310D}" destId="{2EEC3542-A186-4A8F-97D7-A6A8AB983591}" srcOrd="0" destOrd="0" presId="urn:microsoft.com/office/officeart/2005/8/layout/vList2"/>
    <dgm:cxn modelId="{EF776F1C-59E1-4E8A-AAA7-7F83EA883164}" type="presOf" srcId="{2ABFA170-7D28-4E27-A8D8-DC27D664D7AB}" destId="{97EF3132-67E7-498C-BC49-B26AF56637E2}" srcOrd="0" destOrd="0" presId="urn:microsoft.com/office/officeart/2005/8/layout/vList2"/>
    <dgm:cxn modelId="{F7AD022C-AC4B-4B74-A166-0E0D50FEDA1A}" srcId="{EDA7FE52-EBFF-4CBB-9917-D715E42E665D}" destId="{2D8CFBBF-313B-4026-A406-D360810BF234}" srcOrd="2" destOrd="0" parTransId="{D50C486A-5EDB-4FBD-A9A3-C58459212946}" sibTransId="{58A49FA8-8655-4A94-B09D-B93779059E68}"/>
    <dgm:cxn modelId="{8D007A5E-3582-4E18-AD32-CB55A6525927}" srcId="{EDA7FE52-EBFF-4CBB-9917-D715E42E665D}" destId="{B1A6856E-A74C-4AD7-9E0D-A23422F4310D}" srcOrd="1" destOrd="0" parTransId="{3E5E902A-C195-47E5-B091-D4EBA5C7B543}" sibTransId="{AA7D6677-E6BA-4D2D-894E-67E4B6778ED3}"/>
    <dgm:cxn modelId="{E210EC4A-4D6E-4F15-B850-5B92623CE041}" type="presOf" srcId="{EDA7FE52-EBFF-4CBB-9917-D715E42E665D}" destId="{FED67356-A0E2-45D0-BC07-13FF052C2716}" srcOrd="0" destOrd="0" presId="urn:microsoft.com/office/officeart/2005/8/layout/vList2"/>
    <dgm:cxn modelId="{6A06444D-5FCB-446D-BA29-4865C08976F4}" srcId="{EDA7FE52-EBFF-4CBB-9917-D715E42E665D}" destId="{E5CB169C-2AAF-445C-A26A-B116DE979E55}" srcOrd="0" destOrd="0" parTransId="{AFB14E97-8186-43A5-8FEB-16EBE5688E13}" sibTransId="{19B18AD8-34EC-4D58-A768-B5CEB57D26BF}"/>
    <dgm:cxn modelId="{3CF5BEB1-220D-467D-BCDA-2441A2FA7935}" type="presOf" srcId="{E5CB169C-2AAF-445C-A26A-B116DE979E55}" destId="{9A70E1DE-47A3-4D82-9E54-68C898D8B52B}" srcOrd="0" destOrd="0" presId="urn:microsoft.com/office/officeart/2005/8/layout/vList2"/>
    <dgm:cxn modelId="{9D5EFEC3-8A6A-4E07-8038-FCB74146A519}" type="presOf" srcId="{2D8CFBBF-313B-4026-A406-D360810BF234}" destId="{C543EB5C-DF4E-4C56-9CE6-B30865F7ED92}" srcOrd="0" destOrd="0" presId="urn:microsoft.com/office/officeart/2005/8/layout/vList2"/>
    <dgm:cxn modelId="{18B64ED1-7DF2-4C0D-9C25-6876BDF2E226}" srcId="{EDA7FE52-EBFF-4CBB-9917-D715E42E665D}" destId="{2ABFA170-7D28-4E27-A8D8-DC27D664D7AB}" srcOrd="4" destOrd="0" parTransId="{22F6FF2E-A89B-40AA-9A85-5F3EA2C6903F}" sibTransId="{F76BE7AA-294F-437C-9EBB-0F20DC39648B}"/>
    <dgm:cxn modelId="{E3B910F2-1234-4DAF-9C29-73554BFE1711}" srcId="{EDA7FE52-EBFF-4CBB-9917-D715E42E665D}" destId="{5F9F2A37-881E-43EB-888B-B2FFEDEBE35D}" srcOrd="3" destOrd="0" parTransId="{DF0C96F4-656A-46FA-9417-2D37BD439D24}" sibTransId="{D2FFF589-EF21-4676-9509-D9E6D4DD4AEB}"/>
    <dgm:cxn modelId="{8284F8F9-B56D-4A8B-9C70-AF4B4275CD58}" type="presOf" srcId="{5F9F2A37-881E-43EB-888B-B2FFEDEBE35D}" destId="{93AC7F5E-D6EB-4CF3-B609-54C0A3C20990}" srcOrd="0" destOrd="0" presId="urn:microsoft.com/office/officeart/2005/8/layout/vList2"/>
    <dgm:cxn modelId="{5B0E5E0B-146B-4ACF-88C5-FD78B8C4DFDA}" type="presParOf" srcId="{FED67356-A0E2-45D0-BC07-13FF052C2716}" destId="{9A70E1DE-47A3-4D82-9E54-68C898D8B52B}" srcOrd="0" destOrd="0" presId="urn:microsoft.com/office/officeart/2005/8/layout/vList2"/>
    <dgm:cxn modelId="{99476E4E-0445-493A-9095-53990F55030D}" type="presParOf" srcId="{FED67356-A0E2-45D0-BC07-13FF052C2716}" destId="{61E60735-A2AC-41DB-8F0F-353102931CBD}" srcOrd="1" destOrd="0" presId="urn:microsoft.com/office/officeart/2005/8/layout/vList2"/>
    <dgm:cxn modelId="{7DCE9323-AA32-4F0F-AA27-38BACB69C0E0}" type="presParOf" srcId="{FED67356-A0E2-45D0-BC07-13FF052C2716}" destId="{2EEC3542-A186-4A8F-97D7-A6A8AB983591}" srcOrd="2" destOrd="0" presId="urn:microsoft.com/office/officeart/2005/8/layout/vList2"/>
    <dgm:cxn modelId="{C22C4057-E831-4226-BEA4-4245FD373FBC}" type="presParOf" srcId="{FED67356-A0E2-45D0-BC07-13FF052C2716}" destId="{55F94148-B69F-4DD1-9848-5B31DB7AB42D}" srcOrd="3" destOrd="0" presId="urn:microsoft.com/office/officeart/2005/8/layout/vList2"/>
    <dgm:cxn modelId="{2ECD08C9-0275-4EDE-9113-F11924396FD7}" type="presParOf" srcId="{FED67356-A0E2-45D0-BC07-13FF052C2716}" destId="{C543EB5C-DF4E-4C56-9CE6-B30865F7ED92}" srcOrd="4" destOrd="0" presId="urn:microsoft.com/office/officeart/2005/8/layout/vList2"/>
    <dgm:cxn modelId="{113B176C-DB39-435D-BE69-5EE313E9D791}" type="presParOf" srcId="{FED67356-A0E2-45D0-BC07-13FF052C2716}" destId="{1B70B455-83CF-4BAE-B62D-E2191C111978}" srcOrd="5" destOrd="0" presId="urn:microsoft.com/office/officeart/2005/8/layout/vList2"/>
    <dgm:cxn modelId="{659FB987-5770-43DE-85E7-1280A70B858E}" type="presParOf" srcId="{FED67356-A0E2-45D0-BC07-13FF052C2716}" destId="{93AC7F5E-D6EB-4CF3-B609-54C0A3C20990}" srcOrd="6" destOrd="0" presId="urn:microsoft.com/office/officeart/2005/8/layout/vList2"/>
    <dgm:cxn modelId="{4D49227D-86CB-426D-B7DD-996BA921B23B}" type="presParOf" srcId="{FED67356-A0E2-45D0-BC07-13FF052C2716}" destId="{953EE2FF-59CD-4658-9723-50C782C21DD0}" srcOrd="7" destOrd="0" presId="urn:microsoft.com/office/officeart/2005/8/layout/vList2"/>
    <dgm:cxn modelId="{1092EBCC-7999-4B28-9593-DEC2B88EEF8B}" type="presParOf" srcId="{FED67356-A0E2-45D0-BC07-13FF052C2716}" destId="{97EF3132-67E7-498C-BC49-B26AF56637E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F263A9-17FC-435D-9BC7-EA2FEDE2C373}" type="doc">
      <dgm:prSet loTypeId="urn:microsoft.com/office/officeart/2016/7/layout/VerticalHollowActionList" loCatId="List" qsTypeId="urn:microsoft.com/office/officeart/2005/8/quickstyle/simple1" qsCatId="simple" csTypeId="urn:microsoft.com/office/officeart/2005/8/colors/colorful5" csCatId="colorful"/>
      <dgm:spPr/>
      <dgm:t>
        <a:bodyPr/>
        <a:lstStyle/>
        <a:p>
          <a:endParaRPr lang="en-US"/>
        </a:p>
      </dgm:t>
    </dgm:pt>
    <dgm:pt modelId="{81589DB3-92E7-41B4-97DC-0786253A89EC}">
      <dgm:prSet/>
      <dgm:spPr/>
      <dgm:t>
        <a:bodyPr/>
        <a:lstStyle/>
        <a:p>
          <a:r>
            <a:rPr lang="en-US"/>
            <a:t>Gain</a:t>
          </a:r>
        </a:p>
      </dgm:t>
    </dgm:pt>
    <dgm:pt modelId="{A74F0BFE-7009-4833-AA5E-7A3CE732BAE7}" type="parTrans" cxnId="{55227B32-0EF6-4321-8888-5AD570F48650}">
      <dgm:prSet/>
      <dgm:spPr/>
      <dgm:t>
        <a:bodyPr/>
        <a:lstStyle/>
        <a:p>
          <a:endParaRPr lang="en-US"/>
        </a:p>
      </dgm:t>
    </dgm:pt>
    <dgm:pt modelId="{EB1A810C-9F9C-4C31-9DED-2583AEE28ECA}" type="sibTrans" cxnId="{55227B32-0EF6-4321-8888-5AD570F48650}">
      <dgm:prSet/>
      <dgm:spPr/>
      <dgm:t>
        <a:bodyPr/>
        <a:lstStyle/>
        <a:p>
          <a:endParaRPr lang="en-US"/>
        </a:p>
      </dgm:t>
    </dgm:pt>
    <dgm:pt modelId="{A0CA38D2-0D2F-439E-9DBF-7D26D36E4CAD}">
      <dgm:prSet custT="1"/>
      <dgm:spPr/>
      <dgm:t>
        <a:bodyPr/>
        <a:lstStyle/>
        <a:p>
          <a:r>
            <a:rPr lang="en-US" sz="2800" dirty="0"/>
            <a:t>Gain experience</a:t>
          </a:r>
        </a:p>
      </dgm:t>
    </dgm:pt>
    <dgm:pt modelId="{D3F9B16F-2E2F-4A39-B721-184335979BDC}" type="parTrans" cxnId="{24CFA250-6F98-4B6B-A8A4-DCDEFC2E3182}">
      <dgm:prSet/>
      <dgm:spPr/>
      <dgm:t>
        <a:bodyPr/>
        <a:lstStyle/>
        <a:p>
          <a:endParaRPr lang="en-US"/>
        </a:p>
      </dgm:t>
    </dgm:pt>
    <dgm:pt modelId="{285E98E7-B870-4870-B90E-336E4BCA7778}" type="sibTrans" cxnId="{24CFA250-6F98-4B6B-A8A4-DCDEFC2E3182}">
      <dgm:prSet/>
      <dgm:spPr/>
      <dgm:t>
        <a:bodyPr/>
        <a:lstStyle/>
        <a:p>
          <a:endParaRPr lang="en-US"/>
        </a:p>
      </dgm:t>
    </dgm:pt>
    <dgm:pt modelId="{43AA019E-637D-41EE-B41D-0251C81972E2}">
      <dgm:prSet/>
      <dgm:spPr/>
      <dgm:t>
        <a:bodyPr/>
        <a:lstStyle/>
        <a:p>
          <a:r>
            <a:rPr lang="en-US"/>
            <a:t>Explore</a:t>
          </a:r>
        </a:p>
      </dgm:t>
    </dgm:pt>
    <dgm:pt modelId="{E29B74D6-757E-436D-BD28-1F0C11320BF7}" type="parTrans" cxnId="{011F6287-0023-4775-9868-5A5A241B7678}">
      <dgm:prSet/>
      <dgm:spPr/>
      <dgm:t>
        <a:bodyPr/>
        <a:lstStyle/>
        <a:p>
          <a:endParaRPr lang="en-US"/>
        </a:p>
      </dgm:t>
    </dgm:pt>
    <dgm:pt modelId="{4E2701BF-7EA7-465D-96C2-E81741D44061}" type="sibTrans" cxnId="{011F6287-0023-4775-9868-5A5A241B7678}">
      <dgm:prSet/>
      <dgm:spPr/>
      <dgm:t>
        <a:bodyPr/>
        <a:lstStyle/>
        <a:p>
          <a:endParaRPr lang="en-US"/>
        </a:p>
      </dgm:t>
    </dgm:pt>
    <dgm:pt modelId="{75095892-5F6F-499F-909A-6E200434162B}">
      <dgm:prSet custT="1"/>
      <dgm:spPr/>
      <dgm:t>
        <a:bodyPr/>
        <a:lstStyle/>
        <a:p>
          <a:r>
            <a:rPr lang="en-US" sz="2800" dirty="0"/>
            <a:t>Explore interests</a:t>
          </a:r>
        </a:p>
      </dgm:t>
    </dgm:pt>
    <dgm:pt modelId="{344D71B4-07A7-470B-96FE-860DCBA79EF6}" type="parTrans" cxnId="{F2E61D15-8828-4CD8-9A11-BE7C8A710035}">
      <dgm:prSet/>
      <dgm:spPr/>
      <dgm:t>
        <a:bodyPr/>
        <a:lstStyle/>
        <a:p>
          <a:endParaRPr lang="en-US"/>
        </a:p>
      </dgm:t>
    </dgm:pt>
    <dgm:pt modelId="{3364BCF6-F3C9-44CE-A8E3-6E63C194AAB8}" type="sibTrans" cxnId="{F2E61D15-8828-4CD8-9A11-BE7C8A710035}">
      <dgm:prSet/>
      <dgm:spPr/>
      <dgm:t>
        <a:bodyPr/>
        <a:lstStyle/>
        <a:p>
          <a:endParaRPr lang="en-US"/>
        </a:p>
      </dgm:t>
    </dgm:pt>
    <dgm:pt modelId="{02202CFE-79D9-4016-9173-9D2AD48ACCB3}">
      <dgm:prSet/>
      <dgm:spPr/>
      <dgm:t>
        <a:bodyPr/>
        <a:lstStyle/>
        <a:p>
          <a:r>
            <a:rPr lang="en-US"/>
            <a:t>Become</a:t>
          </a:r>
        </a:p>
      </dgm:t>
    </dgm:pt>
    <dgm:pt modelId="{EA8240EC-310A-4260-BB20-6295BC95BF6F}" type="parTrans" cxnId="{48614FAC-30EF-441D-BA5A-94CB81709F28}">
      <dgm:prSet/>
      <dgm:spPr/>
      <dgm:t>
        <a:bodyPr/>
        <a:lstStyle/>
        <a:p>
          <a:endParaRPr lang="en-US"/>
        </a:p>
      </dgm:t>
    </dgm:pt>
    <dgm:pt modelId="{10358F89-D531-43C1-971A-3CD69E39DDD5}" type="sibTrans" cxnId="{48614FAC-30EF-441D-BA5A-94CB81709F28}">
      <dgm:prSet/>
      <dgm:spPr/>
      <dgm:t>
        <a:bodyPr/>
        <a:lstStyle/>
        <a:p>
          <a:endParaRPr lang="en-US"/>
        </a:p>
      </dgm:t>
    </dgm:pt>
    <dgm:pt modelId="{9400CEB9-23DD-42B6-B366-2A02BF2F1AE8}">
      <dgm:prSet custT="1"/>
      <dgm:spPr/>
      <dgm:t>
        <a:bodyPr/>
        <a:lstStyle/>
        <a:p>
          <a:r>
            <a:rPr lang="en-US" sz="2800" dirty="0"/>
            <a:t>Become self-confident</a:t>
          </a:r>
        </a:p>
      </dgm:t>
    </dgm:pt>
    <dgm:pt modelId="{19177E5F-0A01-4C8A-9B4D-5CB94A6BC7A2}" type="parTrans" cxnId="{955EFEEB-D63D-441E-A404-8870AFD65B0D}">
      <dgm:prSet/>
      <dgm:spPr/>
      <dgm:t>
        <a:bodyPr/>
        <a:lstStyle/>
        <a:p>
          <a:endParaRPr lang="en-US"/>
        </a:p>
      </dgm:t>
    </dgm:pt>
    <dgm:pt modelId="{8A9D567A-D048-442B-A26A-DF63AA2613A7}" type="sibTrans" cxnId="{955EFEEB-D63D-441E-A404-8870AFD65B0D}">
      <dgm:prSet/>
      <dgm:spPr/>
      <dgm:t>
        <a:bodyPr/>
        <a:lstStyle/>
        <a:p>
          <a:endParaRPr lang="en-US"/>
        </a:p>
      </dgm:t>
    </dgm:pt>
    <dgm:pt modelId="{74EAFC52-3646-4C33-BE3F-15830BB26102}">
      <dgm:prSet/>
      <dgm:spPr/>
      <dgm:t>
        <a:bodyPr/>
        <a:lstStyle/>
        <a:p>
          <a:r>
            <a:rPr lang="en-US"/>
            <a:t>Become</a:t>
          </a:r>
        </a:p>
      </dgm:t>
    </dgm:pt>
    <dgm:pt modelId="{F5A1F8E8-876F-4276-8DE5-BCF6CE2A350B}" type="parTrans" cxnId="{6702E611-B50A-444C-9562-5A4076395854}">
      <dgm:prSet/>
      <dgm:spPr/>
      <dgm:t>
        <a:bodyPr/>
        <a:lstStyle/>
        <a:p>
          <a:endParaRPr lang="en-US"/>
        </a:p>
      </dgm:t>
    </dgm:pt>
    <dgm:pt modelId="{D1534749-E40B-44C1-8542-5F666C230D51}" type="sibTrans" cxnId="{6702E611-B50A-444C-9562-5A4076395854}">
      <dgm:prSet/>
      <dgm:spPr/>
      <dgm:t>
        <a:bodyPr/>
        <a:lstStyle/>
        <a:p>
          <a:endParaRPr lang="en-US"/>
        </a:p>
      </dgm:t>
    </dgm:pt>
    <dgm:pt modelId="{E01383E7-6C6A-4EFC-8C80-FA76C206EFA4}">
      <dgm:prSet custT="1"/>
      <dgm:spPr/>
      <dgm:t>
        <a:bodyPr/>
        <a:lstStyle/>
        <a:p>
          <a:r>
            <a:rPr lang="en-US" sz="2800" dirty="0"/>
            <a:t>Become healthier</a:t>
          </a:r>
        </a:p>
      </dgm:t>
    </dgm:pt>
    <dgm:pt modelId="{39E68D03-8398-4742-9356-9CE83D45774E}" type="parTrans" cxnId="{CF620305-6890-4209-9574-9E414C54CD97}">
      <dgm:prSet/>
      <dgm:spPr/>
      <dgm:t>
        <a:bodyPr/>
        <a:lstStyle/>
        <a:p>
          <a:endParaRPr lang="en-US"/>
        </a:p>
      </dgm:t>
    </dgm:pt>
    <dgm:pt modelId="{4D36A9FB-9A7E-4D31-968B-4559A38E522F}" type="sibTrans" cxnId="{CF620305-6890-4209-9574-9E414C54CD97}">
      <dgm:prSet/>
      <dgm:spPr/>
      <dgm:t>
        <a:bodyPr/>
        <a:lstStyle/>
        <a:p>
          <a:endParaRPr lang="en-US"/>
        </a:p>
      </dgm:t>
    </dgm:pt>
    <dgm:pt modelId="{E5B40B81-3472-4921-B449-249C88ECA5FB}">
      <dgm:prSet/>
      <dgm:spPr/>
      <dgm:t>
        <a:bodyPr/>
        <a:lstStyle/>
        <a:p>
          <a:r>
            <a:rPr lang="en-US"/>
            <a:t>Meet</a:t>
          </a:r>
        </a:p>
      </dgm:t>
    </dgm:pt>
    <dgm:pt modelId="{F9FF88ED-6622-43A8-9924-50C2D860D6FA}" type="parTrans" cxnId="{9FADCB13-E3A6-4EE8-B88C-630129844C86}">
      <dgm:prSet/>
      <dgm:spPr/>
      <dgm:t>
        <a:bodyPr/>
        <a:lstStyle/>
        <a:p>
          <a:endParaRPr lang="en-US"/>
        </a:p>
      </dgm:t>
    </dgm:pt>
    <dgm:pt modelId="{27FAB582-3B54-4D94-9BDF-4C137981C55B}" type="sibTrans" cxnId="{9FADCB13-E3A6-4EE8-B88C-630129844C86}">
      <dgm:prSet/>
      <dgm:spPr/>
      <dgm:t>
        <a:bodyPr/>
        <a:lstStyle/>
        <a:p>
          <a:endParaRPr lang="en-US"/>
        </a:p>
      </dgm:t>
    </dgm:pt>
    <dgm:pt modelId="{99ECB998-8B02-4E3E-BB84-C6994BC19FE2}">
      <dgm:prSet custT="1"/>
      <dgm:spPr/>
      <dgm:t>
        <a:bodyPr/>
        <a:lstStyle/>
        <a:p>
          <a:r>
            <a:rPr lang="en-US" sz="2800" dirty="0"/>
            <a:t>Meet new friends</a:t>
          </a:r>
        </a:p>
      </dgm:t>
    </dgm:pt>
    <dgm:pt modelId="{65AFAFAE-5332-4E44-A902-9DBB31F0EAE1}" type="parTrans" cxnId="{A1428725-1A94-4E45-A661-52B2D71BE9E2}">
      <dgm:prSet/>
      <dgm:spPr/>
      <dgm:t>
        <a:bodyPr/>
        <a:lstStyle/>
        <a:p>
          <a:endParaRPr lang="en-US"/>
        </a:p>
      </dgm:t>
    </dgm:pt>
    <dgm:pt modelId="{346EADD3-9EB5-44DE-A395-60A2B9D2364F}" type="sibTrans" cxnId="{A1428725-1A94-4E45-A661-52B2D71BE9E2}">
      <dgm:prSet/>
      <dgm:spPr/>
      <dgm:t>
        <a:bodyPr/>
        <a:lstStyle/>
        <a:p>
          <a:endParaRPr lang="en-US"/>
        </a:p>
      </dgm:t>
    </dgm:pt>
    <dgm:pt modelId="{1F2346B5-9D10-475D-B4E7-5436BE7BD554}">
      <dgm:prSet/>
      <dgm:spPr/>
      <dgm:t>
        <a:bodyPr/>
        <a:lstStyle/>
        <a:p>
          <a:r>
            <a:rPr lang="en-US"/>
            <a:t>Strengthen</a:t>
          </a:r>
        </a:p>
      </dgm:t>
    </dgm:pt>
    <dgm:pt modelId="{1FCE3DBD-95E4-4918-BB0D-919983C95844}" type="parTrans" cxnId="{CA2A6E4E-1CDA-45F7-BDD3-91E904611E6B}">
      <dgm:prSet/>
      <dgm:spPr/>
      <dgm:t>
        <a:bodyPr/>
        <a:lstStyle/>
        <a:p>
          <a:endParaRPr lang="en-US"/>
        </a:p>
      </dgm:t>
    </dgm:pt>
    <dgm:pt modelId="{6F84648F-3165-489B-A50D-DBC61B08EB27}" type="sibTrans" cxnId="{CA2A6E4E-1CDA-45F7-BDD3-91E904611E6B}">
      <dgm:prSet/>
      <dgm:spPr/>
      <dgm:t>
        <a:bodyPr/>
        <a:lstStyle/>
        <a:p>
          <a:endParaRPr lang="en-US"/>
        </a:p>
      </dgm:t>
    </dgm:pt>
    <dgm:pt modelId="{65372729-4B5F-487D-B270-4EA51CDB8FEA}">
      <dgm:prSet custT="1"/>
      <dgm:spPr/>
      <dgm:t>
        <a:bodyPr/>
        <a:lstStyle/>
        <a:p>
          <a:r>
            <a:rPr lang="en-US" sz="2800" dirty="0"/>
            <a:t>Strengthen communities</a:t>
          </a:r>
        </a:p>
      </dgm:t>
    </dgm:pt>
    <dgm:pt modelId="{AD9A4809-CB1B-4BFA-91CD-CF76F32B016F}" type="parTrans" cxnId="{BCBE4DD1-309A-4E7B-A9EB-364D4A007BF9}">
      <dgm:prSet/>
      <dgm:spPr/>
      <dgm:t>
        <a:bodyPr/>
        <a:lstStyle/>
        <a:p>
          <a:endParaRPr lang="en-US"/>
        </a:p>
      </dgm:t>
    </dgm:pt>
    <dgm:pt modelId="{D0546235-F614-46DF-86C4-0A6F964C3458}" type="sibTrans" cxnId="{BCBE4DD1-309A-4E7B-A9EB-364D4A007BF9}">
      <dgm:prSet/>
      <dgm:spPr/>
      <dgm:t>
        <a:bodyPr/>
        <a:lstStyle/>
        <a:p>
          <a:endParaRPr lang="en-US"/>
        </a:p>
      </dgm:t>
    </dgm:pt>
    <dgm:pt modelId="{7BE5E9E7-C0E3-4702-B384-8C2CE0BB1BD3}">
      <dgm:prSet/>
      <dgm:spPr/>
      <dgm:t>
        <a:bodyPr/>
        <a:lstStyle/>
        <a:p>
          <a:r>
            <a:rPr lang="en-US"/>
            <a:t>Learn</a:t>
          </a:r>
        </a:p>
      </dgm:t>
    </dgm:pt>
    <dgm:pt modelId="{8CD66119-F882-4C10-B032-CA60AC850F90}" type="parTrans" cxnId="{FAAEC45C-F861-4C87-8199-56E84F86E1E3}">
      <dgm:prSet/>
      <dgm:spPr/>
      <dgm:t>
        <a:bodyPr/>
        <a:lstStyle/>
        <a:p>
          <a:endParaRPr lang="en-US"/>
        </a:p>
      </dgm:t>
    </dgm:pt>
    <dgm:pt modelId="{6C38E1F4-6D46-4CA2-8CC1-C51CEF94346E}" type="sibTrans" cxnId="{FAAEC45C-F861-4C87-8199-56E84F86E1E3}">
      <dgm:prSet/>
      <dgm:spPr/>
      <dgm:t>
        <a:bodyPr/>
        <a:lstStyle/>
        <a:p>
          <a:endParaRPr lang="en-US"/>
        </a:p>
      </dgm:t>
    </dgm:pt>
    <dgm:pt modelId="{28A7CA8B-5011-409E-B01F-1968A7AC94BD}">
      <dgm:prSet custT="1"/>
      <dgm:spPr/>
      <dgm:t>
        <a:bodyPr/>
        <a:lstStyle/>
        <a:p>
          <a:r>
            <a:rPr lang="en-US" sz="2800" dirty="0"/>
            <a:t>Learn new skills</a:t>
          </a:r>
        </a:p>
      </dgm:t>
    </dgm:pt>
    <dgm:pt modelId="{A9622AEC-A9BE-4C95-B86A-D2B4DC5DD3C0}" type="parTrans" cxnId="{52DAD9BD-A65F-425B-9253-4DC8B617A78B}">
      <dgm:prSet/>
      <dgm:spPr/>
      <dgm:t>
        <a:bodyPr/>
        <a:lstStyle/>
        <a:p>
          <a:endParaRPr lang="en-US"/>
        </a:p>
      </dgm:t>
    </dgm:pt>
    <dgm:pt modelId="{8A6B8DB5-D797-4669-AAA3-679B618482C8}" type="sibTrans" cxnId="{52DAD9BD-A65F-425B-9253-4DC8B617A78B}">
      <dgm:prSet/>
      <dgm:spPr/>
      <dgm:t>
        <a:bodyPr/>
        <a:lstStyle/>
        <a:p>
          <a:endParaRPr lang="en-US"/>
        </a:p>
      </dgm:t>
    </dgm:pt>
    <dgm:pt modelId="{1EBA0A57-583C-4336-AD1C-066AF66EFAB0}">
      <dgm:prSet/>
      <dgm:spPr/>
      <dgm:t>
        <a:bodyPr/>
        <a:lstStyle/>
        <a:p>
          <a:r>
            <a:rPr lang="en-US"/>
            <a:t>Do</a:t>
          </a:r>
        </a:p>
      </dgm:t>
    </dgm:pt>
    <dgm:pt modelId="{B478E74A-F97F-43A0-A580-EC2516EABC73}" type="parTrans" cxnId="{F4C8646D-5E66-4DCA-AD83-55C4C7FA2A2C}">
      <dgm:prSet/>
      <dgm:spPr/>
      <dgm:t>
        <a:bodyPr/>
        <a:lstStyle/>
        <a:p>
          <a:endParaRPr lang="en-US"/>
        </a:p>
      </dgm:t>
    </dgm:pt>
    <dgm:pt modelId="{15D6454C-98B0-457F-98F9-16F6AB2554BA}" type="sibTrans" cxnId="{F4C8646D-5E66-4DCA-AD83-55C4C7FA2A2C}">
      <dgm:prSet/>
      <dgm:spPr/>
      <dgm:t>
        <a:bodyPr/>
        <a:lstStyle/>
        <a:p>
          <a:endParaRPr lang="en-US"/>
        </a:p>
      </dgm:t>
    </dgm:pt>
    <dgm:pt modelId="{DA194952-9C1D-4024-9886-0A14E91D0986}">
      <dgm:prSet custT="1"/>
      <dgm:spPr/>
      <dgm:t>
        <a:bodyPr/>
        <a:lstStyle/>
        <a:p>
          <a:r>
            <a:rPr lang="en-US" sz="2800" dirty="0"/>
            <a:t>Do more good</a:t>
          </a:r>
        </a:p>
      </dgm:t>
    </dgm:pt>
    <dgm:pt modelId="{C9452184-2E52-46B5-BBD9-0ACDD7A98415}" type="parTrans" cxnId="{1DDA3FE1-D716-497D-8280-8091A507047D}">
      <dgm:prSet/>
      <dgm:spPr/>
      <dgm:t>
        <a:bodyPr/>
        <a:lstStyle/>
        <a:p>
          <a:endParaRPr lang="en-US"/>
        </a:p>
      </dgm:t>
    </dgm:pt>
    <dgm:pt modelId="{D85F603F-3237-4EF6-B67D-A79D40EF9FBA}" type="sibTrans" cxnId="{1DDA3FE1-D716-497D-8280-8091A507047D}">
      <dgm:prSet/>
      <dgm:spPr/>
      <dgm:t>
        <a:bodyPr/>
        <a:lstStyle/>
        <a:p>
          <a:endParaRPr lang="en-US"/>
        </a:p>
      </dgm:t>
    </dgm:pt>
    <dgm:pt modelId="{76AF9E63-1213-4009-9110-63085AC40EB2}">
      <dgm:prSet/>
      <dgm:spPr/>
      <dgm:t>
        <a:bodyPr/>
        <a:lstStyle/>
        <a:p>
          <a:r>
            <a:rPr lang="en-US"/>
            <a:t>Become</a:t>
          </a:r>
        </a:p>
      </dgm:t>
    </dgm:pt>
    <dgm:pt modelId="{E183BA5A-CA3A-436A-81BC-6F73BD10EBA8}" type="parTrans" cxnId="{2E28E4A6-303B-4D4E-8012-9D2D77FCFA73}">
      <dgm:prSet/>
      <dgm:spPr/>
      <dgm:t>
        <a:bodyPr/>
        <a:lstStyle/>
        <a:p>
          <a:endParaRPr lang="en-US"/>
        </a:p>
      </dgm:t>
    </dgm:pt>
    <dgm:pt modelId="{CA751318-9F2D-47CD-874E-85E552150F5B}" type="sibTrans" cxnId="{2E28E4A6-303B-4D4E-8012-9D2D77FCFA73}">
      <dgm:prSet/>
      <dgm:spPr/>
      <dgm:t>
        <a:bodyPr/>
        <a:lstStyle/>
        <a:p>
          <a:endParaRPr lang="en-US"/>
        </a:p>
      </dgm:t>
    </dgm:pt>
    <dgm:pt modelId="{E67B4612-DF10-4186-A81C-906B6BD90DE0}">
      <dgm:prSet custT="1"/>
      <dgm:spPr/>
      <dgm:t>
        <a:bodyPr/>
        <a:lstStyle/>
        <a:p>
          <a:r>
            <a:rPr lang="en-US" sz="2800" dirty="0"/>
            <a:t>Become happier</a:t>
          </a:r>
        </a:p>
      </dgm:t>
    </dgm:pt>
    <dgm:pt modelId="{1B311A28-762F-465D-BFDD-45BB9AE86233}" type="parTrans" cxnId="{AFBD2467-8DFE-4766-836D-050836DB1EB7}">
      <dgm:prSet/>
      <dgm:spPr/>
      <dgm:t>
        <a:bodyPr/>
        <a:lstStyle/>
        <a:p>
          <a:endParaRPr lang="en-US"/>
        </a:p>
      </dgm:t>
    </dgm:pt>
    <dgm:pt modelId="{A8027C1D-8DAE-48D9-8C1B-32E1A327DE9D}" type="sibTrans" cxnId="{AFBD2467-8DFE-4766-836D-050836DB1EB7}">
      <dgm:prSet/>
      <dgm:spPr/>
      <dgm:t>
        <a:bodyPr/>
        <a:lstStyle/>
        <a:p>
          <a:endParaRPr lang="en-US"/>
        </a:p>
      </dgm:t>
    </dgm:pt>
    <dgm:pt modelId="{9D3056DD-01CE-4FE9-9C8D-349FF7A0C5BB}">
      <dgm:prSet/>
      <dgm:spPr/>
      <dgm:t>
        <a:bodyPr/>
        <a:lstStyle/>
        <a:p>
          <a:r>
            <a:rPr lang="en-US"/>
            <a:t>Make</a:t>
          </a:r>
        </a:p>
      </dgm:t>
    </dgm:pt>
    <dgm:pt modelId="{67F35B11-AB07-4464-A938-4A232D050DF5}" type="parTrans" cxnId="{E68F888E-A208-44C6-AD8D-1EEFC8F30342}">
      <dgm:prSet/>
      <dgm:spPr/>
      <dgm:t>
        <a:bodyPr/>
        <a:lstStyle/>
        <a:p>
          <a:endParaRPr lang="en-US"/>
        </a:p>
      </dgm:t>
    </dgm:pt>
    <dgm:pt modelId="{5B0BADFD-C239-4E9E-A04A-C7473CCEBF69}" type="sibTrans" cxnId="{E68F888E-A208-44C6-AD8D-1EEFC8F30342}">
      <dgm:prSet/>
      <dgm:spPr/>
      <dgm:t>
        <a:bodyPr/>
        <a:lstStyle/>
        <a:p>
          <a:endParaRPr lang="en-US"/>
        </a:p>
      </dgm:t>
    </dgm:pt>
    <dgm:pt modelId="{17209087-8E04-4CC2-AFE0-A2D1C7EB29C0}">
      <dgm:prSet custT="1"/>
      <dgm:spPr/>
      <dgm:t>
        <a:bodyPr/>
        <a:lstStyle/>
        <a:p>
          <a:r>
            <a:rPr lang="en-US" sz="2800" dirty="0"/>
            <a:t>Make the world a better place</a:t>
          </a:r>
        </a:p>
      </dgm:t>
    </dgm:pt>
    <dgm:pt modelId="{F541664F-0D3C-4532-AB94-C119BF78CAFD}" type="parTrans" cxnId="{3A48A49E-3AD9-4582-AAC7-DCC5F75E2776}">
      <dgm:prSet/>
      <dgm:spPr/>
      <dgm:t>
        <a:bodyPr/>
        <a:lstStyle/>
        <a:p>
          <a:endParaRPr lang="en-US"/>
        </a:p>
      </dgm:t>
    </dgm:pt>
    <dgm:pt modelId="{BEFF92E9-EDC1-4706-AE2A-3A6C9E9F3B0F}" type="sibTrans" cxnId="{3A48A49E-3AD9-4582-AAC7-DCC5F75E2776}">
      <dgm:prSet/>
      <dgm:spPr/>
      <dgm:t>
        <a:bodyPr/>
        <a:lstStyle/>
        <a:p>
          <a:endParaRPr lang="en-US"/>
        </a:p>
      </dgm:t>
    </dgm:pt>
    <dgm:pt modelId="{64E7FC7F-2A30-4C6E-B9BB-5B92B9ACC3A3}" type="pres">
      <dgm:prSet presAssocID="{4CF263A9-17FC-435D-9BC7-EA2FEDE2C373}" presName="Name0" presStyleCnt="0">
        <dgm:presLayoutVars>
          <dgm:dir/>
          <dgm:animLvl val="lvl"/>
          <dgm:resizeHandles val="exact"/>
        </dgm:presLayoutVars>
      </dgm:prSet>
      <dgm:spPr/>
    </dgm:pt>
    <dgm:pt modelId="{C7BF0132-947E-45CD-B4E4-FC4D34A55513}" type="pres">
      <dgm:prSet presAssocID="{81589DB3-92E7-41B4-97DC-0786253A89EC}" presName="linNode" presStyleCnt="0"/>
      <dgm:spPr/>
    </dgm:pt>
    <dgm:pt modelId="{5974C819-69BC-420C-ADAD-0CE099C5ED48}" type="pres">
      <dgm:prSet presAssocID="{81589DB3-92E7-41B4-97DC-0786253A89EC}" presName="parentText" presStyleLbl="solidFgAcc1" presStyleIdx="0" presStyleCnt="10">
        <dgm:presLayoutVars>
          <dgm:chMax val="1"/>
          <dgm:bulletEnabled/>
        </dgm:presLayoutVars>
      </dgm:prSet>
      <dgm:spPr/>
    </dgm:pt>
    <dgm:pt modelId="{E1120558-2008-4970-AD0F-5AB10AB2104E}" type="pres">
      <dgm:prSet presAssocID="{81589DB3-92E7-41B4-97DC-0786253A89EC}" presName="descendantText" presStyleLbl="alignNode1" presStyleIdx="0" presStyleCnt="10" custLinFactNeighborX="-5482" custLinFactNeighborY="-155">
        <dgm:presLayoutVars>
          <dgm:bulletEnabled/>
        </dgm:presLayoutVars>
      </dgm:prSet>
      <dgm:spPr/>
    </dgm:pt>
    <dgm:pt modelId="{5268BE9E-7195-42B5-A0E7-11046EBEE96B}" type="pres">
      <dgm:prSet presAssocID="{EB1A810C-9F9C-4C31-9DED-2583AEE28ECA}" presName="sp" presStyleCnt="0"/>
      <dgm:spPr/>
    </dgm:pt>
    <dgm:pt modelId="{0196A048-E04F-4D34-A3E4-1EB1E14A5D5B}" type="pres">
      <dgm:prSet presAssocID="{43AA019E-637D-41EE-B41D-0251C81972E2}" presName="linNode" presStyleCnt="0"/>
      <dgm:spPr/>
    </dgm:pt>
    <dgm:pt modelId="{F217509F-26C1-4F0D-A121-A372635B066B}" type="pres">
      <dgm:prSet presAssocID="{43AA019E-637D-41EE-B41D-0251C81972E2}" presName="parentText" presStyleLbl="solidFgAcc1" presStyleIdx="1" presStyleCnt="10">
        <dgm:presLayoutVars>
          <dgm:chMax val="1"/>
          <dgm:bulletEnabled/>
        </dgm:presLayoutVars>
      </dgm:prSet>
      <dgm:spPr/>
    </dgm:pt>
    <dgm:pt modelId="{CEFEAF60-6B12-480A-B73C-57800D7C33BC}" type="pres">
      <dgm:prSet presAssocID="{43AA019E-637D-41EE-B41D-0251C81972E2}" presName="descendantText" presStyleLbl="alignNode1" presStyleIdx="1" presStyleCnt="10">
        <dgm:presLayoutVars>
          <dgm:bulletEnabled/>
        </dgm:presLayoutVars>
      </dgm:prSet>
      <dgm:spPr/>
    </dgm:pt>
    <dgm:pt modelId="{22F16C4D-F5C2-4450-8ACF-5E127FFE23C5}" type="pres">
      <dgm:prSet presAssocID="{4E2701BF-7EA7-465D-96C2-E81741D44061}" presName="sp" presStyleCnt="0"/>
      <dgm:spPr/>
    </dgm:pt>
    <dgm:pt modelId="{07AD4B82-3263-4CEC-B383-4154CAFA83FD}" type="pres">
      <dgm:prSet presAssocID="{02202CFE-79D9-4016-9173-9D2AD48ACCB3}" presName="linNode" presStyleCnt="0"/>
      <dgm:spPr/>
    </dgm:pt>
    <dgm:pt modelId="{75B5F449-8270-4CFD-8C0F-62E4D5FE1567}" type="pres">
      <dgm:prSet presAssocID="{02202CFE-79D9-4016-9173-9D2AD48ACCB3}" presName="parentText" presStyleLbl="solidFgAcc1" presStyleIdx="2" presStyleCnt="10">
        <dgm:presLayoutVars>
          <dgm:chMax val="1"/>
          <dgm:bulletEnabled/>
        </dgm:presLayoutVars>
      </dgm:prSet>
      <dgm:spPr/>
    </dgm:pt>
    <dgm:pt modelId="{6A796176-D7A8-47C9-A205-2B1B30E703EA}" type="pres">
      <dgm:prSet presAssocID="{02202CFE-79D9-4016-9173-9D2AD48ACCB3}" presName="descendantText" presStyleLbl="alignNode1" presStyleIdx="2" presStyleCnt="10">
        <dgm:presLayoutVars>
          <dgm:bulletEnabled/>
        </dgm:presLayoutVars>
      </dgm:prSet>
      <dgm:spPr/>
    </dgm:pt>
    <dgm:pt modelId="{FD7D4D21-8E30-4F75-AFB3-67500F88049C}" type="pres">
      <dgm:prSet presAssocID="{10358F89-D531-43C1-971A-3CD69E39DDD5}" presName="sp" presStyleCnt="0"/>
      <dgm:spPr/>
    </dgm:pt>
    <dgm:pt modelId="{B2356AA7-493E-4F65-B089-8307FF3379E4}" type="pres">
      <dgm:prSet presAssocID="{74EAFC52-3646-4C33-BE3F-15830BB26102}" presName="linNode" presStyleCnt="0"/>
      <dgm:spPr/>
    </dgm:pt>
    <dgm:pt modelId="{04207BB0-609B-47BD-A2B5-741B52136CC4}" type="pres">
      <dgm:prSet presAssocID="{74EAFC52-3646-4C33-BE3F-15830BB26102}" presName="parentText" presStyleLbl="solidFgAcc1" presStyleIdx="3" presStyleCnt="10">
        <dgm:presLayoutVars>
          <dgm:chMax val="1"/>
          <dgm:bulletEnabled/>
        </dgm:presLayoutVars>
      </dgm:prSet>
      <dgm:spPr/>
    </dgm:pt>
    <dgm:pt modelId="{0213F0F5-49F6-4E70-AEB3-56C84B4CD1B6}" type="pres">
      <dgm:prSet presAssocID="{74EAFC52-3646-4C33-BE3F-15830BB26102}" presName="descendantText" presStyleLbl="alignNode1" presStyleIdx="3" presStyleCnt="10">
        <dgm:presLayoutVars>
          <dgm:bulletEnabled/>
        </dgm:presLayoutVars>
      </dgm:prSet>
      <dgm:spPr/>
    </dgm:pt>
    <dgm:pt modelId="{F50B707F-9408-4B59-B7F9-9CBD5D0285EE}" type="pres">
      <dgm:prSet presAssocID="{D1534749-E40B-44C1-8542-5F666C230D51}" presName="sp" presStyleCnt="0"/>
      <dgm:spPr/>
    </dgm:pt>
    <dgm:pt modelId="{23E10ECD-D6BB-40D3-A8A1-1EC16899ABD1}" type="pres">
      <dgm:prSet presAssocID="{E5B40B81-3472-4921-B449-249C88ECA5FB}" presName="linNode" presStyleCnt="0"/>
      <dgm:spPr/>
    </dgm:pt>
    <dgm:pt modelId="{E323F483-A4E3-4280-BC81-6258743CA7DB}" type="pres">
      <dgm:prSet presAssocID="{E5B40B81-3472-4921-B449-249C88ECA5FB}" presName="parentText" presStyleLbl="solidFgAcc1" presStyleIdx="4" presStyleCnt="10">
        <dgm:presLayoutVars>
          <dgm:chMax val="1"/>
          <dgm:bulletEnabled/>
        </dgm:presLayoutVars>
      </dgm:prSet>
      <dgm:spPr/>
    </dgm:pt>
    <dgm:pt modelId="{E883DA3D-0896-4E1D-98F6-561C98EBC42B}" type="pres">
      <dgm:prSet presAssocID="{E5B40B81-3472-4921-B449-249C88ECA5FB}" presName="descendantText" presStyleLbl="alignNode1" presStyleIdx="4" presStyleCnt="10">
        <dgm:presLayoutVars>
          <dgm:bulletEnabled/>
        </dgm:presLayoutVars>
      </dgm:prSet>
      <dgm:spPr/>
    </dgm:pt>
    <dgm:pt modelId="{23420D09-AB89-49F8-BDC1-4929845A0E6E}" type="pres">
      <dgm:prSet presAssocID="{27FAB582-3B54-4D94-9BDF-4C137981C55B}" presName="sp" presStyleCnt="0"/>
      <dgm:spPr/>
    </dgm:pt>
    <dgm:pt modelId="{2B2313F2-E154-4299-BABB-8F7B79CE3069}" type="pres">
      <dgm:prSet presAssocID="{1F2346B5-9D10-475D-B4E7-5436BE7BD554}" presName="linNode" presStyleCnt="0"/>
      <dgm:spPr/>
    </dgm:pt>
    <dgm:pt modelId="{184B7244-F10D-4736-B6F7-ED22B7173CCF}" type="pres">
      <dgm:prSet presAssocID="{1F2346B5-9D10-475D-B4E7-5436BE7BD554}" presName="parentText" presStyleLbl="solidFgAcc1" presStyleIdx="5" presStyleCnt="10">
        <dgm:presLayoutVars>
          <dgm:chMax val="1"/>
          <dgm:bulletEnabled/>
        </dgm:presLayoutVars>
      </dgm:prSet>
      <dgm:spPr/>
    </dgm:pt>
    <dgm:pt modelId="{9E1F5A93-BC11-48B5-B7A6-74852B1F9BDA}" type="pres">
      <dgm:prSet presAssocID="{1F2346B5-9D10-475D-B4E7-5436BE7BD554}" presName="descendantText" presStyleLbl="alignNode1" presStyleIdx="5" presStyleCnt="10">
        <dgm:presLayoutVars>
          <dgm:bulletEnabled/>
        </dgm:presLayoutVars>
      </dgm:prSet>
      <dgm:spPr/>
    </dgm:pt>
    <dgm:pt modelId="{07884F17-AAC4-417F-A839-C2B387A28003}" type="pres">
      <dgm:prSet presAssocID="{6F84648F-3165-489B-A50D-DBC61B08EB27}" presName="sp" presStyleCnt="0"/>
      <dgm:spPr/>
    </dgm:pt>
    <dgm:pt modelId="{64DF6B99-D4B6-4205-B365-487B9C328FF7}" type="pres">
      <dgm:prSet presAssocID="{7BE5E9E7-C0E3-4702-B384-8C2CE0BB1BD3}" presName="linNode" presStyleCnt="0"/>
      <dgm:spPr/>
    </dgm:pt>
    <dgm:pt modelId="{0D29C590-6A73-4317-91C7-612938722840}" type="pres">
      <dgm:prSet presAssocID="{7BE5E9E7-C0E3-4702-B384-8C2CE0BB1BD3}" presName="parentText" presStyleLbl="solidFgAcc1" presStyleIdx="6" presStyleCnt="10">
        <dgm:presLayoutVars>
          <dgm:chMax val="1"/>
          <dgm:bulletEnabled/>
        </dgm:presLayoutVars>
      </dgm:prSet>
      <dgm:spPr/>
    </dgm:pt>
    <dgm:pt modelId="{28F048DE-04DD-417A-9035-26A1C5D7EF7F}" type="pres">
      <dgm:prSet presAssocID="{7BE5E9E7-C0E3-4702-B384-8C2CE0BB1BD3}" presName="descendantText" presStyleLbl="alignNode1" presStyleIdx="6" presStyleCnt="10">
        <dgm:presLayoutVars>
          <dgm:bulletEnabled/>
        </dgm:presLayoutVars>
      </dgm:prSet>
      <dgm:spPr/>
    </dgm:pt>
    <dgm:pt modelId="{81B07EE7-0FD3-4B10-A93A-DA5C70783840}" type="pres">
      <dgm:prSet presAssocID="{6C38E1F4-6D46-4CA2-8CC1-C51CEF94346E}" presName="sp" presStyleCnt="0"/>
      <dgm:spPr/>
    </dgm:pt>
    <dgm:pt modelId="{E9E62605-FA22-404B-AA61-79AEA6BCD93B}" type="pres">
      <dgm:prSet presAssocID="{1EBA0A57-583C-4336-AD1C-066AF66EFAB0}" presName="linNode" presStyleCnt="0"/>
      <dgm:spPr/>
    </dgm:pt>
    <dgm:pt modelId="{0C7F6BD4-632F-4AEB-8A0E-2D2E43738F27}" type="pres">
      <dgm:prSet presAssocID="{1EBA0A57-583C-4336-AD1C-066AF66EFAB0}" presName="parentText" presStyleLbl="solidFgAcc1" presStyleIdx="7" presStyleCnt="10">
        <dgm:presLayoutVars>
          <dgm:chMax val="1"/>
          <dgm:bulletEnabled/>
        </dgm:presLayoutVars>
      </dgm:prSet>
      <dgm:spPr/>
    </dgm:pt>
    <dgm:pt modelId="{3A9BBD73-17CB-4F67-A340-8D32F3709DF9}" type="pres">
      <dgm:prSet presAssocID="{1EBA0A57-583C-4336-AD1C-066AF66EFAB0}" presName="descendantText" presStyleLbl="alignNode1" presStyleIdx="7" presStyleCnt="10">
        <dgm:presLayoutVars>
          <dgm:bulletEnabled/>
        </dgm:presLayoutVars>
      </dgm:prSet>
      <dgm:spPr/>
    </dgm:pt>
    <dgm:pt modelId="{F4E707EB-9136-4BBB-A140-2D96275A763C}" type="pres">
      <dgm:prSet presAssocID="{15D6454C-98B0-457F-98F9-16F6AB2554BA}" presName="sp" presStyleCnt="0"/>
      <dgm:spPr/>
    </dgm:pt>
    <dgm:pt modelId="{953D6EB4-657A-41A8-B662-010D51CCA867}" type="pres">
      <dgm:prSet presAssocID="{76AF9E63-1213-4009-9110-63085AC40EB2}" presName="linNode" presStyleCnt="0"/>
      <dgm:spPr/>
    </dgm:pt>
    <dgm:pt modelId="{22EF1DE3-4DC8-40BE-AFE3-877A05F178CB}" type="pres">
      <dgm:prSet presAssocID="{76AF9E63-1213-4009-9110-63085AC40EB2}" presName="parentText" presStyleLbl="solidFgAcc1" presStyleIdx="8" presStyleCnt="10">
        <dgm:presLayoutVars>
          <dgm:chMax val="1"/>
          <dgm:bulletEnabled/>
        </dgm:presLayoutVars>
      </dgm:prSet>
      <dgm:spPr/>
    </dgm:pt>
    <dgm:pt modelId="{81085379-0188-4A11-A3B2-718CF8C12DAE}" type="pres">
      <dgm:prSet presAssocID="{76AF9E63-1213-4009-9110-63085AC40EB2}" presName="descendantText" presStyleLbl="alignNode1" presStyleIdx="8" presStyleCnt="10">
        <dgm:presLayoutVars>
          <dgm:bulletEnabled/>
        </dgm:presLayoutVars>
      </dgm:prSet>
      <dgm:spPr/>
    </dgm:pt>
    <dgm:pt modelId="{BA9D5B0A-2A94-44D7-8097-1D74E2C0BB70}" type="pres">
      <dgm:prSet presAssocID="{CA751318-9F2D-47CD-874E-85E552150F5B}" presName="sp" presStyleCnt="0"/>
      <dgm:spPr/>
    </dgm:pt>
    <dgm:pt modelId="{7D3C7A83-B198-4AC9-A0A2-0386141B73E7}" type="pres">
      <dgm:prSet presAssocID="{9D3056DD-01CE-4FE9-9C8D-349FF7A0C5BB}" presName="linNode" presStyleCnt="0"/>
      <dgm:spPr/>
    </dgm:pt>
    <dgm:pt modelId="{B02E78B8-CA11-4883-88E5-368CC8EF24A0}" type="pres">
      <dgm:prSet presAssocID="{9D3056DD-01CE-4FE9-9C8D-349FF7A0C5BB}" presName="parentText" presStyleLbl="solidFgAcc1" presStyleIdx="9" presStyleCnt="10">
        <dgm:presLayoutVars>
          <dgm:chMax val="1"/>
          <dgm:bulletEnabled/>
        </dgm:presLayoutVars>
      </dgm:prSet>
      <dgm:spPr/>
    </dgm:pt>
    <dgm:pt modelId="{2192E7A0-FF35-41EE-90FC-0D22213B332D}" type="pres">
      <dgm:prSet presAssocID="{9D3056DD-01CE-4FE9-9C8D-349FF7A0C5BB}" presName="descendantText" presStyleLbl="alignNode1" presStyleIdx="9" presStyleCnt="10" custLinFactNeighborX="3002" custLinFactNeighborY="27043">
        <dgm:presLayoutVars>
          <dgm:bulletEnabled/>
        </dgm:presLayoutVars>
      </dgm:prSet>
      <dgm:spPr/>
    </dgm:pt>
  </dgm:ptLst>
  <dgm:cxnLst>
    <dgm:cxn modelId="{CF620305-6890-4209-9574-9E414C54CD97}" srcId="{74EAFC52-3646-4C33-BE3F-15830BB26102}" destId="{E01383E7-6C6A-4EFC-8C80-FA76C206EFA4}" srcOrd="0" destOrd="0" parTransId="{39E68D03-8398-4742-9356-9CE83D45774E}" sibTransId="{4D36A9FB-9A7E-4D31-968B-4559A38E522F}"/>
    <dgm:cxn modelId="{6702E611-B50A-444C-9562-5A4076395854}" srcId="{4CF263A9-17FC-435D-9BC7-EA2FEDE2C373}" destId="{74EAFC52-3646-4C33-BE3F-15830BB26102}" srcOrd="3" destOrd="0" parTransId="{F5A1F8E8-876F-4276-8DE5-BCF6CE2A350B}" sibTransId="{D1534749-E40B-44C1-8542-5F666C230D51}"/>
    <dgm:cxn modelId="{BCCBFE12-38F3-4F6D-A32F-B2872DFE3671}" type="presOf" srcId="{E5B40B81-3472-4921-B449-249C88ECA5FB}" destId="{E323F483-A4E3-4280-BC81-6258743CA7DB}" srcOrd="0" destOrd="0" presId="urn:microsoft.com/office/officeart/2016/7/layout/VerticalHollowActionList"/>
    <dgm:cxn modelId="{9FADCB13-E3A6-4EE8-B88C-630129844C86}" srcId="{4CF263A9-17FC-435D-9BC7-EA2FEDE2C373}" destId="{E5B40B81-3472-4921-B449-249C88ECA5FB}" srcOrd="4" destOrd="0" parTransId="{F9FF88ED-6622-43A8-9924-50C2D860D6FA}" sibTransId="{27FAB582-3B54-4D94-9BDF-4C137981C55B}"/>
    <dgm:cxn modelId="{F2E61D15-8828-4CD8-9A11-BE7C8A710035}" srcId="{43AA019E-637D-41EE-B41D-0251C81972E2}" destId="{75095892-5F6F-499F-909A-6E200434162B}" srcOrd="0" destOrd="0" parTransId="{344D71B4-07A7-470B-96FE-860DCBA79EF6}" sibTransId="{3364BCF6-F3C9-44CE-A8E3-6E63C194AAB8}"/>
    <dgm:cxn modelId="{A1428725-1A94-4E45-A661-52B2D71BE9E2}" srcId="{E5B40B81-3472-4921-B449-249C88ECA5FB}" destId="{99ECB998-8B02-4E3E-BB84-C6994BC19FE2}" srcOrd="0" destOrd="0" parTransId="{65AFAFAE-5332-4E44-A902-9DBB31F0EAE1}" sibTransId="{346EADD3-9EB5-44DE-A395-60A2B9D2364F}"/>
    <dgm:cxn modelId="{746F4030-0F13-4E7F-9C04-5876EECEFC4F}" type="presOf" srcId="{DA194952-9C1D-4024-9886-0A14E91D0986}" destId="{3A9BBD73-17CB-4F67-A340-8D32F3709DF9}" srcOrd="0" destOrd="0" presId="urn:microsoft.com/office/officeart/2016/7/layout/VerticalHollowActionList"/>
    <dgm:cxn modelId="{55227B32-0EF6-4321-8888-5AD570F48650}" srcId="{4CF263A9-17FC-435D-9BC7-EA2FEDE2C373}" destId="{81589DB3-92E7-41B4-97DC-0786253A89EC}" srcOrd="0" destOrd="0" parTransId="{A74F0BFE-7009-4833-AA5E-7A3CE732BAE7}" sibTransId="{EB1A810C-9F9C-4C31-9DED-2583AEE28ECA}"/>
    <dgm:cxn modelId="{56962633-99F8-4AC5-AC8B-765F4B00831E}" type="presOf" srcId="{7BE5E9E7-C0E3-4702-B384-8C2CE0BB1BD3}" destId="{0D29C590-6A73-4317-91C7-612938722840}" srcOrd="0" destOrd="0" presId="urn:microsoft.com/office/officeart/2016/7/layout/VerticalHollowActionList"/>
    <dgm:cxn modelId="{EFF6BC34-637C-43C0-97BE-651A854F6E9C}" type="presOf" srcId="{43AA019E-637D-41EE-B41D-0251C81972E2}" destId="{F217509F-26C1-4F0D-A121-A372635B066B}" srcOrd="0" destOrd="0" presId="urn:microsoft.com/office/officeart/2016/7/layout/VerticalHollowActionList"/>
    <dgm:cxn modelId="{1145123A-E2F3-4356-A532-B613CBD29FB6}" type="presOf" srcId="{E67B4612-DF10-4186-A81C-906B6BD90DE0}" destId="{81085379-0188-4A11-A3B2-718CF8C12DAE}" srcOrd="0" destOrd="0" presId="urn:microsoft.com/office/officeart/2016/7/layout/VerticalHollowActionList"/>
    <dgm:cxn modelId="{A0E50E3D-422C-45E4-8FBB-D643869DA559}" type="presOf" srcId="{81589DB3-92E7-41B4-97DC-0786253A89EC}" destId="{5974C819-69BC-420C-ADAD-0CE099C5ED48}" srcOrd="0" destOrd="0" presId="urn:microsoft.com/office/officeart/2016/7/layout/VerticalHollowActionList"/>
    <dgm:cxn modelId="{FAAEC45C-F861-4C87-8199-56E84F86E1E3}" srcId="{4CF263A9-17FC-435D-9BC7-EA2FEDE2C373}" destId="{7BE5E9E7-C0E3-4702-B384-8C2CE0BB1BD3}" srcOrd="6" destOrd="0" parTransId="{8CD66119-F882-4C10-B032-CA60AC850F90}" sibTransId="{6C38E1F4-6D46-4CA2-8CC1-C51CEF94346E}"/>
    <dgm:cxn modelId="{01EE8641-25FB-4B52-A8C6-092CBE3D0B7A}" type="presOf" srcId="{28A7CA8B-5011-409E-B01F-1968A7AC94BD}" destId="{28F048DE-04DD-417A-9035-26A1C5D7EF7F}" srcOrd="0" destOrd="0" presId="urn:microsoft.com/office/officeart/2016/7/layout/VerticalHollowActionList"/>
    <dgm:cxn modelId="{7001B064-483F-44E9-B25F-D071E41D8D6B}" type="presOf" srcId="{E01383E7-6C6A-4EFC-8C80-FA76C206EFA4}" destId="{0213F0F5-49F6-4E70-AEB3-56C84B4CD1B6}" srcOrd="0" destOrd="0" presId="urn:microsoft.com/office/officeart/2016/7/layout/VerticalHollowActionList"/>
    <dgm:cxn modelId="{AFBD2467-8DFE-4766-836D-050836DB1EB7}" srcId="{76AF9E63-1213-4009-9110-63085AC40EB2}" destId="{E67B4612-DF10-4186-A81C-906B6BD90DE0}" srcOrd="0" destOrd="0" parTransId="{1B311A28-762F-465D-BFDD-45BB9AE86233}" sibTransId="{A8027C1D-8DAE-48D9-8C1B-32E1A327DE9D}"/>
    <dgm:cxn modelId="{A99C4D6C-6D07-4A05-890A-AC00B4B004D1}" type="presOf" srcId="{75095892-5F6F-499F-909A-6E200434162B}" destId="{CEFEAF60-6B12-480A-B73C-57800D7C33BC}" srcOrd="0" destOrd="0" presId="urn:microsoft.com/office/officeart/2016/7/layout/VerticalHollowActionList"/>
    <dgm:cxn modelId="{F4C8646D-5E66-4DCA-AD83-55C4C7FA2A2C}" srcId="{4CF263A9-17FC-435D-9BC7-EA2FEDE2C373}" destId="{1EBA0A57-583C-4336-AD1C-066AF66EFAB0}" srcOrd="7" destOrd="0" parTransId="{B478E74A-F97F-43A0-A580-EC2516EABC73}" sibTransId="{15D6454C-98B0-457F-98F9-16F6AB2554BA}"/>
    <dgm:cxn modelId="{CA2A6E4E-1CDA-45F7-BDD3-91E904611E6B}" srcId="{4CF263A9-17FC-435D-9BC7-EA2FEDE2C373}" destId="{1F2346B5-9D10-475D-B4E7-5436BE7BD554}" srcOrd="5" destOrd="0" parTransId="{1FCE3DBD-95E4-4918-BB0D-919983C95844}" sibTransId="{6F84648F-3165-489B-A50D-DBC61B08EB27}"/>
    <dgm:cxn modelId="{2E3DAA6F-FEF0-4927-A50F-61ABDC7C6067}" type="presOf" srcId="{1EBA0A57-583C-4336-AD1C-066AF66EFAB0}" destId="{0C7F6BD4-632F-4AEB-8A0E-2D2E43738F27}" srcOrd="0" destOrd="0" presId="urn:microsoft.com/office/officeart/2016/7/layout/VerticalHollowActionList"/>
    <dgm:cxn modelId="{24CFA250-6F98-4B6B-A8A4-DCDEFC2E3182}" srcId="{81589DB3-92E7-41B4-97DC-0786253A89EC}" destId="{A0CA38D2-0D2F-439E-9DBF-7D26D36E4CAD}" srcOrd="0" destOrd="0" parTransId="{D3F9B16F-2E2F-4A39-B721-184335979BDC}" sibTransId="{285E98E7-B870-4870-B90E-336E4BCA7778}"/>
    <dgm:cxn modelId="{7D0CAA57-C13B-4359-818E-F80147D28534}" type="presOf" srcId="{9400CEB9-23DD-42B6-B366-2A02BF2F1AE8}" destId="{6A796176-D7A8-47C9-A205-2B1B30E703EA}" srcOrd="0" destOrd="0" presId="urn:microsoft.com/office/officeart/2016/7/layout/VerticalHollowActionList"/>
    <dgm:cxn modelId="{5EC83680-0AED-4239-9C87-0916CB593F9A}" type="presOf" srcId="{76AF9E63-1213-4009-9110-63085AC40EB2}" destId="{22EF1DE3-4DC8-40BE-AFE3-877A05F178CB}" srcOrd="0" destOrd="0" presId="urn:microsoft.com/office/officeart/2016/7/layout/VerticalHollowActionList"/>
    <dgm:cxn modelId="{E04F8485-F9EF-4982-906B-46AC68CFD1D3}" type="presOf" srcId="{02202CFE-79D9-4016-9173-9D2AD48ACCB3}" destId="{75B5F449-8270-4CFD-8C0F-62E4D5FE1567}" srcOrd="0" destOrd="0" presId="urn:microsoft.com/office/officeart/2016/7/layout/VerticalHollowActionList"/>
    <dgm:cxn modelId="{011F6287-0023-4775-9868-5A5A241B7678}" srcId="{4CF263A9-17FC-435D-9BC7-EA2FEDE2C373}" destId="{43AA019E-637D-41EE-B41D-0251C81972E2}" srcOrd="1" destOrd="0" parTransId="{E29B74D6-757E-436D-BD28-1F0C11320BF7}" sibTransId="{4E2701BF-7EA7-465D-96C2-E81741D44061}"/>
    <dgm:cxn modelId="{7B81718D-14DA-475F-8E9E-3336B8F6AC1A}" type="presOf" srcId="{1F2346B5-9D10-475D-B4E7-5436BE7BD554}" destId="{184B7244-F10D-4736-B6F7-ED22B7173CCF}" srcOrd="0" destOrd="0" presId="urn:microsoft.com/office/officeart/2016/7/layout/VerticalHollowActionList"/>
    <dgm:cxn modelId="{E68F888E-A208-44C6-AD8D-1EEFC8F30342}" srcId="{4CF263A9-17FC-435D-9BC7-EA2FEDE2C373}" destId="{9D3056DD-01CE-4FE9-9C8D-349FF7A0C5BB}" srcOrd="9" destOrd="0" parTransId="{67F35B11-AB07-4464-A938-4A232D050DF5}" sibTransId="{5B0BADFD-C239-4E9E-A04A-C7473CCEBF69}"/>
    <dgm:cxn modelId="{33210994-2919-4BCE-9C3D-BAC94CAB5887}" type="presOf" srcId="{4CF263A9-17FC-435D-9BC7-EA2FEDE2C373}" destId="{64E7FC7F-2A30-4C6E-B9BB-5B92B9ACC3A3}" srcOrd="0" destOrd="0" presId="urn:microsoft.com/office/officeart/2016/7/layout/VerticalHollowActionList"/>
    <dgm:cxn modelId="{A9B40E9C-1A5A-44AF-8E83-01B8D61F30D4}" type="presOf" srcId="{A0CA38D2-0D2F-439E-9DBF-7D26D36E4CAD}" destId="{E1120558-2008-4970-AD0F-5AB10AB2104E}" srcOrd="0" destOrd="0" presId="urn:microsoft.com/office/officeart/2016/7/layout/VerticalHollowActionList"/>
    <dgm:cxn modelId="{3A48A49E-3AD9-4582-AAC7-DCC5F75E2776}" srcId="{9D3056DD-01CE-4FE9-9C8D-349FF7A0C5BB}" destId="{17209087-8E04-4CC2-AFE0-A2D1C7EB29C0}" srcOrd="0" destOrd="0" parTransId="{F541664F-0D3C-4532-AB94-C119BF78CAFD}" sibTransId="{BEFF92E9-EDC1-4706-AE2A-3A6C9E9F3B0F}"/>
    <dgm:cxn modelId="{8E2771A1-EFF8-45C0-B95D-A17B426478F0}" type="presOf" srcId="{17209087-8E04-4CC2-AFE0-A2D1C7EB29C0}" destId="{2192E7A0-FF35-41EE-90FC-0D22213B332D}" srcOrd="0" destOrd="0" presId="urn:microsoft.com/office/officeart/2016/7/layout/VerticalHollowActionList"/>
    <dgm:cxn modelId="{2E28E4A6-303B-4D4E-8012-9D2D77FCFA73}" srcId="{4CF263A9-17FC-435D-9BC7-EA2FEDE2C373}" destId="{76AF9E63-1213-4009-9110-63085AC40EB2}" srcOrd="8" destOrd="0" parTransId="{E183BA5A-CA3A-436A-81BC-6F73BD10EBA8}" sibTransId="{CA751318-9F2D-47CD-874E-85E552150F5B}"/>
    <dgm:cxn modelId="{48614FAC-30EF-441D-BA5A-94CB81709F28}" srcId="{4CF263A9-17FC-435D-9BC7-EA2FEDE2C373}" destId="{02202CFE-79D9-4016-9173-9D2AD48ACCB3}" srcOrd="2" destOrd="0" parTransId="{EA8240EC-310A-4260-BB20-6295BC95BF6F}" sibTransId="{10358F89-D531-43C1-971A-3CD69E39DDD5}"/>
    <dgm:cxn modelId="{0CF67EB5-5AB7-41F1-8D77-CCBF403F408C}" type="presOf" srcId="{65372729-4B5F-487D-B270-4EA51CDB8FEA}" destId="{9E1F5A93-BC11-48B5-B7A6-74852B1F9BDA}" srcOrd="0" destOrd="0" presId="urn:microsoft.com/office/officeart/2016/7/layout/VerticalHollowActionList"/>
    <dgm:cxn modelId="{52DAD9BD-A65F-425B-9253-4DC8B617A78B}" srcId="{7BE5E9E7-C0E3-4702-B384-8C2CE0BB1BD3}" destId="{28A7CA8B-5011-409E-B01F-1968A7AC94BD}" srcOrd="0" destOrd="0" parTransId="{A9622AEC-A9BE-4C95-B86A-D2B4DC5DD3C0}" sibTransId="{8A6B8DB5-D797-4669-AAA3-679B618482C8}"/>
    <dgm:cxn modelId="{BCBE4DD1-309A-4E7B-A9EB-364D4A007BF9}" srcId="{1F2346B5-9D10-475D-B4E7-5436BE7BD554}" destId="{65372729-4B5F-487D-B270-4EA51CDB8FEA}" srcOrd="0" destOrd="0" parTransId="{AD9A4809-CB1B-4BFA-91CD-CF76F32B016F}" sibTransId="{D0546235-F614-46DF-86C4-0A6F964C3458}"/>
    <dgm:cxn modelId="{4E6587D2-1E13-4649-9AC7-F0F40B27BF9A}" type="presOf" srcId="{74EAFC52-3646-4C33-BE3F-15830BB26102}" destId="{04207BB0-609B-47BD-A2B5-741B52136CC4}" srcOrd="0" destOrd="0" presId="urn:microsoft.com/office/officeart/2016/7/layout/VerticalHollowActionList"/>
    <dgm:cxn modelId="{FBC51CDB-FF86-48BC-B85B-45AA128D007A}" type="presOf" srcId="{99ECB998-8B02-4E3E-BB84-C6994BC19FE2}" destId="{E883DA3D-0896-4E1D-98F6-561C98EBC42B}" srcOrd="0" destOrd="0" presId="urn:microsoft.com/office/officeart/2016/7/layout/VerticalHollowActionList"/>
    <dgm:cxn modelId="{7A5DF8DF-B9E3-4FE9-9441-3D9220E35F0F}" type="presOf" srcId="{9D3056DD-01CE-4FE9-9C8D-349FF7A0C5BB}" destId="{B02E78B8-CA11-4883-88E5-368CC8EF24A0}" srcOrd="0" destOrd="0" presId="urn:microsoft.com/office/officeart/2016/7/layout/VerticalHollowActionList"/>
    <dgm:cxn modelId="{1DDA3FE1-D716-497D-8280-8091A507047D}" srcId="{1EBA0A57-583C-4336-AD1C-066AF66EFAB0}" destId="{DA194952-9C1D-4024-9886-0A14E91D0986}" srcOrd="0" destOrd="0" parTransId="{C9452184-2E52-46B5-BBD9-0ACDD7A98415}" sibTransId="{D85F603F-3237-4EF6-B67D-A79D40EF9FBA}"/>
    <dgm:cxn modelId="{955EFEEB-D63D-441E-A404-8870AFD65B0D}" srcId="{02202CFE-79D9-4016-9173-9D2AD48ACCB3}" destId="{9400CEB9-23DD-42B6-B366-2A02BF2F1AE8}" srcOrd="0" destOrd="0" parTransId="{19177E5F-0A01-4C8A-9B4D-5CB94A6BC7A2}" sibTransId="{8A9D567A-D048-442B-A26A-DF63AA2613A7}"/>
    <dgm:cxn modelId="{2ECB8262-EEBA-4CA8-AD28-C6AEC0ED2817}" type="presParOf" srcId="{64E7FC7F-2A30-4C6E-B9BB-5B92B9ACC3A3}" destId="{C7BF0132-947E-45CD-B4E4-FC4D34A55513}" srcOrd="0" destOrd="0" presId="urn:microsoft.com/office/officeart/2016/7/layout/VerticalHollowActionList"/>
    <dgm:cxn modelId="{250D816A-59CF-41A4-BE71-B779D0DE010F}" type="presParOf" srcId="{C7BF0132-947E-45CD-B4E4-FC4D34A55513}" destId="{5974C819-69BC-420C-ADAD-0CE099C5ED48}" srcOrd="0" destOrd="0" presId="urn:microsoft.com/office/officeart/2016/7/layout/VerticalHollowActionList"/>
    <dgm:cxn modelId="{C748DEF9-3305-46B6-8D49-F3085A810F5F}" type="presParOf" srcId="{C7BF0132-947E-45CD-B4E4-FC4D34A55513}" destId="{E1120558-2008-4970-AD0F-5AB10AB2104E}" srcOrd="1" destOrd="0" presId="urn:microsoft.com/office/officeart/2016/7/layout/VerticalHollowActionList"/>
    <dgm:cxn modelId="{89248771-C455-49AC-AB47-DF6AD6725006}" type="presParOf" srcId="{64E7FC7F-2A30-4C6E-B9BB-5B92B9ACC3A3}" destId="{5268BE9E-7195-42B5-A0E7-11046EBEE96B}" srcOrd="1" destOrd="0" presId="urn:microsoft.com/office/officeart/2016/7/layout/VerticalHollowActionList"/>
    <dgm:cxn modelId="{653FAC86-846A-4F48-A0E8-E84BAEB4FB4F}" type="presParOf" srcId="{64E7FC7F-2A30-4C6E-B9BB-5B92B9ACC3A3}" destId="{0196A048-E04F-4D34-A3E4-1EB1E14A5D5B}" srcOrd="2" destOrd="0" presId="urn:microsoft.com/office/officeart/2016/7/layout/VerticalHollowActionList"/>
    <dgm:cxn modelId="{629BD0F8-E19C-49B7-8CF5-0BDE037FC680}" type="presParOf" srcId="{0196A048-E04F-4D34-A3E4-1EB1E14A5D5B}" destId="{F217509F-26C1-4F0D-A121-A372635B066B}" srcOrd="0" destOrd="0" presId="urn:microsoft.com/office/officeart/2016/7/layout/VerticalHollowActionList"/>
    <dgm:cxn modelId="{28449852-BB1E-4339-B7EC-C36072CE9667}" type="presParOf" srcId="{0196A048-E04F-4D34-A3E4-1EB1E14A5D5B}" destId="{CEFEAF60-6B12-480A-B73C-57800D7C33BC}" srcOrd="1" destOrd="0" presId="urn:microsoft.com/office/officeart/2016/7/layout/VerticalHollowActionList"/>
    <dgm:cxn modelId="{0E8209CA-BB7F-4921-918B-20F46BFC683F}" type="presParOf" srcId="{64E7FC7F-2A30-4C6E-B9BB-5B92B9ACC3A3}" destId="{22F16C4D-F5C2-4450-8ACF-5E127FFE23C5}" srcOrd="3" destOrd="0" presId="urn:microsoft.com/office/officeart/2016/7/layout/VerticalHollowActionList"/>
    <dgm:cxn modelId="{8895C119-EE5B-4F06-8C63-6C85E1CD18C7}" type="presParOf" srcId="{64E7FC7F-2A30-4C6E-B9BB-5B92B9ACC3A3}" destId="{07AD4B82-3263-4CEC-B383-4154CAFA83FD}" srcOrd="4" destOrd="0" presId="urn:microsoft.com/office/officeart/2016/7/layout/VerticalHollowActionList"/>
    <dgm:cxn modelId="{8F2BBA81-3651-42A4-A9C3-B21E2DEC945C}" type="presParOf" srcId="{07AD4B82-3263-4CEC-B383-4154CAFA83FD}" destId="{75B5F449-8270-4CFD-8C0F-62E4D5FE1567}" srcOrd="0" destOrd="0" presId="urn:microsoft.com/office/officeart/2016/7/layout/VerticalHollowActionList"/>
    <dgm:cxn modelId="{BECF1DF8-D104-412D-B3AD-EF41F7FE4558}" type="presParOf" srcId="{07AD4B82-3263-4CEC-B383-4154CAFA83FD}" destId="{6A796176-D7A8-47C9-A205-2B1B30E703EA}" srcOrd="1" destOrd="0" presId="urn:microsoft.com/office/officeart/2016/7/layout/VerticalHollowActionList"/>
    <dgm:cxn modelId="{475B6D5E-1E09-4009-916A-2ED9A837628B}" type="presParOf" srcId="{64E7FC7F-2A30-4C6E-B9BB-5B92B9ACC3A3}" destId="{FD7D4D21-8E30-4F75-AFB3-67500F88049C}" srcOrd="5" destOrd="0" presId="urn:microsoft.com/office/officeart/2016/7/layout/VerticalHollowActionList"/>
    <dgm:cxn modelId="{46630551-E793-47DD-B79C-8ED6B13E4E21}" type="presParOf" srcId="{64E7FC7F-2A30-4C6E-B9BB-5B92B9ACC3A3}" destId="{B2356AA7-493E-4F65-B089-8307FF3379E4}" srcOrd="6" destOrd="0" presId="urn:microsoft.com/office/officeart/2016/7/layout/VerticalHollowActionList"/>
    <dgm:cxn modelId="{DEA45823-7A12-42B6-98E6-A97C8837149A}" type="presParOf" srcId="{B2356AA7-493E-4F65-B089-8307FF3379E4}" destId="{04207BB0-609B-47BD-A2B5-741B52136CC4}" srcOrd="0" destOrd="0" presId="urn:microsoft.com/office/officeart/2016/7/layout/VerticalHollowActionList"/>
    <dgm:cxn modelId="{32BE98FC-79C6-43AB-8D49-068E918C3B47}" type="presParOf" srcId="{B2356AA7-493E-4F65-B089-8307FF3379E4}" destId="{0213F0F5-49F6-4E70-AEB3-56C84B4CD1B6}" srcOrd="1" destOrd="0" presId="urn:microsoft.com/office/officeart/2016/7/layout/VerticalHollowActionList"/>
    <dgm:cxn modelId="{EA3BA421-E159-43D5-A219-D0F0D9023B28}" type="presParOf" srcId="{64E7FC7F-2A30-4C6E-B9BB-5B92B9ACC3A3}" destId="{F50B707F-9408-4B59-B7F9-9CBD5D0285EE}" srcOrd="7" destOrd="0" presId="urn:microsoft.com/office/officeart/2016/7/layout/VerticalHollowActionList"/>
    <dgm:cxn modelId="{E4240615-4AE7-485D-B694-9E683BB72756}" type="presParOf" srcId="{64E7FC7F-2A30-4C6E-B9BB-5B92B9ACC3A3}" destId="{23E10ECD-D6BB-40D3-A8A1-1EC16899ABD1}" srcOrd="8" destOrd="0" presId="urn:microsoft.com/office/officeart/2016/7/layout/VerticalHollowActionList"/>
    <dgm:cxn modelId="{F2A0FEE5-9373-4A6E-B1AA-A5A882D8A924}" type="presParOf" srcId="{23E10ECD-D6BB-40D3-A8A1-1EC16899ABD1}" destId="{E323F483-A4E3-4280-BC81-6258743CA7DB}" srcOrd="0" destOrd="0" presId="urn:microsoft.com/office/officeart/2016/7/layout/VerticalHollowActionList"/>
    <dgm:cxn modelId="{A31409AB-E8DF-4B3E-BBEF-74D88911C7FA}" type="presParOf" srcId="{23E10ECD-D6BB-40D3-A8A1-1EC16899ABD1}" destId="{E883DA3D-0896-4E1D-98F6-561C98EBC42B}" srcOrd="1" destOrd="0" presId="urn:microsoft.com/office/officeart/2016/7/layout/VerticalHollowActionList"/>
    <dgm:cxn modelId="{FCD0B32E-3E84-4782-8C71-E894CDE9B25A}" type="presParOf" srcId="{64E7FC7F-2A30-4C6E-B9BB-5B92B9ACC3A3}" destId="{23420D09-AB89-49F8-BDC1-4929845A0E6E}" srcOrd="9" destOrd="0" presId="urn:microsoft.com/office/officeart/2016/7/layout/VerticalHollowActionList"/>
    <dgm:cxn modelId="{9340B612-3A43-4F11-B512-CA7F35328541}" type="presParOf" srcId="{64E7FC7F-2A30-4C6E-B9BB-5B92B9ACC3A3}" destId="{2B2313F2-E154-4299-BABB-8F7B79CE3069}" srcOrd="10" destOrd="0" presId="urn:microsoft.com/office/officeart/2016/7/layout/VerticalHollowActionList"/>
    <dgm:cxn modelId="{AC94E960-59A5-41A7-A97B-F744D171C835}" type="presParOf" srcId="{2B2313F2-E154-4299-BABB-8F7B79CE3069}" destId="{184B7244-F10D-4736-B6F7-ED22B7173CCF}" srcOrd="0" destOrd="0" presId="urn:microsoft.com/office/officeart/2016/7/layout/VerticalHollowActionList"/>
    <dgm:cxn modelId="{601589FB-F9D7-4C5C-997A-798D5A91277B}" type="presParOf" srcId="{2B2313F2-E154-4299-BABB-8F7B79CE3069}" destId="{9E1F5A93-BC11-48B5-B7A6-74852B1F9BDA}" srcOrd="1" destOrd="0" presId="urn:microsoft.com/office/officeart/2016/7/layout/VerticalHollowActionList"/>
    <dgm:cxn modelId="{867888DC-CBEC-4BAA-A6B3-9E7876957034}" type="presParOf" srcId="{64E7FC7F-2A30-4C6E-B9BB-5B92B9ACC3A3}" destId="{07884F17-AAC4-417F-A839-C2B387A28003}" srcOrd="11" destOrd="0" presId="urn:microsoft.com/office/officeart/2016/7/layout/VerticalHollowActionList"/>
    <dgm:cxn modelId="{CBF7766C-A8DE-4739-A6C9-B65051AE67C4}" type="presParOf" srcId="{64E7FC7F-2A30-4C6E-B9BB-5B92B9ACC3A3}" destId="{64DF6B99-D4B6-4205-B365-487B9C328FF7}" srcOrd="12" destOrd="0" presId="urn:microsoft.com/office/officeart/2016/7/layout/VerticalHollowActionList"/>
    <dgm:cxn modelId="{A0BE7ABD-C27D-47FD-86DA-C964A8C1B91D}" type="presParOf" srcId="{64DF6B99-D4B6-4205-B365-487B9C328FF7}" destId="{0D29C590-6A73-4317-91C7-612938722840}" srcOrd="0" destOrd="0" presId="urn:microsoft.com/office/officeart/2016/7/layout/VerticalHollowActionList"/>
    <dgm:cxn modelId="{3EF8BD68-9D5A-448E-8BC2-E1B2C6874EED}" type="presParOf" srcId="{64DF6B99-D4B6-4205-B365-487B9C328FF7}" destId="{28F048DE-04DD-417A-9035-26A1C5D7EF7F}" srcOrd="1" destOrd="0" presId="urn:microsoft.com/office/officeart/2016/7/layout/VerticalHollowActionList"/>
    <dgm:cxn modelId="{E367BA22-2F0B-42F5-8CF4-22A5163C1FC2}" type="presParOf" srcId="{64E7FC7F-2A30-4C6E-B9BB-5B92B9ACC3A3}" destId="{81B07EE7-0FD3-4B10-A93A-DA5C70783840}" srcOrd="13" destOrd="0" presId="urn:microsoft.com/office/officeart/2016/7/layout/VerticalHollowActionList"/>
    <dgm:cxn modelId="{05D4CE84-2357-46FA-BC5C-307EE93E3B37}" type="presParOf" srcId="{64E7FC7F-2A30-4C6E-B9BB-5B92B9ACC3A3}" destId="{E9E62605-FA22-404B-AA61-79AEA6BCD93B}" srcOrd="14" destOrd="0" presId="urn:microsoft.com/office/officeart/2016/7/layout/VerticalHollowActionList"/>
    <dgm:cxn modelId="{61ADDD5C-90AD-46E8-BE27-51E313465418}" type="presParOf" srcId="{E9E62605-FA22-404B-AA61-79AEA6BCD93B}" destId="{0C7F6BD4-632F-4AEB-8A0E-2D2E43738F27}" srcOrd="0" destOrd="0" presId="urn:microsoft.com/office/officeart/2016/7/layout/VerticalHollowActionList"/>
    <dgm:cxn modelId="{B6D2B30E-1DF2-4F1B-9F19-50F83A31AE8B}" type="presParOf" srcId="{E9E62605-FA22-404B-AA61-79AEA6BCD93B}" destId="{3A9BBD73-17CB-4F67-A340-8D32F3709DF9}" srcOrd="1" destOrd="0" presId="urn:microsoft.com/office/officeart/2016/7/layout/VerticalHollowActionList"/>
    <dgm:cxn modelId="{E8F0A09D-E204-4C90-8F39-F3247C297CD1}" type="presParOf" srcId="{64E7FC7F-2A30-4C6E-B9BB-5B92B9ACC3A3}" destId="{F4E707EB-9136-4BBB-A140-2D96275A763C}" srcOrd="15" destOrd="0" presId="urn:microsoft.com/office/officeart/2016/7/layout/VerticalHollowActionList"/>
    <dgm:cxn modelId="{1A859183-6EB2-4D6A-AD7D-47A0A18BD281}" type="presParOf" srcId="{64E7FC7F-2A30-4C6E-B9BB-5B92B9ACC3A3}" destId="{953D6EB4-657A-41A8-B662-010D51CCA867}" srcOrd="16" destOrd="0" presId="urn:microsoft.com/office/officeart/2016/7/layout/VerticalHollowActionList"/>
    <dgm:cxn modelId="{B14C7082-A0DB-4935-8B6E-037CC68325F7}" type="presParOf" srcId="{953D6EB4-657A-41A8-B662-010D51CCA867}" destId="{22EF1DE3-4DC8-40BE-AFE3-877A05F178CB}" srcOrd="0" destOrd="0" presId="urn:microsoft.com/office/officeart/2016/7/layout/VerticalHollowActionList"/>
    <dgm:cxn modelId="{56441BC0-9A11-4EFA-B9D1-871190D7C83E}" type="presParOf" srcId="{953D6EB4-657A-41A8-B662-010D51CCA867}" destId="{81085379-0188-4A11-A3B2-718CF8C12DAE}" srcOrd="1" destOrd="0" presId="urn:microsoft.com/office/officeart/2016/7/layout/VerticalHollowActionList"/>
    <dgm:cxn modelId="{BA1186FC-A8AF-4E22-93E1-42AD19D5CC08}" type="presParOf" srcId="{64E7FC7F-2A30-4C6E-B9BB-5B92B9ACC3A3}" destId="{BA9D5B0A-2A94-44D7-8097-1D74E2C0BB70}" srcOrd="17" destOrd="0" presId="urn:microsoft.com/office/officeart/2016/7/layout/VerticalHollowActionList"/>
    <dgm:cxn modelId="{754785BD-3586-49BC-8317-28EAFE2C79D3}" type="presParOf" srcId="{64E7FC7F-2A30-4C6E-B9BB-5B92B9ACC3A3}" destId="{7D3C7A83-B198-4AC9-A0A2-0386141B73E7}" srcOrd="18" destOrd="0" presId="urn:microsoft.com/office/officeart/2016/7/layout/VerticalHollowActionList"/>
    <dgm:cxn modelId="{3DE7906F-F859-4473-9499-3B1ACF9B6505}" type="presParOf" srcId="{7D3C7A83-B198-4AC9-A0A2-0386141B73E7}" destId="{B02E78B8-CA11-4883-88E5-368CC8EF24A0}" srcOrd="0" destOrd="0" presId="urn:microsoft.com/office/officeart/2016/7/layout/VerticalHollowActionList"/>
    <dgm:cxn modelId="{D1D1AAB6-BAE3-4ED9-979A-FE20A82398BA}" type="presParOf" srcId="{7D3C7A83-B198-4AC9-A0A2-0386141B73E7}" destId="{2192E7A0-FF35-41EE-90FC-0D22213B332D}"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068665-3B2E-41BF-85D7-5B5A63930AA2}"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A3D18F08-15E2-471A-B4AA-5E60D68E1C7F}">
      <dgm:prSet custT="1"/>
      <dgm:spPr/>
      <dgm:t>
        <a:bodyPr/>
        <a:lstStyle/>
        <a:p>
          <a:r>
            <a:rPr lang="en-US" sz="2400" dirty="0"/>
            <a:t>Increase family engagement</a:t>
          </a:r>
        </a:p>
      </dgm:t>
    </dgm:pt>
    <dgm:pt modelId="{CC0F69F1-B2F8-46B7-9669-DFF3E8961EDB}" type="parTrans" cxnId="{6D936CE8-B22F-4BC6-8607-06BD41715C51}">
      <dgm:prSet/>
      <dgm:spPr/>
      <dgm:t>
        <a:bodyPr/>
        <a:lstStyle/>
        <a:p>
          <a:endParaRPr lang="en-US"/>
        </a:p>
      </dgm:t>
    </dgm:pt>
    <dgm:pt modelId="{EA573A99-6D33-4ED6-9E84-8D50D23492A0}" type="sibTrans" cxnId="{6D936CE8-B22F-4BC6-8607-06BD41715C51}">
      <dgm:prSet phldrT="1" phldr="0"/>
      <dgm:spPr/>
      <dgm:t>
        <a:bodyPr/>
        <a:lstStyle/>
        <a:p>
          <a:r>
            <a:rPr lang="en-US"/>
            <a:t>1</a:t>
          </a:r>
        </a:p>
      </dgm:t>
    </dgm:pt>
    <dgm:pt modelId="{45E6B83B-5479-4271-9A0A-076DAE4E903A}">
      <dgm:prSet custT="1"/>
      <dgm:spPr/>
      <dgm:t>
        <a:bodyPr/>
        <a:lstStyle/>
        <a:p>
          <a:r>
            <a:rPr lang="en-US" sz="2400" dirty="0"/>
            <a:t>Build school-community connections</a:t>
          </a:r>
        </a:p>
      </dgm:t>
    </dgm:pt>
    <dgm:pt modelId="{D96352F8-FCD9-4C18-82CB-A683DF1BB9E7}" type="parTrans" cxnId="{1BF73A3E-DA02-42AB-ABC1-30CA14298419}">
      <dgm:prSet/>
      <dgm:spPr/>
      <dgm:t>
        <a:bodyPr/>
        <a:lstStyle/>
        <a:p>
          <a:endParaRPr lang="en-US"/>
        </a:p>
      </dgm:t>
    </dgm:pt>
    <dgm:pt modelId="{F16C3969-CED6-4BE7-866D-D1A182DF2F31}" type="sibTrans" cxnId="{1BF73A3E-DA02-42AB-ABC1-30CA14298419}">
      <dgm:prSet phldrT="2" phldr="0"/>
      <dgm:spPr/>
      <dgm:t>
        <a:bodyPr/>
        <a:lstStyle/>
        <a:p>
          <a:r>
            <a:rPr lang="en-US"/>
            <a:t>2</a:t>
          </a:r>
        </a:p>
      </dgm:t>
    </dgm:pt>
    <dgm:pt modelId="{47CFE2D0-0544-4045-B6F3-9562B657DB6C}">
      <dgm:prSet custT="1"/>
      <dgm:spPr/>
      <dgm:t>
        <a:bodyPr/>
        <a:lstStyle/>
        <a:p>
          <a:r>
            <a:rPr lang="en-US" sz="2400" dirty="0"/>
            <a:t>Develop future PTA leaders</a:t>
          </a:r>
        </a:p>
      </dgm:t>
    </dgm:pt>
    <dgm:pt modelId="{ACED8482-5124-47C9-8013-BF2739158AE1}" type="parTrans" cxnId="{5B888544-A07C-4CF1-BCDC-4FD0EDB6ED5A}">
      <dgm:prSet/>
      <dgm:spPr/>
      <dgm:t>
        <a:bodyPr/>
        <a:lstStyle/>
        <a:p>
          <a:endParaRPr lang="en-US"/>
        </a:p>
      </dgm:t>
    </dgm:pt>
    <dgm:pt modelId="{D074E717-9522-414D-AF12-97F1179851E3}" type="sibTrans" cxnId="{5B888544-A07C-4CF1-BCDC-4FD0EDB6ED5A}">
      <dgm:prSet phldrT="3" phldr="0"/>
      <dgm:spPr/>
      <dgm:t>
        <a:bodyPr/>
        <a:lstStyle/>
        <a:p>
          <a:r>
            <a:rPr lang="en-US"/>
            <a:t>3</a:t>
          </a:r>
        </a:p>
      </dgm:t>
    </dgm:pt>
    <dgm:pt modelId="{6ADB7973-36EB-4024-9FA8-CFD8A06E12DA}">
      <dgm:prSet custT="1"/>
      <dgm:spPr/>
      <dgm:t>
        <a:bodyPr/>
        <a:lstStyle/>
        <a:p>
          <a:r>
            <a:rPr lang="en-US" sz="2800" dirty="0"/>
            <a:t>Improve event success</a:t>
          </a:r>
        </a:p>
      </dgm:t>
    </dgm:pt>
    <dgm:pt modelId="{7F194F69-A69C-4AB6-AF2A-257F889025AC}" type="parTrans" cxnId="{6AA3EC18-8457-418E-9EDB-3077CFAE2A7A}">
      <dgm:prSet/>
      <dgm:spPr/>
      <dgm:t>
        <a:bodyPr/>
        <a:lstStyle/>
        <a:p>
          <a:endParaRPr lang="en-US"/>
        </a:p>
      </dgm:t>
    </dgm:pt>
    <dgm:pt modelId="{290D8B56-B9E4-4DDE-BFF8-D05E84A3AEA6}" type="sibTrans" cxnId="{6AA3EC18-8457-418E-9EDB-3077CFAE2A7A}">
      <dgm:prSet phldrT="4" phldr="0"/>
      <dgm:spPr/>
      <dgm:t>
        <a:bodyPr/>
        <a:lstStyle/>
        <a:p>
          <a:r>
            <a:rPr lang="en-US"/>
            <a:t>4</a:t>
          </a:r>
        </a:p>
      </dgm:t>
    </dgm:pt>
    <dgm:pt modelId="{511D37C4-C02B-4413-9E6B-A54316490630}">
      <dgm:prSet custT="1"/>
      <dgm:spPr/>
      <dgm:t>
        <a:bodyPr/>
        <a:lstStyle/>
        <a:p>
          <a:r>
            <a:rPr lang="en-US" sz="2400" dirty="0"/>
            <a:t>Increase membership retention</a:t>
          </a:r>
        </a:p>
      </dgm:t>
    </dgm:pt>
    <dgm:pt modelId="{9FE0FBC7-8E0C-470C-8C22-B9224D4F748C}" type="parTrans" cxnId="{7D463FF7-9F0E-47C1-BFAC-E4F3DE642CCC}">
      <dgm:prSet/>
      <dgm:spPr/>
      <dgm:t>
        <a:bodyPr/>
        <a:lstStyle/>
        <a:p>
          <a:endParaRPr lang="en-US"/>
        </a:p>
      </dgm:t>
    </dgm:pt>
    <dgm:pt modelId="{5EB5E459-AA69-4190-8C65-7B15067E2265}" type="sibTrans" cxnId="{7D463FF7-9F0E-47C1-BFAC-E4F3DE642CCC}">
      <dgm:prSet phldrT="5" phldr="0"/>
      <dgm:spPr/>
      <dgm:t>
        <a:bodyPr/>
        <a:lstStyle/>
        <a:p>
          <a:r>
            <a:rPr lang="en-US"/>
            <a:t>5</a:t>
          </a:r>
        </a:p>
      </dgm:t>
    </dgm:pt>
    <dgm:pt modelId="{4EE21426-607C-44A3-AE65-5A7FD2E59B2E}" type="pres">
      <dgm:prSet presAssocID="{3B068665-3B2E-41BF-85D7-5B5A63930AA2}" presName="Name0" presStyleCnt="0">
        <dgm:presLayoutVars>
          <dgm:animLvl val="lvl"/>
          <dgm:resizeHandles val="exact"/>
        </dgm:presLayoutVars>
      </dgm:prSet>
      <dgm:spPr/>
    </dgm:pt>
    <dgm:pt modelId="{3689D291-E3FE-4015-80A4-9950E51A63C1}" type="pres">
      <dgm:prSet presAssocID="{A3D18F08-15E2-471A-B4AA-5E60D68E1C7F}" presName="compositeNode" presStyleCnt="0">
        <dgm:presLayoutVars>
          <dgm:bulletEnabled val="1"/>
        </dgm:presLayoutVars>
      </dgm:prSet>
      <dgm:spPr/>
    </dgm:pt>
    <dgm:pt modelId="{A8F8DFB8-4276-49AE-9C15-E91DD52F4584}" type="pres">
      <dgm:prSet presAssocID="{A3D18F08-15E2-471A-B4AA-5E60D68E1C7F}" presName="bgRect" presStyleLbl="bgAccFollowNode1" presStyleIdx="0" presStyleCnt="5"/>
      <dgm:spPr/>
    </dgm:pt>
    <dgm:pt modelId="{DBEBF0F2-854F-4FE9-AB8E-F96EC57A2E91}" type="pres">
      <dgm:prSet presAssocID="{EA573A99-6D33-4ED6-9E84-8D50D23492A0}" presName="sibTransNodeCircle" presStyleLbl="alignNode1" presStyleIdx="0" presStyleCnt="10">
        <dgm:presLayoutVars>
          <dgm:chMax val="0"/>
          <dgm:bulletEnabled/>
        </dgm:presLayoutVars>
      </dgm:prSet>
      <dgm:spPr/>
    </dgm:pt>
    <dgm:pt modelId="{76FAF089-9BC1-4064-BCBC-BFA53885B178}" type="pres">
      <dgm:prSet presAssocID="{A3D18F08-15E2-471A-B4AA-5E60D68E1C7F}" presName="bottomLine" presStyleLbl="alignNode1" presStyleIdx="1" presStyleCnt="10">
        <dgm:presLayoutVars/>
      </dgm:prSet>
      <dgm:spPr/>
    </dgm:pt>
    <dgm:pt modelId="{F1CD8D50-C0E2-4FA6-B192-7871309013CC}" type="pres">
      <dgm:prSet presAssocID="{A3D18F08-15E2-471A-B4AA-5E60D68E1C7F}" presName="nodeText" presStyleLbl="bgAccFollowNode1" presStyleIdx="0" presStyleCnt="5">
        <dgm:presLayoutVars>
          <dgm:bulletEnabled val="1"/>
        </dgm:presLayoutVars>
      </dgm:prSet>
      <dgm:spPr/>
    </dgm:pt>
    <dgm:pt modelId="{65B21F74-4075-4974-99C5-356A77A365C6}" type="pres">
      <dgm:prSet presAssocID="{EA573A99-6D33-4ED6-9E84-8D50D23492A0}" presName="sibTrans" presStyleCnt="0"/>
      <dgm:spPr/>
    </dgm:pt>
    <dgm:pt modelId="{452E521E-1BCA-4D70-B453-83687F3EE6EA}" type="pres">
      <dgm:prSet presAssocID="{45E6B83B-5479-4271-9A0A-076DAE4E903A}" presName="compositeNode" presStyleCnt="0">
        <dgm:presLayoutVars>
          <dgm:bulletEnabled val="1"/>
        </dgm:presLayoutVars>
      </dgm:prSet>
      <dgm:spPr/>
    </dgm:pt>
    <dgm:pt modelId="{80C88512-F39E-493E-9E29-10CAEB20FB9F}" type="pres">
      <dgm:prSet presAssocID="{45E6B83B-5479-4271-9A0A-076DAE4E903A}" presName="bgRect" presStyleLbl="bgAccFollowNode1" presStyleIdx="1" presStyleCnt="5"/>
      <dgm:spPr/>
    </dgm:pt>
    <dgm:pt modelId="{4E69FD36-A066-4C40-9CD2-B8A92D5ECC9D}" type="pres">
      <dgm:prSet presAssocID="{F16C3969-CED6-4BE7-866D-D1A182DF2F31}" presName="sibTransNodeCircle" presStyleLbl="alignNode1" presStyleIdx="2" presStyleCnt="10">
        <dgm:presLayoutVars>
          <dgm:chMax val="0"/>
          <dgm:bulletEnabled/>
        </dgm:presLayoutVars>
      </dgm:prSet>
      <dgm:spPr/>
    </dgm:pt>
    <dgm:pt modelId="{EDBFEF13-D9F9-4927-BE22-CA41F6625559}" type="pres">
      <dgm:prSet presAssocID="{45E6B83B-5479-4271-9A0A-076DAE4E903A}" presName="bottomLine" presStyleLbl="alignNode1" presStyleIdx="3" presStyleCnt="10">
        <dgm:presLayoutVars/>
      </dgm:prSet>
      <dgm:spPr/>
    </dgm:pt>
    <dgm:pt modelId="{513ADB4E-C708-4069-AB85-52867936B5AC}" type="pres">
      <dgm:prSet presAssocID="{45E6B83B-5479-4271-9A0A-076DAE4E903A}" presName="nodeText" presStyleLbl="bgAccFollowNode1" presStyleIdx="1" presStyleCnt="5">
        <dgm:presLayoutVars>
          <dgm:bulletEnabled val="1"/>
        </dgm:presLayoutVars>
      </dgm:prSet>
      <dgm:spPr/>
    </dgm:pt>
    <dgm:pt modelId="{0021352E-70A2-47CF-AC29-86030454EAAD}" type="pres">
      <dgm:prSet presAssocID="{F16C3969-CED6-4BE7-866D-D1A182DF2F31}" presName="sibTrans" presStyleCnt="0"/>
      <dgm:spPr/>
    </dgm:pt>
    <dgm:pt modelId="{DDD51DCF-0FF5-4A42-822E-E1E54827DBFB}" type="pres">
      <dgm:prSet presAssocID="{47CFE2D0-0544-4045-B6F3-9562B657DB6C}" presName="compositeNode" presStyleCnt="0">
        <dgm:presLayoutVars>
          <dgm:bulletEnabled val="1"/>
        </dgm:presLayoutVars>
      </dgm:prSet>
      <dgm:spPr/>
    </dgm:pt>
    <dgm:pt modelId="{69EC3C36-F088-4307-8275-5E6529554B3E}" type="pres">
      <dgm:prSet presAssocID="{47CFE2D0-0544-4045-B6F3-9562B657DB6C}" presName="bgRect" presStyleLbl="bgAccFollowNode1" presStyleIdx="2" presStyleCnt="5"/>
      <dgm:spPr/>
    </dgm:pt>
    <dgm:pt modelId="{07AABF78-F556-4A90-828B-E08ACDC66F21}" type="pres">
      <dgm:prSet presAssocID="{D074E717-9522-414D-AF12-97F1179851E3}" presName="sibTransNodeCircle" presStyleLbl="alignNode1" presStyleIdx="4" presStyleCnt="10">
        <dgm:presLayoutVars>
          <dgm:chMax val="0"/>
          <dgm:bulletEnabled/>
        </dgm:presLayoutVars>
      </dgm:prSet>
      <dgm:spPr/>
    </dgm:pt>
    <dgm:pt modelId="{6C9532D6-4313-4910-BADA-D120765CDEEB}" type="pres">
      <dgm:prSet presAssocID="{47CFE2D0-0544-4045-B6F3-9562B657DB6C}" presName="bottomLine" presStyleLbl="alignNode1" presStyleIdx="5" presStyleCnt="10">
        <dgm:presLayoutVars/>
      </dgm:prSet>
      <dgm:spPr/>
    </dgm:pt>
    <dgm:pt modelId="{79F6AFB9-38D2-47E9-964E-1CECA3977440}" type="pres">
      <dgm:prSet presAssocID="{47CFE2D0-0544-4045-B6F3-9562B657DB6C}" presName="nodeText" presStyleLbl="bgAccFollowNode1" presStyleIdx="2" presStyleCnt="5">
        <dgm:presLayoutVars>
          <dgm:bulletEnabled val="1"/>
        </dgm:presLayoutVars>
      </dgm:prSet>
      <dgm:spPr/>
    </dgm:pt>
    <dgm:pt modelId="{DC8AB535-2CE2-4DFE-990F-ED9FD55E5D75}" type="pres">
      <dgm:prSet presAssocID="{D074E717-9522-414D-AF12-97F1179851E3}" presName="sibTrans" presStyleCnt="0"/>
      <dgm:spPr/>
    </dgm:pt>
    <dgm:pt modelId="{E6F56C5E-2D41-4D13-80D3-13561AF4C5D1}" type="pres">
      <dgm:prSet presAssocID="{6ADB7973-36EB-4024-9FA8-CFD8A06E12DA}" presName="compositeNode" presStyleCnt="0">
        <dgm:presLayoutVars>
          <dgm:bulletEnabled val="1"/>
        </dgm:presLayoutVars>
      </dgm:prSet>
      <dgm:spPr/>
    </dgm:pt>
    <dgm:pt modelId="{48482F1A-4F71-49BE-B28E-3C827092BFFC}" type="pres">
      <dgm:prSet presAssocID="{6ADB7973-36EB-4024-9FA8-CFD8A06E12DA}" presName="bgRect" presStyleLbl="bgAccFollowNode1" presStyleIdx="3" presStyleCnt="5"/>
      <dgm:spPr/>
    </dgm:pt>
    <dgm:pt modelId="{FC748E16-4B18-4881-B06A-7D157A0298E5}" type="pres">
      <dgm:prSet presAssocID="{290D8B56-B9E4-4DDE-BFF8-D05E84A3AEA6}" presName="sibTransNodeCircle" presStyleLbl="alignNode1" presStyleIdx="6" presStyleCnt="10">
        <dgm:presLayoutVars>
          <dgm:chMax val="0"/>
          <dgm:bulletEnabled/>
        </dgm:presLayoutVars>
      </dgm:prSet>
      <dgm:spPr/>
    </dgm:pt>
    <dgm:pt modelId="{95B17C44-CF88-435E-8964-4F145DC70634}" type="pres">
      <dgm:prSet presAssocID="{6ADB7973-36EB-4024-9FA8-CFD8A06E12DA}" presName="bottomLine" presStyleLbl="alignNode1" presStyleIdx="7" presStyleCnt="10">
        <dgm:presLayoutVars/>
      </dgm:prSet>
      <dgm:spPr/>
    </dgm:pt>
    <dgm:pt modelId="{5A43A20B-C5A3-4D10-81E6-6CB21AB3601E}" type="pres">
      <dgm:prSet presAssocID="{6ADB7973-36EB-4024-9FA8-CFD8A06E12DA}" presName="nodeText" presStyleLbl="bgAccFollowNode1" presStyleIdx="3" presStyleCnt="5">
        <dgm:presLayoutVars>
          <dgm:bulletEnabled val="1"/>
        </dgm:presLayoutVars>
      </dgm:prSet>
      <dgm:spPr/>
    </dgm:pt>
    <dgm:pt modelId="{59BD4CA3-EBED-4BF3-A589-A6E8754DDD50}" type="pres">
      <dgm:prSet presAssocID="{290D8B56-B9E4-4DDE-BFF8-D05E84A3AEA6}" presName="sibTrans" presStyleCnt="0"/>
      <dgm:spPr/>
    </dgm:pt>
    <dgm:pt modelId="{C0D173AC-B944-4BEE-A42A-90134FFC1270}" type="pres">
      <dgm:prSet presAssocID="{511D37C4-C02B-4413-9E6B-A54316490630}" presName="compositeNode" presStyleCnt="0">
        <dgm:presLayoutVars>
          <dgm:bulletEnabled val="1"/>
        </dgm:presLayoutVars>
      </dgm:prSet>
      <dgm:spPr/>
    </dgm:pt>
    <dgm:pt modelId="{AA500254-9352-43C4-AE42-60F7FC790E3A}" type="pres">
      <dgm:prSet presAssocID="{511D37C4-C02B-4413-9E6B-A54316490630}" presName="bgRect" presStyleLbl="bgAccFollowNode1" presStyleIdx="4" presStyleCnt="5" custLinFactNeighborX="185"/>
      <dgm:spPr/>
    </dgm:pt>
    <dgm:pt modelId="{DCBC6533-F691-4A3A-8FB8-ACF260AC0145}" type="pres">
      <dgm:prSet presAssocID="{5EB5E459-AA69-4190-8C65-7B15067E2265}" presName="sibTransNodeCircle" presStyleLbl="alignNode1" presStyleIdx="8" presStyleCnt="10">
        <dgm:presLayoutVars>
          <dgm:chMax val="0"/>
          <dgm:bulletEnabled/>
        </dgm:presLayoutVars>
      </dgm:prSet>
      <dgm:spPr/>
    </dgm:pt>
    <dgm:pt modelId="{B5EE6776-EC78-4902-9418-87AD2DF0922F}" type="pres">
      <dgm:prSet presAssocID="{511D37C4-C02B-4413-9E6B-A54316490630}" presName="bottomLine" presStyleLbl="alignNode1" presStyleIdx="9" presStyleCnt="10">
        <dgm:presLayoutVars/>
      </dgm:prSet>
      <dgm:spPr/>
    </dgm:pt>
    <dgm:pt modelId="{0EF18E11-AF36-4AB8-875C-B68FB008F2C3}" type="pres">
      <dgm:prSet presAssocID="{511D37C4-C02B-4413-9E6B-A54316490630}" presName="nodeText" presStyleLbl="bgAccFollowNode1" presStyleIdx="4" presStyleCnt="5">
        <dgm:presLayoutVars>
          <dgm:bulletEnabled val="1"/>
        </dgm:presLayoutVars>
      </dgm:prSet>
      <dgm:spPr/>
    </dgm:pt>
  </dgm:ptLst>
  <dgm:cxnLst>
    <dgm:cxn modelId="{3F89210B-1423-464A-A0F1-3A2CC8EF707E}" type="presOf" srcId="{5EB5E459-AA69-4190-8C65-7B15067E2265}" destId="{DCBC6533-F691-4A3A-8FB8-ACF260AC0145}" srcOrd="0" destOrd="0" presId="urn:microsoft.com/office/officeart/2016/7/layout/BasicLinearProcessNumbered"/>
    <dgm:cxn modelId="{3A077914-6B03-4DAD-8E9E-4F0804DBA5E9}" type="presOf" srcId="{6ADB7973-36EB-4024-9FA8-CFD8A06E12DA}" destId="{48482F1A-4F71-49BE-B28E-3C827092BFFC}" srcOrd="0" destOrd="0" presId="urn:microsoft.com/office/officeart/2016/7/layout/BasicLinearProcessNumbered"/>
    <dgm:cxn modelId="{9C481A18-E507-4ACD-AC9A-38C4A93D5205}" type="presOf" srcId="{3B068665-3B2E-41BF-85D7-5B5A63930AA2}" destId="{4EE21426-607C-44A3-AE65-5A7FD2E59B2E}" srcOrd="0" destOrd="0" presId="urn:microsoft.com/office/officeart/2016/7/layout/BasicLinearProcessNumbered"/>
    <dgm:cxn modelId="{6AA3EC18-8457-418E-9EDB-3077CFAE2A7A}" srcId="{3B068665-3B2E-41BF-85D7-5B5A63930AA2}" destId="{6ADB7973-36EB-4024-9FA8-CFD8A06E12DA}" srcOrd="3" destOrd="0" parTransId="{7F194F69-A69C-4AB6-AF2A-257F889025AC}" sibTransId="{290D8B56-B9E4-4DDE-BFF8-D05E84A3AEA6}"/>
    <dgm:cxn modelId="{530C002D-E652-43CB-AAF9-39C3BA90155B}" type="presOf" srcId="{45E6B83B-5479-4271-9A0A-076DAE4E903A}" destId="{513ADB4E-C708-4069-AB85-52867936B5AC}" srcOrd="1" destOrd="0" presId="urn:microsoft.com/office/officeart/2016/7/layout/BasicLinearProcessNumbered"/>
    <dgm:cxn modelId="{1BF73A3E-DA02-42AB-ABC1-30CA14298419}" srcId="{3B068665-3B2E-41BF-85D7-5B5A63930AA2}" destId="{45E6B83B-5479-4271-9A0A-076DAE4E903A}" srcOrd="1" destOrd="0" parTransId="{D96352F8-FCD9-4C18-82CB-A683DF1BB9E7}" sibTransId="{F16C3969-CED6-4BE7-866D-D1A182DF2F31}"/>
    <dgm:cxn modelId="{5B888544-A07C-4CF1-BCDC-4FD0EDB6ED5A}" srcId="{3B068665-3B2E-41BF-85D7-5B5A63930AA2}" destId="{47CFE2D0-0544-4045-B6F3-9562B657DB6C}" srcOrd="2" destOrd="0" parTransId="{ACED8482-5124-47C9-8013-BF2739158AE1}" sibTransId="{D074E717-9522-414D-AF12-97F1179851E3}"/>
    <dgm:cxn modelId="{63A2D669-5C9A-4A66-93EF-16F82A4BC268}" type="presOf" srcId="{47CFE2D0-0544-4045-B6F3-9562B657DB6C}" destId="{69EC3C36-F088-4307-8275-5E6529554B3E}" srcOrd="0" destOrd="0" presId="urn:microsoft.com/office/officeart/2016/7/layout/BasicLinearProcessNumbered"/>
    <dgm:cxn modelId="{23F72477-CE80-447B-BA40-932D32B97FF5}" type="presOf" srcId="{D074E717-9522-414D-AF12-97F1179851E3}" destId="{07AABF78-F556-4A90-828B-E08ACDC66F21}" srcOrd="0" destOrd="0" presId="urn:microsoft.com/office/officeart/2016/7/layout/BasicLinearProcessNumbered"/>
    <dgm:cxn modelId="{FD635959-A0BE-4489-8401-B6E240C79FC7}" type="presOf" srcId="{511D37C4-C02B-4413-9E6B-A54316490630}" destId="{AA500254-9352-43C4-AE42-60F7FC790E3A}" srcOrd="0" destOrd="0" presId="urn:microsoft.com/office/officeart/2016/7/layout/BasicLinearProcessNumbered"/>
    <dgm:cxn modelId="{E63E8D8D-F4F1-40B4-B951-CF337DC77EC4}" type="presOf" srcId="{290D8B56-B9E4-4DDE-BFF8-D05E84A3AEA6}" destId="{FC748E16-4B18-4881-B06A-7D157A0298E5}" srcOrd="0" destOrd="0" presId="urn:microsoft.com/office/officeart/2016/7/layout/BasicLinearProcessNumbered"/>
    <dgm:cxn modelId="{3C892894-9759-4EB9-B5BA-E8E4D40C2886}" type="presOf" srcId="{45E6B83B-5479-4271-9A0A-076DAE4E903A}" destId="{80C88512-F39E-493E-9E29-10CAEB20FB9F}" srcOrd="0" destOrd="0" presId="urn:microsoft.com/office/officeart/2016/7/layout/BasicLinearProcessNumbered"/>
    <dgm:cxn modelId="{0BFC25A4-E084-4E6A-8FD7-F36FD691D302}" type="presOf" srcId="{F16C3969-CED6-4BE7-866D-D1A182DF2F31}" destId="{4E69FD36-A066-4C40-9CD2-B8A92D5ECC9D}" srcOrd="0" destOrd="0" presId="urn:microsoft.com/office/officeart/2016/7/layout/BasicLinearProcessNumbered"/>
    <dgm:cxn modelId="{ADFA6FB0-2E65-4B4E-8D26-01A0AE63F63E}" type="presOf" srcId="{6ADB7973-36EB-4024-9FA8-CFD8A06E12DA}" destId="{5A43A20B-C5A3-4D10-81E6-6CB21AB3601E}" srcOrd="1" destOrd="0" presId="urn:microsoft.com/office/officeart/2016/7/layout/BasicLinearProcessNumbered"/>
    <dgm:cxn modelId="{B46330B3-502D-4BCD-9972-3763AECD8AAC}" type="presOf" srcId="{A3D18F08-15E2-471A-B4AA-5E60D68E1C7F}" destId="{F1CD8D50-C0E2-4FA6-B192-7871309013CC}" srcOrd="1" destOrd="0" presId="urn:microsoft.com/office/officeart/2016/7/layout/BasicLinearProcessNumbered"/>
    <dgm:cxn modelId="{489C84C9-F2F6-4182-A742-CA6D23499994}" type="presOf" srcId="{EA573A99-6D33-4ED6-9E84-8D50D23492A0}" destId="{DBEBF0F2-854F-4FE9-AB8E-F96EC57A2E91}" srcOrd="0" destOrd="0" presId="urn:microsoft.com/office/officeart/2016/7/layout/BasicLinearProcessNumbered"/>
    <dgm:cxn modelId="{BA0433E6-B087-48B7-9E70-4EE3DE7ADBF2}" type="presOf" srcId="{47CFE2D0-0544-4045-B6F3-9562B657DB6C}" destId="{79F6AFB9-38D2-47E9-964E-1CECA3977440}" srcOrd="1" destOrd="0" presId="urn:microsoft.com/office/officeart/2016/7/layout/BasicLinearProcessNumbered"/>
    <dgm:cxn modelId="{6D936CE8-B22F-4BC6-8607-06BD41715C51}" srcId="{3B068665-3B2E-41BF-85D7-5B5A63930AA2}" destId="{A3D18F08-15E2-471A-B4AA-5E60D68E1C7F}" srcOrd="0" destOrd="0" parTransId="{CC0F69F1-B2F8-46B7-9669-DFF3E8961EDB}" sibTransId="{EA573A99-6D33-4ED6-9E84-8D50D23492A0}"/>
    <dgm:cxn modelId="{F8990BF4-4436-4A6B-99D7-67D345DBCA68}" type="presOf" srcId="{511D37C4-C02B-4413-9E6B-A54316490630}" destId="{0EF18E11-AF36-4AB8-875C-B68FB008F2C3}" srcOrd="1" destOrd="0" presId="urn:microsoft.com/office/officeart/2016/7/layout/BasicLinearProcessNumbered"/>
    <dgm:cxn modelId="{7D463FF7-9F0E-47C1-BFAC-E4F3DE642CCC}" srcId="{3B068665-3B2E-41BF-85D7-5B5A63930AA2}" destId="{511D37C4-C02B-4413-9E6B-A54316490630}" srcOrd="4" destOrd="0" parTransId="{9FE0FBC7-8E0C-470C-8C22-B9224D4F748C}" sibTransId="{5EB5E459-AA69-4190-8C65-7B15067E2265}"/>
    <dgm:cxn modelId="{25A45FFA-F1DD-4EC6-8FEB-ED1F95BFEBB0}" type="presOf" srcId="{A3D18F08-15E2-471A-B4AA-5E60D68E1C7F}" destId="{A8F8DFB8-4276-49AE-9C15-E91DD52F4584}" srcOrd="0" destOrd="0" presId="urn:microsoft.com/office/officeart/2016/7/layout/BasicLinearProcessNumbered"/>
    <dgm:cxn modelId="{DDDB3C22-8C5C-460A-8EA5-FA42550D960A}" type="presParOf" srcId="{4EE21426-607C-44A3-AE65-5A7FD2E59B2E}" destId="{3689D291-E3FE-4015-80A4-9950E51A63C1}" srcOrd="0" destOrd="0" presId="urn:microsoft.com/office/officeart/2016/7/layout/BasicLinearProcessNumbered"/>
    <dgm:cxn modelId="{A91B5397-B70E-4E53-9E0D-91DF2336C041}" type="presParOf" srcId="{3689D291-E3FE-4015-80A4-9950E51A63C1}" destId="{A8F8DFB8-4276-49AE-9C15-E91DD52F4584}" srcOrd="0" destOrd="0" presId="urn:microsoft.com/office/officeart/2016/7/layout/BasicLinearProcessNumbered"/>
    <dgm:cxn modelId="{8E86E47C-617A-4DD5-9F54-FAD48C8074D3}" type="presParOf" srcId="{3689D291-E3FE-4015-80A4-9950E51A63C1}" destId="{DBEBF0F2-854F-4FE9-AB8E-F96EC57A2E91}" srcOrd="1" destOrd="0" presId="urn:microsoft.com/office/officeart/2016/7/layout/BasicLinearProcessNumbered"/>
    <dgm:cxn modelId="{23CCD697-5037-4C68-B970-84E8861D182E}" type="presParOf" srcId="{3689D291-E3FE-4015-80A4-9950E51A63C1}" destId="{76FAF089-9BC1-4064-BCBC-BFA53885B178}" srcOrd="2" destOrd="0" presId="urn:microsoft.com/office/officeart/2016/7/layout/BasicLinearProcessNumbered"/>
    <dgm:cxn modelId="{003C6BD9-2B04-4463-BE52-F50091155794}" type="presParOf" srcId="{3689D291-E3FE-4015-80A4-9950E51A63C1}" destId="{F1CD8D50-C0E2-4FA6-B192-7871309013CC}" srcOrd="3" destOrd="0" presId="urn:microsoft.com/office/officeart/2016/7/layout/BasicLinearProcessNumbered"/>
    <dgm:cxn modelId="{A1C361DC-8134-47FB-83AC-7B6F264DC74D}" type="presParOf" srcId="{4EE21426-607C-44A3-AE65-5A7FD2E59B2E}" destId="{65B21F74-4075-4974-99C5-356A77A365C6}" srcOrd="1" destOrd="0" presId="urn:microsoft.com/office/officeart/2016/7/layout/BasicLinearProcessNumbered"/>
    <dgm:cxn modelId="{1157A946-A921-4C8B-9023-67D7BC7D7856}" type="presParOf" srcId="{4EE21426-607C-44A3-AE65-5A7FD2E59B2E}" destId="{452E521E-1BCA-4D70-B453-83687F3EE6EA}" srcOrd="2" destOrd="0" presId="urn:microsoft.com/office/officeart/2016/7/layout/BasicLinearProcessNumbered"/>
    <dgm:cxn modelId="{F7DC7C3E-821B-4196-84ED-93E0D3559248}" type="presParOf" srcId="{452E521E-1BCA-4D70-B453-83687F3EE6EA}" destId="{80C88512-F39E-493E-9E29-10CAEB20FB9F}" srcOrd="0" destOrd="0" presId="urn:microsoft.com/office/officeart/2016/7/layout/BasicLinearProcessNumbered"/>
    <dgm:cxn modelId="{EE34B45B-28E0-45C2-844D-173137A35CCF}" type="presParOf" srcId="{452E521E-1BCA-4D70-B453-83687F3EE6EA}" destId="{4E69FD36-A066-4C40-9CD2-B8A92D5ECC9D}" srcOrd="1" destOrd="0" presId="urn:microsoft.com/office/officeart/2016/7/layout/BasicLinearProcessNumbered"/>
    <dgm:cxn modelId="{4D5ED604-5172-4A76-B88A-9BB8F12F0710}" type="presParOf" srcId="{452E521E-1BCA-4D70-B453-83687F3EE6EA}" destId="{EDBFEF13-D9F9-4927-BE22-CA41F6625559}" srcOrd="2" destOrd="0" presId="urn:microsoft.com/office/officeart/2016/7/layout/BasicLinearProcessNumbered"/>
    <dgm:cxn modelId="{52CD3A52-5F3B-43C5-B64D-7B33B98F25DF}" type="presParOf" srcId="{452E521E-1BCA-4D70-B453-83687F3EE6EA}" destId="{513ADB4E-C708-4069-AB85-52867936B5AC}" srcOrd="3" destOrd="0" presId="urn:microsoft.com/office/officeart/2016/7/layout/BasicLinearProcessNumbered"/>
    <dgm:cxn modelId="{49D44D3E-BC49-4EFD-8B67-B3614ED60EA8}" type="presParOf" srcId="{4EE21426-607C-44A3-AE65-5A7FD2E59B2E}" destId="{0021352E-70A2-47CF-AC29-86030454EAAD}" srcOrd="3" destOrd="0" presId="urn:microsoft.com/office/officeart/2016/7/layout/BasicLinearProcessNumbered"/>
    <dgm:cxn modelId="{27629CA7-F764-42A3-8780-476D2CC38662}" type="presParOf" srcId="{4EE21426-607C-44A3-AE65-5A7FD2E59B2E}" destId="{DDD51DCF-0FF5-4A42-822E-E1E54827DBFB}" srcOrd="4" destOrd="0" presId="urn:microsoft.com/office/officeart/2016/7/layout/BasicLinearProcessNumbered"/>
    <dgm:cxn modelId="{BA341A07-5101-40CD-9F17-E80D662C0978}" type="presParOf" srcId="{DDD51DCF-0FF5-4A42-822E-E1E54827DBFB}" destId="{69EC3C36-F088-4307-8275-5E6529554B3E}" srcOrd="0" destOrd="0" presId="urn:microsoft.com/office/officeart/2016/7/layout/BasicLinearProcessNumbered"/>
    <dgm:cxn modelId="{C2FB44F3-F306-4AFF-B9F4-A6B692B334FB}" type="presParOf" srcId="{DDD51DCF-0FF5-4A42-822E-E1E54827DBFB}" destId="{07AABF78-F556-4A90-828B-E08ACDC66F21}" srcOrd="1" destOrd="0" presId="urn:microsoft.com/office/officeart/2016/7/layout/BasicLinearProcessNumbered"/>
    <dgm:cxn modelId="{02A35D8C-3CEF-46E3-B3C8-980B42D4AF14}" type="presParOf" srcId="{DDD51DCF-0FF5-4A42-822E-E1E54827DBFB}" destId="{6C9532D6-4313-4910-BADA-D120765CDEEB}" srcOrd="2" destOrd="0" presId="urn:microsoft.com/office/officeart/2016/7/layout/BasicLinearProcessNumbered"/>
    <dgm:cxn modelId="{C34FD80C-796D-46F6-93F0-552605EAED13}" type="presParOf" srcId="{DDD51DCF-0FF5-4A42-822E-E1E54827DBFB}" destId="{79F6AFB9-38D2-47E9-964E-1CECA3977440}" srcOrd="3" destOrd="0" presId="urn:microsoft.com/office/officeart/2016/7/layout/BasicLinearProcessNumbered"/>
    <dgm:cxn modelId="{0ACB4F78-ABFE-4458-8630-B513084E9BF9}" type="presParOf" srcId="{4EE21426-607C-44A3-AE65-5A7FD2E59B2E}" destId="{DC8AB535-2CE2-4DFE-990F-ED9FD55E5D75}" srcOrd="5" destOrd="0" presId="urn:microsoft.com/office/officeart/2016/7/layout/BasicLinearProcessNumbered"/>
    <dgm:cxn modelId="{1FD47181-22EB-4CF3-A00D-E308FD8A2A24}" type="presParOf" srcId="{4EE21426-607C-44A3-AE65-5A7FD2E59B2E}" destId="{E6F56C5E-2D41-4D13-80D3-13561AF4C5D1}" srcOrd="6" destOrd="0" presId="urn:microsoft.com/office/officeart/2016/7/layout/BasicLinearProcessNumbered"/>
    <dgm:cxn modelId="{EAF7E4EF-8185-414C-AD4F-651E1A4FC85B}" type="presParOf" srcId="{E6F56C5E-2D41-4D13-80D3-13561AF4C5D1}" destId="{48482F1A-4F71-49BE-B28E-3C827092BFFC}" srcOrd="0" destOrd="0" presId="urn:microsoft.com/office/officeart/2016/7/layout/BasicLinearProcessNumbered"/>
    <dgm:cxn modelId="{94166CC8-655D-4872-B81F-23A80A7509F6}" type="presParOf" srcId="{E6F56C5E-2D41-4D13-80D3-13561AF4C5D1}" destId="{FC748E16-4B18-4881-B06A-7D157A0298E5}" srcOrd="1" destOrd="0" presId="urn:microsoft.com/office/officeart/2016/7/layout/BasicLinearProcessNumbered"/>
    <dgm:cxn modelId="{0F40CFA9-682D-4750-9145-6AD1DFD3F158}" type="presParOf" srcId="{E6F56C5E-2D41-4D13-80D3-13561AF4C5D1}" destId="{95B17C44-CF88-435E-8964-4F145DC70634}" srcOrd="2" destOrd="0" presId="urn:microsoft.com/office/officeart/2016/7/layout/BasicLinearProcessNumbered"/>
    <dgm:cxn modelId="{DE810CF6-536B-42B9-92B1-046FB7A6F856}" type="presParOf" srcId="{E6F56C5E-2D41-4D13-80D3-13561AF4C5D1}" destId="{5A43A20B-C5A3-4D10-81E6-6CB21AB3601E}" srcOrd="3" destOrd="0" presId="urn:microsoft.com/office/officeart/2016/7/layout/BasicLinearProcessNumbered"/>
    <dgm:cxn modelId="{02A1380B-C214-4189-A869-907DE1905825}" type="presParOf" srcId="{4EE21426-607C-44A3-AE65-5A7FD2E59B2E}" destId="{59BD4CA3-EBED-4BF3-A589-A6E8754DDD50}" srcOrd="7" destOrd="0" presId="urn:microsoft.com/office/officeart/2016/7/layout/BasicLinearProcessNumbered"/>
    <dgm:cxn modelId="{1C331135-CF2B-4E2C-A136-369FF1C7FA14}" type="presParOf" srcId="{4EE21426-607C-44A3-AE65-5A7FD2E59B2E}" destId="{C0D173AC-B944-4BEE-A42A-90134FFC1270}" srcOrd="8" destOrd="0" presId="urn:microsoft.com/office/officeart/2016/7/layout/BasicLinearProcessNumbered"/>
    <dgm:cxn modelId="{16EC8BD1-C3E0-4DB3-BA7F-031C66B817AF}" type="presParOf" srcId="{C0D173AC-B944-4BEE-A42A-90134FFC1270}" destId="{AA500254-9352-43C4-AE42-60F7FC790E3A}" srcOrd="0" destOrd="0" presId="urn:microsoft.com/office/officeart/2016/7/layout/BasicLinearProcessNumbered"/>
    <dgm:cxn modelId="{68BA066D-C33E-422E-894F-5C7B029349FE}" type="presParOf" srcId="{C0D173AC-B944-4BEE-A42A-90134FFC1270}" destId="{DCBC6533-F691-4A3A-8FB8-ACF260AC0145}" srcOrd="1" destOrd="0" presId="urn:microsoft.com/office/officeart/2016/7/layout/BasicLinearProcessNumbered"/>
    <dgm:cxn modelId="{F718ED42-6099-4838-9C9B-55D02F5F5F8E}" type="presParOf" srcId="{C0D173AC-B944-4BEE-A42A-90134FFC1270}" destId="{B5EE6776-EC78-4902-9418-87AD2DF0922F}" srcOrd="2" destOrd="0" presId="urn:microsoft.com/office/officeart/2016/7/layout/BasicLinearProcessNumbered"/>
    <dgm:cxn modelId="{EC85B1B8-AFAD-44C6-8D69-A322E7361959}" type="presParOf" srcId="{C0D173AC-B944-4BEE-A42A-90134FFC1270}" destId="{0EF18E11-AF36-4AB8-875C-B68FB008F2C3}"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B356E9-0B42-483E-9313-396076243FDF}"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6CCA5FEF-FE8C-411B-97BB-340EAB058E7D}">
      <dgm:prSet/>
      <dgm:spPr/>
      <dgm:t>
        <a:bodyPr/>
        <a:lstStyle/>
        <a:p>
          <a:r>
            <a:rPr lang="en-US" dirty="0"/>
            <a:t>Simple gifts</a:t>
          </a:r>
        </a:p>
      </dgm:t>
    </dgm:pt>
    <dgm:pt modelId="{DBD6427B-5246-443C-9678-05AAB4850166}" type="parTrans" cxnId="{730E3ED5-E553-43A7-A839-53D320DA798A}">
      <dgm:prSet/>
      <dgm:spPr/>
      <dgm:t>
        <a:bodyPr/>
        <a:lstStyle/>
        <a:p>
          <a:endParaRPr lang="en-US"/>
        </a:p>
      </dgm:t>
    </dgm:pt>
    <dgm:pt modelId="{5ABB412E-3351-469D-AC84-6E11B9DC02C7}" type="sibTrans" cxnId="{730E3ED5-E553-43A7-A839-53D320DA798A}">
      <dgm:prSet/>
      <dgm:spPr/>
      <dgm:t>
        <a:bodyPr/>
        <a:lstStyle/>
        <a:p>
          <a:endParaRPr lang="en-US"/>
        </a:p>
      </dgm:t>
    </dgm:pt>
    <dgm:pt modelId="{2B56710D-16EE-4CC9-A8D1-2F7EAAB55EDF}">
      <dgm:prSet/>
      <dgm:spPr/>
      <dgm:t>
        <a:bodyPr/>
        <a:lstStyle/>
        <a:p>
          <a:r>
            <a:rPr lang="en-US" dirty="0"/>
            <a:t>Volunteer spotlights</a:t>
          </a:r>
        </a:p>
      </dgm:t>
    </dgm:pt>
    <dgm:pt modelId="{D6786E73-71FD-4AA3-8F71-9013CA54AD0B}" type="parTrans" cxnId="{A46A91C3-F766-413F-8F77-56937D1C0977}">
      <dgm:prSet/>
      <dgm:spPr/>
      <dgm:t>
        <a:bodyPr/>
        <a:lstStyle/>
        <a:p>
          <a:endParaRPr lang="en-US"/>
        </a:p>
      </dgm:t>
    </dgm:pt>
    <dgm:pt modelId="{68272445-30DC-47F0-B0BC-49454F63DEE8}" type="sibTrans" cxnId="{A46A91C3-F766-413F-8F77-56937D1C0977}">
      <dgm:prSet/>
      <dgm:spPr/>
      <dgm:t>
        <a:bodyPr/>
        <a:lstStyle/>
        <a:p>
          <a:endParaRPr lang="en-US"/>
        </a:p>
      </dgm:t>
    </dgm:pt>
    <dgm:pt modelId="{2F641001-9F35-407A-A642-58041BCFD700}">
      <dgm:prSet/>
      <dgm:spPr/>
      <dgm:t>
        <a:bodyPr/>
        <a:lstStyle/>
        <a:p>
          <a:r>
            <a:rPr lang="en-US"/>
            <a:t>Recognition at meetings</a:t>
          </a:r>
        </a:p>
      </dgm:t>
    </dgm:pt>
    <dgm:pt modelId="{FD225639-D7ED-4462-A026-DE990C8B58AF}" type="parTrans" cxnId="{45CEC38A-5C12-4EF6-B8EF-F0E71DB00104}">
      <dgm:prSet/>
      <dgm:spPr/>
      <dgm:t>
        <a:bodyPr/>
        <a:lstStyle/>
        <a:p>
          <a:endParaRPr lang="en-US"/>
        </a:p>
      </dgm:t>
    </dgm:pt>
    <dgm:pt modelId="{6AAA0C7A-E610-4131-A429-90FDC67BFA23}" type="sibTrans" cxnId="{45CEC38A-5C12-4EF6-B8EF-F0E71DB00104}">
      <dgm:prSet/>
      <dgm:spPr/>
      <dgm:t>
        <a:bodyPr/>
        <a:lstStyle/>
        <a:p>
          <a:endParaRPr lang="en-US"/>
        </a:p>
      </dgm:t>
    </dgm:pt>
    <dgm:pt modelId="{30FE9A1E-544F-4F5C-A92A-EE6EBE50219E}">
      <dgm:prSet/>
      <dgm:spPr/>
      <dgm:t>
        <a:bodyPr/>
        <a:lstStyle/>
        <a:p>
          <a:r>
            <a:rPr lang="en-US"/>
            <a:t>Student-created thank-you cards</a:t>
          </a:r>
        </a:p>
      </dgm:t>
    </dgm:pt>
    <dgm:pt modelId="{A9C2A1FE-9102-488A-B671-C1B82B2309F5}" type="parTrans" cxnId="{46BB0518-143B-4A05-85F0-C9E7C7A85E72}">
      <dgm:prSet/>
      <dgm:spPr/>
      <dgm:t>
        <a:bodyPr/>
        <a:lstStyle/>
        <a:p>
          <a:endParaRPr lang="en-US"/>
        </a:p>
      </dgm:t>
    </dgm:pt>
    <dgm:pt modelId="{5F0BB750-5AEF-4FE3-9DF1-078260926000}" type="sibTrans" cxnId="{46BB0518-143B-4A05-85F0-C9E7C7A85E72}">
      <dgm:prSet/>
      <dgm:spPr/>
      <dgm:t>
        <a:bodyPr/>
        <a:lstStyle/>
        <a:p>
          <a:endParaRPr lang="en-US"/>
        </a:p>
      </dgm:t>
    </dgm:pt>
    <dgm:pt modelId="{EFBA617C-A9AA-4661-8224-EA3026CE3C43}">
      <dgm:prSet/>
      <dgm:spPr/>
      <dgm:t>
        <a:bodyPr/>
        <a:lstStyle/>
        <a:p>
          <a:r>
            <a:rPr lang="en-US" dirty="0"/>
            <a:t>End-of-year appreciation events</a:t>
          </a:r>
        </a:p>
      </dgm:t>
    </dgm:pt>
    <dgm:pt modelId="{7CA3EE0D-985F-44CD-9EC8-AE18727D96D5}" type="parTrans" cxnId="{E7F450B3-60CE-41ED-9CEA-FF74C2D55E51}">
      <dgm:prSet/>
      <dgm:spPr/>
      <dgm:t>
        <a:bodyPr/>
        <a:lstStyle/>
        <a:p>
          <a:endParaRPr lang="en-US"/>
        </a:p>
      </dgm:t>
    </dgm:pt>
    <dgm:pt modelId="{D6BD7258-793A-4076-9975-6736227E21C4}" type="sibTrans" cxnId="{E7F450B3-60CE-41ED-9CEA-FF74C2D55E51}">
      <dgm:prSet/>
      <dgm:spPr/>
      <dgm:t>
        <a:bodyPr/>
        <a:lstStyle/>
        <a:p>
          <a:endParaRPr lang="en-US"/>
        </a:p>
      </dgm:t>
    </dgm:pt>
    <dgm:pt modelId="{DB2A9EAE-2AF1-4C58-B738-B018AE13C500}">
      <dgm:prSet/>
      <dgm:spPr/>
      <dgm:t>
        <a:bodyPr/>
        <a:lstStyle/>
        <a:p>
          <a:r>
            <a:rPr lang="en-US" dirty="0"/>
            <a:t>April = volunteer appreciation month</a:t>
          </a:r>
        </a:p>
      </dgm:t>
    </dgm:pt>
    <dgm:pt modelId="{593B4F4D-4577-4E24-AC6F-20AE432AE033}" type="parTrans" cxnId="{2C336B53-839D-4E69-BC1F-CCB531618D12}">
      <dgm:prSet/>
      <dgm:spPr/>
      <dgm:t>
        <a:bodyPr/>
        <a:lstStyle/>
        <a:p>
          <a:endParaRPr lang="en-US"/>
        </a:p>
      </dgm:t>
    </dgm:pt>
    <dgm:pt modelId="{64CA9B0D-4A2F-4ED9-8FF8-5DBD1042A84A}" type="sibTrans" cxnId="{2C336B53-839D-4E69-BC1F-CCB531618D12}">
      <dgm:prSet/>
      <dgm:spPr/>
      <dgm:t>
        <a:bodyPr/>
        <a:lstStyle/>
        <a:p>
          <a:endParaRPr lang="en-US"/>
        </a:p>
      </dgm:t>
    </dgm:pt>
    <dgm:pt modelId="{2B677B2B-1787-4D6B-8874-86EC8A510BC4}">
      <dgm:prSet/>
      <dgm:spPr/>
      <dgm:t>
        <a:bodyPr/>
        <a:lstStyle/>
        <a:p>
          <a:r>
            <a:rPr lang="en-US" dirty="0"/>
            <a:t>Social media shout outs</a:t>
          </a:r>
        </a:p>
      </dgm:t>
    </dgm:pt>
    <dgm:pt modelId="{C7153DC3-07BA-426D-90BE-8F421C9C3EC0}" type="parTrans" cxnId="{9BB3D8AB-19FE-4ED8-B527-A485C67E1D32}">
      <dgm:prSet/>
      <dgm:spPr/>
      <dgm:t>
        <a:bodyPr/>
        <a:lstStyle/>
        <a:p>
          <a:endParaRPr lang="en-US"/>
        </a:p>
      </dgm:t>
    </dgm:pt>
    <dgm:pt modelId="{E2D3B0B1-9658-40F2-A83A-E8686B99673F}" type="sibTrans" cxnId="{9BB3D8AB-19FE-4ED8-B527-A485C67E1D32}">
      <dgm:prSet/>
      <dgm:spPr/>
      <dgm:t>
        <a:bodyPr/>
        <a:lstStyle/>
        <a:p>
          <a:endParaRPr lang="en-US"/>
        </a:p>
      </dgm:t>
    </dgm:pt>
    <dgm:pt modelId="{50A8FD73-9AF3-490A-9EDD-1ABBE75077DE}">
      <dgm:prSet/>
      <dgm:spPr/>
      <dgm:t>
        <a:bodyPr/>
        <a:lstStyle/>
        <a:p>
          <a:r>
            <a:rPr lang="en-US" dirty="0"/>
            <a:t>Formal awards</a:t>
          </a:r>
        </a:p>
      </dgm:t>
    </dgm:pt>
    <dgm:pt modelId="{DB3EF6DF-9593-46DB-B998-5629D67EEAA0}" type="parTrans" cxnId="{A8A73AF0-BCE9-48AD-90E5-4953C20374D3}">
      <dgm:prSet/>
      <dgm:spPr/>
      <dgm:t>
        <a:bodyPr/>
        <a:lstStyle/>
        <a:p>
          <a:endParaRPr lang="en-US"/>
        </a:p>
      </dgm:t>
    </dgm:pt>
    <dgm:pt modelId="{7CBDD97B-7A25-417A-8BD9-3E36A829B8AD}" type="sibTrans" cxnId="{A8A73AF0-BCE9-48AD-90E5-4953C20374D3}">
      <dgm:prSet/>
      <dgm:spPr/>
      <dgm:t>
        <a:bodyPr/>
        <a:lstStyle/>
        <a:p>
          <a:endParaRPr lang="en-US"/>
        </a:p>
      </dgm:t>
    </dgm:pt>
    <dgm:pt modelId="{FBDB0CFE-9F1B-408A-A212-04F20D5C3C2F}">
      <dgm:prSet/>
      <dgm:spPr/>
      <dgm:t>
        <a:bodyPr/>
        <a:lstStyle/>
        <a:p>
          <a:r>
            <a:rPr lang="en-US"/>
            <a:t>Personal thank-you notes</a:t>
          </a:r>
          <a:endParaRPr lang="en-US" dirty="0"/>
        </a:p>
      </dgm:t>
    </dgm:pt>
    <dgm:pt modelId="{C82EF532-ED75-47BF-80CD-B8AFE7CC717F}" type="parTrans" cxnId="{126ED6D9-1E0A-4A2B-8C0A-4E9E3242406B}">
      <dgm:prSet/>
      <dgm:spPr/>
    </dgm:pt>
    <dgm:pt modelId="{AA12D94F-FDF2-468F-AE4C-94790A3B1CFF}" type="sibTrans" cxnId="{126ED6D9-1E0A-4A2B-8C0A-4E9E3242406B}">
      <dgm:prSet/>
      <dgm:spPr/>
    </dgm:pt>
    <dgm:pt modelId="{5C284F1E-B56C-4529-9ACB-357AF3CFA8E0}" type="pres">
      <dgm:prSet presAssocID="{89B356E9-0B42-483E-9313-396076243FDF}" presName="diagram" presStyleCnt="0">
        <dgm:presLayoutVars>
          <dgm:dir/>
          <dgm:resizeHandles val="exact"/>
        </dgm:presLayoutVars>
      </dgm:prSet>
      <dgm:spPr/>
    </dgm:pt>
    <dgm:pt modelId="{F9E6C78D-9211-4562-9413-BE14724C5C7D}" type="pres">
      <dgm:prSet presAssocID="{6CCA5FEF-FE8C-411B-97BB-340EAB058E7D}" presName="node" presStyleLbl="node1" presStyleIdx="0" presStyleCnt="9">
        <dgm:presLayoutVars>
          <dgm:bulletEnabled val="1"/>
        </dgm:presLayoutVars>
      </dgm:prSet>
      <dgm:spPr/>
    </dgm:pt>
    <dgm:pt modelId="{76D35EAC-54E4-4C32-945E-F6FB76A6431D}" type="pres">
      <dgm:prSet presAssocID="{5ABB412E-3351-469D-AC84-6E11B9DC02C7}" presName="sibTrans" presStyleCnt="0"/>
      <dgm:spPr/>
    </dgm:pt>
    <dgm:pt modelId="{384EF99C-6E0A-48C7-85B3-CF24D4B3165C}" type="pres">
      <dgm:prSet presAssocID="{FBDB0CFE-9F1B-408A-A212-04F20D5C3C2F}" presName="node" presStyleLbl="node1" presStyleIdx="1" presStyleCnt="9">
        <dgm:presLayoutVars>
          <dgm:bulletEnabled val="1"/>
        </dgm:presLayoutVars>
      </dgm:prSet>
      <dgm:spPr/>
    </dgm:pt>
    <dgm:pt modelId="{F6597E07-1E8A-4BA7-A2E4-E99D15A6CEE4}" type="pres">
      <dgm:prSet presAssocID="{AA12D94F-FDF2-468F-AE4C-94790A3B1CFF}" presName="sibTrans" presStyleCnt="0"/>
      <dgm:spPr/>
    </dgm:pt>
    <dgm:pt modelId="{44670723-FD44-4CCB-AE2F-DA90D83A1F44}" type="pres">
      <dgm:prSet presAssocID="{2B677B2B-1787-4D6B-8874-86EC8A510BC4}" presName="node" presStyleLbl="node1" presStyleIdx="2" presStyleCnt="9">
        <dgm:presLayoutVars>
          <dgm:bulletEnabled val="1"/>
        </dgm:presLayoutVars>
      </dgm:prSet>
      <dgm:spPr/>
    </dgm:pt>
    <dgm:pt modelId="{8E041458-0D8C-4A16-BC27-61F7E0BFA36B}" type="pres">
      <dgm:prSet presAssocID="{E2D3B0B1-9658-40F2-A83A-E8686B99673F}" presName="sibTrans" presStyleCnt="0"/>
      <dgm:spPr/>
    </dgm:pt>
    <dgm:pt modelId="{DD3047B8-C7FE-48F0-9CBB-5F71F043251B}" type="pres">
      <dgm:prSet presAssocID="{2B56710D-16EE-4CC9-A8D1-2F7EAAB55EDF}" presName="node" presStyleLbl="node1" presStyleIdx="3" presStyleCnt="9">
        <dgm:presLayoutVars>
          <dgm:bulletEnabled val="1"/>
        </dgm:presLayoutVars>
      </dgm:prSet>
      <dgm:spPr/>
    </dgm:pt>
    <dgm:pt modelId="{E048899B-AED2-4C61-8FCA-488D3D5547D1}" type="pres">
      <dgm:prSet presAssocID="{68272445-30DC-47F0-B0BC-49454F63DEE8}" presName="sibTrans" presStyleCnt="0"/>
      <dgm:spPr/>
    </dgm:pt>
    <dgm:pt modelId="{0F887204-0C03-4C7C-9685-6EC031CF27EC}" type="pres">
      <dgm:prSet presAssocID="{2F641001-9F35-407A-A642-58041BCFD700}" presName="node" presStyleLbl="node1" presStyleIdx="4" presStyleCnt="9">
        <dgm:presLayoutVars>
          <dgm:bulletEnabled val="1"/>
        </dgm:presLayoutVars>
      </dgm:prSet>
      <dgm:spPr/>
    </dgm:pt>
    <dgm:pt modelId="{A9E8411C-BF30-4D7F-872D-3D321192ED3D}" type="pres">
      <dgm:prSet presAssocID="{6AAA0C7A-E610-4131-A429-90FDC67BFA23}" presName="sibTrans" presStyleCnt="0"/>
      <dgm:spPr/>
    </dgm:pt>
    <dgm:pt modelId="{F6164B85-ABE2-4620-93EB-62A4B042FD3A}" type="pres">
      <dgm:prSet presAssocID="{30FE9A1E-544F-4F5C-A92A-EE6EBE50219E}" presName="node" presStyleLbl="node1" presStyleIdx="5" presStyleCnt="9">
        <dgm:presLayoutVars>
          <dgm:bulletEnabled val="1"/>
        </dgm:presLayoutVars>
      </dgm:prSet>
      <dgm:spPr/>
    </dgm:pt>
    <dgm:pt modelId="{4E9B209D-B0D0-4F2A-9DFC-3841497E3296}" type="pres">
      <dgm:prSet presAssocID="{5F0BB750-5AEF-4FE3-9DF1-078260926000}" presName="sibTrans" presStyleCnt="0"/>
      <dgm:spPr/>
    </dgm:pt>
    <dgm:pt modelId="{A8E1CE73-FBDD-4B73-BF95-C6019B865FD0}" type="pres">
      <dgm:prSet presAssocID="{DB2A9EAE-2AF1-4C58-B738-B018AE13C500}" presName="node" presStyleLbl="node1" presStyleIdx="6" presStyleCnt="9">
        <dgm:presLayoutVars>
          <dgm:bulletEnabled val="1"/>
        </dgm:presLayoutVars>
      </dgm:prSet>
      <dgm:spPr/>
    </dgm:pt>
    <dgm:pt modelId="{61EE70F4-E406-45C9-B6BF-8806232FDF5E}" type="pres">
      <dgm:prSet presAssocID="{64CA9B0D-4A2F-4ED9-8FF8-5DBD1042A84A}" presName="sibTrans" presStyleCnt="0"/>
      <dgm:spPr/>
    </dgm:pt>
    <dgm:pt modelId="{90F0A41A-170A-4C64-944D-AE4435D37A6B}" type="pres">
      <dgm:prSet presAssocID="{EFBA617C-A9AA-4661-8224-EA3026CE3C43}" presName="node" presStyleLbl="node1" presStyleIdx="7" presStyleCnt="9">
        <dgm:presLayoutVars>
          <dgm:bulletEnabled val="1"/>
        </dgm:presLayoutVars>
      </dgm:prSet>
      <dgm:spPr/>
    </dgm:pt>
    <dgm:pt modelId="{09020C0F-C5F5-4DC5-90EA-902ED4B82B17}" type="pres">
      <dgm:prSet presAssocID="{D6BD7258-793A-4076-9975-6736227E21C4}" presName="sibTrans" presStyleCnt="0"/>
      <dgm:spPr/>
    </dgm:pt>
    <dgm:pt modelId="{96C4BE53-9F0E-4762-BB84-9A00D6A756F5}" type="pres">
      <dgm:prSet presAssocID="{50A8FD73-9AF3-490A-9EDD-1ABBE75077DE}" presName="node" presStyleLbl="node1" presStyleIdx="8" presStyleCnt="9">
        <dgm:presLayoutVars>
          <dgm:bulletEnabled val="1"/>
        </dgm:presLayoutVars>
      </dgm:prSet>
      <dgm:spPr/>
    </dgm:pt>
  </dgm:ptLst>
  <dgm:cxnLst>
    <dgm:cxn modelId="{46BB0518-143B-4A05-85F0-C9E7C7A85E72}" srcId="{89B356E9-0B42-483E-9313-396076243FDF}" destId="{30FE9A1E-544F-4F5C-A92A-EE6EBE50219E}" srcOrd="5" destOrd="0" parTransId="{A9C2A1FE-9102-488A-B671-C1B82B2309F5}" sibTransId="{5F0BB750-5AEF-4FE3-9DF1-078260926000}"/>
    <dgm:cxn modelId="{BFA8561C-46FC-4189-8BDE-5EF087C08197}" type="presOf" srcId="{FBDB0CFE-9F1B-408A-A212-04F20D5C3C2F}" destId="{384EF99C-6E0A-48C7-85B3-CF24D4B3165C}" srcOrd="0" destOrd="0" presId="urn:microsoft.com/office/officeart/2005/8/layout/default"/>
    <dgm:cxn modelId="{7B49E81F-4EF6-435B-AAEF-38F07B83F439}" type="presOf" srcId="{DB2A9EAE-2AF1-4C58-B738-B018AE13C500}" destId="{A8E1CE73-FBDD-4B73-BF95-C6019B865FD0}" srcOrd="0" destOrd="0" presId="urn:microsoft.com/office/officeart/2005/8/layout/default"/>
    <dgm:cxn modelId="{02F9816B-3D36-4E61-AF96-0E9D7B565CFA}" type="presOf" srcId="{2B677B2B-1787-4D6B-8874-86EC8A510BC4}" destId="{44670723-FD44-4CCB-AE2F-DA90D83A1F44}" srcOrd="0" destOrd="0" presId="urn:microsoft.com/office/officeart/2005/8/layout/default"/>
    <dgm:cxn modelId="{2C336B53-839D-4E69-BC1F-CCB531618D12}" srcId="{89B356E9-0B42-483E-9313-396076243FDF}" destId="{DB2A9EAE-2AF1-4C58-B738-B018AE13C500}" srcOrd="6" destOrd="0" parTransId="{593B4F4D-4577-4E24-AC6F-20AE432AE033}" sibTransId="{64CA9B0D-4A2F-4ED9-8FF8-5DBD1042A84A}"/>
    <dgm:cxn modelId="{45CEC38A-5C12-4EF6-B8EF-F0E71DB00104}" srcId="{89B356E9-0B42-483E-9313-396076243FDF}" destId="{2F641001-9F35-407A-A642-58041BCFD700}" srcOrd="4" destOrd="0" parTransId="{FD225639-D7ED-4462-A026-DE990C8B58AF}" sibTransId="{6AAA0C7A-E610-4131-A429-90FDC67BFA23}"/>
    <dgm:cxn modelId="{57E9B59E-5913-434E-9B77-78005E622E75}" type="presOf" srcId="{50A8FD73-9AF3-490A-9EDD-1ABBE75077DE}" destId="{96C4BE53-9F0E-4762-BB84-9A00D6A756F5}" srcOrd="0" destOrd="0" presId="urn:microsoft.com/office/officeart/2005/8/layout/default"/>
    <dgm:cxn modelId="{CBE56DA6-7294-4FCB-8C91-54C4E645BE64}" type="presOf" srcId="{2B56710D-16EE-4CC9-A8D1-2F7EAAB55EDF}" destId="{DD3047B8-C7FE-48F0-9CBB-5F71F043251B}" srcOrd="0" destOrd="0" presId="urn:microsoft.com/office/officeart/2005/8/layout/default"/>
    <dgm:cxn modelId="{9BB3D8AB-19FE-4ED8-B527-A485C67E1D32}" srcId="{89B356E9-0B42-483E-9313-396076243FDF}" destId="{2B677B2B-1787-4D6B-8874-86EC8A510BC4}" srcOrd="2" destOrd="0" parTransId="{C7153DC3-07BA-426D-90BE-8F421C9C3EC0}" sibTransId="{E2D3B0B1-9658-40F2-A83A-E8686B99673F}"/>
    <dgm:cxn modelId="{E7F450B3-60CE-41ED-9CEA-FF74C2D55E51}" srcId="{89B356E9-0B42-483E-9313-396076243FDF}" destId="{EFBA617C-A9AA-4661-8224-EA3026CE3C43}" srcOrd="7" destOrd="0" parTransId="{7CA3EE0D-985F-44CD-9EC8-AE18727D96D5}" sibTransId="{D6BD7258-793A-4076-9975-6736227E21C4}"/>
    <dgm:cxn modelId="{035742B5-C8DB-4431-9DBD-91103F947EEC}" type="presOf" srcId="{2F641001-9F35-407A-A642-58041BCFD700}" destId="{0F887204-0C03-4C7C-9685-6EC031CF27EC}" srcOrd="0" destOrd="0" presId="urn:microsoft.com/office/officeart/2005/8/layout/default"/>
    <dgm:cxn modelId="{A46A91C3-F766-413F-8F77-56937D1C0977}" srcId="{89B356E9-0B42-483E-9313-396076243FDF}" destId="{2B56710D-16EE-4CC9-A8D1-2F7EAAB55EDF}" srcOrd="3" destOrd="0" parTransId="{D6786E73-71FD-4AA3-8F71-9013CA54AD0B}" sibTransId="{68272445-30DC-47F0-B0BC-49454F63DEE8}"/>
    <dgm:cxn modelId="{FE6BE7C3-66EB-47F7-A19F-B1B93A759A0C}" type="presOf" srcId="{89B356E9-0B42-483E-9313-396076243FDF}" destId="{5C284F1E-B56C-4529-9ACB-357AF3CFA8E0}" srcOrd="0" destOrd="0" presId="urn:microsoft.com/office/officeart/2005/8/layout/default"/>
    <dgm:cxn modelId="{5C0082C9-84FC-41E6-B324-02FF5B997524}" type="presOf" srcId="{EFBA617C-A9AA-4661-8224-EA3026CE3C43}" destId="{90F0A41A-170A-4C64-944D-AE4435D37A6B}" srcOrd="0" destOrd="0" presId="urn:microsoft.com/office/officeart/2005/8/layout/default"/>
    <dgm:cxn modelId="{2E849AD4-9B3C-4837-9DF8-75DECD6CC1A9}" type="presOf" srcId="{30FE9A1E-544F-4F5C-A92A-EE6EBE50219E}" destId="{F6164B85-ABE2-4620-93EB-62A4B042FD3A}" srcOrd="0" destOrd="0" presId="urn:microsoft.com/office/officeart/2005/8/layout/default"/>
    <dgm:cxn modelId="{730E3ED5-E553-43A7-A839-53D320DA798A}" srcId="{89B356E9-0B42-483E-9313-396076243FDF}" destId="{6CCA5FEF-FE8C-411B-97BB-340EAB058E7D}" srcOrd="0" destOrd="0" parTransId="{DBD6427B-5246-443C-9678-05AAB4850166}" sibTransId="{5ABB412E-3351-469D-AC84-6E11B9DC02C7}"/>
    <dgm:cxn modelId="{126ED6D9-1E0A-4A2B-8C0A-4E9E3242406B}" srcId="{89B356E9-0B42-483E-9313-396076243FDF}" destId="{FBDB0CFE-9F1B-408A-A212-04F20D5C3C2F}" srcOrd="1" destOrd="0" parTransId="{C82EF532-ED75-47BF-80CD-B8AFE7CC717F}" sibTransId="{AA12D94F-FDF2-468F-AE4C-94790A3B1CFF}"/>
    <dgm:cxn modelId="{A8A73AF0-BCE9-48AD-90E5-4953C20374D3}" srcId="{89B356E9-0B42-483E-9313-396076243FDF}" destId="{50A8FD73-9AF3-490A-9EDD-1ABBE75077DE}" srcOrd="8" destOrd="0" parTransId="{DB3EF6DF-9593-46DB-B998-5629D67EEAA0}" sibTransId="{7CBDD97B-7A25-417A-8BD9-3E36A829B8AD}"/>
    <dgm:cxn modelId="{91D1F3FC-38BF-4973-B2AD-B309DABF2E41}" type="presOf" srcId="{6CCA5FEF-FE8C-411B-97BB-340EAB058E7D}" destId="{F9E6C78D-9211-4562-9413-BE14724C5C7D}" srcOrd="0" destOrd="0" presId="urn:microsoft.com/office/officeart/2005/8/layout/default"/>
    <dgm:cxn modelId="{E3583340-DA8C-43E3-91E2-62915658119D}" type="presParOf" srcId="{5C284F1E-B56C-4529-9ACB-357AF3CFA8E0}" destId="{F9E6C78D-9211-4562-9413-BE14724C5C7D}" srcOrd="0" destOrd="0" presId="urn:microsoft.com/office/officeart/2005/8/layout/default"/>
    <dgm:cxn modelId="{110F10A5-1560-4D74-BFF3-2D8458FA4A6B}" type="presParOf" srcId="{5C284F1E-B56C-4529-9ACB-357AF3CFA8E0}" destId="{76D35EAC-54E4-4C32-945E-F6FB76A6431D}" srcOrd="1" destOrd="0" presId="urn:microsoft.com/office/officeart/2005/8/layout/default"/>
    <dgm:cxn modelId="{CFE39DD0-1CF2-4F9B-8F79-CB976DC9FC97}" type="presParOf" srcId="{5C284F1E-B56C-4529-9ACB-357AF3CFA8E0}" destId="{384EF99C-6E0A-48C7-85B3-CF24D4B3165C}" srcOrd="2" destOrd="0" presId="urn:microsoft.com/office/officeart/2005/8/layout/default"/>
    <dgm:cxn modelId="{8F73A20F-B928-4694-83AD-960515E49554}" type="presParOf" srcId="{5C284F1E-B56C-4529-9ACB-357AF3CFA8E0}" destId="{F6597E07-1E8A-4BA7-A2E4-E99D15A6CEE4}" srcOrd="3" destOrd="0" presId="urn:microsoft.com/office/officeart/2005/8/layout/default"/>
    <dgm:cxn modelId="{10CFAF42-F210-46DA-9483-6C5F9BA32592}" type="presParOf" srcId="{5C284F1E-B56C-4529-9ACB-357AF3CFA8E0}" destId="{44670723-FD44-4CCB-AE2F-DA90D83A1F44}" srcOrd="4" destOrd="0" presId="urn:microsoft.com/office/officeart/2005/8/layout/default"/>
    <dgm:cxn modelId="{5CAFAB5E-8E6F-4A9A-94CB-8C93B76EF1AD}" type="presParOf" srcId="{5C284F1E-B56C-4529-9ACB-357AF3CFA8E0}" destId="{8E041458-0D8C-4A16-BC27-61F7E0BFA36B}" srcOrd="5" destOrd="0" presId="urn:microsoft.com/office/officeart/2005/8/layout/default"/>
    <dgm:cxn modelId="{0FDE7D4B-12D3-411B-9367-C9DD05BE2219}" type="presParOf" srcId="{5C284F1E-B56C-4529-9ACB-357AF3CFA8E0}" destId="{DD3047B8-C7FE-48F0-9CBB-5F71F043251B}" srcOrd="6" destOrd="0" presId="urn:microsoft.com/office/officeart/2005/8/layout/default"/>
    <dgm:cxn modelId="{37161AF1-8FB1-4798-ABCD-BF26B5F5D870}" type="presParOf" srcId="{5C284F1E-B56C-4529-9ACB-357AF3CFA8E0}" destId="{E048899B-AED2-4C61-8FCA-488D3D5547D1}" srcOrd="7" destOrd="0" presId="urn:microsoft.com/office/officeart/2005/8/layout/default"/>
    <dgm:cxn modelId="{63C44987-7A26-4311-A617-5040053E0457}" type="presParOf" srcId="{5C284F1E-B56C-4529-9ACB-357AF3CFA8E0}" destId="{0F887204-0C03-4C7C-9685-6EC031CF27EC}" srcOrd="8" destOrd="0" presId="urn:microsoft.com/office/officeart/2005/8/layout/default"/>
    <dgm:cxn modelId="{AFCDFCC3-F258-4D97-BCB3-9581D667B2A3}" type="presParOf" srcId="{5C284F1E-B56C-4529-9ACB-357AF3CFA8E0}" destId="{A9E8411C-BF30-4D7F-872D-3D321192ED3D}" srcOrd="9" destOrd="0" presId="urn:microsoft.com/office/officeart/2005/8/layout/default"/>
    <dgm:cxn modelId="{5DF90A9D-9C39-459F-ADD4-5D94E6E9970F}" type="presParOf" srcId="{5C284F1E-B56C-4529-9ACB-357AF3CFA8E0}" destId="{F6164B85-ABE2-4620-93EB-62A4B042FD3A}" srcOrd="10" destOrd="0" presId="urn:microsoft.com/office/officeart/2005/8/layout/default"/>
    <dgm:cxn modelId="{36183B53-1A0E-41F9-8350-1650F93D3554}" type="presParOf" srcId="{5C284F1E-B56C-4529-9ACB-357AF3CFA8E0}" destId="{4E9B209D-B0D0-4F2A-9DFC-3841497E3296}" srcOrd="11" destOrd="0" presId="urn:microsoft.com/office/officeart/2005/8/layout/default"/>
    <dgm:cxn modelId="{5B794D2C-976B-4A2F-BDE1-073E526B121F}" type="presParOf" srcId="{5C284F1E-B56C-4529-9ACB-357AF3CFA8E0}" destId="{A8E1CE73-FBDD-4B73-BF95-C6019B865FD0}" srcOrd="12" destOrd="0" presId="urn:microsoft.com/office/officeart/2005/8/layout/default"/>
    <dgm:cxn modelId="{C20D52A8-D998-410D-9646-AE39789E1D3F}" type="presParOf" srcId="{5C284F1E-B56C-4529-9ACB-357AF3CFA8E0}" destId="{61EE70F4-E406-45C9-B6BF-8806232FDF5E}" srcOrd="13" destOrd="0" presId="urn:microsoft.com/office/officeart/2005/8/layout/default"/>
    <dgm:cxn modelId="{8FBA68C1-A3B5-4773-887A-FC18409B2619}" type="presParOf" srcId="{5C284F1E-B56C-4529-9ACB-357AF3CFA8E0}" destId="{90F0A41A-170A-4C64-944D-AE4435D37A6B}" srcOrd="14" destOrd="0" presId="urn:microsoft.com/office/officeart/2005/8/layout/default"/>
    <dgm:cxn modelId="{214E168B-68E1-45BF-9D5A-ECB952607162}" type="presParOf" srcId="{5C284F1E-B56C-4529-9ACB-357AF3CFA8E0}" destId="{09020C0F-C5F5-4DC5-90EA-902ED4B82B17}" srcOrd="15" destOrd="0" presId="urn:microsoft.com/office/officeart/2005/8/layout/default"/>
    <dgm:cxn modelId="{35C9BAA9-9227-4B59-BB15-C0536470CE0F}" type="presParOf" srcId="{5C284F1E-B56C-4529-9ACB-357AF3CFA8E0}" destId="{96C4BE53-9F0E-4762-BB84-9A00D6A756F5}"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3F1B54-150F-435F-B74A-5E13C0670AFC}"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4E165BD2-430C-443A-9582-D348F891225E}">
      <dgm:prSet custT="1"/>
      <dgm:spPr/>
      <dgm:t>
        <a:bodyPr/>
        <a:lstStyle/>
        <a:p>
          <a:r>
            <a:rPr lang="en-US" sz="3200" dirty="0"/>
            <a:t>Survey, interview, poll or focus group</a:t>
          </a:r>
        </a:p>
      </dgm:t>
    </dgm:pt>
    <dgm:pt modelId="{9181C063-EE92-469C-80CD-668AA8E861FE}" type="parTrans" cxnId="{511DC170-D5B1-4ACD-B8B3-35EB618071BE}">
      <dgm:prSet/>
      <dgm:spPr/>
      <dgm:t>
        <a:bodyPr/>
        <a:lstStyle/>
        <a:p>
          <a:endParaRPr lang="en-US"/>
        </a:p>
      </dgm:t>
    </dgm:pt>
    <dgm:pt modelId="{7CC3A383-0E14-4967-967C-1FC511B4B6A7}" type="sibTrans" cxnId="{511DC170-D5B1-4ACD-B8B3-35EB618071BE}">
      <dgm:prSet/>
      <dgm:spPr/>
      <dgm:t>
        <a:bodyPr/>
        <a:lstStyle/>
        <a:p>
          <a:endParaRPr lang="en-US"/>
        </a:p>
      </dgm:t>
    </dgm:pt>
    <dgm:pt modelId="{1C2865C9-D65A-481F-9173-EA0F2EC7BB5B}">
      <dgm:prSet custT="1"/>
      <dgm:spPr/>
      <dgm:t>
        <a:bodyPr/>
        <a:lstStyle/>
        <a:p>
          <a:r>
            <a:rPr lang="en-US" sz="3200" dirty="0"/>
            <a:t>Process to identify</a:t>
          </a:r>
        </a:p>
      </dgm:t>
    </dgm:pt>
    <dgm:pt modelId="{68D730D6-082B-4DDF-A96D-887263C935FE}" type="parTrans" cxnId="{726B5243-686D-4142-805B-0BADDBF84A64}">
      <dgm:prSet/>
      <dgm:spPr/>
      <dgm:t>
        <a:bodyPr/>
        <a:lstStyle/>
        <a:p>
          <a:endParaRPr lang="en-US"/>
        </a:p>
      </dgm:t>
    </dgm:pt>
    <dgm:pt modelId="{FC5D16DE-8D46-4DBE-8B4D-29A393ECCF9E}" type="sibTrans" cxnId="{726B5243-686D-4142-805B-0BADDBF84A64}">
      <dgm:prSet/>
      <dgm:spPr/>
      <dgm:t>
        <a:bodyPr/>
        <a:lstStyle/>
        <a:p>
          <a:endParaRPr lang="en-US"/>
        </a:p>
      </dgm:t>
    </dgm:pt>
    <dgm:pt modelId="{31CDD748-AFC2-441B-B790-7B4562123F69}">
      <dgm:prSet/>
      <dgm:spPr/>
      <dgm:t>
        <a:bodyPr/>
        <a:lstStyle/>
        <a:p>
          <a:r>
            <a:rPr lang="en-US" dirty="0"/>
            <a:t>Strengths</a:t>
          </a:r>
        </a:p>
      </dgm:t>
    </dgm:pt>
    <dgm:pt modelId="{1751E64B-8DE9-4016-AF0F-6AB58E795603}" type="parTrans" cxnId="{DDC95F2C-B628-4C30-B8FF-E1D69DB3466C}">
      <dgm:prSet/>
      <dgm:spPr/>
      <dgm:t>
        <a:bodyPr/>
        <a:lstStyle/>
        <a:p>
          <a:endParaRPr lang="en-US"/>
        </a:p>
      </dgm:t>
    </dgm:pt>
    <dgm:pt modelId="{3B793063-212D-4D6F-8F15-E008386E8D70}" type="sibTrans" cxnId="{DDC95F2C-B628-4C30-B8FF-E1D69DB3466C}">
      <dgm:prSet/>
      <dgm:spPr/>
      <dgm:t>
        <a:bodyPr/>
        <a:lstStyle/>
        <a:p>
          <a:endParaRPr lang="en-US"/>
        </a:p>
      </dgm:t>
    </dgm:pt>
    <dgm:pt modelId="{B1537443-1785-4949-BF45-768206A31B6F}">
      <dgm:prSet/>
      <dgm:spPr/>
      <dgm:t>
        <a:bodyPr/>
        <a:lstStyle/>
        <a:p>
          <a:r>
            <a:rPr lang="en-US"/>
            <a:t>Weaknesses</a:t>
          </a:r>
        </a:p>
      </dgm:t>
    </dgm:pt>
    <dgm:pt modelId="{98751141-B845-4D32-9D00-203BB524F693}" type="parTrans" cxnId="{5DDE6643-AE73-47F2-B869-1DD1E70D6F1D}">
      <dgm:prSet/>
      <dgm:spPr/>
      <dgm:t>
        <a:bodyPr/>
        <a:lstStyle/>
        <a:p>
          <a:endParaRPr lang="en-US"/>
        </a:p>
      </dgm:t>
    </dgm:pt>
    <dgm:pt modelId="{2444461C-6C22-489C-AB45-74B91917393D}" type="sibTrans" cxnId="{5DDE6643-AE73-47F2-B869-1DD1E70D6F1D}">
      <dgm:prSet/>
      <dgm:spPr/>
      <dgm:t>
        <a:bodyPr/>
        <a:lstStyle/>
        <a:p>
          <a:endParaRPr lang="en-US"/>
        </a:p>
      </dgm:t>
    </dgm:pt>
    <dgm:pt modelId="{18709B29-DC57-4592-87D1-D8538AB46913}">
      <dgm:prSet/>
      <dgm:spPr/>
      <dgm:t>
        <a:bodyPr/>
        <a:lstStyle/>
        <a:p>
          <a:r>
            <a:rPr lang="en-US" dirty="0"/>
            <a:t>Impact- tell the story</a:t>
          </a:r>
        </a:p>
      </dgm:t>
    </dgm:pt>
    <dgm:pt modelId="{B97346F9-1354-4325-894D-32C336AE6DFB}" type="parTrans" cxnId="{F36656CD-5A8F-449A-BB78-E826EEA06D6D}">
      <dgm:prSet/>
      <dgm:spPr/>
      <dgm:t>
        <a:bodyPr/>
        <a:lstStyle/>
        <a:p>
          <a:endParaRPr lang="en-US"/>
        </a:p>
      </dgm:t>
    </dgm:pt>
    <dgm:pt modelId="{6E991844-2695-4D20-BD63-E180B270CCBD}" type="sibTrans" cxnId="{F36656CD-5A8F-449A-BB78-E826EEA06D6D}">
      <dgm:prSet/>
      <dgm:spPr/>
      <dgm:t>
        <a:bodyPr/>
        <a:lstStyle/>
        <a:p>
          <a:endParaRPr lang="en-US"/>
        </a:p>
      </dgm:t>
    </dgm:pt>
    <dgm:pt modelId="{C1FC7462-3AC6-45AF-85E2-DA760E50E328}">
      <dgm:prSet custT="1"/>
      <dgm:spPr/>
      <dgm:t>
        <a:bodyPr/>
        <a:lstStyle/>
        <a:p>
          <a:r>
            <a:rPr lang="en-US" sz="3200" dirty="0"/>
            <a:t>“You asked and we changed” summary</a:t>
          </a:r>
        </a:p>
      </dgm:t>
    </dgm:pt>
    <dgm:pt modelId="{7E80A906-2536-4764-8DB1-EBF463D5F7DD}" type="parTrans" cxnId="{120350C2-AB98-41A7-86CD-D1DB3D4F9033}">
      <dgm:prSet/>
      <dgm:spPr/>
      <dgm:t>
        <a:bodyPr/>
        <a:lstStyle/>
        <a:p>
          <a:endParaRPr lang="en-US"/>
        </a:p>
      </dgm:t>
    </dgm:pt>
    <dgm:pt modelId="{28FBFD7F-064A-4AD5-8E4D-5B2E4AEC093A}" type="sibTrans" cxnId="{120350C2-AB98-41A7-86CD-D1DB3D4F9033}">
      <dgm:prSet/>
      <dgm:spPr/>
      <dgm:t>
        <a:bodyPr/>
        <a:lstStyle/>
        <a:p>
          <a:endParaRPr lang="en-US"/>
        </a:p>
      </dgm:t>
    </dgm:pt>
    <dgm:pt modelId="{DD127842-1C2D-467E-ADE7-BCF780EE2E7F}" type="pres">
      <dgm:prSet presAssocID="{F13F1B54-150F-435F-B74A-5E13C0670AFC}" presName="linear" presStyleCnt="0">
        <dgm:presLayoutVars>
          <dgm:dir/>
          <dgm:animLvl val="lvl"/>
          <dgm:resizeHandles val="exact"/>
        </dgm:presLayoutVars>
      </dgm:prSet>
      <dgm:spPr/>
    </dgm:pt>
    <dgm:pt modelId="{8B657E28-0918-4A1E-827C-A2B1C809CE67}" type="pres">
      <dgm:prSet presAssocID="{4E165BD2-430C-443A-9582-D348F891225E}" presName="parentLin" presStyleCnt="0"/>
      <dgm:spPr/>
    </dgm:pt>
    <dgm:pt modelId="{5199AAFF-91D1-41EB-A7CE-1EC99EE28B9E}" type="pres">
      <dgm:prSet presAssocID="{4E165BD2-430C-443A-9582-D348F891225E}" presName="parentLeftMargin" presStyleLbl="node1" presStyleIdx="0" presStyleCnt="3"/>
      <dgm:spPr/>
    </dgm:pt>
    <dgm:pt modelId="{356725F0-47DB-4D05-85F4-5EF02FA95EF3}" type="pres">
      <dgm:prSet presAssocID="{4E165BD2-430C-443A-9582-D348F891225E}" presName="parentText" presStyleLbl="node1" presStyleIdx="0" presStyleCnt="3">
        <dgm:presLayoutVars>
          <dgm:chMax val="0"/>
          <dgm:bulletEnabled val="1"/>
        </dgm:presLayoutVars>
      </dgm:prSet>
      <dgm:spPr/>
    </dgm:pt>
    <dgm:pt modelId="{4C838616-CB0A-4E68-8B21-72135155526B}" type="pres">
      <dgm:prSet presAssocID="{4E165BD2-430C-443A-9582-D348F891225E}" presName="negativeSpace" presStyleCnt="0"/>
      <dgm:spPr/>
    </dgm:pt>
    <dgm:pt modelId="{EA4E919E-07C1-49D1-A7B5-75FDBEC03A69}" type="pres">
      <dgm:prSet presAssocID="{4E165BD2-430C-443A-9582-D348F891225E}" presName="childText" presStyleLbl="conFgAcc1" presStyleIdx="0" presStyleCnt="3">
        <dgm:presLayoutVars>
          <dgm:bulletEnabled val="1"/>
        </dgm:presLayoutVars>
      </dgm:prSet>
      <dgm:spPr/>
    </dgm:pt>
    <dgm:pt modelId="{05FDA6AC-6EC7-47B0-9FEE-1984F2264054}" type="pres">
      <dgm:prSet presAssocID="{7CC3A383-0E14-4967-967C-1FC511B4B6A7}" presName="spaceBetweenRectangles" presStyleCnt="0"/>
      <dgm:spPr/>
    </dgm:pt>
    <dgm:pt modelId="{B70F7BF1-9D1C-4E6F-B0EA-A4C740EAE3ED}" type="pres">
      <dgm:prSet presAssocID="{1C2865C9-D65A-481F-9173-EA0F2EC7BB5B}" presName="parentLin" presStyleCnt="0"/>
      <dgm:spPr/>
    </dgm:pt>
    <dgm:pt modelId="{6564E646-AEA1-4310-8DA3-B30114BB6800}" type="pres">
      <dgm:prSet presAssocID="{1C2865C9-D65A-481F-9173-EA0F2EC7BB5B}" presName="parentLeftMargin" presStyleLbl="node1" presStyleIdx="0" presStyleCnt="3"/>
      <dgm:spPr/>
    </dgm:pt>
    <dgm:pt modelId="{ACE84FFF-507B-4DEF-81D6-839B165C674A}" type="pres">
      <dgm:prSet presAssocID="{1C2865C9-D65A-481F-9173-EA0F2EC7BB5B}" presName="parentText" presStyleLbl="node1" presStyleIdx="1" presStyleCnt="3">
        <dgm:presLayoutVars>
          <dgm:chMax val="0"/>
          <dgm:bulletEnabled val="1"/>
        </dgm:presLayoutVars>
      </dgm:prSet>
      <dgm:spPr/>
    </dgm:pt>
    <dgm:pt modelId="{5867FC37-B20F-4AE3-B6F3-069F5CE7B921}" type="pres">
      <dgm:prSet presAssocID="{1C2865C9-D65A-481F-9173-EA0F2EC7BB5B}" presName="negativeSpace" presStyleCnt="0"/>
      <dgm:spPr/>
    </dgm:pt>
    <dgm:pt modelId="{9B759622-3CF1-42F7-BEEF-72D591B22A67}" type="pres">
      <dgm:prSet presAssocID="{1C2865C9-D65A-481F-9173-EA0F2EC7BB5B}" presName="childText" presStyleLbl="conFgAcc1" presStyleIdx="1" presStyleCnt="3">
        <dgm:presLayoutVars>
          <dgm:bulletEnabled val="1"/>
        </dgm:presLayoutVars>
      </dgm:prSet>
      <dgm:spPr/>
    </dgm:pt>
    <dgm:pt modelId="{169A3972-5C39-4B1A-ADD1-557DA3511E60}" type="pres">
      <dgm:prSet presAssocID="{FC5D16DE-8D46-4DBE-8B4D-29A393ECCF9E}" presName="spaceBetweenRectangles" presStyleCnt="0"/>
      <dgm:spPr/>
    </dgm:pt>
    <dgm:pt modelId="{88FD9248-43EA-40B6-8227-21A512C770E8}" type="pres">
      <dgm:prSet presAssocID="{C1FC7462-3AC6-45AF-85E2-DA760E50E328}" presName="parentLin" presStyleCnt="0"/>
      <dgm:spPr/>
    </dgm:pt>
    <dgm:pt modelId="{05723311-F821-4878-8576-A762F6204D9B}" type="pres">
      <dgm:prSet presAssocID="{C1FC7462-3AC6-45AF-85E2-DA760E50E328}" presName="parentLeftMargin" presStyleLbl="node1" presStyleIdx="1" presStyleCnt="3"/>
      <dgm:spPr/>
    </dgm:pt>
    <dgm:pt modelId="{4336C308-FBF0-4608-99AB-F52382D290CE}" type="pres">
      <dgm:prSet presAssocID="{C1FC7462-3AC6-45AF-85E2-DA760E50E328}" presName="parentText" presStyleLbl="node1" presStyleIdx="2" presStyleCnt="3">
        <dgm:presLayoutVars>
          <dgm:chMax val="0"/>
          <dgm:bulletEnabled val="1"/>
        </dgm:presLayoutVars>
      </dgm:prSet>
      <dgm:spPr/>
    </dgm:pt>
    <dgm:pt modelId="{DBF5F3D2-F932-46F8-AD06-878AC4EDA86A}" type="pres">
      <dgm:prSet presAssocID="{C1FC7462-3AC6-45AF-85E2-DA760E50E328}" presName="negativeSpace" presStyleCnt="0"/>
      <dgm:spPr/>
    </dgm:pt>
    <dgm:pt modelId="{210A1C02-2D4E-4BA5-9A80-82631E10B0F3}" type="pres">
      <dgm:prSet presAssocID="{C1FC7462-3AC6-45AF-85E2-DA760E50E328}" presName="childText" presStyleLbl="conFgAcc1" presStyleIdx="2" presStyleCnt="3">
        <dgm:presLayoutVars>
          <dgm:bulletEnabled val="1"/>
        </dgm:presLayoutVars>
      </dgm:prSet>
      <dgm:spPr/>
    </dgm:pt>
  </dgm:ptLst>
  <dgm:cxnLst>
    <dgm:cxn modelId="{E19C4625-2ED3-4AD2-BC7F-04381AF3B8AD}" type="presOf" srcId="{4E165BD2-430C-443A-9582-D348F891225E}" destId="{5199AAFF-91D1-41EB-A7CE-1EC99EE28B9E}" srcOrd="0" destOrd="0" presId="urn:microsoft.com/office/officeart/2005/8/layout/list1"/>
    <dgm:cxn modelId="{DDC95F2C-B628-4C30-B8FF-E1D69DB3466C}" srcId="{1C2865C9-D65A-481F-9173-EA0F2EC7BB5B}" destId="{31CDD748-AFC2-441B-B790-7B4562123F69}" srcOrd="0" destOrd="0" parTransId="{1751E64B-8DE9-4016-AF0F-6AB58E795603}" sibTransId="{3B793063-212D-4D6F-8F15-E008386E8D70}"/>
    <dgm:cxn modelId="{5DDE6643-AE73-47F2-B869-1DD1E70D6F1D}" srcId="{1C2865C9-D65A-481F-9173-EA0F2EC7BB5B}" destId="{B1537443-1785-4949-BF45-768206A31B6F}" srcOrd="1" destOrd="0" parTransId="{98751141-B845-4D32-9D00-203BB524F693}" sibTransId="{2444461C-6C22-489C-AB45-74B91917393D}"/>
    <dgm:cxn modelId="{726B5243-686D-4142-805B-0BADDBF84A64}" srcId="{F13F1B54-150F-435F-B74A-5E13C0670AFC}" destId="{1C2865C9-D65A-481F-9173-EA0F2EC7BB5B}" srcOrd="1" destOrd="0" parTransId="{68D730D6-082B-4DDF-A96D-887263C935FE}" sibTransId="{FC5D16DE-8D46-4DBE-8B4D-29A393ECCF9E}"/>
    <dgm:cxn modelId="{23A07265-27B4-429F-B1E0-E31B9E3C6086}" type="presOf" srcId="{C1FC7462-3AC6-45AF-85E2-DA760E50E328}" destId="{05723311-F821-4878-8576-A762F6204D9B}" srcOrd="0" destOrd="0" presId="urn:microsoft.com/office/officeart/2005/8/layout/list1"/>
    <dgm:cxn modelId="{4545704C-7B88-490E-AC71-54CE8336F674}" type="presOf" srcId="{1C2865C9-D65A-481F-9173-EA0F2EC7BB5B}" destId="{6564E646-AEA1-4310-8DA3-B30114BB6800}" srcOrd="0" destOrd="0" presId="urn:microsoft.com/office/officeart/2005/8/layout/list1"/>
    <dgm:cxn modelId="{EF0CFB4E-7A27-4C56-8156-77A45FBAFAF8}" type="presOf" srcId="{B1537443-1785-4949-BF45-768206A31B6F}" destId="{9B759622-3CF1-42F7-BEEF-72D591B22A67}" srcOrd="0" destOrd="1" presId="urn:microsoft.com/office/officeart/2005/8/layout/list1"/>
    <dgm:cxn modelId="{511DC170-D5B1-4ACD-B8B3-35EB618071BE}" srcId="{F13F1B54-150F-435F-B74A-5E13C0670AFC}" destId="{4E165BD2-430C-443A-9582-D348F891225E}" srcOrd="0" destOrd="0" parTransId="{9181C063-EE92-469C-80CD-668AA8E861FE}" sibTransId="{7CC3A383-0E14-4967-967C-1FC511B4B6A7}"/>
    <dgm:cxn modelId="{9B48BE51-9AF3-477D-A028-E03B91E8BDD7}" type="presOf" srcId="{C1FC7462-3AC6-45AF-85E2-DA760E50E328}" destId="{4336C308-FBF0-4608-99AB-F52382D290CE}" srcOrd="1" destOrd="0" presId="urn:microsoft.com/office/officeart/2005/8/layout/list1"/>
    <dgm:cxn modelId="{12256272-FFF6-4DB6-8651-EAAB4E7C46BD}" type="presOf" srcId="{1C2865C9-D65A-481F-9173-EA0F2EC7BB5B}" destId="{ACE84FFF-507B-4DEF-81D6-839B165C674A}" srcOrd="1" destOrd="0" presId="urn:microsoft.com/office/officeart/2005/8/layout/list1"/>
    <dgm:cxn modelId="{28BF5583-6385-4356-B4BD-76861081FBF9}" type="presOf" srcId="{18709B29-DC57-4592-87D1-D8538AB46913}" destId="{9B759622-3CF1-42F7-BEEF-72D591B22A67}" srcOrd="0" destOrd="2" presId="urn:microsoft.com/office/officeart/2005/8/layout/list1"/>
    <dgm:cxn modelId="{C9E72093-3863-4DA4-9FC8-07DDC7107ECA}" type="presOf" srcId="{4E165BD2-430C-443A-9582-D348F891225E}" destId="{356725F0-47DB-4D05-85F4-5EF02FA95EF3}" srcOrd="1" destOrd="0" presId="urn:microsoft.com/office/officeart/2005/8/layout/list1"/>
    <dgm:cxn modelId="{445010A3-FDA3-4591-A8EE-8CA008C4CB4E}" type="presOf" srcId="{31CDD748-AFC2-441B-B790-7B4562123F69}" destId="{9B759622-3CF1-42F7-BEEF-72D591B22A67}" srcOrd="0" destOrd="0" presId="urn:microsoft.com/office/officeart/2005/8/layout/list1"/>
    <dgm:cxn modelId="{104558A9-00B2-4233-8A16-BAA46FC41112}" type="presOf" srcId="{F13F1B54-150F-435F-B74A-5E13C0670AFC}" destId="{DD127842-1C2D-467E-ADE7-BCF780EE2E7F}" srcOrd="0" destOrd="0" presId="urn:microsoft.com/office/officeart/2005/8/layout/list1"/>
    <dgm:cxn modelId="{120350C2-AB98-41A7-86CD-D1DB3D4F9033}" srcId="{F13F1B54-150F-435F-B74A-5E13C0670AFC}" destId="{C1FC7462-3AC6-45AF-85E2-DA760E50E328}" srcOrd="2" destOrd="0" parTransId="{7E80A906-2536-4764-8DB1-EBF463D5F7DD}" sibTransId="{28FBFD7F-064A-4AD5-8E4D-5B2E4AEC093A}"/>
    <dgm:cxn modelId="{F36656CD-5A8F-449A-BB78-E826EEA06D6D}" srcId="{1C2865C9-D65A-481F-9173-EA0F2EC7BB5B}" destId="{18709B29-DC57-4592-87D1-D8538AB46913}" srcOrd="2" destOrd="0" parTransId="{B97346F9-1354-4325-894D-32C336AE6DFB}" sibTransId="{6E991844-2695-4D20-BD63-E180B270CCBD}"/>
    <dgm:cxn modelId="{C2D462B7-8667-4BC6-9F33-AA031C71D0F3}" type="presParOf" srcId="{DD127842-1C2D-467E-ADE7-BCF780EE2E7F}" destId="{8B657E28-0918-4A1E-827C-A2B1C809CE67}" srcOrd="0" destOrd="0" presId="urn:microsoft.com/office/officeart/2005/8/layout/list1"/>
    <dgm:cxn modelId="{AD242110-047A-4B88-B2C1-EE021C546E65}" type="presParOf" srcId="{8B657E28-0918-4A1E-827C-A2B1C809CE67}" destId="{5199AAFF-91D1-41EB-A7CE-1EC99EE28B9E}" srcOrd="0" destOrd="0" presId="urn:microsoft.com/office/officeart/2005/8/layout/list1"/>
    <dgm:cxn modelId="{7874D807-78CC-4F8E-8F10-F62875CD4C34}" type="presParOf" srcId="{8B657E28-0918-4A1E-827C-A2B1C809CE67}" destId="{356725F0-47DB-4D05-85F4-5EF02FA95EF3}" srcOrd="1" destOrd="0" presId="urn:microsoft.com/office/officeart/2005/8/layout/list1"/>
    <dgm:cxn modelId="{A15CAAC0-F30B-4FC9-B7CE-D42AB1C362D4}" type="presParOf" srcId="{DD127842-1C2D-467E-ADE7-BCF780EE2E7F}" destId="{4C838616-CB0A-4E68-8B21-72135155526B}" srcOrd="1" destOrd="0" presId="urn:microsoft.com/office/officeart/2005/8/layout/list1"/>
    <dgm:cxn modelId="{4F0D739E-8C06-495B-AC1A-C3C5C74C6C02}" type="presParOf" srcId="{DD127842-1C2D-467E-ADE7-BCF780EE2E7F}" destId="{EA4E919E-07C1-49D1-A7B5-75FDBEC03A69}" srcOrd="2" destOrd="0" presId="urn:microsoft.com/office/officeart/2005/8/layout/list1"/>
    <dgm:cxn modelId="{65C712FC-2849-43A0-A0EE-FFCA29D181B6}" type="presParOf" srcId="{DD127842-1C2D-467E-ADE7-BCF780EE2E7F}" destId="{05FDA6AC-6EC7-47B0-9FEE-1984F2264054}" srcOrd="3" destOrd="0" presId="urn:microsoft.com/office/officeart/2005/8/layout/list1"/>
    <dgm:cxn modelId="{B6BCA652-9A7C-494E-9E70-7B435C5633B2}" type="presParOf" srcId="{DD127842-1C2D-467E-ADE7-BCF780EE2E7F}" destId="{B70F7BF1-9D1C-4E6F-B0EA-A4C740EAE3ED}" srcOrd="4" destOrd="0" presId="urn:microsoft.com/office/officeart/2005/8/layout/list1"/>
    <dgm:cxn modelId="{06851277-003F-4C06-962F-ACD22399A67D}" type="presParOf" srcId="{B70F7BF1-9D1C-4E6F-B0EA-A4C740EAE3ED}" destId="{6564E646-AEA1-4310-8DA3-B30114BB6800}" srcOrd="0" destOrd="0" presId="urn:microsoft.com/office/officeart/2005/8/layout/list1"/>
    <dgm:cxn modelId="{019727E6-40D2-4008-97E4-468486FDD7C8}" type="presParOf" srcId="{B70F7BF1-9D1C-4E6F-B0EA-A4C740EAE3ED}" destId="{ACE84FFF-507B-4DEF-81D6-839B165C674A}" srcOrd="1" destOrd="0" presId="urn:microsoft.com/office/officeart/2005/8/layout/list1"/>
    <dgm:cxn modelId="{BA82D507-8BDF-4F27-B6C4-7E0AE958079E}" type="presParOf" srcId="{DD127842-1C2D-467E-ADE7-BCF780EE2E7F}" destId="{5867FC37-B20F-4AE3-B6F3-069F5CE7B921}" srcOrd="5" destOrd="0" presId="urn:microsoft.com/office/officeart/2005/8/layout/list1"/>
    <dgm:cxn modelId="{8735A0F1-1F4E-43DD-BFD7-48A1A13EDCA0}" type="presParOf" srcId="{DD127842-1C2D-467E-ADE7-BCF780EE2E7F}" destId="{9B759622-3CF1-42F7-BEEF-72D591B22A67}" srcOrd="6" destOrd="0" presId="urn:microsoft.com/office/officeart/2005/8/layout/list1"/>
    <dgm:cxn modelId="{A746CD4C-DDC9-4637-B7DB-332C88A6B2B5}" type="presParOf" srcId="{DD127842-1C2D-467E-ADE7-BCF780EE2E7F}" destId="{169A3972-5C39-4B1A-ADD1-557DA3511E60}" srcOrd="7" destOrd="0" presId="urn:microsoft.com/office/officeart/2005/8/layout/list1"/>
    <dgm:cxn modelId="{C0E5F42E-F163-40BE-B71B-17C41D1467DB}" type="presParOf" srcId="{DD127842-1C2D-467E-ADE7-BCF780EE2E7F}" destId="{88FD9248-43EA-40B6-8227-21A512C770E8}" srcOrd="8" destOrd="0" presId="urn:microsoft.com/office/officeart/2005/8/layout/list1"/>
    <dgm:cxn modelId="{27A360B0-A670-4348-B837-4D187E6E016C}" type="presParOf" srcId="{88FD9248-43EA-40B6-8227-21A512C770E8}" destId="{05723311-F821-4878-8576-A762F6204D9B}" srcOrd="0" destOrd="0" presId="urn:microsoft.com/office/officeart/2005/8/layout/list1"/>
    <dgm:cxn modelId="{7DFA990C-2ED2-4B85-94EB-75CEF81A484D}" type="presParOf" srcId="{88FD9248-43EA-40B6-8227-21A512C770E8}" destId="{4336C308-FBF0-4608-99AB-F52382D290CE}" srcOrd="1" destOrd="0" presId="urn:microsoft.com/office/officeart/2005/8/layout/list1"/>
    <dgm:cxn modelId="{13FDAD9E-2A3A-4EEB-B8F8-F857FBBF1E23}" type="presParOf" srcId="{DD127842-1C2D-467E-ADE7-BCF780EE2E7F}" destId="{DBF5F3D2-F932-46F8-AD06-878AC4EDA86A}" srcOrd="9" destOrd="0" presId="urn:microsoft.com/office/officeart/2005/8/layout/list1"/>
    <dgm:cxn modelId="{DEB853D6-9EE8-4B25-9191-142FC2678D89}" type="presParOf" srcId="{DD127842-1C2D-467E-ADE7-BCF780EE2E7F}" destId="{210A1C02-2D4E-4BA5-9A80-82631E10B0F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CF943F-6415-4FB3-8B98-09A215E52895}"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34959D1-25C3-4C59-80C4-E2F20947BBFE}">
      <dgm:prSet/>
      <dgm:spPr/>
      <dgm:t>
        <a:bodyPr/>
        <a:lstStyle/>
        <a:p>
          <a:r>
            <a:rPr lang="en-US"/>
            <a:t>Communicate your mission and vision</a:t>
          </a:r>
        </a:p>
      </dgm:t>
    </dgm:pt>
    <dgm:pt modelId="{39898B50-FB9D-49A6-8AB2-7375AFBEFDF6}" type="parTrans" cxnId="{C531A037-6434-4515-995D-05E3EFE3C898}">
      <dgm:prSet/>
      <dgm:spPr/>
      <dgm:t>
        <a:bodyPr/>
        <a:lstStyle/>
        <a:p>
          <a:endParaRPr lang="en-US"/>
        </a:p>
      </dgm:t>
    </dgm:pt>
    <dgm:pt modelId="{283D219F-3244-48D8-8502-546F8A98A4CE}" type="sibTrans" cxnId="{C531A037-6434-4515-995D-05E3EFE3C898}">
      <dgm:prSet/>
      <dgm:spPr/>
      <dgm:t>
        <a:bodyPr/>
        <a:lstStyle/>
        <a:p>
          <a:endParaRPr lang="en-US"/>
        </a:p>
      </dgm:t>
    </dgm:pt>
    <dgm:pt modelId="{F28ED72C-066D-4F47-B83B-8C8AFEB0BB15}">
      <dgm:prSet/>
      <dgm:spPr/>
      <dgm:t>
        <a:bodyPr/>
        <a:lstStyle/>
        <a:p>
          <a:r>
            <a:rPr lang="en-US"/>
            <a:t>Structured communication</a:t>
          </a:r>
        </a:p>
      </dgm:t>
    </dgm:pt>
    <dgm:pt modelId="{F3116B68-874E-4899-BFDF-364F08ED72AF}" type="parTrans" cxnId="{CCABF6AB-D6E6-485A-8ACC-D8EFB2D69CE8}">
      <dgm:prSet/>
      <dgm:spPr/>
      <dgm:t>
        <a:bodyPr/>
        <a:lstStyle/>
        <a:p>
          <a:endParaRPr lang="en-US"/>
        </a:p>
      </dgm:t>
    </dgm:pt>
    <dgm:pt modelId="{17CB66D2-99B1-43C9-B1E8-5852C2A21FB8}" type="sibTrans" cxnId="{CCABF6AB-D6E6-485A-8ACC-D8EFB2D69CE8}">
      <dgm:prSet/>
      <dgm:spPr/>
      <dgm:t>
        <a:bodyPr/>
        <a:lstStyle/>
        <a:p>
          <a:endParaRPr lang="en-US"/>
        </a:p>
      </dgm:t>
    </dgm:pt>
    <dgm:pt modelId="{D384EBD7-B813-40E5-9369-EE2043E6FAE2}">
      <dgm:prSet/>
      <dgm:spPr/>
      <dgm:t>
        <a:bodyPr/>
        <a:lstStyle/>
        <a:p>
          <a:r>
            <a:rPr lang="en-US"/>
            <a:t>Interactions with leaders</a:t>
          </a:r>
        </a:p>
      </dgm:t>
    </dgm:pt>
    <dgm:pt modelId="{B4E13B46-F855-4286-85C3-E0B16DBDC467}" type="parTrans" cxnId="{9D9F4DDB-4DAD-476F-99FC-B42EC37A8E8C}">
      <dgm:prSet/>
      <dgm:spPr/>
      <dgm:t>
        <a:bodyPr/>
        <a:lstStyle/>
        <a:p>
          <a:endParaRPr lang="en-US"/>
        </a:p>
      </dgm:t>
    </dgm:pt>
    <dgm:pt modelId="{60B8C41D-F22C-4BAA-B31F-D18A6E18F776}" type="sibTrans" cxnId="{9D9F4DDB-4DAD-476F-99FC-B42EC37A8E8C}">
      <dgm:prSet/>
      <dgm:spPr/>
      <dgm:t>
        <a:bodyPr/>
        <a:lstStyle/>
        <a:p>
          <a:endParaRPr lang="en-US"/>
        </a:p>
      </dgm:t>
    </dgm:pt>
    <dgm:pt modelId="{B817A42C-30B8-41D4-897E-068487274644}">
      <dgm:prSet/>
      <dgm:spPr/>
      <dgm:t>
        <a:bodyPr/>
        <a:lstStyle/>
        <a:p>
          <a:r>
            <a:rPr lang="en-US"/>
            <a:t>Develop and grow volunteers</a:t>
          </a:r>
          <a:r>
            <a:rPr lang="en-US">
              <a:sym typeface="Wingdings" panose="05000000000000000000" pitchFamily="2" charset="2"/>
            </a:rPr>
            <a:t></a:t>
          </a:r>
          <a:r>
            <a:rPr lang="en-US"/>
            <a:t> training</a:t>
          </a:r>
        </a:p>
      </dgm:t>
    </dgm:pt>
    <dgm:pt modelId="{F655409E-DD5A-4A20-B0B5-9AE238B0A28C}" type="parTrans" cxnId="{94B25DB0-FB97-4A76-ADFC-4D3E443D1656}">
      <dgm:prSet/>
      <dgm:spPr/>
      <dgm:t>
        <a:bodyPr/>
        <a:lstStyle/>
        <a:p>
          <a:endParaRPr lang="en-US"/>
        </a:p>
      </dgm:t>
    </dgm:pt>
    <dgm:pt modelId="{69062645-4FE0-4D33-BE6C-32439CD7D8D9}" type="sibTrans" cxnId="{94B25DB0-FB97-4A76-ADFC-4D3E443D1656}">
      <dgm:prSet/>
      <dgm:spPr/>
      <dgm:t>
        <a:bodyPr/>
        <a:lstStyle/>
        <a:p>
          <a:endParaRPr lang="en-US"/>
        </a:p>
      </dgm:t>
    </dgm:pt>
    <dgm:pt modelId="{52430FAF-29A6-4B17-8AD9-545373D2237E}">
      <dgm:prSet/>
      <dgm:spPr/>
      <dgm:t>
        <a:bodyPr/>
        <a:lstStyle/>
        <a:p>
          <a:r>
            <a:rPr lang="en-US"/>
            <a:t>Create a team environment</a:t>
          </a:r>
        </a:p>
      </dgm:t>
    </dgm:pt>
    <dgm:pt modelId="{42DC39C1-61CE-472E-9030-3FC66749E9B6}" type="parTrans" cxnId="{1D73E64B-B025-40FB-986B-FE11CC0BF599}">
      <dgm:prSet/>
      <dgm:spPr/>
      <dgm:t>
        <a:bodyPr/>
        <a:lstStyle/>
        <a:p>
          <a:endParaRPr lang="en-US"/>
        </a:p>
      </dgm:t>
    </dgm:pt>
    <dgm:pt modelId="{49AA60E6-883D-4D04-AB78-BCA2746124E2}" type="sibTrans" cxnId="{1D73E64B-B025-40FB-986B-FE11CC0BF599}">
      <dgm:prSet/>
      <dgm:spPr/>
      <dgm:t>
        <a:bodyPr/>
        <a:lstStyle/>
        <a:p>
          <a:endParaRPr lang="en-US"/>
        </a:p>
      </dgm:t>
    </dgm:pt>
    <dgm:pt modelId="{C015BE5A-A481-4D98-A36F-CCAF0336BD13}">
      <dgm:prSet/>
      <dgm:spPr/>
      <dgm:t>
        <a:bodyPr/>
        <a:lstStyle/>
        <a:p>
          <a:r>
            <a:rPr lang="en-US"/>
            <a:t>Set a culture of trust</a:t>
          </a:r>
        </a:p>
      </dgm:t>
    </dgm:pt>
    <dgm:pt modelId="{4B0B7ED0-3C38-4D93-A4C0-EDF4CD562901}" type="parTrans" cxnId="{2787D065-6A25-4090-B190-DD4B39D917D5}">
      <dgm:prSet/>
      <dgm:spPr/>
      <dgm:t>
        <a:bodyPr/>
        <a:lstStyle/>
        <a:p>
          <a:endParaRPr lang="en-US"/>
        </a:p>
      </dgm:t>
    </dgm:pt>
    <dgm:pt modelId="{1039E269-27F2-4D15-A507-A43A50A83D19}" type="sibTrans" cxnId="{2787D065-6A25-4090-B190-DD4B39D917D5}">
      <dgm:prSet/>
      <dgm:spPr/>
      <dgm:t>
        <a:bodyPr/>
        <a:lstStyle/>
        <a:p>
          <a:endParaRPr lang="en-US"/>
        </a:p>
      </dgm:t>
    </dgm:pt>
    <dgm:pt modelId="{7C3239D6-3509-4C05-9463-186CD9E17328}">
      <dgm:prSet/>
      <dgm:spPr/>
      <dgm:t>
        <a:bodyPr/>
        <a:lstStyle/>
        <a:p>
          <a:r>
            <a:rPr lang="en-US"/>
            <a:t>Clear expectations</a:t>
          </a:r>
        </a:p>
      </dgm:t>
    </dgm:pt>
    <dgm:pt modelId="{EFBC6E9F-8897-46B7-AB17-CBB122A95E49}" type="parTrans" cxnId="{7F741BBB-1D5D-4AAF-B6B0-8A0A0E30A738}">
      <dgm:prSet/>
      <dgm:spPr/>
      <dgm:t>
        <a:bodyPr/>
        <a:lstStyle/>
        <a:p>
          <a:endParaRPr lang="en-US"/>
        </a:p>
      </dgm:t>
    </dgm:pt>
    <dgm:pt modelId="{26702AA5-4DA1-40C1-93C9-D84C0F832DF6}" type="sibTrans" cxnId="{7F741BBB-1D5D-4AAF-B6B0-8A0A0E30A738}">
      <dgm:prSet/>
      <dgm:spPr/>
      <dgm:t>
        <a:bodyPr/>
        <a:lstStyle/>
        <a:p>
          <a:endParaRPr lang="en-US"/>
        </a:p>
      </dgm:t>
    </dgm:pt>
    <dgm:pt modelId="{77A93C31-A3FB-40D4-A26E-A2BBC8E37030}">
      <dgm:prSet/>
      <dgm:spPr/>
      <dgm:t>
        <a:bodyPr/>
        <a:lstStyle/>
        <a:p>
          <a:r>
            <a:rPr lang="en-US"/>
            <a:t>Recognition</a:t>
          </a:r>
        </a:p>
      </dgm:t>
    </dgm:pt>
    <dgm:pt modelId="{C42C8FD7-23BF-49BF-8FCB-BF1ECA6DA701}" type="parTrans" cxnId="{00014747-BB74-493B-AEFB-A43F7B342B35}">
      <dgm:prSet/>
      <dgm:spPr/>
      <dgm:t>
        <a:bodyPr/>
        <a:lstStyle/>
        <a:p>
          <a:endParaRPr lang="en-US"/>
        </a:p>
      </dgm:t>
    </dgm:pt>
    <dgm:pt modelId="{E08588F3-D607-4476-8AD6-BC66FF4DF52B}" type="sibTrans" cxnId="{00014747-BB74-493B-AEFB-A43F7B342B35}">
      <dgm:prSet/>
      <dgm:spPr/>
      <dgm:t>
        <a:bodyPr/>
        <a:lstStyle/>
        <a:p>
          <a:endParaRPr lang="en-US"/>
        </a:p>
      </dgm:t>
    </dgm:pt>
    <dgm:pt modelId="{6827218B-0EDD-4DC4-8011-E3FB414C36F8}">
      <dgm:prSet/>
      <dgm:spPr/>
      <dgm:t>
        <a:bodyPr/>
        <a:lstStyle/>
        <a:p>
          <a:r>
            <a:rPr lang="en-US"/>
            <a:t>Solicit feedback</a:t>
          </a:r>
        </a:p>
      </dgm:t>
    </dgm:pt>
    <dgm:pt modelId="{9E9B6517-F3BC-463D-87E9-9FECEA423351}" type="parTrans" cxnId="{2EF9E403-14DB-4C0A-BDBC-B3AE3345F28D}">
      <dgm:prSet/>
      <dgm:spPr/>
      <dgm:t>
        <a:bodyPr/>
        <a:lstStyle/>
        <a:p>
          <a:endParaRPr lang="en-US"/>
        </a:p>
      </dgm:t>
    </dgm:pt>
    <dgm:pt modelId="{A6B4180A-F7B8-4D43-9238-4DBF1B36831C}" type="sibTrans" cxnId="{2EF9E403-14DB-4C0A-BDBC-B3AE3345F28D}">
      <dgm:prSet/>
      <dgm:spPr/>
      <dgm:t>
        <a:bodyPr/>
        <a:lstStyle/>
        <a:p>
          <a:endParaRPr lang="en-US"/>
        </a:p>
      </dgm:t>
    </dgm:pt>
    <dgm:pt modelId="{69EFA8CF-AA62-44C5-921C-4B24AF74F1B0}" type="pres">
      <dgm:prSet presAssocID="{7BCF943F-6415-4FB3-8B98-09A215E52895}" presName="linear" presStyleCnt="0">
        <dgm:presLayoutVars>
          <dgm:animLvl val="lvl"/>
          <dgm:resizeHandles val="exact"/>
        </dgm:presLayoutVars>
      </dgm:prSet>
      <dgm:spPr/>
    </dgm:pt>
    <dgm:pt modelId="{8DCB81D3-194A-4617-827E-AC2710C4D155}" type="pres">
      <dgm:prSet presAssocID="{134959D1-25C3-4C59-80C4-E2F20947BBFE}" presName="parentText" presStyleLbl="node1" presStyleIdx="0" presStyleCnt="9">
        <dgm:presLayoutVars>
          <dgm:chMax val="0"/>
          <dgm:bulletEnabled val="1"/>
        </dgm:presLayoutVars>
      </dgm:prSet>
      <dgm:spPr/>
    </dgm:pt>
    <dgm:pt modelId="{842502E5-5D3E-4133-8C39-C449253B9906}" type="pres">
      <dgm:prSet presAssocID="{283D219F-3244-48D8-8502-546F8A98A4CE}" presName="spacer" presStyleCnt="0"/>
      <dgm:spPr/>
    </dgm:pt>
    <dgm:pt modelId="{4BC62714-9754-4086-B7BD-CE7C2DECD2F0}" type="pres">
      <dgm:prSet presAssocID="{F28ED72C-066D-4F47-B83B-8C8AFEB0BB15}" presName="parentText" presStyleLbl="node1" presStyleIdx="1" presStyleCnt="9">
        <dgm:presLayoutVars>
          <dgm:chMax val="0"/>
          <dgm:bulletEnabled val="1"/>
        </dgm:presLayoutVars>
      </dgm:prSet>
      <dgm:spPr/>
    </dgm:pt>
    <dgm:pt modelId="{5B2EA54C-F36C-4809-9216-075D5561491C}" type="pres">
      <dgm:prSet presAssocID="{17CB66D2-99B1-43C9-B1E8-5852C2A21FB8}" presName="spacer" presStyleCnt="0"/>
      <dgm:spPr/>
    </dgm:pt>
    <dgm:pt modelId="{9811E48A-6FEA-46F0-A4B8-AECEFD823C6A}" type="pres">
      <dgm:prSet presAssocID="{D384EBD7-B813-40E5-9369-EE2043E6FAE2}" presName="parentText" presStyleLbl="node1" presStyleIdx="2" presStyleCnt="9">
        <dgm:presLayoutVars>
          <dgm:chMax val="0"/>
          <dgm:bulletEnabled val="1"/>
        </dgm:presLayoutVars>
      </dgm:prSet>
      <dgm:spPr/>
    </dgm:pt>
    <dgm:pt modelId="{6730F1EA-42D2-40CB-B10A-E6313B31AD98}" type="pres">
      <dgm:prSet presAssocID="{60B8C41D-F22C-4BAA-B31F-D18A6E18F776}" presName="spacer" presStyleCnt="0"/>
      <dgm:spPr/>
    </dgm:pt>
    <dgm:pt modelId="{21A2EEE8-56E9-424A-BC46-AA2B1E64109B}" type="pres">
      <dgm:prSet presAssocID="{B817A42C-30B8-41D4-897E-068487274644}" presName="parentText" presStyleLbl="node1" presStyleIdx="3" presStyleCnt="9">
        <dgm:presLayoutVars>
          <dgm:chMax val="0"/>
          <dgm:bulletEnabled val="1"/>
        </dgm:presLayoutVars>
      </dgm:prSet>
      <dgm:spPr/>
    </dgm:pt>
    <dgm:pt modelId="{F839C825-1BE3-45F1-9CCD-8D27241FAE4E}" type="pres">
      <dgm:prSet presAssocID="{69062645-4FE0-4D33-BE6C-32439CD7D8D9}" presName="spacer" presStyleCnt="0"/>
      <dgm:spPr/>
    </dgm:pt>
    <dgm:pt modelId="{A9699BE9-916F-49E1-AB91-72986EA1E287}" type="pres">
      <dgm:prSet presAssocID="{52430FAF-29A6-4B17-8AD9-545373D2237E}" presName="parentText" presStyleLbl="node1" presStyleIdx="4" presStyleCnt="9">
        <dgm:presLayoutVars>
          <dgm:chMax val="0"/>
          <dgm:bulletEnabled val="1"/>
        </dgm:presLayoutVars>
      </dgm:prSet>
      <dgm:spPr/>
    </dgm:pt>
    <dgm:pt modelId="{DD493A16-BABA-4613-A85F-554A1BA78209}" type="pres">
      <dgm:prSet presAssocID="{49AA60E6-883D-4D04-AB78-BCA2746124E2}" presName="spacer" presStyleCnt="0"/>
      <dgm:spPr/>
    </dgm:pt>
    <dgm:pt modelId="{B4A8481D-2E4C-42AD-9B64-5393C49AFB95}" type="pres">
      <dgm:prSet presAssocID="{C015BE5A-A481-4D98-A36F-CCAF0336BD13}" presName="parentText" presStyleLbl="node1" presStyleIdx="5" presStyleCnt="9">
        <dgm:presLayoutVars>
          <dgm:chMax val="0"/>
          <dgm:bulletEnabled val="1"/>
        </dgm:presLayoutVars>
      </dgm:prSet>
      <dgm:spPr/>
    </dgm:pt>
    <dgm:pt modelId="{EAC52013-4B5B-4631-BB86-CC4E69235F2F}" type="pres">
      <dgm:prSet presAssocID="{1039E269-27F2-4D15-A507-A43A50A83D19}" presName="spacer" presStyleCnt="0"/>
      <dgm:spPr/>
    </dgm:pt>
    <dgm:pt modelId="{99D61E40-E6BC-4972-A062-C4DCA4DE9D7D}" type="pres">
      <dgm:prSet presAssocID="{7C3239D6-3509-4C05-9463-186CD9E17328}" presName="parentText" presStyleLbl="node1" presStyleIdx="6" presStyleCnt="9">
        <dgm:presLayoutVars>
          <dgm:chMax val="0"/>
          <dgm:bulletEnabled val="1"/>
        </dgm:presLayoutVars>
      </dgm:prSet>
      <dgm:spPr/>
    </dgm:pt>
    <dgm:pt modelId="{A12D0A5F-3363-4317-BD82-2D9FDFB1EF40}" type="pres">
      <dgm:prSet presAssocID="{26702AA5-4DA1-40C1-93C9-D84C0F832DF6}" presName="spacer" presStyleCnt="0"/>
      <dgm:spPr/>
    </dgm:pt>
    <dgm:pt modelId="{5161409C-B9A8-473A-BDAA-3DFFBD544F7D}" type="pres">
      <dgm:prSet presAssocID="{77A93C31-A3FB-40D4-A26E-A2BBC8E37030}" presName="parentText" presStyleLbl="node1" presStyleIdx="7" presStyleCnt="9">
        <dgm:presLayoutVars>
          <dgm:chMax val="0"/>
          <dgm:bulletEnabled val="1"/>
        </dgm:presLayoutVars>
      </dgm:prSet>
      <dgm:spPr/>
    </dgm:pt>
    <dgm:pt modelId="{7F9ABAE0-A308-4CE1-9372-0CA2F9525479}" type="pres">
      <dgm:prSet presAssocID="{E08588F3-D607-4476-8AD6-BC66FF4DF52B}" presName="spacer" presStyleCnt="0"/>
      <dgm:spPr/>
    </dgm:pt>
    <dgm:pt modelId="{91BA9EFB-EEF5-427C-9E20-24281FC764BA}" type="pres">
      <dgm:prSet presAssocID="{6827218B-0EDD-4DC4-8011-E3FB414C36F8}" presName="parentText" presStyleLbl="node1" presStyleIdx="8" presStyleCnt="9">
        <dgm:presLayoutVars>
          <dgm:chMax val="0"/>
          <dgm:bulletEnabled val="1"/>
        </dgm:presLayoutVars>
      </dgm:prSet>
      <dgm:spPr/>
    </dgm:pt>
  </dgm:ptLst>
  <dgm:cxnLst>
    <dgm:cxn modelId="{53B7D701-2B0A-4546-BFA6-D3FAE9E41457}" type="presOf" srcId="{B817A42C-30B8-41D4-897E-068487274644}" destId="{21A2EEE8-56E9-424A-BC46-AA2B1E64109B}" srcOrd="0" destOrd="0" presId="urn:microsoft.com/office/officeart/2005/8/layout/vList2"/>
    <dgm:cxn modelId="{2EF9E403-14DB-4C0A-BDBC-B3AE3345F28D}" srcId="{7BCF943F-6415-4FB3-8B98-09A215E52895}" destId="{6827218B-0EDD-4DC4-8011-E3FB414C36F8}" srcOrd="8" destOrd="0" parTransId="{9E9B6517-F3BC-463D-87E9-9FECEA423351}" sibTransId="{A6B4180A-F7B8-4D43-9238-4DBF1B36831C}"/>
    <dgm:cxn modelId="{0FE4D436-C411-484A-B121-0A1B47069485}" type="presOf" srcId="{D384EBD7-B813-40E5-9369-EE2043E6FAE2}" destId="{9811E48A-6FEA-46F0-A4B8-AECEFD823C6A}" srcOrd="0" destOrd="0" presId="urn:microsoft.com/office/officeart/2005/8/layout/vList2"/>
    <dgm:cxn modelId="{C531A037-6434-4515-995D-05E3EFE3C898}" srcId="{7BCF943F-6415-4FB3-8B98-09A215E52895}" destId="{134959D1-25C3-4C59-80C4-E2F20947BBFE}" srcOrd="0" destOrd="0" parTransId="{39898B50-FB9D-49A6-8AB2-7375AFBEFDF6}" sibTransId="{283D219F-3244-48D8-8502-546F8A98A4CE}"/>
    <dgm:cxn modelId="{64E5E161-4275-4B8C-89D7-B830CDA68706}" type="presOf" srcId="{52430FAF-29A6-4B17-8AD9-545373D2237E}" destId="{A9699BE9-916F-49E1-AB91-72986EA1E287}" srcOrd="0" destOrd="0" presId="urn:microsoft.com/office/officeart/2005/8/layout/vList2"/>
    <dgm:cxn modelId="{21B1FE44-9F1C-4D31-AC9F-3DAF7F9B427B}" type="presOf" srcId="{C015BE5A-A481-4D98-A36F-CCAF0336BD13}" destId="{B4A8481D-2E4C-42AD-9B64-5393C49AFB95}" srcOrd="0" destOrd="0" presId="urn:microsoft.com/office/officeart/2005/8/layout/vList2"/>
    <dgm:cxn modelId="{2787D065-6A25-4090-B190-DD4B39D917D5}" srcId="{7BCF943F-6415-4FB3-8B98-09A215E52895}" destId="{C015BE5A-A481-4D98-A36F-CCAF0336BD13}" srcOrd="5" destOrd="0" parTransId="{4B0B7ED0-3C38-4D93-A4C0-EDF4CD562901}" sibTransId="{1039E269-27F2-4D15-A507-A43A50A83D19}"/>
    <dgm:cxn modelId="{00014747-BB74-493B-AEFB-A43F7B342B35}" srcId="{7BCF943F-6415-4FB3-8B98-09A215E52895}" destId="{77A93C31-A3FB-40D4-A26E-A2BBC8E37030}" srcOrd="7" destOrd="0" parTransId="{C42C8FD7-23BF-49BF-8FCB-BF1ECA6DA701}" sibTransId="{E08588F3-D607-4476-8AD6-BC66FF4DF52B}"/>
    <dgm:cxn modelId="{1D73E64B-B025-40FB-986B-FE11CC0BF599}" srcId="{7BCF943F-6415-4FB3-8B98-09A215E52895}" destId="{52430FAF-29A6-4B17-8AD9-545373D2237E}" srcOrd="4" destOrd="0" parTransId="{42DC39C1-61CE-472E-9030-3FC66749E9B6}" sibTransId="{49AA60E6-883D-4D04-AB78-BCA2746124E2}"/>
    <dgm:cxn modelId="{72391370-685B-4F8A-804F-F55FA41F41E4}" type="presOf" srcId="{77A93C31-A3FB-40D4-A26E-A2BBC8E37030}" destId="{5161409C-B9A8-473A-BDAA-3DFFBD544F7D}" srcOrd="0" destOrd="0" presId="urn:microsoft.com/office/officeart/2005/8/layout/vList2"/>
    <dgm:cxn modelId="{1BB93D75-64B0-40B1-9F62-BB7015882FE7}" type="presOf" srcId="{F28ED72C-066D-4F47-B83B-8C8AFEB0BB15}" destId="{4BC62714-9754-4086-B7BD-CE7C2DECD2F0}" srcOrd="0" destOrd="0" presId="urn:microsoft.com/office/officeart/2005/8/layout/vList2"/>
    <dgm:cxn modelId="{A2016477-FE0E-484F-BBDE-9660EAB38417}" type="presOf" srcId="{134959D1-25C3-4C59-80C4-E2F20947BBFE}" destId="{8DCB81D3-194A-4617-827E-AC2710C4D155}" srcOrd="0" destOrd="0" presId="urn:microsoft.com/office/officeart/2005/8/layout/vList2"/>
    <dgm:cxn modelId="{368D6DA2-9357-4B62-BDE6-9DF76E5E7E65}" type="presOf" srcId="{7C3239D6-3509-4C05-9463-186CD9E17328}" destId="{99D61E40-E6BC-4972-A062-C4DCA4DE9D7D}" srcOrd="0" destOrd="0" presId="urn:microsoft.com/office/officeart/2005/8/layout/vList2"/>
    <dgm:cxn modelId="{AA81B2A8-5515-46F9-B208-C7C5A517CD0F}" type="presOf" srcId="{7BCF943F-6415-4FB3-8B98-09A215E52895}" destId="{69EFA8CF-AA62-44C5-921C-4B24AF74F1B0}" srcOrd="0" destOrd="0" presId="urn:microsoft.com/office/officeart/2005/8/layout/vList2"/>
    <dgm:cxn modelId="{CCABF6AB-D6E6-485A-8ACC-D8EFB2D69CE8}" srcId="{7BCF943F-6415-4FB3-8B98-09A215E52895}" destId="{F28ED72C-066D-4F47-B83B-8C8AFEB0BB15}" srcOrd="1" destOrd="0" parTransId="{F3116B68-874E-4899-BFDF-364F08ED72AF}" sibTransId="{17CB66D2-99B1-43C9-B1E8-5852C2A21FB8}"/>
    <dgm:cxn modelId="{94B25DB0-FB97-4A76-ADFC-4D3E443D1656}" srcId="{7BCF943F-6415-4FB3-8B98-09A215E52895}" destId="{B817A42C-30B8-41D4-897E-068487274644}" srcOrd="3" destOrd="0" parTransId="{F655409E-DD5A-4A20-B0B5-9AE238B0A28C}" sibTransId="{69062645-4FE0-4D33-BE6C-32439CD7D8D9}"/>
    <dgm:cxn modelId="{7F741BBB-1D5D-4AAF-B6B0-8A0A0E30A738}" srcId="{7BCF943F-6415-4FB3-8B98-09A215E52895}" destId="{7C3239D6-3509-4C05-9463-186CD9E17328}" srcOrd="6" destOrd="0" parTransId="{EFBC6E9F-8897-46B7-AB17-CBB122A95E49}" sibTransId="{26702AA5-4DA1-40C1-93C9-D84C0F832DF6}"/>
    <dgm:cxn modelId="{9E1FACC4-8BEA-4112-BEF5-FF090DDD811E}" type="presOf" srcId="{6827218B-0EDD-4DC4-8011-E3FB414C36F8}" destId="{91BA9EFB-EEF5-427C-9E20-24281FC764BA}" srcOrd="0" destOrd="0" presId="urn:microsoft.com/office/officeart/2005/8/layout/vList2"/>
    <dgm:cxn modelId="{9D9F4DDB-4DAD-476F-99FC-B42EC37A8E8C}" srcId="{7BCF943F-6415-4FB3-8B98-09A215E52895}" destId="{D384EBD7-B813-40E5-9369-EE2043E6FAE2}" srcOrd="2" destOrd="0" parTransId="{B4E13B46-F855-4286-85C3-E0B16DBDC467}" sibTransId="{60B8C41D-F22C-4BAA-B31F-D18A6E18F776}"/>
    <dgm:cxn modelId="{E2217FD5-D4CF-4E57-A7FC-95E594CC9BB7}" type="presParOf" srcId="{69EFA8CF-AA62-44C5-921C-4B24AF74F1B0}" destId="{8DCB81D3-194A-4617-827E-AC2710C4D155}" srcOrd="0" destOrd="0" presId="urn:microsoft.com/office/officeart/2005/8/layout/vList2"/>
    <dgm:cxn modelId="{4E53B0FD-065A-4584-9F1C-4C30FBDA9CD0}" type="presParOf" srcId="{69EFA8CF-AA62-44C5-921C-4B24AF74F1B0}" destId="{842502E5-5D3E-4133-8C39-C449253B9906}" srcOrd="1" destOrd="0" presId="urn:microsoft.com/office/officeart/2005/8/layout/vList2"/>
    <dgm:cxn modelId="{08F29E62-2E56-48D5-B7D4-CDD00268019F}" type="presParOf" srcId="{69EFA8CF-AA62-44C5-921C-4B24AF74F1B0}" destId="{4BC62714-9754-4086-B7BD-CE7C2DECD2F0}" srcOrd="2" destOrd="0" presId="urn:microsoft.com/office/officeart/2005/8/layout/vList2"/>
    <dgm:cxn modelId="{3DB07B84-E642-49B4-AB91-7C0377474234}" type="presParOf" srcId="{69EFA8CF-AA62-44C5-921C-4B24AF74F1B0}" destId="{5B2EA54C-F36C-4809-9216-075D5561491C}" srcOrd="3" destOrd="0" presId="urn:microsoft.com/office/officeart/2005/8/layout/vList2"/>
    <dgm:cxn modelId="{26F47726-3A3A-4FFB-8909-DD899CCBD415}" type="presParOf" srcId="{69EFA8CF-AA62-44C5-921C-4B24AF74F1B0}" destId="{9811E48A-6FEA-46F0-A4B8-AECEFD823C6A}" srcOrd="4" destOrd="0" presId="urn:microsoft.com/office/officeart/2005/8/layout/vList2"/>
    <dgm:cxn modelId="{3612FF3E-A873-4CEC-AE07-FA4A661ABF8C}" type="presParOf" srcId="{69EFA8CF-AA62-44C5-921C-4B24AF74F1B0}" destId="{6730F1EA-42D2-40CB-B10A-E6313B31AD98}" srcOrd="5" destOrd="0" presId="urn:microsoft.com/office/officeart/2005/8/layout/vList2"/>
    <dgm:cxn modelId="{F83F5356-A08E-4A7A-9F97-F9D8B092A410}" type="presParOf" srcId="{69EFA8CF-AA62-44C5-921C-4B24AF74F1B0}" destId="{21A2EEE8-56E9-424A-BC46-AA2B1E64109B}" srcOrd="6" destOrd="0" presId="urn:microsoft.com/office/officeart/2005/8/layout/vList2"/>
    <dgm:cxn modelId="{5D4F9A1C-B092-4C78-9170-298CB98933F8}" type="presParOf" srcId="{69EFA8CF-AA62-44C5-921C-4B24AF74F1B0}" destId="{F839C825-1BE3-45F1-9CCD-8D27241FAE4E}" srcOrd="7" destOrd="0" presId="urn:microsoft.com/office/officeart/2005/8/layout/vList2"/>
    <dgm:cxn modelId="{4E019769-0C55-4DDC-809D-755C87567762}" type="presParOf" srcId="{69EFA8CF-AA62-44C5-921C-4B24AF74F1B0}" destId="{A9699BE9-916F-49E1-AB91-72986EA1E287}" srcOrd="8" destOrd="0" presId="urn:microsoft.com/office/officeart/2005/8/layout/vList2"/>
    <dgm:cxn modelId="{92203707-36DD-477E-A787-B338F5EBDBF7}" type="presParOf" srcId="{69EFA8CF-AA62-44C5-921C-4B24AF74F1B0}" destId="{DD493A16-BABA-4613-A85F-554A1BA78209}" srcOrd="9" destOrd="0" presId="urn:microsoft.com/office/officeart/2005/8/layout/vList2"/>
    <dgm:cxn modelId="{9B2093CA-0671-4A99-8B2D-F46AACAF33F2}" type="presParOf" srcId="{69EFA8CF-AA62-44C5-921C-4B24AF74F1B0}" destId="{B4A8481D-2E4C-42AD-9B64-5393C49AFB95}" srcOrd="10" destOrd="0" presId="urn:microsoft.com/office/officeart/2005/8/layout/vList2"/>
    <dgm:cxn modelId="{B779CA80-1324-40DA-A5DF-5BA81967A26D}" type="presParOf" srcId="{69EFA8CF-AA62-44C5-921C-4B24AF74F1B0}" destId="{EAC52013-4B5B-4631-BB86-CC4E69235F2F}" srcOrd="11" destOrd="0" presId="urn:microsoft.com/office/officeart/2005/8/layout/vList2"/>
    <dgm:cxn modelId="{E3742627-C210-45E0-82D1-9600D81EB168}" type="presParOf" srcId="{69EFA8CF-AA62-44C5-921C-4B24AF74F1B0}" destId="{99D61E40-E6BC-4972-A062-C4DCA4DE9D7D}" srcOrd="12" destOrd="0" presId="urn:microsoft.com/office/officeart/2005/8/layout/vList2"/>
    <dgm:cxn modelId="{28DE6247-8C0E-40C1-85FB-E1A0B91E3A61}" type="presParOf" srcId="{69EFA8CF-AA62-44C5-921C-4B24AF74F1B0}" destId="{A12D0A5F-3363-4317-BD82-2D9FDFB1EF40}" srcOrd="13" destOrd="0" presId="urn:microsoft.com/office/officeart/2005/8/layout/vList2"/>
    <dgm:cxn modelId="{77282BB3-137A-4E49-BD99-B373589C11B0}" type="presParOf" srcId="{69EFA8CF-AA62-44C5-921C-4B24AF74F1B0}" destId="{5161409C-B9A8-473A-BDAA-3DFFBD544F7D}" srcOrd="14" destOrd="0" presId="urn:microsoft.com/office/officeart/2005/8/layout/vList2"/>
    <dgm:cxn modelId="{06D740A6-0BC3-41F7-A316-FAAE6C920FBD}" type="presParOf" srcId="{69EFA8CF-AA62-44C5-921C-4B24AF74F1B0}" destId="{7F9ABAE0-A308-4CE1-9372-0CA2F9525479}" srcOrd="15" destOrd="0" presId="urn:microsoft.com/office/officeart/2005/8/layout/vList2"/>
    <dgm:cxn modelId="{50886A20-17C4-4142-BC98-1F790B3F0102}" type="presParOf" srcId="{69EFA8CF-AA62-44C5-921C-4B24AF74F1B0}" destId="{91BA9EFB-EEF5-427C-9E20-24281FC764BA}"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0E1DE-47A3-4D82-9E54-68C898D8B52B}">
      <dsp:nvSpPr>
        <dsp:cNvPr id="0" name=""/>
        <dsp:cNvSpPr/>
      </dsp:nvSpPr>
      <dsp:spPr>
        <a:xfrm>
          <a:off x="0" y="35686"/>
          <a:ext cx="9310629" cy="90909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The same people doing all the work</a:t>
          </a:r>
        </a:p>
      </dsp:txBody>
      <dsp:txXfrm>
        <a:off x="44378" y="80064"/>
        <a:ext cx="9221873" cy="820334"/>
      </dsp:txXfrm>
    </dsp:sp>
    <dsp:sp modelId="{2EEC3542-A186-4A8F-97D7-A6A8AB983591}">
      <dsp:nvSpPr>
        <dsp:cNvPr id="0" name=""/>
        <dsp:cNvSpPr/>
      </dsp:nvSpPr>
      <dsp:spPr>
        <a:xfrm>
          <a:off x="0" y="1051336"/>
          <a:ext cx="9310629" cy="90909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Difficulty recruiting new volunteers</a:t>
          </a:r>
        </a:p>
      </dsp:txBody>
      <dsp:txXfrm>
        <a:off x="44378" y="1095714"/>
        <a:ext cx="9221873" cy="820334"/>
      </dsp:txXfrm>
    </dsp:sp>
    <dsp:sp modelId="{C543EB5C-DF4E-4C56-9CE6-B30865F7ED92}">
      <dsp:nvSpPr>
        <dsp:cNvPr id="0" name=""/>
        <dsp:cNvSpPr/>
      </dsp:nvSpPr>
      <dsp:spPr>
        <a:xfrm>
          <a:off x="0" y="2066986"/>
          <a:ext cx="9310629" cy="90909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Volunteer burnout</a:t>
          </a:r>
        </a:p>
      </dsp:txBody>
      <dsp:txXfrm>
        <a:off x="44378" y="2111364"/>
        <a:ext cx="9221873" cy="820334"/>
      </dsp:txXfrm>
    </dsp:sp>
    <dsp:sp modelId="{93AC7F5E-D6EB-4CF3-B609-54C0A3C20990}">
      <dsp:nvSpPr>
        <dsp:cNvPr id="0" name=""/>
        <dsp:cNvSpPr/>
      </dsp:nvSpPr>
      <dsp:spPr>
        <a:xfrm>
          <a:off x="0" y="3082636"/>
          <a:ext cx="9310629" cy="90909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Lack of leadership succession</a:t>
          </a:r>
        </a:p>
      </dsp:txBody>
      <dsp:txXfrm>
        <a:off x="44378" y="3127014"/>
        <a:ext cx="9221873" cy="820334"/>
      </dsp:txXfrm>
    </dsp:sp>
    <dsp:sp modelId="{97EF3132-67E7-498C-BC49-B26AF56637E2}">
      <dsp:nvSpPr>
        <dsp:cNvPr id="0" name=""/>
        <dsp:cNvSpPr/>
      </dsp:nvSpPr>
      <dsp:spPr>
        <a:xfrm>
          <a:off x="0" y="4098286"/>
          <a:ext cx="9310629" cy="90909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Limited family engagement</a:t>
          </a:r>
        </a:p>
      </dsp:txBody>
      <dsp:txXfrm>
        <a:off x="44378" y="4142664"/>
        <a:ext cx="9221873" cy="820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20558-2008-4970-AD0F-5AB10AB2104E}">
      <dsp:nvSpPr>
        <dsp:cNvPr id="0" name=""/>
        <dsp:cNvSpPr/>
      </dsp:nvSpPr>
      <dsp:spPr>
        <a:xfrm>
          <a:off x="1588586" y="4"/>
          <a:ext cx="6722893" cy="600368"/>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Gain experience</a:t>
          </a:r>
        </a:p>
      </dsp:txBody>
      <dsp:txXfrm>
        <a:off x="1588586" y="4"/>
        <a:ext cx="6722893" cy="600368"/>
      </dsp:txXfrm>
    </dsp:sp>
    <dsp:sp modelId="{5974C819-69BC-420C-ADAD-0CE099C5ED48}">
      <dsp:nvSpPr>
        <dsp:cNvPr id="0" name=""/>
        <dsp:cNvSpPr/>
      </dsp:nvSpPr>
      <dsp:spPr>
        <a:xfrm>
          <a:off x="0" y="934"/>
          <a:ext cx="1680723" cy="600368"/>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Gain</a:t>
          </a:r>
        </a:p>
      </dsp:txBody>
      <dsp:txXfrm>
        <a:off x="0" y="934"/>
        <a:ext cx="1680723" cy="600368"/>
      </dsp:txXfrm>
    </dsp:sp>
    <dsp:sp modelId="{CEFEAF60-6B12-480A-B73C-57800D7C33BC}">
      <dsp:nvSpPr>
        <dsp:cNvPr id="0" name=""/>
        <dsp:cNvSpPr/>
      </dsp:nvSpPr>
      <dsp:spPr>
        <a:xfrm>
          <a:off x="1680723" y="637325"/>
          <a:ext cx="6722893" cy="600368"/>
        </a:xfrm>
        <a:prstGeom prst="rect">
          <a:avLst/>
        </a:prstGeom>
        <a:solidFill>
          <a:schemeClr val="accent5">
            <a:hueOff val="-1350239"/>
            <a:satOff val="-92"/>
            <a:lumOff val="218"/>
            <a:alphaOff val="0"/>
          </a:schemeClr>
        </a:solidFill>
        <a:ln w="19050" cap="flat" cmpd="sng" algn="ctr">
          <a:solidFill>
            <a:schemeClr val="accent5">
              <a:hueOff val="-1350239"/>
              <a:satOff val="-92"/>
              <a:lumOff val="2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Explore interests</a:t>
          </a:r>
        </a:p>
      </dsp:txBody>
      <dsp:txXfrm>
        <a:off x="1680723" y="637325"/>
        <a:ext cx="6722893" cy="600368"/>
      </dsp:txXfrm>
    </dsp:sp>
    <dsp:sp modelId="{F217509F-26C1-4F0D-A121-A372635B066B}">
      <dsp:nvSpPr>
        <dsp:cNvPr id="0" name=""/>
        <dsp:cNvSpPr/>
      </dsp:nvSpPr>
      <dsp:spPr>
        <a:xfrm>
          <a:off x="0" y="637325"/>
          <a:ext cx="1680723" cy="600368"/>
        </a:xfrm>
        <a:prstGeom prst="rect">
          <a:avLst/>
        </a:prstGeom>
        <a:solidFill>
          <a:schemeClr val="lt1">
            <a:hueOff val="0"/>
            <a:satOff val="0"/>
            <a:lumOff val="0"/>
            <a:alphaOff val="0"/>
          </a:schemeClr>
        </a:solidFill>
        <a:ln w="19050" cap="flat" cmpd="sng" algn="ctr">
          <a:solidFill>
            <a:schemeClr val="accent5">
              <a:hueOff val="-1350239"/>
              <a:satOff val="-92"/>
              <a:lumOff val="21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Explore</a:t>
          </a:r>
        </a:p>
      </dsp:txBody>
      <dsp:txXfrm>
        <a:off x="0" y="637325"/>
        <a:ext cx="1680723" cy="600368"/>
      </dsp:txXfrm>
    </dsp:sp>
    <dsp:sp modelId="{6A796176-D7A8-47C9-A205-2B1B30E703EA}">
      <dsp:nvSpPr>
        <dsp:cNvPr id="0" name=""/>
        <dsp:cNvSpPr/>
      </dsp:nvSpPr>
      <dsp:spPr>
        <a:xfrm>
          <a:off x="1680723" y="1273715"/>
          <a:ext cx="6722893" cy="600368"/>
        </a:xfrm>
        <a:prstGeom prst="rect">
          <a:avLst/>
        </a:prstGeom>
        <a:solidFill>
          <a:schemeClr val="accent5">
            <a:hueOff val="-2700478"/>
            <a:satOff val="-184"/>
            <a:lumOff val="436"/>
            <a:alphaOff val="0"/>
          </a:schemeClr>
        </a:solidFill>
        <a:ln w="19050" cap="flat" cmpd="sng" algn="ctr">
          <a:solidFill>
            <a:schemeClr val="accent5">
              <a:hueOff val="-2700478"/>
              <a:satOff val="-184"/>
              <a:lumOff val="4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Become self-confident</a:t>
          </a:r>
        </a:p>
      </dsp:txBody>
      <dsp:txXfrm>
        <a:off x="1680723" y="1273715"/>
        <a:ext cx="6722893" cy="600368"/>
      </dsp:txXfrm>
    </dsp:sp>
    <dsp:sp modelId="{75B5F449-8270-4CFD-8C0F-62E4D5FE1567}">
      <dsp:nvSpPr>
        <dsp:cNvPr id="0" name=""/>
        <dsp:cNvSpPr/>
      </dsp:nvSpPr>
      <dsp:spPr>
        <a:xfrm>
          <a:off x="0" y="1273715"/>
          <a:ext cx="1680723" cy="600368"/>
        </a:xfrm>
        <a:prstGeom prst="rect">
          <a:avLst/>
        </a:prstGeom>
        <a:solidFill>
          <a:schemeClr val="lt1">
            <a:hueOff val="0"/>
            <a:satOff val="0"/>
            <a:lumOff val="0"/>
            <a:alphaOff val="0"/>
          </a:schemeClr>
        </a:solidFill>
        <a:ln w="19050" cap="flat" cmpd="sng" algn="ctr">
          <a:solidFill>
            <a:schemeClr val="accent5">
              <a:hueOff val="-2700478"/>
              <a:satOff val="-184"/>
              <a:lumOff val="43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Become</a:t>
          </a:r>
        </a:p>
      </dsp:txBody>
      <dsp:txXfrm>
        <a:off x="0" y="1273715"/>
        <a:ext cx="1680723" cy="600368"/>
      </dsp:txXfrm>
    </dsp:sp>
    <dsp:sp modelId="{0213F0F5-49F6-4E70-AEB3-56C84B4CD1B6}">
      <dsp:nvSpPr>
        <dsp:cNvPr id="0" name=""/>
        <dsp:cNvSpPr/>
      </dsp:nvSpPr>
      <dsp:spPr>
        <a:xfrm>
          <a:off x="1680723" y="1910105"/>
          <a:ext cx="6722893" cy="600368"/>
        </a:xfrm>
        <a:prstGeom prst="rect">
          <a:avLst/>
        </a:prstGeom>
        <a:solidFill>
          <a:schemeClr val="accent5">
            <a:hueOff val="-4050717"/>
            <a:satOff val="-275"/>
            <a:lumOff val="654"/>
            <a:alphaOff val="0"/>
          </a:schemeClr>
        </a:solidFill>
        <a:ln w="19050" cap="flat" cmpd="sng" algn="ctr">
          <a:solidFill>
            <a:schemeClr val="accent5">
              <a:hueOff val="-4050717"/>
              <a:satOff val="-275"/>
              <a:lumOff val="6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Become healthier</a:t>
          </a:r>
        </a:p>
      </dsp:txBody>
      <dsp:txXfrm>
        <a:off x="1680723" y="1910105"/>
        <a:ext cx="6722893" cy="600368"/>
      </dsp:txXfrm>
    </dsp:sp>
    <dsp:sp modelId="{04207BB0-609B-47BD-A2B5-741B52136CC4}">
      <dsp:nvSpPr>
        <dsp:cNvPr id="0" name=""/>
        <dsp:cNvSpPr/>
      </dsp:nvSpPr>
      <dsp:spPr>
        <a:xfrm>
          <a:off x="0" y="1910105"/>
          <a:ext cx="1680723" cy="600368"/>
        </a:xfrm>
        <a:prstGeom prst="rect">
          <a:avLst/>
        </a:prstGeom>
        <a:solidFill>
          <a:schemeClr val="lt1">
            <a:hueOff val="0"/>
            <a:satOff val="0"/>
            <a:lumOff val="0"/>
            <a:alphaOff val="0"/>
          </a:schemeClr>
        </a:solidFill>
        <a:ln w="19050" cap="flat" cmpd="sng" algn="ctr">
          <a:solidFill>
            <a:schemeClr val="accent5">
              <a:hueOff val="-4050717"/>
              <a:satOff val="-275"/>
              <a:lumOff val="6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Become</a:t>
          </a:r>
        </a:p>
      </dsp:txBody>
      <dsp:txXfrm>
        <a:off x="0" y="1910105"/>
        <a:ext cx="1680723" cy="600368"/>
      </dsp:txXfrm>
    </dsp:sp>
    <dsp:sp modelId="{E883DA3D-0896-4E1D-98F6-561C98EBC42B}">
      <dsp:nvSpPr>
        <dsp:cNvPr id="0" name=""/>
        <dsp:cNvSpPr/>
      </dsp:nvSpPr>
      <dsp:spPr>
        <a:xfrm>
          <a:off x="1680723" y="2546495"/>
          <a:ext cx="6722893" cy="600368"/>
        </a:xfrm>
        <a:prstGeom prst="rect">
          <a:avLst/>
        </a:prstGeom>
        <a:solidFill>
          <a:schemeClr val="accent5">
            <a:hueOff val="-5400955"/>
            <a:satOff val="-367"/>
            <a:lumOff val="872"/>
            <a:alphaOff val="0"/>
          </a:schemeClr>
        </a:solidFill>
        <a:ln w="19050" cap="flat" cmpd="sng" algn="ctr">
          <a:solidFill>
            <a:schemeClr val="accent5">
              <a:hueOff val="-5400955"/>
              <a:satOff val="-367"/>
              <a:lumOff val="8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Meet new friends</a:t>
          </a:r>
        </a:p>
      </dsp:txBody>
      <dsp:txXfrm>
        <a:off x="1680723" y="2546495"/>
        <a:ext cx="6722893" cy="600368"/>
      </dsp:txXfrm>
    </dsp:sp>
    <dsp:sp modelId="{E323F483-A4E3-4280-BC81-6258743CA7DB}">
      <dsp:nvSpPr>
        <dsp:cNvPr id="0" name=""/>
        <dsp:cNvSpPr/>
      </dsp:nvSpPr>
      <dsp:spPr>
        <a:xfrm>
          <a:off x="0" y="2546495"/>
          <a:ext cx="1680723" cy="600368"/>
        </a:xfrm>
        <a:prstGeom prst="rect">
          <a:avLst/>
        </a:prstGeom>
        <a:solidFill>
          <a:schemeClr val="lt1">
            <a:hueOff val="0"/>
            <a:satOff val="0"/>
            <a:lumOff val="0"/>
            <a:alphaOff val="0"/>
          </a:schemeClr>
        </a:solidFill>
        <a:ln w="19050" cap="flat" cmpd="sng" algn="ctr">
          <a:solidFill>
            <a:schemeClr val="accent5">
              <a:hueOff val="-5400955"/>
              <a:satOff val="-367"/>
              <a:lumOff val="8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Meet</a:t>
          </a:r>
        </a:p>
      </dsp:txBody>
      <dsp:txXfrm>
        <a:off x="0" y="2546495"/>
        <a:ext cx="1680723" cy="600368"/>
      </dsp:txXfrm>
    </dsp:sp>
    <dsp:sp modelId="{9E1F5A93-BC11-48B5-B7A6-74852B1F9BDA}">
      <dsp:nvSpPr>
        <dsp:cNvPr id="0" name=""/>
        <dsp:cNvSpPr/>
      </dsp:nvSpPr>
      <dsp:spPr>
        <a:xfrm>
          <a:off x="1680723" y="3182885"/>
          <a:ext cx="6722893" cy="600368"/>
        </a:xfrm>
        <a:prstGeom prst="rect">
          <a:avLst/>
        </a:prstGeom>
        <a:solidFill>
          <a:schemeClr val="accent5">
            <a:hueOff val="-6751195"/>
            <a:satOff val="-459"/>
            <a:lumOff val="1089"/>
            <a:alphaOff val="0"/>
          </a:schemeClr>
        </a:solidFill>
        <a:ln w="19050" cap="flat" cmpd="sng" algn="ctr">
          <a:solidFill>
            <a:schemeClr val="accent5">
              <a:hueOff val="-6751195"/>
              <a:satOff val="-459"/>
              <a:lumOff val="10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Strengthen communities</a:t>
          </a:r>
        </a:p>
      </dsp:txBody>
      <dsp:txXfrm>
        <a:off x="1680723" y="3182885"/>
        <a:ext cx="6722893" cy="600368"/>
      </dsp:txXfrm>
    </dsp:sp>
    <dsp:sp modelId="{184B7244-F10D-4736-B6F7-ED22B7173CCF}">
      <dsp:nvSpPr>
        <dsp:cNvPr id="0" name=""/>
        <dsp:cNvSpPr/>
      </dsp:nvSpPr>
      <dsp:spPr>
        <a:xfrm>
          <a:off x="0" y="3182885"/>
          <a:ext cx="1680723" cy="600368"/>
        </a:xfrm>
        <a:prstGeom prst="rect">
          <a:avLst/>
        </a:prstGeom>
        <a:solidFill>
          <a:schemeClr val="lt1">
            <a:hueOff val="0"/>
            <a:satOff val="0"/>
            <a:lumOff val="0"/>
            <a:alphaOff val="0"/>
          </a:schemeClr>
        </a:solidFill>
        <a:ln w="19050" cap="flat" cmpd="sng" algn="ctr">
          <a:solidFill>
            <a:schemeClr val="accent5">
              <a:hueOff val="-6751195"/>
              <a:satOff val="-459"/>
              <a:lumOff val="10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Strengthen</a:t>
          </a:r>
        </a:p>
      </dsp:txBody>
      <dsp:txXfrm>
        <a:off x="0" y="3182885"/>
        <a:ext cx="1680723" cy="600368"/>
      </dsp:txXfrm>
    </dsp:sp>
    <dsp:sp modelId="{28F048DE-04DD-417A-9035-26A1C5D7EF7F}">
      <dsp:nvSpPr>
        <dsp:cNvPr id="0" name=""/>
        <dsp:cNvSpPr/>
      </dsp:nvSpPr>
      <dsp:spPr>
        <a:xfrm>
          <a:off x="1680723" y="3819275"/>
          <a:ext cx="6722893" cy="600368"/>
        </a:xfrm>
        <a:prstGeom prst="rect">
          <a:avLst/>
        </a:prstGeom>
        <a:solidFill>
          <a:schemeClr val="accent5">
            <a:hueOff val="-8101434"/>
            <a:satOff val="-551"/>
            <a:lumOff val="1307"/>
            <a:alphaOff val="0"/>
          </a:schemeClr>
        </a:solidFill>
        <a:ln w="19050" cap="flat" cmpd="sng" algn="ctr">
          <a:solidFill>
            <a:schemeClr val="accent5">
              <a:hueOff val="-8101434"/>
              <a:satOff val="-551"/>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Learn new skills</a:t>
          </a:r>
        </a:p>
      </dsp:txBody>
      <dsp:txXfrm>
        <a:off x="1680723" y="3819275"/>
        <a:ext cx="6722893" cy="600368"/>
      </dsp:txXfrm>
    </dsp:sp>
    <dsp:sp modelId="{0D29C590-6A73-4317-91C7-612938722840}">
      <dsp:nvSpPr>
        <dsp:cNvPr id="0" name=""/>
        <dsp:cNvSpPr/>
      </dsp:nvSpPr>
      <dsp:spPr>
        <a:xfrm>
          <a:off x="0" y="3819275"/>
          <a:ext cx="1680723" cy="600368"/>
        </a:xfrm>
        <a:prstGeom prst="rect">
          <a:avLst/>
        </a:prstGeom>
        <a:solidFill>
          <a:schemeClr val="lt1">
            <a:hueOff val="0"/>
            <a:satOff val="0"/>
            <a:lumOff val="0"/>
            <a:alphaOff val="0"/>
          </a:schemeClr>
        </a:solidFill>
        <a:ln w="19050" cap="flat" cmpd="sng" algn="ctr">
          <a:solidFill>
            <a:schemeClr val="accent5">
              <a:hueOff val="-8101434"/>
              <a:satOff val="-551"/>
              <a:lumOff val="13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Learn</a:t>
          </a:r>
        </a:p>
      </dsp:txBody>
      <dsp:txXfrm>
        <a:off x="0" y="3819275"/>
        <a:ext cx="1680723" cy="600368"/>
      </dsp:txXfrm>
    </dsp:sp>
    <dsp:sp modelId="{3A9BBD73-17CB-4F67-A340-8D32F3709DF9}">
      <dsp:nvSpPr>
        <dsp:cNvPr id="0" name=""/>
        <dsp:cNvSpPr/>
      </dsp:nvSpPr>
      <dsp:spPr>
        <a:xfrm>
          <a:off x="1680723" y="4455665"/>
          <a:ext cx="6722893" cy="600368"/>
        </a:xfrm>
        <a:prstGeom prst="rect">
          <a:avLst/>
        </a:prstGeom>
        <a:solidFill>
          <a:schemeClr val="accent5">
            <a:hueOff val="-9451672"/>
            <a:satOff val="-642"/>
            <a:lumOff val="1525"/>
            <a:alphaOff val="0"/>
          </a:schemeClr>
        </a:solidFill>
        <a:ln w="19050" cap="flat" cmpd="sng" algn="ctr">
          <a:solidFill>
            <a:schemeClr val="accent5">
              <a:hueOff val="-9451672"/>
              <a:satOff val="-642"/>
              <a:lumOff val="15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Do more good</a:t>
          </a:r>
        </a:p>
      </dsp:txBody>
      <dsp:txXfrm>
        <a:off x="1680723" y="4455665"/>
        <a:ext cx="6722893" cy="600368"/>
      </dsp:txXfrm>
    </dsp:sp>
    <dsp:sp modelId="{0C7F6BD4-632F-4AEB-8A0E-2D2E43738F27}">
      <dsp:nvSpPr>
        <dsp:cNvPr id="0" name=""/>
        <dsp:cNvSpPr/>
      </dsp:nvSpPr>
      <dsp:spPr>
        <a:xfrm>
          <a:off x="0" y="4455665"/>
          <a:ext cx="1680723" cy="600368"/>
        </a:xfrm>
        <a:prstGeom prst="rect">
          <a:avLst/>
        </a:prstGeom>
        <a:solidFill>
          <a:schemeClr val="lt1">
            <a:hueOff val="0"/>
            <a:satOff val="0"/>
            <a:lumOff val="0"/>
            <a:alphaOff val="0"/>
          </a:schemeClr>
        </a:solidFill>
        <a:ln w="19050" cap="flat" cmpd="sng" algn="ctr">
          <a:solidFill>
            <a:schemeClr val="accent5">
              <a:hueOff val="-9451672"/>
              <a:satOff val="-642"/>
              <a:lumOff val="15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Do</a:t>
          </a:r>
        </a:p>
      </dsp:txBody>
      <dsp:txXfrm>
        <a:off x="0" y="4455665"/>
        <a:ext cx="1680723" cy="600368"/>
      </dsp:txXfrm>
    </dsp:sp>
    <dsp:sp modelId="{81085379-0188-4A11-A3B2-718CF8C12DAE}">
      <dsp:nvSpPr>
        <dsp:cNvPr id="0" name=""/>
        <dsp:cNvSpPr/>
      </dsp:nvSpPr>
      <dsp:spPr>
        <a:xfrm>
          <a:off x="1680723" y="5092055"/>
          <a:ext cx="6722893" cy="600368"/>
        </a:xfrm>
        <a:prstGeom prst="rect">
          <a:avLst/>
        </a:prstGeom>
        <a:solidFill>
          <a:schemeClr val="accent5">
            <a:hueOff val="-10801911"/>
            <a:satOff val="-734"/>
            <a:lumOff val="1743"/>
            <a:alphaOff val="0"/>
          </a:schemeClr>
        </a:solidFill>
        <a:ln w="19050" cap="flat" cmpd="sng" algn="ctr">
          <a:solidFill>
            <a:schemeClr val="accent5">
              <a:hueOff val="-10801911"/>
              <a:satOff val="-734"/>
              <a:lumOff val="17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Become happier</a:t>
          </a:r>
        </a:p>
      </dsp:txBody>
      <dsp:txXfrm>
        <a:off x="1680723" y="5092055"/>
        <a:ext cx="6722893" cy="600368"/>
      </dsp:txXfrm>
    </dsp:sp>
    <dsp:sp modelId="{22EF1DE3-4DC8-40BE-AFE3-877A05F178CB}">
      <dsp:nvSpPr>
        <dsp:cNvPr id="0" name=""/>
        <dsp:cNvSpPr/>
      </dsp:nvSpPr>
      <dsp:spPr>
        <a:xfrm>
          <a:off x="0" y="5092055"/>
          <a:ext cx="1680723" cy="600368"/>
        </a:xfrm>
        <a:prstGeom prst="rect">
          <a:avLst/>
        </a:prstGeom>
        <a:solidFill>
          <a:schemeClr val="lt1">
            <a:hueOff val="0"/>
            <a:satOff val="0"/>
            <a:lumOff val="0"/>
            <a:alphaOff val="0"/>
          </a:schemeClr>
        </a:solidFill>
        <a:ln w="19050" cap="flat" cmpd="sng" algn="ctr">
          <a:solidFill>
            <a:schemeClr val="accent5">
              <a:hueOff val="-10801911"/>
              <a:satOff val="-734"/>
              <a:lumOff val="17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Become</a:t>
          </a:r>
        </a:p>
      </dsp:txBody>
      <dsp:txXfrm>
        <a:off x="0" y="5092055"/>
        <a:ext cx="1680723" cy="600368"/>
      </dsp:txXfrm>
    </dsp:sp>
    <dsp:sp modelId="{2192E7A0-FF35-41EE-90FC-0D22213B332D}">
      <dsp:nvSpPr>
        <dsp:cNvPr id="0" name=""/>
        <dsp:cNvSpPr/>
      </dsp:nvSpPr>
      <dsp:spPr>
        <a:xfrm>
          <a:off x="1680723" y="5729380"/>
          <a:ext cx="6722893" cy="600368"/>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0443" tIns="152493" rIns="130443" bIns="152493" numCol="1" spcCol="1270" anchor="ctr" anchorCtr="0">
          <a:noAutofit/>
        </a:bodyPr>
        <a:lstStyle/>
        <a:p>
          <a:pPr marL="0" lvl="0" indent="0" algn="l" defTabSz="1244600">
            <a:lnSpc>
              <a:spcPct val="90000"/>
            </a:lnSpc>
            <a:spcBef>
              <a:spcPct val="0"/>
            </a:spcBef>
            <a:spcAft>
              <a:spcPct val="35000"/>
            </a:spcAft>
            <a:buNone/>
          </a:pPr>
          <a:r>
            <a:rPr lang="en-US" sz="2800" kern="1200" dirty="0"/>
            <a:t>Make the world a better place</a:t>
          </a:r>
        </a:p>
      </dsp:txBody>
      <dsp:txXfrm>
        <a:off x="1680723" y="5729380"/>
        <a:ext cx="6722893" cy="600368"/>
      </dsp:txXfrm>
    </dsp:sp>
    <dsp:sp modelId="{B02E78B8-CA11-4883-88E5-368CC8EF24A0}">
      <dsp:nvSpPr>
        <dsp:cNvPr id="0" name=""/>
        <dsp:cNvSpPr/>
      </dsp:nvSpPr>
      <dsp:spPr>
        <a:xfrm>
          <a:off x="0" y="5728446"/>
          <a:ext cx="1680723" cy="600368"/>
        </a:xfrm>
        <a:prstGeom prst="rect">
          <a:avLst/>
        </a:prstGeom>
        <a:solidFill>
          <a:schemeClr val="lt1">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38" tIns="59303" rIns="88938" bIns="59303" numCol="1" spcCol="1270" anchor="ctr" anchorCtr="0">
          <a:noAutofit/>
        </a:bodyPr>
        <a:lstStyle/>
        <a:p>
          <a:pPr marL="0" lvl="0" indent="0" algn="ctr" defTabSz="1111250">
            <a:lnSpc>
              <a:spcPct val="90000"/>
            </a:lnSpc>
            <a:spcBef>
              <a:spcPct val="0"/>
            </a:spcBef>
            <a:spcAft>
              <a:spcPct val="35000"/>
            </a:spcAft>
            <a:buNone/>
          </a:pPr>
          <a:r>
            <a:rPr lang="en-US" sz="2500" kern="1200"/>
            <a:t>Make</a:t>
          </a:r>
        </a:p>
      </dsp:txBody>
      <dsp:txXfrm>
        <a:off x="0" y="5728446"/>
        <a:ext cx="1680723" cy="6003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F8DFB8-4276-49AE-9C15-E91DD52F4584}">
      <dsp:nvSpPr>
        <dsp:cNvPr id="0" name=""/>
        <dsp:cNvSpPr/>
      </dsp:nvSpPr>
      <dsp:spPr>
        <a:xfrm>
          <a:off x="3852" y="873431"/>
          <a:ext cx="2085991" cy="29203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2632" tIns="330200" rIns="162632" bIns="330200" numCol="1" spcCol="1270" anchor="t" anchorCtr="0">
          <a:noAutofit/>
        </a:bodyPr>
        <a:lstStyle/>
        <a:p>
          <a:pPr marL="0" lvl="0" indent="0" algn="l" defTabSz="1066800">
            <a:lnSpc>
              <a:spcPct val="90000"/>
            </a:lnSpc>
            <a:spcBef>
              <a:spcPct val="0"/>
            </a:spcBef>
            <a:spcAft>
              <a:spcPct val="35000"/>
            </a:spcAft>
            <a:buNone/>
          </a:pPr>
          <a:r>
            <a:rPr lang="en-US" sz="2400" kern="1200" dirty="0"/>
            <a:t>Increase family engagement</a:t>
          </a:r>
        </a:p>
      </dsp:txBody>
      <dsp:txXfrm>
        <a:off x="3852" y="1983178"/>
        <a:ext cx="2085991" cy="1752232"/>
      </dsp:txXfrm>
    </dsp:sp>
    <dsp:sp modelId="{DBEBF0F2-854F-4FE9-AB8E-F96EC57A2E91}">
      <dsp:nvSpPr>
        <dsp:cNvPr id="0" name=""/>
        <dsp:cNvSpPr/>
      </dsp:nvSpPr>
      <dsp:spPr>
        <a:xfrm>
          <a:off x="608790" y="1165470"/>
          <a:ext cx="876116" cy="87611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305" tIns="12700" rIns="68305" bIns="12700" numCol="1" spcCol="1270" anchor="ctr" anchorCtr="0">
          <a:noAutofit/>
        </a:bodyPr>
        <a:lstStyle/>
        <a:p>
          <a:pPr marL="0" lvl="0" indent="0" algn="ctr" defTabSz="1866900">
            <a:lnSpc>
              <a:spcPct val="90000"/>
            </a:lnSpc>
            <a:spcBef>
              <a:spcPct val="0"/>
            </a:spcBef>
            <a:spcAft>
              <a:spcPct val="35000"/>
            </a:spcAft>
            <a:buNone/>
          </a:pPr>
          <a:r>
            <a:rPr lang="en-US" sz="4200" kern="1200"/>
            <a:t>1</a:t>
          </a:r>
        </a:p>
      </dsp:txBody>
      <dsp:txXfrm>
        <a:off x="737094" y="1293774"/>
        <a:ext cx="619508" cy="619508"/>
      </dsp:txXfrm>
    </dsp:sp>
    <dsp:sp modelId="{76FAF089-9BC1-4064-BCBC-BFA53885B178}">
      <dsp:nvSpPr>
        <dsp:cNvPr id="0" name=""/>
        <dsp:cNvSpPr/>
      </dsp:nvSpPr>
      <dsp:spPr>
        <a:xfrm>
          <a:off x="3852" y="3793746"/>
          <a:ext cx="2085991"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C88512-F39E-493E-9E29-10CAEB20FB9F}">
      <dsp:nvSpPr>
        <dsp:cNvPr id="0" name=""/>
        <dsp:cNvSpPr/>
      </dsp:nvSpPr>
      <dsp:spPr>
        <a:xfrm>
          <a:off x="2298442" y="873431"/>
          <a:ext cx="2085991" cy="29203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2632" tIns="330200" rIns="162632" bIns="330200" numCol="1" spcCol="1270" anchor="t" anchorCtr="0">
          <a:noAutofit/>
        </a:bodyPr>
        <a:lstStyle/>
        <a:p>
          <a:pPr marL="0" lvl="0" indent="0" algn="l" defTabSz="1066800">
            <a:lnSpc>
              <a:spcPct val="90000"/>
            </a:lnSpc>
            <a:spcBef>
              <a:spcPct val="0"/>
            </a:spcBef>
            <a:spcAft>
              <a:spcPct val="35000"/>
            </a:spcAft>
            <a:buNone/>
          </a:pPr>
          <a:r>
            <a:rPr lang="en-US" sz="2400" kern="1200" dirty="0"/>
            <a:t>Build school-community connections</a:t>
          </a:r>
        </a:p>
      </dsp:txBody>
      <dsp:txXfrm>
        <a:off x="2298442" y="1983178"/>
        <a:ext cx="2085991" cy="1752232"/>
      </dsp:txXfrm>
    </dsp:sp>
    <dsp:sp modelId="{4E69FD36-A066-4C40-9CD2-B8A92D5ECC9D}">
      <dsp:nvSpPr>
        <dsp:cNvPr id="0" name=""/>
        <dsp:cNvSpPr/>
      </dsp:nvSpPr>
      <dsp:spPr>
        <a:xfrm>
          <a:off x="2903380" y="1165470"/>
          <a:ext cx="876116" cy="87611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305" tIns="12700" rIns="68305" bIns="12700" numCol="1" spcCol="1270" anchor="ctr" anchorCtr="0">
          <a:noAutofit/>
        </a:bodyPr>
        <a:lstStyle/>
        <a:p>
          <a:pPr marL="0" lvl="0" indent="0" algn="ctr" defTabSz="1866900">
            <a:lnSpc>
              <a:spcPct val="90000"/>
            </a:lnSpc>
            <a:spcBef>
              <a:spcPct val="0"/>
            </a:spcBef>
            <a:spcAft>
              <a:spcPct val="35000"/>
            </a:spcAft>
            <a:buNone/>
          </a:pPr>
          <a:r>
            <a:rPr lang="en-US" sz="4200" kern="1200"/>
            <a:t>2</a:t>
          </a:r>
        </a:p>
      </dsp:txBody>
      <dsp:txXfrm>
        <a:off x="3031684" y="1293774"/>
        <a:ext cx="619508" cy="619508"/>
      </dsp:txXfrm>
    </dsp:sp>
    <dsp:sp modelId="{EDBFEF13-D9F9-4927-BE22-CA41F6625559}">
      <dsp:nvSpPr>
        <dsp:cNvPr id="0" name=""/>
        <dsp:cNvSpPr/>
      </dsp:nvSpPr>
      <dsp:spPr>
        <a:xfrm>
          <a:off x="2298442" y="3793746"/>
          <a:ext cx="2085991"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C3C36-F088-4307-8275-5E6529554B3E}">
      <dsp:nvSpPr>
        <dsp:cNvPr id="0" name=""/>
        <dsp:cNvSpPr/>
      </dsp:nvSpPr>
      <dsp:spPr>
        <a:xfrm>
          <a:off x="4593032" y="873431"/>
          <a:ext cx="2085991" cy="29203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2632" tIns="330200" rIns="162632" bIns="330200" numCol="1" spcCol="1270" anchor="t" anchorCtr="0">
          <a:noAutofit/>
        </a:bodyPr>
        <a:lstStyle/>
        <a:p>
          <a:pPr marL="0" lvl="0" indent="0" algn="l" defTabSz="1066800">
            <a:lnSpc>
              <a:spcPct val="90000"/>
            </a:lnSpc>
            <a:spcBef>
              <a:spcPct val="0"/>
            </a:spcBef>
            <a:spcAft>
              <a:spcPct val="35000"/>
            </a:spcAft>
            <a:buNone/>
          </a:pPr>
          <a:r>
            <a:rPr lang="en-US" sz="2400" kern="1200" dirty="0"/>
            <a:t>Develop future PTA leaders</a:t>
          </a:r>
        </a:p>
      </dsp:txBody>
      <dsp:txXfrm>
        <a:off x="4593032" y="1983178"/>
        <a:ext cx="2085991" cy="1752232"/>
      </dsp:txXfrm>
    </dsp:sp>
    <dsp:sp modelId="{07AABF78-F556-4A90-828B-E08ACDC66F21}">
      <dsp:nvSpPr>
        <dsp:cNvPr id="0" name=""/>
        <dsp:cNvSpPr/>
      </dsp:nvSpPr>
      <dsp:spPr>
        <a:xfrm>
          <a:off x="5197970" y="1165470"/>
          <a:ext cx="876116" cy="87611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305" tIns="12700" rIns="68305" bIns="12700" numCol="1" spcCol="1270" anchor="ctr" anchorCtr="0">
          <a:noAutofit/>
        </a:bodyPr>
        <a:lstStyle/>
        <a:p>
          <a:pPr marL="0" lvl="0" indent="0" algn="ctr" defTabSz="1866900">
            <a:lnSpc>
              <a:spcPct val="90000"/>
            </a:lnSpc>
            <a:spcBef>
              <a:spcPct val="0"/>
            </a:spcBef>
            <a:spcAft>
              <a:spcPct val="35000"/>
            </a:spcAft>
            <a:buNone/>
          </a:pPr>
          <a:r>
            <a:rPr lang="en-US" sz="4200" kern="1200"/>
            <a:t>3</a:t>
          </a:r>
        </a:p>
      </dsp:txBody>
      <dsp:txXfrm>
        <a:off x="5326274" y="1293774"/>
        <a:ext cx="619508" cy="619508"/>
      </dsp:txXfrm>
    </dsp:sp>
    <dsp:sp modelId="{6C9532D6-4313-4910-BADA-D120765CDEEB}">
      <dsp:nvSpPr>
        <dsp:cNvPr id="0" name=""/>
        <dsp:cNvSpPr/>
      </dsp:nvSpPr>
      <dsp:spPr>
        <a:xfrm>
          <a:off x="4593032" y="3793746"/>
          <a:ext cx="2085991"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482F1A-4F71-49BE-B28E-3C827092BFFC}">
      <dsp:nvSpPr>
        <dsp:cNvPr id="0" name=""/>
        <dsp:cNvSpPr/>
      </dsp:nvSpPr>
      <dsp:spPr>
        <a:xfrm>
          <a:off x="6887623" y="873431"/>
          <a:ext cx="2085991" cy="29203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2632" tIns="330200" rIns="162632" bIns="330200" numCol="1" spcCol="1270" anchor="t" anchorCtr="0">
          <a:noAutofit/>
        </a:bodyPr>
        <a:lstStyle/>
        <a:p>
          <a:pPr marL="0" lvl="0" indent="0" algn="l" defTabSz="1244600">
            <a:lnSpc>
              <a:spcPct val="90000"/>
            </a:lnSpc>
            <a:spcBef>
              <a:spcPct val="0"/>
            </a:spcBef>
            <a:spcAft>
              <a:spcPct val="35000"/>
            </a:spcAft>
            <a:buNone/>
          </a:pPr>
          <a:r>
            <a:rPr lang="en-US" sz="2800" kern="1200" dirty="0"/>
            <a:t>Improve event success</a:t>
          </a:r>
        </a:p>
      </dsp:txBody>
      <dsp:txXfrm>
        <a:off x="6887623" y="1983178"/>
        <a:ext cx="2085991" cy="1752232"/>
      </dsp:txXfrm>
    </dsp:sp>
    <dsp:sp modelId="{FC748E16-4B18-4881-B06A-7D157A0298E5}">
      <dsp:nvSpPr>
        <dsp:cNvPr id="0" name=""/>
        <dsp:cNvSpPr/>
      </dsp:nvSpPr>
      <dsp:spPr>
        <a:xfrm>
          <a:off x="7492560" y="1165470"/>
          <a:ext cx="876116" cy="87611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305" tIns="12700" rIns="68305" bIns="12700" numCol="1" spcCol="1270" anchor="ctr" anchorCtr="0">
          <a:noAutofit/>
        </a:bodyPr>
        <a:lstStyle/>
        <a:p>
          <a:pPr marL="0" lvl="0" indent="0" algn="ctr" defTabSz="1866900">
            <a:lnSpc>
              <a:spcPct val="90000"/>
            </a:lnSpc>
            <a:spcBef>
              <a:spcPct val="0"/>
            </a:spcBef>
            <a:spcAft>
              <a:spcPct val="35000"/>
            </a:spcAft>
            <a:buNone/>
          </a:pPr>
          <a:r>
            <a:rPr lang="en-US" sz="4200" kern="1200"/>
            <a:t>4</a:t>
          </a:r>
        </a:p>
      </dsp:txBody>
      <dsp:txXfrm>
        <a:off x="7620864" y="1293774"/>
        <a:ext cx="619508" cy="619508"/>
      </dsp:txXfrm>
    </dsp:sp>
    <dsp:sp modelId="{95B17C44-CF88-435E-8964-4F145DC70634}">
      <dsp:nvSpPr>
        <dsp:cNvPr id="0" name=""/>
        <dsp:cNvSpPr/>
      </dsp:nvSpPr>
      <dsp:spPr>
        <a:xfrm>
          <a:off x="6887623" y="3793746"/>
          <a:ext cx="2085991"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500254-9352-43C4-AE42-60F7FC790E3A}">
      <dsp:nvSpPr>
        <dsp:cNvPr id="0" name=""/>
        <dsp:cNvSpPr/>
      </dsp:nvSpPr>
      <dsp:spPr>
        <a:xfrm>
          <a:off x="9186065" y="873431"/>
          <a:ext cx="2085991" cy="292038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2632" tIns="330200" rIns="162632" bIns="330200" numCol="1" spcCol="1270" anchor="t" anchorCtr="0">
          <a:noAutofit/>
        </a:bodyPr>
        <a:lstStyle/>
        <a:p>
          <a:pPr marL="0" lvl="0" indent="0" algn="l" defTabSz="1066800">
            <a:lnSpc>
              <a:spcPct val="90000"/>
            </a:lnSpc>
            <a:spcBef>
              <a:spcPct val="0"/>
            </a:spcBef>
            <a:spcAft>
              <a:spcPct val="35000"/>
            </a:spcAft>
            <a:buNone/>
          </a:pPr>
          <a:r>
            <a:rPr lang="en-US" sz="2400" kern="1200" dirty="0"/>
            <a:t>Increase membership retention</a:t>
          </a:r>
        </a:p>
      </dsp:txBody>
      <dsp:txXfrm>
        <a:off x="9186065" y="1983178"/>
        <a:ext cx="2085991" cy="1752232"/>
      </dsp:txXfrm>
    </dsp:sp>
    <dsp:sp modelId="{DCBC6533-F691-4A3A-8FB8-ACF260AC0145}">
      <dsp:nvSpPr>
        <dsp:cNvPr id="0" name=""/>
        <dsp:cNvSpPr/>
      </dsp:nvSpPr>
      <dsp:spPr>
        <a:xfrm>
          <a:off x="9787150" y="1165470"/>
          <a:ext cx="876116" cy="87611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305" tIns="12700" rIns="68305" bIns="12700" numCol="1" spcCol="1270" anchor="ctr" anchorCtr="0">
          <a:noAutofit/>
        </a:bodyPr>
        <a:lstStyle/>
        <a:p>
          <a:pPr marL="0" lvl="0" indent="0" algn="ctr" defTabSz="1866900">
            <a:lnSpc>
              <a:spcPct val="90000"/>
            </a:lnSpc>
            <a:spcBef>
              <a:spcPct val="0"/>
            </a:spcBef>
            <a:spcAft>
              <a:spcPct val="35000"/>
            </a:spcAft>
            <a:buNone/>
          </a:pPr>
          <a:r>
            <a:rPr lang="en-US" sz="4200" kern="1200"/>
            <a:t>5</a:t>
          </a:r>
        </a:p>
      </dsp:txBody>
      <dsp:txXfrm>
        <a:off x="9915454" y="1293774"/>
        <a:ext cx="619508" cy="619508"/>
      </dsp:txXfrm>
    </dsp:sp>
    <dsp:sp modelId="{B5EE6776-EC78-4902-9418-87AD2DF0922F}">
      <dsp:nvSpPr>
        <dsp:cNvPr id="0" name=""/>
        <dsp:cNvSpPr/>
      </dsp:nvSpPr>
      <dsp:spPr>
        <a:xfrm>
          <a:off x="9182213" y="3793746"/>
          <a:ext cx="2085991"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6C78D-9211-4562-9413-BE14724C5C7D}">
      <dsp:nvSpPr>
        <dsp:cNvPr id="0" name=""/>
        <dsp:cNvSpPr/>
      </dsp:nvSpPr>
      <dsp:spPr>
        <a:xfrm>
          <a:off x="0" y="811457"/>
          <a:ext cx="2488648" cy="149318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Simple gifts</a:t>
          </a:r>
        </a:p>
      </dsp:txBody>
      <dsp:txXfrm>
        <a:off x="0" y="811457"/>
        <a:ext cx="2488648" cy="1493189"/>
      </dsp:txXfrm>
    </dsp:sp>
    <dsp:sp modelId="{384EF99C-6E0A-48C7-85B3-CF24D4B3165C}">
      <dsp:nvSpPr>
        <dsp:cNvPr id="0" name=""/>
        <dsp:cNvSpPr/>
      </dsp:nvSpPr>
      <dsp:spPr>
        <a:xfrm>
          <a:off x="2737513" y="811457"/>
          <a:ext cx="2488648" cy="1493189"/>
        </a:xfrm>
        <a:prstGeom prst="rect">
          <a:avLst/>
        </a:prstGeom>
        <a:gradFill rotWithShape="0">
          <a:gsLst>
            <a:gs pos="0">
              <a:schemeClr val="accent5">
                <a:hueOff val="-1519019"/>
                <a:satOff val="-103"/>
                <a:lumOff val="245"/>
                <a:alphaOff val="0"/>
                <a:satMod val="103000"/>
                <a:lumMod val="102000"/>
                <a:tint val="94000"/>
              </a:schemeClr>
            </a:gs>
            <a:gs pos="50000">
              <a:schemeClr val="accent5">
                <a:hueOff val="-1519019"/>
                <a:satOff val="-103"/>
                <a:lumOff val="245"/>
                <a:alphaOff val="0"/>
                <a:satMod val="110000"/>
                <a:lumMod val="100000"/>
                <a:shade val="100000"/>
              </a:schemeClr>
            </a:gs>
            <a:gs pos="100000">
              <a:schemeClr val="accent5">
                <a:hueOff val="-1519019"/>
                <a:satOff val="-103"/>
                <a:lumOff val="24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Personal thank-you notes</a:t>
          </a:r>
          <a:endParaRPr lang="en-US" sz="2500" kern="1200" dirty="0"/>
        </a:p>
      </dsp:txBody>
      <dsp:txXfrm>
        <a:off x="2737513" y="811457"/>
        <a:ext cx="2488648" cy="1493189"/>
      </dsp:txXfrm>
    </dsp:sp>
    <dsp:sp modelId="{44670723-FD44-4CCB-AE2F-DA90D83A1F44}">
      <dsp:nvSpPr>
        <dsp:cNvPr id="0" name=""/>
        <dsp:cNvSpPr/>
      </dsp:nvSpPr>
      <dsp:spPr>
        <a:xfrm>
          <a:off x="5475027" y="811457"/>
          <a:ext cx="2488648" cy="1493189"/>
        </a:xfrm>
        <a:prstGeom prst="rect">
          <a:avLst/>
        </a:prstGeom>
        <a:gradFill rotWithShape="0">
          <a:gsLst>
            <a:gs pos="0">
              <a:schemeClr val="accent5">
                <a:hueOff val="-3038037"/>
                <a:satOff val="-207"/>
                <a:lumOff val="490"/>
                <a:alphaOff val="0"/>
                <a:satMod val="103000"/>
                <a:lumMod val="102000"/>
                <a:tint val="94000"/>
              </a:schemeClr>
            </a:gs>
            <a:gs pos="50000">
              <a:schemeClr val="accent5">
                <a:hueOff val="-3038037"/>
                <a:satOff val="-207"/>
                <a:lumOff val="490"/>
                <a:alphaOff val="0"/>
                <a:satMod val="110000"/>
                <a:lumMod val="100000"/>
                <a:shade val="100000"/>
              </a:schemeClr>
            </a:gs>
            <a:gs pos="100000">
              <a:schemeClr val="accent5">
                <a:hueOff val="-3038037"/>
                <a:satOff val="-207"/>
                <a:lumOff val="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Social media shout outs</a:t>
          </a:r>
        </a:p>
      </dsp:txBody>
      <dsp:txXfrm>
        <a:off x="5475027" y="811457"/>
        <a:ext cx="2488648" cy="1493189"/>
      </dsp:txXfrm>
    </dsp:sp>
    <dsp:sp modelId="{DD3047B8-C7FE-48F0-9CBB-5F71F043251B}">
      <dsp:nvSpPr>
        <dsp:cNvPr id="0" name=""/>
        <dsp:cNvSpPr/>
      </dsp:nvSpPr>
      <dsp:spPr>
        <a:xfrm>
          <a:off x="0" y="2553511"/>
          <a:ext cx="2488648" cy="1493189"/>
        </a:xfrm>
        <a:prstGeom prst="rect">
          <a:avLst/>
        </a:prstGeom>
        <a:gradFill rotWithShape="0">
          <a:gsLst>
            <a:gs pos="0">
              <a:schemeClr val="accent5">
                <a:hueOff val="-4557056"/>
                <a:satOff val="-310"/>
                <a:lumOff val="735"/>
                <a:alphaOff val="0"/>
                <a:satMod val="103000"/>
                <a:lumMod val="102000"/>
                <a:tint val="94000"/>
              </a:schemeClr>
            </a:gs>
            <a:gs pos="50000">
              <a:schemeClr val="accent5">
                <a:hueOff val="-4557056"/>
                <a:satOff val="-310"/>
                <a:lumOff val="735"/>
                <a:alphaOff val="0"/>
                <a:satMod val="110000"/>
                <a:lumMod val="100000"/>
                <a:shade val="100000"/>
              </a:schemeClr>
            </a:gs>
            <a:gs pos="100000">
              <a:schemeClr val="accent5">
                <a:hueOff val="-4557056"/>
                <a:satOff val="-310"/>
                <a:lumOff val="7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Volunteer spotlights</a:t>
          </a:r>
        </a:p>
      </dsp:txBody>
      <dsp:txXfrm>
        <a:off x="0" y="2553511"/>
        <a:ext cx="2488648" cy="1493189"/>
      </dsp:txXfrm>
    </dsp:sp>
    <dsp:sp modelId="{0F887204-0C03-4C7C-9685-6EC031CF27EC}">
      <dsp:nvSpPr>
        <dsp:cNvPr id="0" name=""/>
        <dsp:cNvSpPr/>
      </dsp:nvSpPr>
      <dsp:spPr>
        <a:xfrm>
          <a:off x="2737513" y="2553511"/>
          <a:ext cx="2488648" cy="1493189"/>
        </a:xfrm>
        <a:prstGeom prst="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Recognition at meetings</a:t>
          </a:r>
        </a:p>
      </dsp:txBody>
      <dsp:txXfrm>
        <a:off x="2737513" y="2553511"/>
        <a:ext cx="2488648" cy="1493189"/>
      </dsp:txXfrm>
    </dsp:sp>
    <dsp:sp modelId="{F6164B85-ABE2-4620-93EB-62A4B042FD3A}">
      <dsp:nvSpPr>
        <dsp:cNvPr id="0" name=""/>
        <dsp:cNvSpPr/>
      </dsp:nvSpPr>
      <dsp:spPr>
        <a:xfrm>
          <a:off x="5475027" y="2553511"/>
          <a:ext cx="2488648" cy="1493189"/>
        </a:xfrm>
        <a:prstGeom prst="rect">
          <a:avLst/>
        </a:prstGeom>
        <a:gradFill rotWithShape="0">
          <a:gsLst>
            <a:gs pos="0">
              <a:schemeClr val="accent5">
                <a:hueOff val="-7595094"/>
                <a:satOff val="-516"/>
                <a:lumOff val="1226"/>
                <a:alphaOff val="0"/>
                <a:satMod val="103000"/>
                <a:lumMod val="102000"/>
                <a:tint val="94000"/>
              </a:schemeClr>
            </a:gs>
            <a:gs pos="50000">
              <a:schemeClr val="accent5">
                <a:hueOff val="-7595094"/>
                <a:satOff val="-516"/>
                <a:lumOff val="1226"/>
                <a:alphaOff val="0"/>
                <a:satMod val="110000"/>
                <a:lumMod val="100000"/>
                <a:shade val="100000"/>
              </a:schemeClr>
            </a:gs>
            <a:gs pos="100000">
              <a:schemeClr val="accent5">
                <a:hueOff val="-7595094"/>
                <a:satOff val="-516"/>
                <a:lumOff val="122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Student-created thank-you cards</a:t>
          </a:r>
        </a:p>
      </dsp:txBody>
      <dsp:txXfrm>
        <a:off x="5475027" y="2553511"/>
        <a:ext cx="2488648" cy="1493189"/>
      </dsp:txXfrm>
    </dsp:sp>
    <dsp:sp modelId="{A8E1CE73-FBDD-4B73-BF95-C6019B865FD0}">
      <dsp:nvSpPr>
        <dsp:cNvPr id="0" name=""/>
        <dsp:cNvSpPr/>
      </dsp:nvSpPr>
      <dsp:spPr>
        <a:xfrm>
          <a:off x="0" y="4295565"/>
          <a:ext cx="2488648" cy="1493189"/>
        </a:xfrm>
        <a:prstGeom prst="rect">
          <a:avLst/>
        </a:prstGeom>
        <a:gradFill rotWithShape="0">
          <a:gsLst>
            <a:gs pos="0">
              <a:schemeClr val="accent5">
                <a:hueOff val="-9114112"/>
                <a:satOff val="-620"/>
                <a:lumOff val="1471"/>
                <a:alphaOff val="0"/>
                <a:satMod val="103000"/>
                <a:lumMod val="102000"/>
                <a:tint val="94000"/>
              </a:schemeClr>
            </a:gs>
            <a:gs pos="50000">
              <a:schemeClr val="accent5">
                <a:hueOff val="-9114112"/>
                <a:satOff val="-620"/>
                <a:lumOff val="1471"/>
                <a:alphaOff val="0"/>
                <a:satMod val="110000"/>
                <a:lumMod val="100000"/>
                <a:shade val="100000"/>
              </a:schemeClr>
            </a:gs>
            <a:gs pos="100000">
              <a:schemeClr val="accent5">
                <a:hueOff val="-9114112"/>
                <a:satOff val="-620"/>
                <a:lumOff val="1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April = volunteer appreciation month</a:t>
          </a:r>
        </a:p>
      </dsp:txBody>
      <dsp:txXfrm>
        <a:off x="0" y="4295565"/>
        <a:ext cx="2488648" cy="1493189"/>
      </dsp:txXfrm>
    </dsp:sp>
    <dsp:sp modelId="{90F0A41A-170A-4C64-944D-AE4435D37A6B}">
      <dsp:nvSpPr>
        <dsp:cNvPr id="0" name=""/>
        <dsp:cNvSpPr/>
      </dsp:nvSpPr>
      <dsp:spPr>
        <a:xfrm>
          <a:off x="2737513" y="4295565"/>
          <a:ext cx="2488648" cy="1493189"/>
        </a:xfrm>
        <a:prstGeom prst="rect">
          <a:avLst/>
        </a:prstGeom>
        <a:gradFill rotWithShape="0">
          <a:gsLst>
            <a:gs pos="0">
              <a:schemeClr val="accent5">
                <a:hueOff val="-10633130"/>
                <a:satOff val="-723"/>
                <a:lumOff val="1716"/>
                <a:alphaOff val="0"/>
                <a:satMod val="103000"/>
                <a:lumMod val="102000"/>
                <a:tint val="94000"/>
              </a:schemeClr>
            </a:gs>
            <a:gs pos="50000">
              <a:schemeClr val="accent5">
                <a:hueOff val="-10633130"/>
                <a:satOff val="-723"/>
                <a:lumOff val="1716"/>
                <a:alphaOff val="0"/>
                <a:satMod val="110000"/>
                <a:lumMod val="100000"/>
                <a:shade val="100000"/>
              </a:schemeClr>
            </a:gs>
            <a:gs pos="100000">
              <a:schemeClr val="accent5">
                <a:hueOff val="-10633130"/>
                <a:satOff val="-723"/>
                <a:lumOff val="171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End-of-year appreciation events</a:t>
          </a:r>
        </a:p>
      </dsp:txBody>
      <dsp:txXfrm>
        <a:off x="2737513" y="4295565"/>
        <a:ext cx="2488648" cy="1493189"/>
      </dsp:txXfrm>
    </dsp:sp>
    <dsp:sp modelId="{96C4BE53-9F0E-4762-BB84-9A00D6A756F5}">
      <dsp:nvSpPr>
        <dsp:cNvPr id="0" name=""/>
        <dsp:cNvSpPr/>
      </dsp:nvSpPr>
      <dsp:spPr>
        <a:xfrm>
          <a:off x="5475027" y="4295565"/>
          <a:ext cx="2488648" cy="1493189"/>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Formal awards</a:t>
          </a:r>
        </a:p>
      </dsp:txBody>
      <dsp:txXfrm>
        <a:off x="5475027" y="4295565"/>
        <a:ext cx="2488648" cy="14931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E919E-07C1-49D1-A7B5-75FDBEC03A69}">
      <dsp:nvSpPr>
        <dsp:cNvPr id="0" name=""/>
        <dsp:cNvSpPr/>
      </dsp:nvSpPr>
      <dsp:spPr>
        <a:xfrm>
          <a:off x="0" y="528210"/>
          <a:ext cx="8020826" cy="831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56725F0-47DB-4D05-85F4-5EF02FA95EF3}">
      <dsp:nvSpPr>
        <dsp:cNvPr id="0" name=""/>
        <dsp:cNvSpPr/>
      </dsp:nvSpPr>
      <dsp:spPr>
        <a:xfrm>
          <a:off x="401041" y="41129"/>
          <a:ext cx="5614578" cy="9741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218" tIns="0" rIns="212218" bIns="0" numCol="1" spcCol="1270" anchor="ctr" anchorCtr="0">
          <a:noAutofit/>
        </a:bodyPr>
        <a:lstStyle/>
        <a:p>
          <a:pPr marL="0" lvl="0" indent="0" algn="l" defTabSz="1422400">
            <a:lnSpc>
              <a:spcPct val="90000"/>
            </a:lnSpc>
            <a:spcBef>
              <a:spcPct val="0"/>
            </a:spcBef>
            <a:spcAft>
              <a:spcPct val="35000"/>
            </a:spcAft>
            <a:buNone/>
          </a:pPr>
          <a:r>
            <a:rPr lang="en-US" sz="3200" kern="1200" dirty="0"/>
            <a:t>Survey, interview, poll or focus group</a:t>
          </a:r>
        </a:p>
      </dsp:txBody>
      <dsp:txXfrm>
        <a:off x="448596" y="88684"/>
        <a:ext cx="5519468" cy="879050"/>
      </dsp:txXfrm>
    </dsp:sp>
    <dsp:sp modelId="{9B759622-3CF1-42F7-BEEF-72D591B22A67}">
      <dsp:nvSpPr>
        <dsp:cNvPr id="0" name=""/>
        <dsp:cNvSpPr/>
      </dsp:nvSpPr>
      <dsp:spPr>
        <a:xfrm>
          <a:off x="0" y="2025090"/>
          <a:ext cx="8020826" cy="2494800"/>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22505" tIns="687324" rIns="622505" bIns="234696" numCol="1" spcCol="1270" anchor="t" anchorCtr="0">
          <a:noAutofit/>
        </a:bodyPr>
        <a:lstStyle/>
        <a:p>
          <a:pPr marL="285750" lvl="1" indent="-285750" algn="l" defTabSz="1466850">
            <a:lnSpc>
              <a:spcPct val="90000"/>
            </a:lnSpc>
            <a:spcBef>
              <a:spcPct val="0"/>
            </a:spcBef>
            <a:spcAft>
              <a:spcPct val="15000"/>
            </a:spcAft>
            <a:buChar char="•"/>
          </a:pPr>
          <a:r>
            <a:rPr lang="en-US" sz="3300" kern="1200" dirty="0"/>
            <a:t>Strengths</a:t>
          </a:r>
        </a:p>
        <a:p>
          <a:pPr marL="285750" lvl="1" indent="-285750" algn="l" defTabSz="1466850">
            <a:lnSpc>
              <a:spcPct val="90000"/>
            </a:lnSpc>
            <a:spcBef>
              <a:spcPct val="0"/>
            </a:spcBef>
            <a:spcAft>
              <a:spcPct val="15000"/>
            </a:spcAft>
            <a:buChar char="•"/>
          </a:pPr>
          <a:r>
            <a:rPr lang="en-US" sz="3300" kern="1200"/>
            <a:t>Weaknesses</a:t>
          </a:r>
        </a:p>
        <a:p>
          <a:pPr marL="285750" lvl="1" indent="-285750" algn="l" defTabSz="1466850">
            <a:lnSpc>
              <a:spcPct val="90000"/>
            </a:lnSpc>
            <a:spcBef>
              <a:spcPct val="0"/>
            </a:spcBef>
            <a:spcAft>
              <a:spcPct val="15000"/>
            </a:spcAft>
            <a:buChar char="•"/>
          </a:pPr>
          <a:r>
            <a:rPr lang="en-US" sz="3300" kern="1200" dirty="0"/>
            <a:t>Impact- tell the story</a:t>
          </a:r>
        </a:p>
      </dsp:txBody>
      <dsp:txXfrm>
        <a:off x="0" y="2025090"/>
        <a:ext cx="8020826" cy="2494800"/>
      </dsp:txXfrm>
    </dsp:sp>
    <dsp:sp modelId="{ACE84FFF-507B-4DEF-81D6-839B165C674A}">
      <dsp:nvSpPr>
        <dsp:cNvPr id="0" name=""/>
        <dsp:cNvSpPr/>
      </dsp:nvSpPr>
      <dsp:spPr>
        <a:xfrm>
          <a:off x="401041" y="1538010"/>
          <a:ext cx="5614578" cy="97416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218" tIns="0" rIns="212218" bIns="0" numCol="1" spcCol="1270" anchor="ctr" anchorCtr="0">
          <a:noAutofit/>
        </a:bodyPr>
        <a:lstStyle/>
        <a:p>
          <a:pPr marL="0" lvl="0" indent="0" algn="l" defTabSz="1422400">
            <a:lnSpc>
              <a:spcPct val="90000"/>
            </a:lnSpc>
            <a:spcBef>
              <a:spcPct val="0"/>
            </a:spcBef>
            <a:spcAft>
              <a:spcPct val="35000"/>
            </a:spcAft>
            <a:buNone/>
          </a:pPr>
          <a:r>
            <a:rPr lang="en-US" sz="3200" kern="1200" dirty="0"/>
            <a:t>Process to identify</a:t>
          </a:r>
        </a:p>
      </dsp:txBody>
      <dsp:txXfrm>
        <a:off x="448596" y="1585565"/>
        <a:ext cx="5519468" cy="879050"/>
      </dsp:txXfrm>
    </dsp:sp>
    <dsp:sp modelId="{210A1C02-2D4E-4BA5-9A80-82631E10B0F3}">
      <dsp:nvSpPr>
        <dsp:cNvPr id="0" name=""/>
        <dsp:cNvSpPr/>
      </dsp:nvSpPr>
      <dsp:spPr>
        <a:xfrm>
          <a:off x="0" y="5185170"/>
          <a:ext cx="8020826" cy="8316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sp>
    <dsp:sp modelId="{4336C308-FBF0-4608-99AB-F52382D290CE}">
      <dsp:nvSpPr>
        <dsp:cNvPr id="0" name=""/>
        <dsp:cNvSpPr/>
      </dsp:nvSpPr>
      <dsp:spPr>
        <a:xfrm>
          <a:off x="401041" y="4698090"/>
          <a:ext cx="5614578" cy="9741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218" tIns="0" rIns="212218" bIns="0" numCol="1" spcCol="1270" anchor="ctr" anchorCtr="0">
          <a:noAutofit/>
        </a:bodyPr>
        <a:lstStyle/>
        <a:p>
          <a:pPr marL="0" lvl="0" indent="0" algn="l" defTabSz="1422400">
            <a:lnSpc>
              <a:spcPct val="90000"/>
            </a:lnSpc>
            <a:spcBef>
              <a:spcPct val="0"/>
            </a:spcBef>
            <a:spcAft>
              <a:spcPct val="35000"/>
            </a:spcAft>
            <a:buNone/>
          </a:pPr>
          <a:r>
            <a:rPr lang="en-US" sz="3200" kern="1200" dirty="0"/>
            <a:t>“You asked and we changed” summary</a:t>
          </a:r>
        </a:p>
      </dsp:txBody>
      <dsp:txXfrm>
        <a:off x="448596" y="4745645"/>
        <a:ext cx="5519468" cy="879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B81D3-194A-4617-827E-AC2710C4D155}">
      <dsp:nvSpPr>
        <dsp:cNvPr id="0" name=""/>
        <dsp:cNvSpPr/>
      </dsp:nvSpPr>
      <dsp:spPr>
        <a:xfrm>
          <a:off x="0" y="90523"/>
          <a:ext cx="7559504" cy="6142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Communicate your mission and vision</a:t>
          </a:r>
        </a:p>
      </dsp:txBody>
      <dsp:txXfrm>
        <a:off x="29985" y="120508"/>
        <a:ext cx="7499534" cy="554280"/>
      </dsp:txXfrm>
    </dsp:sp>
    <dsp:sp modelId="{4BC62714-9754-4086-B7BD-CE7C2DECD2F0}">
      <dsp:nvSpPr>
        <dsp:cNvPr id="0" name=""/>
        <dsp:cNvSpPr/>
      </dsp:nvSpPr>
      <dsp:spPr>
        <a:xfrm>
          <a:off x="0" y="776773"/>
          <a:ext cx="7559504" cy="6142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Structured communication</a:t>
          </a:r>
        </a:p>
      </dsp:txBody>
      <dsp:txXfrm>
        <a:off x="29985" y="806758"/>
        <a:ext cx="7499534" cy="554280"/>
      </dsp:txXfrm>
    </dsp:sp>
    <dsp:sp modelId="{9811E48A-6FEA-46F0-A4B8-AECEFD823C6A}">
      <dsp:nvSpPr>
        <dsp:cNvPr id="0" name=""/>
        <dsp:cNvSpPr/>
      </dsp:nvSpPr>
      <dsp:spPr>
        <a:xfrm>
          <a:off x="0" y="1463023"/>
          <a:ext cx="7559504" cy="6142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Interactions with leaders</a:t>
          </a:r>
        </a:p>
      </dsp:txBody>
      <dsp:txXfrm>
        <a:off x="29985" y="1493008"/>
        <a:ext cx="7499534" cy="554280"/>
      </dsp:txXfrm>
    </dsp:sp>
    <dsp:sp modelId="{21A2EEE8-56E9-424A-BC46-AA2B1E64109B}">
      <dsp:nvSpPr>
        <dsp:cNvPr id="0" name=""/>
        <dsp:cNvSpPr/>
      </dsp:nvSpPr>
      <dsp:spPr>
        <a:xfrm>
          <a:off x="0" y="2149273"/>
          <a:ext cx="7559504" cy="6142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Develop and grow volunteers</a:t>
          </a:r>
          <a:r>
            <a:rPr lang="en-US" sz="2500" kern="1200">
              <a:sym typeface="Wingdings" panose="05000000000000000000" pitchFamily="2" charset="2"/>
            </a:rPr>
            <a:t></a:t>
          </a:r>
          <a:r>
            <a:rPr lang="en-US" sz="2500" kern="1200"/>
            <a:t> training</a:t>
          </a:r>
        </a:p>
      </dsp:txBody>
      <dsp:txXfrm>
        <a:off x="29985" y="2179258"/>
        <a:ext cx="7499534" cy="554280"/>
      </dsp:txXfrm>
    </dsp:sp>
    <dsp:sp modelId="{A9699BE9-916F-49E1-AB91-72986EA1E287}">
      <dsp:nvSpPr>
        <dsp:cNvPr id="0" name=""/>
        <dsp:cNvSpPr/>
      </dsp:nvSpPr>
      <dsp:spPr>
        <a:xfrm>
          <a:off x="0" y="2835523"/>
          <a:ext cx="7559504" cy="61425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Create a team environment</a:t>
          </a:r>
        </a:p>
      </dsp:txBody>
      <dsp:txXfrm>
        <a:off x="29985" y="2865508"/>
        <a:ext cx="7499534" cy="554280"/>
      </dsp:txXfrm>
    </dsp:sp>
    <dsp:sp modelId="{B4A8481D-2E4C-42AD-9B64-5393C49AFB95}">
      <dsp:nvSpPr>
        <dsp:cNvPr id="0" name=""/>
        <dsp:cNvSpPr/>
      </dsp:nvSpPr>
      <dsp:spPr>
        <a:xfrm>
          <a:off x="0" y="3521773"/>
          <a:ext cx="7559504" cy="6142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Set a culture of trust</a:t>
          </a:r>
        </a:p>
      </dsp:txBody>
      <dsp:txXfrm>
        <a:off x="29985" y="3551758"/>
        <a:ext cx="7499534" cy="554280"/>
      </dsp:txXfrm>
    </dsp:sp>
    <dsp:sp modelId="{99D61E40-E6BC-4972-A062-C4DCA4DE9D7D}">
      <dsp:nvSpPr>
        <dsp:cNvPr id="0" name=""/>
        <dsp:cNvSpPr/>
      </dsp:nvSpPr>
      <dsp:spPr>
        <a:xfrm>
          <a:off x="0" y="4208023"/>
          <a:ext cx="7559504" cy="6142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Clear expectations</a:t>
          </a:r>
        </a:p>
      </dsp:txBody>
      <dsp:txXfrm>
        <a:off x="29985" y="4238008"/>
        <a:ext cx="7499534" cy="554280"/>
      </dsp:txXfrm>
    </dsp:sp>
    <dsp:sp modelId="{5161409C-B9A8-473A-BDAA-3DFFBD544F7D}">
      <dsp:nvSpPr>
        <dsp:cNvPr id="0" name=""/>
        <dsp:cNvSpPr/>
      </dsp:nvSpPr>
      <dsp:spPr>
        <a:xfrm>
          <a:off x="0" y="4894273"/>
          <a:ext cx="7559504" cy="6142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Recognition</a:t>
          </a:r>
        </a:p>
      </dsp:txBody>
      <dsp:txXfrm>
        <a:off x="29985" y="4924258"/>
        <a:ext cx="7499534" cy="554280"/>
      </dsp:txXfrm>
    </dsp:sp>
    <dsp:sp modelId="{91BA9EFB-EEF5-427C-9E20-24281FC764BA}">
      <dsp:nvSpPr>
        <dsp:cNvPr id="0" name=""/>
        <dsp:cNvSpPr/>
      </dsp:nvSpPr>
      <dsp:spPr>
        <a:xfrm>
          <a:off x="0" y="5580523"/>
          <a:ext cx="7559504" cy="6142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Solicit feedback</a:t>
          </a:r>
        </a:p>
      </dsp:txBody>
      <dsp:txXfrm>
        <a:off x="29985" y="5610508"/>
        <a:ext cx="7499534" cy="5542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05BD3868-C582-40EC-B286-26AA7E7BAB11}">
          <dgm:prSet phldrT="1"/>
          <dgm:t>
            <a:bodyPr/>
            <a:lstStyle/>
            <a:p>
              <a:r>
                <a:t>1</a:t>
              </a:r>
            </a:p>
          </dgm:t>
        </dgm:pt>
        <dgm:pt modelId="201" type="sibTrans" cxnId="{FC05BE13-476D-43BE-ADF3-1D430F18AE9E}">
          <dgm:prSet phldrT="2"/>
          <dgm:t>
            <a:bodyPr/>
            <a:lstStyle/>
            <a:p>
              <a:r>
                <a:t>2</a:t>
              </a:r>
            </a:p>
          </dgm:t>
        </dgm:pt>
        <dgm:pt modelId="301" type="sibTrans" cxnId="{F9BEB73C-CA36-4ACE-981D-608DEA42FB78}">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7DC5-E395-433E-8D73-0A088EDF9D4D}"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327FE-8CC6-487B-8DE8-613F1E8FB55C}" type="slidenum">
              <a:rPr lang="en-US" smtClean="0"/>
              <a:t>‹#›</a:t>
            </a:fld>
            <a:endParaRPr lang="en-US"/>
          </a:p>
        </p:txBody>
      </p:sp>
    </p:spTree>
    <p:extLst>
      <p:ext uri="{BB962C8B-B14F-4D97-AF65-F5344CB8AC3E}">
        <p14:creationId xmlns:p14="http://schemas.microsoft.com/office/powerpoint/2010/main" val="13686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 for these 5 slides</a:t>
            </a:r>
          </a:p>
        </p:txBody>
      </p:sp>
      <p:sp>
        <p:nvSpPr>
          <p:cNvPr id="4" name="Slide Number Placeholder 3"/>
          <p:cNvSpPr>
            <a:spLocks noGrp="1"/>
          </p:cNvSpPr>
          <p:nvPr>
            <p:ph type="sldNum" sz="quarter" idx="5"/>
          </p:nvPr>
        </p:nvSpPr>
        <p:spPr/>
        <p:txBody>
          <a:bodyPr/>
          <a:lstStyle/>
          <a:p>
            <a:fld id="{AF8327FE-8CC6-487B-8DE8-613F1E8FB55C}" type="slidenum">
              <a:rPr lang="en-US" smtClean="0"/>
              <a:t>3</a:t>
            </a:fld>
            <a:endParaRPr lang="en-US"/>
          </a:p>
        </p:txBody>
      </p:sp>
    </p:spTree>
    <p:extLst>
      <p:ext uri="{BB962C8B-B14F-4D97-AF65-F5344CB8AC3E}">
        <p14:creationId xmlns:p14="http://schemas.microsoft.com/office/powerpoint/2010/main" val="1514895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minutes</a:t>
            </a:r>
          </a:p>
        </p:txBody>
      </p:sp>
      <p:sp>
        <p:nvSpPr>
          <p:cNvPr id="4" name="Slide Number Placeholder 3"/>
          <p:cNvSpPr>
            <a:spLocks noGrp="1"/>
          </p:cNvSpPr>
          <p:nvPr>
            <p:ph type="sldNum" sz="quarter" idx="5"/>
          </p:nvPr>
        </p:nvSpPr>
        <p:spPr/>
        <p:txBody>
          <a:bodyPr/>
          <a:lstStyle/>
          <a:p>
            <a:fld id="{AF8327FE-8CC6-487B-8DE8-613F1E8FB55C}" type="slidenum">
              <a:rPr lang="en-US" smtClean="0"/>
              <a:t>4</a:t>
            </a:fld>
            <a:endParaRPr lang="en-US"/>
          </a:p>
        </p:txBody>
      </p:sp>
    </p:spTree>
    <p:extLst>
      <p:ext uri="{BB962C8B-B14F-4D97-AF65-F5344CB8AC3E}">
        <p14:creationId xmlns:p14="http://schemas.microsoft.com/office/powerpoint/2010/main" val="3231310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8327FE-8CC6-487B-8DE8-613F1E8FB55C}" type="slidenum">
              <a:rPr lang="en-US" smtClean="0"/>
              <a:t>8</a:t>
            </a:fld>
            <a:endParaRPr lang="en-US"/>
          </a:p>
        </p:txBody>
      </p:sp>
    </p:spTree>
    <p:extLst>
      <p:ext uri="{BB962C8B-B14F-4D97-AF65-F5344CB8AC3E}">
        <p14:creationId xmlns:p14="http://schemas.microsoft.com/office/powerpoint/2010/main" val="2367642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 2 slides</a:t>
            </a:r>
          </a:p>
        </p:txBody>
      </p:sp>
      <p:sp>
        <p:nvSpPr>
          <p:cNvPr id="4" name="Slide Number Placeholder 3"/>
          <p:cNvSpPr>
            <a:spLocks noGrp="1"/>
          </p:cNvSpPr>
          <p:nvPr>
            <p:ph type="sldNum" sz="quarter" idx="5"/>
          </p:nvPr>
        </p:nvSpPr>
        <p:spPr/>
        <p:txBody>
          <a:bodyPr/>
          <a:lstStyle/>
          <a:p>
            <a:fld id="{AF8327FE-8CC6-487B-8DE8-613F1E8FB55C}" type="slidenum">
              <a:rPr lang="en-US" smtClean="0"/>
              <a:t>9</a:t>
            </a:fld>
            <a:endParaRPr lang="en-US"/>
          </a:p>
        </p:txBody>
      </p:sp>
    </p:spTree>
    <p:extLst>
      <p:ext uri="{BB962C8B-B14F-4D97-AF65-F5344CB8AC3E}">
        <p14:creationId xmlns:p14="http://schemas.microsoft.com/office/powerpoint/2010/main" val="1686655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 on recruitment</a:t>
            </a:r>
          </a:p>
        </p:txBody>
      </p:sp>
      <p:sp>
        <p:nvSpPr>
          <p:cNvPr id="4" name="Slide Number Placeholder 3"/>
          <p:cNvSpPr>
            <a:spLocks noGrp="1"/>
          </p:cNvSpPr>
          <p:nvPr>
            <p:ph type="sldNum" sz="quarter" idx="5"/>
          </p:nvPr>
        </p:nvSpPr>
        <p:spPr/>
        <p:txBody>
          <a:bodyPr/>
          <a:lstStyle/>
          <a:p>
            <a:fld id="{AF8327FE-8CC6-487B-8DE8-613F1E8FB55C}" type="slidenum">
              <a:rPr lang="en-US" smtClean="0"/>
              <a:t>11</a:t>
            </a:fld>
            <a:endParaRPr lang="en-US"/>
          </a:p>
        </p:txBody>
      </p:sp>
    </p:spTree>
    <p:extLst>
      <p:ext uri="{BB962C8B-B14F-4D97-AF65-F5344CB8AC3E}">
        <p14:creationId xmlns:p14="http://schemas.microsoft.com/office/powerpoint/2010/main" val="2804734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 to build a plan</a:t>
            </a:r>
          </a:p>
        </p:txBody>
      </p:sp>
      <p:sp>
        <p:nvSpPr>
          <p:cNvPr id="4" name="Slide Number Placeholder 3"/>
          <p:cNvSpPr>
            <a:spLocks noGrp="1"/>
          </p:cNvSpPr>
          <p:nvPr>
            <p:ph type="sldNum" sz="quarter" idx="5"/>
          </p:nvPr>
        </p:nvSpPr>
        <p:spPr/>
        <p:txBody>
          <a:bodyPr/>
          <a:lstStyle/>
          <a:p>
            <a:fld id="{AF8327FE-8CC6-487B-8DE8-613F1E8FB55C}" type="slidenum">
              <a:rPr lang="en-US" smtClean="0"/>
              <a:t>22</a:t>
            </a:fld>
            <a:endParaRPr lang="en-US"/>
          </a:p>
        </p:txBody>
      </p:sp>
    </p:spTree>
    <p:extLst>
      <p:ext uri="{BB962C8B-B14F-4D97-AF65-F5344CB8AC3E}">
        <p14:creationId xmlns:p14="http://schemas.microsoft.com/office/powerpoint/2010/main" val="7336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8327FE-8CC6-487B-8DE8-613F1E8FB55C}" type="slidenum">
              <a:rPr lang="en-US" smtClean="0"/>
              <a:t>23</a:t>
            </a:fld>
            <a:endParaRPr lang="en-US"/>
          </a:p>
        </p:txBody>
      </p:sp>
    </p:spTree>
    <p:extLst>
      <p:ext uri="{BB962C8B-B14F-4D97-AF65-F5344CB8AC3E}">
        <p14:creationId xmlns:p14="http://schemas.microsoft.com/office/powerpoint/2010/main" val="1235193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B68FE-344B-8402-3C4E-FFF364ADE3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5638D0-A176-D0E3-5A22-21EB965E64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BC6EC5-8751-8160-52AD-4976B7520648}"/>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5" name="Footer Placeholder 4">
            <a:extLst>
              <a:ext uri="{FF2B5EF4-FFF2-40B4-BE49-F238E27FC236}">
                <a16:creationId xmlns:a16="http://schemas.microsoft.com/office/drawing/2014/main" id="{731BEB55-D3E0-E1A8-79DD-72C8D183BD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6EAFB-ED10-8006-1A60-34CAECE32449}"/>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1946884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A279F-400C-3165-28C1-A876C48673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5E27C3-70F6-BA2C-F057-D9950D18C5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324009-973C-5F25-7565-DCFCC4ABD809}"/>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5" name="Footer Placeholder 4">
            <a:extLst>
              <a:ext uri="{FF2B5EF4-FFF2-40B4-BE49-F238E27FC236}">
                <a16:creationId xmlns:a16="http://schemas.microsoft.com/office/drawing/2014/main" id="{79DF11C7-30AE-9CB0-0635-3B5CD0672D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2DF982-1FA6-55C3-8BAC-3A1ECECF5795}"/>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410269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AFB483-6594-870B-2B09-0247058929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44CBEB-CC0A-696B-D734-97AB7D9FFC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EB6623-8696-AA43-9527-0471F6401203}"/>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5" name="Footer Placeholder 4">
            <a:extLst>
              <a:ext uri="{FF2B5EF4-FFF2-40B4-BE49-F238E27FC236}">
                <a16:creationId xmlns:a16="http://schemas.microsoft.com/office/drawing/2014/main" id="{0E5CFBCA-AB50-5404-36CD-3C7A315F6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0E8DA3-4985-B949-1B2E-9EDF5F1F3A1D}"/>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1845269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90C21-FAAF-23E6-5D74-D24CF36EDB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39D7E1-29F9-12CB-5377-BB0318C3E2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BAAA1C-C9D3-595B-41BA-F10E16F1AA67}"/>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5" name="Footer Placeholder 4">
            <a:extLst>
              <a:ext uri="{FF2B5EF4-FFF2-40B4-BE49-F238E27FC236}">
                <a16:creationId xmlns:a16="http://schemas.microsoft.com/office/drawing/2014/main" id="{9DE257EE-A078-2A00-4D4B-083264665C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7D4E0A-2F09-B5B3-DA13-5DF4A95459C8}"/>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2455329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C1B68-6E46-0F04-9917-211E4303F0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D41D71-5C0B-810E-A9AF-013E7B5F99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ABB67E-B60B-BC3A-270D-022E7858BBC5}"/>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5" name="Footer Placeholder 4">
            <a:extLst>
              <a:ext uri="{FF2B5EF4-FFF2-40B4-BE49-F238E27FC236}">
                <a16:creationId xmlns:a16="http://schemas.microsoft.com/office/drawing/2014/main" id="{BFE5F040-EB5E-953A-3EA9-4032A57AA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9DBFA2-E851-8E9C-8D38-1D97B532EB3D}"/>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3139602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1D21F-161D-DBFA-336C-AC757FA94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AD651C-676C-0C99-B827-E105CC632E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9C4104-6A5A-0047-2C67-E162598BA4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E8FA573-C1D2-5496-6E29-3BD546BDC7AD}"/>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6" name="Footer Placeholder 5">
            <a:extLst>
              <a:ext uri="{FF2B5EF4-FFF2-40B4-BE49-F238E27FC236}">
                <a16:creationId xmlns:a16="http://schemas.microsoft.com/office/drawing/2014/main" id="{779E23ED-3F5A-3576-EA61-CDD33F88F4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1BF74D-EB35-F2C1-10BB-99E9368013B5}"/>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271961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069B3-AE5D-93A1-55D1-76D4C3DF1B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47ED4E-4E04-65EE-B46B-A4D2E965D3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CDBC3A-A830-93D0-E603-66F68C8B63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4FC069-60A6-7067-63AD-18B17861A4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B32FA3-DE58-244B-0B12-6042A3E249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E79DB2-BB32-647B-0794-6508D6CFBC63}"/>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8" name="Footer Placeholder 7">
            <a:extLst>
              <a:ext uri="{FF2B5EF4-FFF2-40B4-BE49-F238E27FC236}">
                <a16:creationId xmlns:a16="http://schemas.microsoft.com/office/drawing/2014/main" id="{0794F778-D7D3-70BE-C7B6-E322A8E6C1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63C13A-32F0-4F68-748F-C9E9CF8C877E}"/>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93846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EF37-45DD-8C2F-DCAA-8A82780C10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104E2F-E5BD-2A3D-2F39-36BFE7067D69}"/>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4" name="Footer Placeholder 3">
            <a:extLst>
              <a:ext uri="{FF2B5EF4-FFF2-40B4-BE49-F238E27FC236}">
                <a16:creationId xmlns:a16="http://schemas.microsoft.com/office/drawing/2014/main" id="{CFE014A1-4DEA-6C8E-C0E5-0918512206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E30B06-8E43-CDF9-D50A-45255D5F1451}"/>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3590627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50B877-6BFA-3358-8C64-FD871B111CCE}"/>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3" name="Footer Placeholder 2">
            <a:extLst>
              <a:ext uri="{FF2B5EF4-FFF2-40B4-BE49-F238E27FC236}">
                <a16:creationId xmlns:a16="http://schemas.microsoft.com/office/drawing/2014/main" id="{CBF3A9A5-B8C2-6427-96AA-9443E4AA40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0CBE57-65A9-BAFB-31D3-586D8BDDF4C4}"/>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3146073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7A86B-BA71-DCFC-AE5E-96199E6AB3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FBA32A-98BD-6DBD-4220-590416F69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59CFD4-5E09-BA27-3C32-9E941FC481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75BC2-7BB8-C237-6177-718604390216}"/>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6" name="Footer Placeholder 5">
            <a:extLst>
              <a:ext uri="{FF2B5EF4-FFF2-40B4-BE49-F238E27FC236}">
                <a16:creationId xmlns:a16="http://schemas.microsoft.com/office/drawing/2014/main" id="{E0351B74-17C6-6C42-EBBE-924FDEDC73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3C2386-CC4B-10E8-AF76-A4C2E4BD76BC}"/>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3920261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5C5CF-A7D0-FA7F-E73E-ECEAEDC986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09B5BE-3F7C-22E7-3C02-27482F6652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997CF6-A278-1E62-3264-C166D44395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81EADA-DF04-6089-CC06-617B85B81AF1}"/>
              </a:ext>
            </a:extLst>
          </p:cNvPr>
          <p:cNvSpPr>
            <a:spLocks noGrp="1"/>
          </p:cNvSpPr>
          <p:nvPr>
            <p:ph type="dt" sz="half" idx="10"/>
          </p:nvPr>
        </p:nvSpPr>
        <p:spPr/>
        <p:txBody>
          <a:bodyPr/>
          <a:lstStyle/>
          <a:p>
            <a:fld id="{D8420D8E-97F9-435A-A3DF-AA1D50CDBA6D}" type="datetimeFigureOut">
              <a:rPr lang="en-US" smtClean="0"/>
              <a:t>6/22/2026</a:t>
            </a:fld>
            <a:endParaRPr lang="en-US"/>
          </a:p>
        </p:txBody>
      </p:sp>
      <p:sp>
        <p:nvSpPr>
          <p:cNvPr id="6" name="Footer Placeholder 5">
            <a:extLst>
              <a:ext uri="{FF2B5EF4-FFF2-40B4-BE49-F238E27FC236}">
                <a16:creationId xmlns:a16="http://schemas.microsoft.com/office/drawing/2014/main" id="{BB11B3D3-0D72-EC5C-8F94-84508B6F39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31AD8F-B381-CBB7-910D-B93CFF9A0F4B}"/>
              </a:ext>
            </a:extLst>
          </p:cNvPr>
          <p:cNvSpPr>
            <a:spLocks noGrp="1"/>
          </p:cNvSpPr>
          <p:nvPr>
            <p:ph type="sldNum" sz="quarter" idx="12"/>
          </p:nvPr>
        </p:nvSpPr>
        <p:spPr/>
        <p:txBody>
          <a:bodyPr/>
          <a:lstStyle/>
          <a:p>
            <a:fld id="{B6ADDA75-8B9D-4FB4-A9B2-B917F264CBBC}" type="slidenum">
              <a:rPr lang="en-US" smtClean="0"/>
              <a:t>‹#›</a:t>
            </a:fld>
            <a:endParaRPr lang="en-US"/>
          </a:p>
        </p:txBody>
      </p:sp>
    </p:spTree>
    <p:extLst>
      <p:ext uri="{BB962C8B-B14F-4D97-AF65-F5344CB8AC3E}">
        <p14:creationId xmlns:p14="http://schemas.microsoft.com/office/powerpoint/2010/main" val="3005989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A0B32-FCC4-9771-3EDC-CF60893DEC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F9BECD-EACF-AC0E-AA0C-2865F8FE15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8C6E91-F4E0-4338-2C97-C808584423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420D8E-97F9-435A-A3DF-AA1D50CDBA6D}" type="datetimeFigureOut">
              <a:rPr lang="en-US" smtClean="0"/>
              <a:t>6/22/2026</a:t>
            </a:fld>
            <a:endParaRPr lang="en-US"/>
          </a:p>
        </p:txBody>
      </p:sp>
      <p:sp>
        <p:nvSpPr>
          <p:cNvPr id="5" name="Footer Placeholder 4">
            <a:extLst>
              <a:ext uri="{FF2B5EF4-FFF2-40B4-BE49-F238E27FC236}">
                <a16:creationId xmlns:a16="http://schemas.microsoft.com/office/drawing/2014/main" id="{4707F2C8-3D84-0526-3194-57B14EE25D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8977F53-72BB-3C56-F940-12570C7AB6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ADDA75-8B9D-4FB4-A9B2-B917F264CBBC}" type="slidenum">
              <a:rPr lang="en-US" smtClean="0"/>
              <a:t>‹#›</a:t>
            </a:fld>
            <a:endParaRPr lang="en-US"/>
          </a:p>
        </p:txBody>
      </p:sp>
    </p:spTree>
    <p:extLst>
      <p:ext uri="{BB962C8B-B14F-4D97-AF65-F5344CB8AC3E}">
        <p14:creationId xmlns:p14="http://schemas.microsoft.com/office/powerpoint/2010/main" val="486463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adsofgreatstudents.com/" TargetMode="External"/><Relationship Id="rId2" Type="http://schemas.openxmlformats.org/officeDocument/2006/relationships/hyperlink" Target="https://allprodad.com/"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nyspta.org/wp-content/uploads/2024/07/Code-of-Conduct-Revised_July-2024.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galaxydigital.com/blog/volunteer-engagement-strategy" TargetMode="External"/><Relationship Id="rId2" Type="http://schemas.openxmlformats.org/officeDocument/2006/relationships/hyperlink" Target="https://www.nonprofitlearninglab.org/post/how-to-engage-and-retain-volunteers" TargetMode="External"/><Relationship Id="rId1" Type="http://schemas.openxmlformats.org/officeDocument/2006/relationships/slideLayout" Target="../slideLayouts/slideLayout2.xml"/><Relationship Id="rId5" Type="http://schemas.openxmlformats.org/officeDocument/2006/relationships/hyperlink" Target="https://www.pointsoflight.org/from-nice-to-necessary-unleashing-the-impact-of-volunteering-through-transformative-investment/" TargetMode="External"/><Relationship Id="rId4" Type="http://schemas.openxmlformats.org/officeDocument/2006/relationships/hyperlink" Target="https://www.galaxydigital.com/webinars/volunteer-roles-designing-sustainable-volunteer-roles-for-maximum-impact?utm_campaign=VMI%202022%20-%20Q2%20April%20-%20June&amp;utm_medium=email&amp;_hsenc=p2ANqtz--d45IMkXOz9kV5wSs6MjdYonLBXHGYw-0d-ztlG212K_9Dq1QuHzyNDpIrn8eg7PouLrhkES2bVFgDhsOdR2_eejeoJLrt6HALeDahP-zCB36mVPs&amp;_hsmi=382272916&amp;utm_content=382272916&amp;utm_source=hs_emai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ptotoday.com/pto-today-articles/how-to-be-an-effective-pto-or-pta-volunteer-coordinator" TargetMode="External"/><Relationship Id="rId2" Type="http://schemas.openxmlformats.org/officeDocument/2006/relationships/hyperlink" Target="https://www.pta.org/From_S3/Advocacy/CCSSIToolkit/Advocacy%20Training/Volunteer%20Management%20Module.pdf" TargetMode="External"/><Relationship Id="rId1" Type="http://schemas.openxmlformats.org/officeDocument/2006/relationships/slideLayout" Target="../slideLayouts/slideLayout2.xml"/><Relationship Id="rId6" Type="http://schemas.openxmlformats.org/officeDocument/2006/relationships/hyperlink" Target="https://transempowerment.org/top-10-tips-for-managing-volunteers/" TargetMode="External"/><Relationship Id="rId5" Type="http://schemas.openxmlformats.org/officeDocument/2006/relationships/hyperlink" Target="https://www.strongfathers.com/" TargetMode="External"/><Relationship Id="rId4" Type="http://schemas.openxmlformats.org/officeDocument/2006/relationships/hyperlink" Target="https://membershiptoolkit.com/blogs/post/volunteers-for-your-pta-recruiting-keeping-thanking-the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volunteerhub.com/blog/the-ultimate-guide-to-volunteer-management" TargetMode="External"/><Relationship Id="rId2" Type="http://schemas.openxmlformats.org/officeDocument/2006/relationships/hyperlink" Target="https://independentsector.org/wp-content/uploads/2024/11/Activating-the-Power-of-Strategic-Volunteer-Engagement.pdf" TargetMode="External"/><Relationship Id="rId1" Type="http://schemas.openxmlformats.org/officeDocument/2006/relationships/slideLayout" Target="../slideLayouts/slideLayout2.xml"/><Relationship Id="rId6" Type="http://schemas.openxmlformats.org/officeDocument/2006/relationships/hyperlink" Target="https://kindful.com/nonprofit-glossary/volunteer-management/" TargetMode="External"/><Relationship Id="rId5" Type="http://schemas.openxmlformats.org/officeDocument/2006/relationships/hyperlink" Target="https://www.youtube.com/watch?v=z7yNwG2Zo44" TargetMode="External"/><Relationship Id="rId4" Type="http://schemas.openxmlformats.org/officeDocument/2006/relationships/hyperlink" Target="https://www.councilofnonprofits.org/running-nonprofit/employment-hr/volunteer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752600" y="1803863"/>
            <a:ext cx="9144000" cy="2387600"/>
          </a:xfrm>
          <a:prstGeom prst="rect">
            <a:avLst/>
          </a:prstGeom>
          <a:noFill/>
          <a:ln>
            <a:noFill/>
          </a:ln>
        </p:spPr>
        <p:txBody>
          <a:bodyPr spcFirstLastPara="1" wrap="square" lIns="91425" tIns="45700" rIns="91425" bIns="45700" anchor="b" anchorCtr="0">
            <a:normAutofit fontScale="90000"/>
          </a:bodyPr>
          <a:lstStyle/>
          <a:p>
            <a:pPr lvl="0">
              <a:spcBef>
                <a:spcPts val="0"/>
              </a:spcBef>
              <a:buClr>
                <a:schemeClr val="dk1"/>
              </a:buClr>
              <a:buSzPts val="6000"/>
            </a:pPr>
            <a:r>
              <a:rPr lang="en-US" b="1" dirty="0"/>
              <a:t>Volunteer Management Best Practices to Strengthen Engagement</a:t>
            </a:r>
            <a:endParaRPr dirty="0"/>
          </a:p>
        </p:txBody>
      </p:sp>
      <p:sp>
        <p:nvSpPr>
          <p:cNvPr id="85" name="Google Shape;85;p1"/>
          <p:cNvSpPr txBox="1">
            <a:spLocks noGrp="1"/>
          </p:cNvSpPr>
          <p:nvPr>
            <p:ph type="subTitle" idx="1"/>
          </p:nvPr>
        </p:nvSpPr>
        <p:spPr>
          <a:xfrm>
            <a:off x="1752600" y="4333414"/>
            <a:ext cx="9144000" cy="1655762"/>
          </a:xfrm>
          <a:prstGeom prst="rect">
            <a:avLst/>
          </a:prstGeom>
          <a:noFill/>
          <a:ln>
            <a:noFill/>
          </a:ln>
        </p:spPr>
        <p:txBody>
          <a:bodyPr spcFirstLastPara="1" wrap="square" lIns="91425" tIns="45700" rIns="91425" bIns="45700" anchor="t" anchorCtr="0">
            <a:normAutofit/>
          </a:bodyPr>
          <a:lstStyle/>
          <a:p>
            <a:r>
              <a:rPr lang="en-US" dirty="0"/>
              <a:t>Susan Brown</a:t>
            </a:r>
          </a:p>
          <a:p>
            <a:r>
              <a:rPr lang="en-US" dirty="0"/>
              <a:t>Fieldsupportbrown@nyspta.com</a:t>
            </a:r>
            <a:endParaRPr dirty="0"/>
          </a:p>
        </p:txBody>
      </p:sp>
      <p:sp>
        <p:nvSpPr>
          <p:cNvPr id="86" name="Google Shape;86;p1"/>
          <p:cNvSpPr/>
          <p:nvPr/>
        </p:nvSpPr>
        <p:spPr>
          <a:xfrm>
            <a:off x="-1" y="6324600"/>
            <a:ext cx="12200467"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7" name="Google Shape;87;p1"/>
          <p:cNvPicPr preferRelativeResize="0"/>
          <p:nvPr/>
        </p:nvPicPr>
        <p:blipFill rotWithShape="1">
          <a:blip r:embed="rId3">
            <a:alphaModFix/>
          </a:blip>
          <a:srcRect/>
          <a:stretch/>
        </p:blipFill>
        <p:spPr>
          <a:xfrm>
            <a:off x="201893" y="75221"/>
            <a:ext cx="967814" cy="1118958"/>
          </a:xfrm>
          <a:prstGeom prst="rect">
            <a:avLst/>
          </a:prstGeom>
          <a:noFill/>
          <a:ln>
            <a:noFill/>
          </a:ln>
        </p:spPr>
      </p:pic>
      <p:sp>
        <p:nvSpPr>
          <p:cNvPr id="88" name="Google Shape;88;p1"/>
          <p:cNvSpPr/>
          <p:nvPr/>
        </p:nvSpPr>
        <p:spPr>
          <a:xfrm>
            <a:off x="-8467" y="1267769"/>
            <a:ext cx="12200467" cy="255657"/>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4">
            <a:alphaModFix/>
          </a:blip>
          <a:srcRect t="17567" b="8650"/>
          <a:stretch/>
        </p:blipFill>
        <p:spPr>
          <a:xfrm>
            <a:off x="9462940" y="43804"/>
            <a:ext cx="2678726" cy="1201075"/>
          </a:xfrm>
          <a:prstGeom prst="rect">
            <a:avLst/>
          </a:prstGeom>
          <a:noFill/>
          <a:ln>
            <a:noFill/>
          </a:ln>
        </p:spPr>
      </p:pic>
      <p:pic>
        <p:nvPicPr>
          <p:cNvPr id="90" name="Google Shape;90;p1"/>
          <p:cNvPicPr preferRelativeResize="0"/>
          <p:nvPr/>
        </p:nvPicPr>
        <p:blipFill rotWithShape="1">
          <a:blip r:embed="rId5">
            <a:alphaModFix/>
          </a:blip>
          <a:srcRect/>
          <a:stretch/>
        </p:blipFill>
        <p:spPr>
          <a:xfrm>
            <a:off x="8980290" y="254279"/>
            <a:ext cx="1016050" cy="1016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Tm="11022"/>
    </mc:Choice>
    <mc:Fallback>
      <p:transition spd="slow" advTm="1102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3A7DCD-5EB1-9BFC-76BB-059A8E082144}"/>
              </a:ext>
            </a:extLst>
          </p:cNvPr>
          <p:cNvSpPr>
            <a:spLocks noGrp="1"/>
          </p:cNvSpPr>
          <p:nvPr>
            <p:ph idx="1"/>
          </p:nvPr>
        </p:nvSpPr>
        <p:spPr>
          <a:xfrm>
            <a:off x="381000" y="682625"/>
            <a:ext cx="10515600" cy="4351338"/>
          </a:xfrm>
        </p:spPr>
        <p:txBody>
          <a:bodyPr/>
          <a:lstStyle/>
          <a:p>
            <a:r>
              <a:rPr lang="en-US" dirty="0"/>
              <a:t>Which is your strongest stage?</a:t>
            </a:r>
          </a:p>
          <a:p>
            <a:r>
              <a:rPr lang="en-US" dirty="0"/>
              <a:t>Which stage needs improvement?</a:t>
            </a:r>
          </a:p>
        </p:txBody>
      </p:sp>
      <p:pic>
        <p:nvPicPr>
          <p:cNvPr id="5" name="Picture 4" descr="PTA | Pepper Ridge Elementary">
            <a:extLst>
              <a:ext uri="{FF2B5EF4-FFF2-40B4-BE49-F238E27FC236}">
                <a16:creationId xmlns:a16="http://schemas.microsoft.com/office/drawing/2014/main" id="{C96A4CBE-D332-EC5F-D88A-6E5016F7491F}"/>
              </a:ext>
            </a:extLst>
          </p:cNvPr>
          <p:cNvPicPr>
            <a:picLocks noChangeAspect="1"/>
          </p:cNvPicPr>
          <p:nvPr/>
        </p:nvPicPr>
        <p:blipFill>
          <a:blip r:embed="rId2"/>
          <a:srcRect b="50000"/>
          <a:stretch>
            <a:fillRect/>
          </a:stretch>
        </p:blipFill>
        <p:spPr>
          <a:xfrm>
            <a:off x="7658100" y="381000"/>
            <a:ext cx="3886973" cy="1629221"/>
          </a:xfrm>
          <a:prstGeom prst="rect">
            <a:avLst/>
          </a:prstGeom>
        </p:spPr>
      </p:pic>
      <p:pic>
        <p:nvPicPr>
          <p:cNvPr id="6" name="Picture 5">
            <a:extLst>
              <a:ext uri="{FF2B5EF4-FFF2-40B4-BE49-F238E27FC236}">
                <a16:creationId xmlns:a16="http://schemas.microsoft.com/office/drawing/2014/main" id="{0536AB3F-B583-710A-0FF6-1F62C115F514}"/>
              </a:ext>
            </a:extLst>
          </p:cNvPr>
          <p:cNvPicPr>
            <a:picLocks noChangeAspect="1"/>
          </p:cNvPicPr>
          <p:nvPr/>
        </p:nvPicPr>
        <p:blipFill>
          <a:blip r:embed="rId3"/>
          <a:srcRect t="20106" b="23419"/>
          <a:stretch>
            <a:fillRect/>
          </a:stretch>
        </p:blipFill>
        <p:spPr>
          <a:xfrm>
            <a:off x="1619250" y="3857277"/>
            <a:ext cx="9277350" cy="2619723"/>
          </a:xfrm>
          <a:prstGeom prst="rect">
            <a:avLst/>
          </a:prstGeom>
        </p:spPr>
      </p:pic>
    </p:spTree>
    <p:extLst>
      <p:ext uri="{BB962C8B-B14F-4D97-AF65-F5344CB8AC3E}">
        <p14:creationId xmlns:p14="http://schemas.microsoft.com/office/powerpoint/2010/main" val="3218577468"/>
      </p:ext>
    </p:extLst>
  </p:cSld>
  <p:clrMapOvr>
    <a:masterClrMapping/>
  </p:clrMapOvr>
  <mc:AlternateContent xmlns:mc="http://schemas.openxmlformats.org/markup-compatibility/2006">
    <mc:Choice xmlns:p14="http://schemas.microsoft.com/office/powerpoint/2010/main" Requires="p14">
      <p:transition spd="slow" p14:dur="2000" advTm="34376"/>
    </mc:Choice>
    <mc:Fallback>
      <p:transition spd="slow" advTm="3437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C25F9-FEF9-D7F4-7ABD-DA895600B20F}"/>
              </a:ext>
            </a:extLst>
          </p:cNvPr>
          <p:cNvSpPr>
            <a:spLocks noGrp="1"/>
          </p:cNvSpPr>
          <p:nvPr>
            <p:ph type="title"/>
          </p:nvPr>
        </p:nvSpPr>
        <p:spPr/>
        <p:txBody>
          <a:bodyPr/>
          <a:lstStyle/>
          <a:p>
            <a:r>
              <a:rPr lang="en-US" dirty="0"/>
              <a:t>Recruiting Beyond the "Usual Suspects"</a:t>
            </a:r>
          </a:p>
        </p:txBody>
      </p:sp>
      <p:pic>
        <p:nvPicPr>
          <p:cNvPr id="4" name="Picture 3" descr="The Usual Suspects (1995) - IMDb">
            <a:extLst>
              <a:ext uri="{FF2B5EF4-FFF2-40B4-BE49-F238E27FC236}">
                <a16:creationId xmlns:a16="http://schemas.microsoft.com/office/drawing/2014/main" id="{78EFE419-9617-E729-9405-46BD3CE81B3E}"/>
              </a:ext>
            </a:extLst>
          </p:cNvPr>
          <p:cNvPicPr>
            <a:picLocks noChangeAspect="1"/>
          </p:cNvPicPr>
          <p:nvPr/>
        </p:nvPicPr>
        <p:blipFill>
          <a:blip r:embed="rId3">
            <a:alphaModFix amt="20000"/>
          </a:blip>
          <a:stretch>
            <a:fillRect/>
          </a:stretch>
        </p:blipFill>
        <p:spPr>
          <a:xfrm>
            <a:off x="0" y="-628650"/>
            <a:ext cx="12192000" cy="8096250"/>
          </a:xfrm>
          <a:prstGeom prst="rect">
            <a:avLst/>
          </a:prstGeom>
        </p:spPr>
      </p:pic>
      <p:sp>
        <p:nvSpPr>
          <p:cNvPr id="3" name="Content Placeholder 2">
            <a:extLst>
              <a:ext uri="{FF2B5EF4-FFF2-40B4-BE49-F238E27FC236}">
                <a16:creationId xmlns:a16="http://schemas.microsoft.com/office/drawing/2014/main" id="{6CAFD5AA-D02B-E1C7-434B-C5420C2614FC}"/>
              </a:ext>
            </a:extLst>
          </p:cNvPr>
          <p:cNvSpPr>
            <a:spLocks noGrp="1"/>
          </p:cNvSpPr>
          <p:nvPr>
            <p:ph idx="1"/>
          </p:nvPr>
        </p:nvSpPr>
        <p:spPr>
          <a:xfrm>
            <a:off x="838200" y="2684463"/>
            <a:ext cx="10515600" cy="4783137"/>
          </a:xfrm>
        </p:spPr>
        <p:txBody>
          <a:bodyPr/>
          <a:lstStyle/>
          <a:p>
            <a:pPr marL="0" indent="0" algn="ctr">
              <a:buNone/>
            </a:pPr>
            <a:r>
              <a:rPr lang="en-US" sz="3200" b="1" dirty="0"/>
              <a:t>Common Recruitment Mistakes</a:t>
            </a:r>
          </a:p>
          <a:p>
            <a:r>
              <a:rPr lang="en-US" sz="3200" dirty="0"/>
              <a:t>Asking for volunteers only at meetings</a:t>
            </a:r>
          </a:p>
          <a:p>
            <a:r>
              <a:rPr lang="en-US" sz="3200" dirty="0"/>
              <a:t>Advertising only through one communication channel</a:t>
            </a:r>
          </a:p>
          <a:p>
            <a:r>
              <a:rPr lang="en-US" sz="3200" dirty="0"/>
              <a:t>Offering only large commitments</a:t>
            </a:r>
          </a:p>
          <a:p>
            <a:r>
              <a:rPr lang="en-US" sz="3200" dirty="0"/>
              <a:t>Failing to personally invite families</a:t>
            </a:r>
          </a:p>
          <a:p>
            <a:r>
              <a:rPr lang="en-US" sz="3200" dirty="0"/>
              <a:t>Fail to give a reason why they should join or volunteer</a:t>
            </a:r>
          </a:p>
          <a:p>
            <a:endParaRPr lang="en-US" dirty="0"/>
          </a:p>
        </p:txBody>
      </p:sp>
    </p:spTree>
    <p:extLst>
      <p:ext uri="{BB962C8B-B14F-4D97-AF65-F5344CB8AC3E}">
        <p14:creationId xmlns:p14="http://schemas.microsoft.com/office/powerpoint/2010/main" val="980887957"/>
      </p:ext>
    </p:extLst>
  </p:cSld>
  <p:clrMapOvr>
    <a:masterClrMapping/>
  </p:clrMapOvr>
  <mc:AlternateContent xmlns:mc="http://schemas.openxmlformats.org/markup-compatibility/2006">
    <mc:Choice xmlns:p14="http://schemas.microsoft.com/office/powerpoint/2010/main" Requires="p14">
      <p:transition spd="slow" p14:dur="2000" advTm="67112"/>
    </mc:Choice>
    <mc:Fallback>
      <p:transition spd="slow" advTm="6711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c 1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What's the Most Difficult Mountain to ...">
            <a:extLst>
              <a:ext uri="{FF2B5EF4-FFF2-40B4-BE49-F238E27FC236}">
                <a16:creationId xmlns:a16="http://schemas.microsoft.com/office/drawing/2014/main" id="{5C6B8308-AA1F-382E-601A-79C272B6DEB0}"/>
              </a:ext>
            </a:extLst>
          </p:cNvPr>
          <p:cNvPicPr>
            <a:picLocks noChangeAspect="1"/>
          </p:cNvPicPr>
          <p:nvPr/>
        </p:nvPicPr>
        <p:blipFill>
          <a:blip r:embed="rId2"/>
          <a:stretch>
            <a:fillRect/>
          </a:stretch>
        </p:blipFill>
        <p:spPr>
          <a:xfrm>
            <a:off x="284172" y="1639788"/>
            <a:ext cx="4777381" cy="357842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29B0B95E-369A-5A58-3DFA-8E5060A263B7}"/>
              </a:ext>
            </a:extLst>
          </p:cNvPr>
          <p:cNvSpPr>
            <a:spLocks noGrp="1"/>
          </p:cNvSpPr>
          <p:nvPr>
            <p:ph idx="1"/>
          </p:nvPr>
        </p:nvSpPr>
        <p:spPr>
          <a:xfrm>
            <a:off x="5480563" y="992777"/>
            <a:ext cx="6197631" cy="5303520"/>
          </a:xfrm>
        </p:spPr>
        <p:txBody>
          <a:bodyPr>
            <a:normAutofit/>
          </a:bodyPr>
          <a:lstStyle/>
          <a:p>
            <a:r>
              <a:rPr lang="en-US" sz="3600" dirty="0"/>
              <a:t>Hard to reach </a:t>
            </a:r>
            <a:r>
              <a:rPr lang="en-US" sz="3600" dirty="0">
                <a:sym typeface="Wingdings" panose="05000000000000000000" pitchFamily="2" charset="2"/>
              </a:rPr>
              <a:t> </a:t>
            </a:r>
            <a:r>
              <a:rPr lang="en-US" sz="3600" dirty="0"/>
              <a:t> hardly reached</a:t>
            </a:r>
          </a:p>
          <a:p>
            <a:endParaRPr lang="en-US" sz="3600" dirty="0"/>
          </a:p>
          <a:p>
            <a:r>
              <a:rPr lang="en-US" sz="3600" dirty="0"/>
              <a:t>“PTA and PTO groups are seen- culturally- as mom spaces. Many dads don’t even consider the possibility that they could (or should) be involved.” (K. Schumacher, </a:t>
            </a:r>
            <a:r>
              <a:rPr lang="en-US" sz="3600" i="1" dirty="0"/>
              <a:t>After the Donut… </a:t>
            </a:r>
            <a:r>
              <a:rPr lang="en-US" sz="3600" dirty="0"/>
              <a:t>p.53)</a:t>
            </a:r>
          </a:p>
        </p:txBody>
      </p:sp>
    </p:spTree>
    <p:extLst>
      <p:ext uri="{BB962C8B-B14F-4D97-AF65-F5344CB8AC3E}">
        <p14:creationId xmlns:p14="http://schemas.microsoft.com/office/powerpoint/2010/main" val="895050249"/>
      </p:ext>
    </p:extLst>
  </p:cSld>
  <p:clrMapOvr>
    <a:masterClrMapping/>
  </p:clrMapOvr>
  <mc:AlternateContent xmlns:mc="http://schemas.openxmlformats.org/markup-compatibility/2006">
    <mc:Choice xmlns:p14="http://schemas.microsoft.com/office/powerpoint/2010/main" Requires="p14">
      <p:transition spd="slow" p14:dur="2000" advTm="98304"/>
    </mc:Choice>
    <mc:Fallback>
      <p:transition spd="slow" advTm="9830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3F25C1-123A-E5D2-ED84-949A4CE8871F}"/>
              </a:ext>
            </a:extLst>
          </p:cNvPr>
          <p:cNvSpPr>
            <a:spLocks noGrp="1"/>
          </p:cNvSpPr>
          <p:nvPr>
            <p:ph type="title"/>
          </p:nvPr>
        </p:nvSpPr>
        <p:spPr>
          <a:xfrm>
            <a:off x="515067" y="-482076"/>
            <a:ext cx="4368602" cy="1956841"/>
          </a:xfrm>
        </p:spPr>
        <p:txBody>
          <a:bodyPr anchor="b">
            <a:normAutofit/>
          </a:bodyPr>
          <a:lstStyle/>
          <a:p>
            <a:r>
              <a:rPr lang="en-US" sz="5400" dirty="0"/>
              <a:t>Dads and Men</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D648BB9-354B-C1AD-CB56-875E8FE98CFB}"/>
              </a:ext>
            </a:extLst>
          </p:cNvPr>
          <p:cNvSpPr>
            <a:spLocks noGrp="1"/>
          </p:cNvSpPr>
          <p:nvPr>
            <p:ph idx="1"/>
          </p:nvPr>
        </p:nvSpPr>
        <p:spPr>
          <a:xfrm>
            <a:off x="0" y="2989321"/>
            <a:ext cx="5619404" cy="3868669"/>
          </a:xfrm>
        </p:spPr>
        <p:txBody>
          <a:bodyPr>
            <a:noAutofit/>
          </a:bodyPr>
          <a:lstStyle/>
          <a:p>
            <a:r>
              <a:rPr lang="en-US" dirty="0"/>
              <a:t>Donuts with Dad or Daddy Daughter Dance = starting point</a:t>
            </a:r>
          </a:p>
          <a:p>
            <a:r>
              <a:rPr lang="en-US" dirty="0"/>
              <a:t>Specific ask and invitations</a:t>
            </a:r>
          </a:p>
          <a:p>
            <a:r>
              <a:rPr lang="en-US" dirty="0"/>
              <a:t>All Pro Dads </a:t>
            </a:r>
            <a:r>
              <a:rPr lang="en-US" dirty="0">
                <a:hlinkClick r:id="rId2"/>
              </a:rPr>
              <a:t>https://allprodad.com/</a:t>
            </a:r>
            <a:r>
              <a:rPr lang="en-US" dirty="0"/>
              <a:t> </a:t>
            </a:r>
          </a:p>
          <a:p>
            <a:r>
              <a:rPr lang="en-US" dirty="0"/>
              <a:t>Watch D.O.G.S. </a:t>
            </a:r>
            <a:r>
              <a:rPr lang="en-US" dirty="0">
                <a:hlinkClick r:id="rId3"/>
              </a:rPr>
              <a:t>https://dadsofgreatstudents.com/</a:t>
            </a:r>
            <a:r>
              <a:rPr lang="en-US" dirty="0"/>
              <a:t> </a:t>
            </a:r>
          </a:p>
        </p:txBody>
      </p:sp>
      <p:pic>
        <p:nvPicPr>
          <p:cNvPr id="4" name="Picture 3" descr="Building Our Relationship with Our Children | Forging Bonds">
            <a:extLst>
              <a:ext uri="{FF2B5EF4-FFF2-40B4-BE49-F238E27FC236}">
                <a16:creationId xmlns:a16="http://schemas.microsoft.com/office/drawing/2014/main" id="{A1699DE5-8BA6-0F17-BCB6-562235088D66}"/>
              </a:ext>
            </a:extLst>
          </p:cNvPr>
          <p:cNvPicPr>
            <a:picLocks noChangeAspect="1"/>
          </p:cNvPicPr>
          <p:nvPr/>
        </p:nvPicPr>
        <p:blipFill>
          <a:blip r:embed="rId4"/>
          <a:srcRect l="6872" r="2667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46207857"/>
      </p:ext>
    </p:extLst>
  </p:cSld>
  <p:clrMapOvr>
    <a:masterClrMapping/>
  </p:clrMapOvr>
  <mc:AlternateContent xmlns:mc="http://schemas.openxmlformats.org/markup-compatibility/2006">
    <mc:Choice xmlns:p14="http://schemas.microsoft.com/office/powerpoint/2010/main" Requires="p14">
      <p:transition spd="slow" p14:dur="2000" advTm="68660"/>
    </mc:Choice>
    <mc:Fallback>
      <p:transition spd="slow" advTm="6866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75B326-5B7B-1A22-8582-4524E52C7479}"/>
              </a:ext>
            </a:extLst>
          </p:cNvPr>
          <p:cNvSpPr>
            <a:spLocks noGrp="1"/>
          </p:cNvSpPr>
          <p:nvPr>
            <p:ph idx="1"/>
          </p:nvPr>
        </p:nvSpPr>
        <p:spPr>
          <a:xfrm>
            <a:off x="685801" y="1428750"/>
            <a:ext cx="6390166" cy="4743450"/>
          </a:xfrm>
        </p:spPr>
        <p:txBody>
          <a:bodyPr anchor="t">
            <a:normAutofit fontScale="92500" lnSpcReduction="10000"/>
          </a:bodyPr>
          <a:lstStyle/>
          <a:p>
            <a:pPr marL="0" indent="0">
              <a:buNone/>
            </a:pPr>
            <a:r>
              <a:rPr lang="en-US" sz="3600" dirty="0"/>
              <a:t>Set tone and expectations</a:t>
            </a:r>
          </a:p>
          <a:p>
            <a:pPr marL="0" indent="0">
              <a:buNone/>
            </a:pPr>
            <a:endParaRPr lang="en-US" sz="3600" dirty="0"/>
          </a:p>
          <a:p>
            <a:pPr marL="0" indent="0">
              <a:buNone/>
            </a:pPr>
            <a:r>
              <a:rPr lang="en-US" sz="3600" dirty="0"/>
              <a:t>Have opportunities that are:</a:t>
            </a:r>
          </a:p>
          <a:p>
            <a:pPr marL="0" indent="0">
              <a:buNone/>
            </a:pPr>
            <a:endParaRPr lang="en-US" sz="3600" dirty="0"/>
          </a:p>
          <a:p>
            <a:r>
              <a:rPr lang="en-US" sz="3600" dirty="0"/>
              <a:t>One-time </a:t>
            </a:r>
          </a:p>
          <a:p>
            <a:r>
              <a:rPr lang="en-US" sz="3600" dirty="0"/>
              <a:t>Virtual </a:t>
            </a:r>
          </a:p>
          <a:p>
            <a:r>
              <a:rPr lang="en-US" sz="3600" dirty="0"/>
              <a:t>Family-friendly </a:t>
            </a:r>
          </a:p>
          <a:p>
            <a:r>
              <a:rPr lang="en-US" sz="3600" dirty="0"/>
              <a:t>Skill-based </a:t>
            </a:r>
          </a:p>
          <a:p>
            <a:r>
              <a:rPr lang="en-US" sz="3600" dirty="0"/>
              <a:t>Different lengths of time</a:t>
            </a:r>
          </a:p>
          <a:p>
            <a:endParaRPr lang="en-US" sz="2000" dirty="0"/>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Best practice is a lie we keep telling ourselves">
            <a:extLst>
              <a:ext uri="{FF2B5EF4-FFF2-40B4-BE49-F238E27FC236}">
                <a16:creationId xmlns:a16="http://schemas.microsoft.com/office/drawing/2014/main" id="{D7D84699-B213-15C7-9DC8-FD99D074955F}"/>
              </a:ext>
            </a:extLst>
          </p:cNvPr>
          <p:cNvPicPr>
            <a:picLocks noChangeAspect="1"/>
          </p:cNvPicPr>
          <p:nvPr/>
        </p:nvPicPr>
        <p:blipFill>
          <a:blip r:embed="rId2"/>
          <a:srcRect l="17109" t="16204" r="17380" b="15402"/>
          <a:stretch>
            <a:fillRect/>
          </a:stretch>
        </p:blipFill>
        <p:spPr>
          <a:xfrm>
            <a:off x="7075967" y="1844828"/>
            <a:ext cx="4170530" cy="3200236"/>
          </a:xfrm>
          <a:prstGeom prst="rect">
            <a:avLst/>
          </a:prstGeom>
        </p:spPr>
      </p:pic>
    </p:spTree>
    <p:extLst>
      <p:ext uri="{BB962C8B-B14F-4D97-AF65-F5344CB8AC3E}">
        <p14:creationId xmlns:p14="http://schemas.microsoft.com/office/powerpoint/2010/main" val="840300790"/>
      </p:ext>
    </p:extLst>
  </p:cSld>
  <p:clrMapOvr>
    <a:masterClrMapping/>
  </p:clrMapOvr>
  <mc:AlternateContent xmlns:mc="http://schemas.openxmlformats.org/markup-compatibility/2006">
    <mc:Choice xmlns:p14="http://schemas.microsoft.com/office/powerpoint/2010/main" Requires="p14">
      <p:transition spd="slow" p14:dur="2000" advTm="148065"/>
    </mc:Choice>
    <mc:Fallback>
      <p:transition spd="slow" advTm="14806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15" name="Rectangle 14">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Rectangle 11">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94A31D2-D981-E937-9B1D-028ED9B36DEC}"/>
              </a:ext>
            </a:extLst>
          </p:cNvPr>
          <p:cNvSpPr>
            <a:spLocks noGrp="1"/>
          </p:cNvSpPr>
          <p:nvPr>
            <p:ph type="title"/>
          </p:nvPr>
        </p:nvSpPr>
        <p:spPr>
          <a:xfrm>
            <a:off x="731974" y="-96254"/>
            <a:ext cx="3702580" cy="1616203"/>
          </a:xfrm>
        </p:spPr>
        <p:txBody>
          <a:bodyPr anchor="b">
            <a:normAutofit/>
          </a:bodyPr>
          <a:lstStyle/>
          <a:p>
            <a:r>
              <a:rPr lang="en-US" sz="4000" dirty="0">
                <a:solidFill>
                  <a:srgbClr val="FFFFFF"/>
                </a:solidFill>
              </a:rPr>
              <a:t>Use:</a:t>
            </a:r>
          </a:p>
        </p:txBody>
      </p:sp>
      <p:sp>
        <p:nvSpPr>
          <p:cNvPr id="3" name="Content Placeholder 2">
            <a:extLst>
              <a:ext uri="{FF2B5EF4-FFF2-40B4-BE49-F238E27FC236}">
                <a16:creationId xmlns:a16="http://schemas.microsoft.com/office/drawing/2014/main" id="{51F63943-FA8B-80F5-31BF-FBC315235DF9}"/>
              </a:ext>
            </a:extLst>
          </p:cNvPr>
          <p:cNvSpPr>
            <a:spLocks noGrp="1"/>
          </p:cNvSpPr>
          <p:nvPr>
            <p:ph idx="1"/>
          </p:nvPr>
        </p:nvSpPr>
        <p:spPr>
          <a:xfrm>
            <a:off x="755484" y="2459116"/>
            <a:ext cx="3702579" cy="3524823"/>
          </a:xfrm>
        </p:spPr>
        <p:txBody>
          <a:bodyPr>
            <a:noAutofit/>
          </a:bodyPr>
          <a:lstStyle/>
          <a:p>
            <a:r>
              <a:rPr lang="en-US" sz="3200" dirty="0">
                <a:solidFill>
                  <a:srgbClr val="FFFFFF"/>
                </a:solidFill>
              </a:rPr>
              <a:t>Personal invitations </a:t>
            </a:r>
          </a:p>
          <a:p>
            <a:r>
              <a:rPr lang="en-US" sz="3200" dirty="0">
                <a:solidFill>
                  <a:srgbClr val="FFFFFF"/>
                </a:solidFill>
              </a:rPr>
              <a:t>Social media</a:t>
            </a:r>
          </a:p>
          <a:p>
            <a:r>
              <a:rPr lang="en-US" sz="3200" dirty="0">
                <a:solidFill>
                  <a:srgbClr val="FFFFFF"/>
                </a:solidFill>
              </a:rPr>
              <a:t>School communications</a:t>
            </a:r>
          </a:p>
          <a:p>
            <a:r>
              <a:rPr lang="en-US" sz="3200" dirty="0">
                <a:solidFill>
                  <a:srgbClr val="FFFFFF"/>
                </a:solidFill>
              </a:rPr>
              <a:t>Student involvement</a:t>
            </a:r>
          </a:p>
        </p:txBody>
      </p:sp>
      <p:pic>
        <p:nvPicPr>
          <p:cNvPr id="4" name="Picture 3" descr="7 WAYS | ReverbNation">
            <a:extLst>
              <a:ext uri="{FF2B5EF4-FFF2-40B4-BE49-F238E27FC236}">
                <a16:creationId xmlns:a16="http://schemas.microsoft.com/office/drawing/2014/main" id="{E731C917-6B0F-6DB0-76CE-20FCFCA3607D}"/>
              </a:ext>
            </a:extLst>
          </p:cNvPr>
          <p:cNvPicPr>
            <a:picLocks noChangeAspect="1"/>
          </p:cNvPicPr>
          <p:nvPr/>
        </p:nvPicPr>
        <p:blipFill>
          <a:blip r:embed="rId2"/>
          <a:stretch>
            <a:fillRect/>
          </a:stretch>
        </p:blipFill>
        <p:spPr>
          <a:xfrm>
            <a:off x="6005304" y="1403983"/>
            <a:ext cx="5407002" cy="4050032"/>
          </a:xfrm>
          <a:prstGeom prst="rect">
            <a:avLst/>
          </a:prstGeom>
        </p:spPr>
      </p:pic>
    </p:spTree>
    <p:extLst>
      <p:ext uri="{BB962C8B-B14F-4D97-AF65-F5344CB8AC3E}">
        <p14:creationId xmlns:p14="http://schemas.microsoft.com/office/powerpoint/2010/main" val="2548255950"/>
      </p:ext>
    </p:extLst>
  </p:cSld>
  <p:clrMapOvr>
    <a:masterClrMapping/>
  </p:clrMapOvr>
  <mc:AlternateContent xmlns:mc="http://schemas.openxmlformats.org/markup-compatibility/2006">
    <mc:Choice xmlns:p14="http://schemas.microsoft.com/office/powerpoint/2010/main" Requires="p14">
      <p:transition spd="slow" p14:dur="2000" advTm="118798"/>
    </mc:Choice>
    <mc:Fallback>
      <p:transition spd="slow" advTm="11879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12" name="Rectangle 11">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B1276E12-F2DD-745B-6340-36F051C58210}"/>
              </a:ext>
            </a:extLst>
          </p:cNvPr>
          <p:cNvSpPr>
            <a:spLocks noGrp="1"/>
          </p:cNvSpPr>
          <p:nvPr>
            <p:ph idx="1"/>
          </p:nvPr>
        </p:nvSpPr>
        <p:spPr>
          <a:xfrm>
            <a:off x="755484" y="2459116"/>
            <a:ext cx="3702579" cy="3524823"/>
          </a:xfrm>
        </p:spPr>
        <p:txBody>
          <a:bodyPr>
            <a:normAutofit/>
          </a:bodyPr>
          <a:lstStyle/>
          <a:p>
            <a:pPr marL="0" indent="0">
              <a:buNone/>
            </a:pPr>
            <a:r>
              <a:rPr lang="en-US" sz="3600" dirty="0">
                <a:solidFill>
                  <a:srgbClr val="FFFFFF"/>
                </a:solidFill>
              </a:rPr>
              <a:t>How can your PTA reach families and individuals who have never volunteered before?</a:t>
            </a:r>
          </a:p>
        </p:txBody>
      </p:sp>
      <p:pic>
        <p:nvPicPr>
          <p:cNvPr id="6" name="Picture 5" descr="Punctuation of Life: Question Mark | by Christal Luster | Medium">
            <a:extLst>
              <a:ext uri="{FF2B5EF4-FFF2-40B4-BE49-F238E27FC236}">
                <a16:creationId xmlns:a16="http://schemas.microsoft.com/office/drawing/2014/main" id="{875BAA1E-B789-DCC2-C811-F046C1495395}"/>
              </a:ext>
            </a:extLst>
          </p:cNvPr>
          <p:cNvPicPr>
            <a:picLocks noChangeAspect="1"/>
          </p:cNvPicPr>
          <p:nvPr/>
        </p:nvPicPr>
        <p:blipFill>
          <a:blip r:embed="rId2"/>
          <a:stretch>
            <a:fillRect/>
          </a:stretch>
        </p:blipFill>
        <p:spPr>
          <a:xfrm>
            <a:off x="6060298" y="787114"/>
            <a:ext cx="5297013" cy="5283771"/>
          </a:xfrm>
          <a:prstGeom prst="rect">
            <a:avLst/>
          </a:prstGeom>
        </p:spPr>
      </p:pic>
    </p:spTree>
    <p:extLst>
      <p:ext uri="{BB962C8B-B14F-4D97-AF65-F5344CB8AC3E}">
        <p14:creationId xmlns:p14="http://schemas.microsoft.com/office/powerpoint/2010/main" val="436650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99B2AA-2DE0-8130-B514-894F37276888}"/>
              </a:ext>
            </a:extLst>
          </p:cNvPr>
          <p:cNvSpPr>
            <a:spLocks noGrp="1"/>
          </p:cNvSpPr>
          <p:nvPr>
            <p:ph type="title"/>
          </p:nvPr>
        </p:nvSpPr>
        <p:spPr>
          <a:xfrm>
            <a:off x="457200" y="-554785"/>
            <a:ext cx="5323715" cy="1642970"/>
          </a:xfrm>
        </p:spPr>
        <p:txBody>
          <a:bodyPr anchor="b">
            <a:normAutofit/>
          </a:bodyPr>
          <a:lstStyle/>
          <a:p>
            <a:r>
              <a:rPr lang="en-US" sz="4000" dirty="0"/>
              <a:t>Onboarding</a:t>
            </a:r>
          </a:p>
        </p:txBody>
      </p:sp>
      <p:sp>
        <p:nvSpPr>
          <p:cNvPr id="3" name="Content Placeholder 2">
            <a:extLst>
              <a:ext uri="{FF2B5EF4-FFF2-40B4-BE49-F238E27FC236}">
                <a16:creationId xmlns:a16="http://schemas.microsoft.com/office/drawing/2014/main" id="{261C7008-7C57-71D7-A4A8-7F1F9D850D59}"/>
              </a:ext>
            </a:extLst>
          </p:cNvPr>
          <p:cNvSpPr>
            <a:spLocks noGrp="1"/>
          </p:cNvSpPr>
          <p:nvPr>
            <p:ph idx="1"/>
          </p:nvPr>
        </p:nvSpPr>
        <p:spPr>
          <a:xfrm>
            <a:off x="457200" y="1371600"/>
            <a:ext cx="7208933" cy="5219700"/>
          </a:xfrm>
        </p:spPr>
        <p:txBody>
          <a:bodyPr anchor="t">
            <a:normAutofit/>
          </a:bodyPr>
          <a:lstStyle/>
          <a:p>
            <a:r>
              <a:rPr lang="en-US" sz="2400" dirty="0"/>
              <a:t>Code of conduct</a:t>
            </a:r>
          </a:p>
          <a:p>
            <a:pPr lvl="1"/>
            <a:r>
              <a:rPr lang="en-US" dirty="0">
                <a:hlinkClick r:id="rId2"/>
              </a:rPr>
              <a:t>https://nyspta.org/wp-content/uploads/2024/07/Code-of-Conduct-Revised_July-2024.pdf</a:t>
            </a:r>
            <a:r>
              <a:rPr lang="en-US" dirty="0"/>
              <a:t> </a:t>
            </a:r>
          </a:p>
          <a:p>
            <a:r>
              <a:rPr lang="en-US" sz="2400" dirty="0"/>
              <a:t>Screening </a:t>
            </a:r>
          </a:p>
          <a:p>
            <a:pPr lvl="1"/>
            <a:r>
              <a:rPr lang="en-US" dirty="0"/>
              <a:t>Represent PTA</a:t>
            </a:r>
          </a:p>
          <a:p>
            <a:pPr lvl="1"/>
            <a:r>
              <a:rPr lang="en-US" dirty="0"/>
              <a:t>Requirements (legal and organizational)</a:t>
            </a:r>
          </a:p>
          <a:p>
            <a:pPr lvl="1"/>
            <a:r>
              <a:rPr lang="en-US" dirty="0"/>
              <a:t>Set expectations</a:t>
            </a:r>
          </a:p>
          <a:p>
            <a:r>
              <a:rPr lang="en-US" sz="2400" dirty="0"/>
              <a:t>Description of what is needed</a:t>
            </a:r>
          </a:p>
          <a:p>
            <a:r>
              <a:rPr lang="en-US" sz="2400" dirty="0"/>
              <a:t>Explain: How will this activity help your PTA meet its mission?</a:t>
            </a:r>
          </a:p>
          <a:p>
            <a:r>
              <a:rPr lang="en-US" sz="2400" dirty="0"/>
              <a:t>What training is needed?</a:t>
            </a: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Employee Onboarding Program ...">
            <a:extLst>
              <a:ext uri="{FF2B5EF4-FFF2-40B4-BE49-F238E27FC236}">
                <a16:creationId xmlns:a16="http://schemas.microsoft.com/office/drawing/2014/main" id="{8AF4536B-F16D-41ED-ECC9-30F686D46D99}"/>
              </a:ext>
            </a:extLst>
          </p:cNvPr>
          <p:cNvPicPr>
            <a:picLocks noChangeAspect="1"/>
          </p:cNvPicPr>
          <p:nvPr/>
        </p:nvPicPr>
        <p:blipFill>
          <a:blip r:embed="rId3"/>
          <a:stretch>
            <a:fillRect/>
          </a:stretch>
        </p:blipFill>
        <p:spPr>
          <a:xfrm>
            <a:off x="7153976" y="2429598"/>
            <a:ext cx="4170530" cy="2335496"/>
          </a:xfrm>
          <a:prstGeom prst="rect">
            <a:avLst/>
          </a:prstGeom>
        </p:spPr>
      </p:pic>
    </p:spTree>
    <p:extLst>
      <p:ext uri="{BB962C8B-B14F-4D97-AF65-F5344CB8AC3E}">
        <p14:creationId xmlns:p14="http://schemas.microsoft.com/office/powerpoint/2010/main" val="771863285"/>
      </p:ext>
    </p:extLst>
  </p:cSld>
  <p:clrMapOvr>
    <a:masterClrMapping/>
  </p:clrMapOvr>
  <mc:AlternateContent xmlns:mc="http://schemas.openxmlformats.org/markup-compatibility/2006">
    <mc:Choice xmlns:p14="http://schemas.microsoft.com/office/powerpoint/2010/main" Requires="p14">
      <p:transition spd="slow" p14:dur="2000" advTm="216732"/>
    </mc:Choice>
    <mc:Fallback>
      <p:transition spd="slow" advTm="21673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8D1BF2-4651-853A-B594-1925D93AC5F7}"/>
              </a:ext>
            </a:extLst>
          </p:cNvPr>
          <p:cNvSpPr>
            <a:spLocks noGrp="1"/>
          </p:cNvSpPr>
          <p:nvPr>
            <p:ph type="title"/>
          </p:nvPr>
        </p:nvSpPr>
        <p:spPr>
          <a:xfrm>
            <a:off x="247528" y="-283289"/>
            <a:ext cx="7666133" cy="1642970"/>
          </a:xfrm>
        </p:spPr>
        <p:txBody>
          <a:bodyPr anchor="b">
            <a:normAutofit/>
          </a:bodyPr>
          <a:lstStyle/>
          <a:p>
            <a:r>
              <a:rPr lang="en-US" sz="4000" dirty="0"/>
              <a:t>Volunteer Retention and Recognition</a:t>
            </a:r>
          </a:p>
        </p:txBody>
      </p:sp>
      <p:sp>
        <p:nvSpPr>
          <p:cNvPr id="3" name="Content Placeholder 2">
            <a:extLst>
              <a:ext uri="{FF2B5EF4-FFF2-40B4-BE49-F238E27FC236}">
                <a16:creationId xmlns:a16="http://schemas.microsoft.com/office/drawing/2014/main" id="{4222E845-203C-4C04-B409-6F22C7D87740}"/>
              </a:ext>
            </a:extLst>
          </p:cNvPr>
          <p:cNvSpPr>
            <a:spLocks noGrp="1"/>
          </p:cNvSpPr>
          <p:nvPr>
            <p:ph idx="1"/>
          </p:nvPr>
        </p:nvSpPr>
        <p:spPr>
          <a:xfrm>
            <a:off x="457201" y="2405894"/>
            <a:ext cx="6002912" cy="3535083"/>
          </a:xfrm>
        </p:spPr>
        <p:txBody>
          <a:bodyPr anchor="t">
            <a:normAutofit fontScale="85000" lnSpcReduction="10000"/>
          </a:bodyPr>
          <a:lstStyle/>
          <a:p>
            <a:pPr marL="0" indent="0">
              <a:buNone/>
            </a:pPr>
            <a:r>
              <a:rPr lang="en-US" sz="3500" dirty="0"/>
              <a:t>Volunteers stay when they:</a:t>
            </a:r>
          </a:p>
          <a:p>
            <a:pPr marL="0" indent="0">
              <a:buNone/>
            </a:pPr>
            <a:endParaRPr lang="en-US" sz="3500" dirty="0"/>
          </a:p>
          <a:p>
            <a:r>
              <a:rPr lang="en-US" sz="3500" dirty="0"/>
              <a:t>Feel welcomed</a:t>
            </a:r>
          </a:p>
          <a:p>
            <a:r>
              <a:rPr lang="en-US" sz="3500" dirty="0"/>
              <a:t>Know their work matters</a:t>
            </a:r>
          </a:p>
          <a:p>
            <a:r>
              <a:rPr lang="en-US" sz="3500" dirty="0"/>
              <a:t>Build relationships</a:t>
            </a:r>
          </a:p>
          <a:p>
            <a:r>
              <a:rPr lang="en-US" sz="3500" dirty="0"/>
              <a:t>Have manageable responsibilities</a:t>
            </a:r>
          </a:p>
          <a:p>
            <a:r>
              <a:rPr lang="en-US" sz="3500" dirty="0"/>
              <a:t>Receive recognition</a:t>
            </a:r>
          </a:p>
          <a:p>
            <a:endParaRPr lang="en-US"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Onboarding">
            <a:extLst>
              <a:ext uri="{FF2B5EF4-FFF2-40B4-BE49-F238E27FC236}">
                <a16:creationId xmlns:a16="http://schemas.microsoft.com/office/drawing/2014/main" id="{28A1433C-9090-8C5B-FCFE-3EFFE8069E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75967" y="1359681"/>
            <a:ext cx="4170530" cy="4170530"/>
          </a:xfrm>
          <a:prstGeom prst="rect">
            <a:avLst/>
          </a:prstGeom>
        </p:spPr>
      </p:pic>
    </p:spTree>
    <p:extLst>
      <p:ext uri="{BB962C8B-B14F-4D97-AF65-F5344CB8AC3E}">
        <p14:creationId xmlns:p14="http://schemas.microsoft.com/office/powerpoint/2010/main" val="4118079785"/>
      </p:ext>
    </p:extLst>
  </p:cSld>
  <p:clrMapOvr>
    <a:masterClrMapping/>
  </p:clrMapOvr>
  <mc:AlternateContent xmlns:mc="http://schemas.openxmlformats.org/markup-compatibility/2006">
    <mc:Choice xmlns:p14="http://schemas.microsoft.com/office/powerpoint/2010/main" Requires="p14">
      <p:transition spd="slow" p14:dur="2000" advTm="80735"/>
    </mc:Choice>
    <mc:Fallback>
      <p:transition spd="slow" advTm="8073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37CED5-158A-C350-FA04-CCF007AC4620}"/>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Recognition Ideas</a:t>
            </a:r>
          </a:p>
        </p:txBody>
      </p:sp>
      <p:graphicFrame>
        <p:nvGraphicFramePr>
          <p:cNvPr id="5" name="Content Placeholder 2">
            <a:extLst>
              <a:ext uri="{FF2B5EF4-FFF2-40B4-BE49-F238E27FC236}">
                <a16:creationId xmlns:a16="http://schemas.microsoft.com/office/drawing/2014/main" id="{BE449B39-FADD-7E24-FA3B-D2D36BF84280}"/>
              </a:ext>
            </a:extLst>
          </p:cNvPr>
          <p:cNvGraphicFramePr>
            <a:graphicFrameLocks noGrp="1"/>
          </p:cNvGraphicFramePr>
          <p:nvPr>
            <p:ph idx="1"/>
            <p:extLst>
              <p:ext uri="{D42A27DB-BD31-4B8C-83A1-F6EECF244321}">
                <p14:modId xmlns:p14="http://schemas.microsoft.com/office/powerpoint/2010/main" val="563509551"/>
              </p:ext>
            </p:extLst>
          </p:nvPr>
        </p:nvGraphicFramePr>
        <p:xfrm>
          <a:off x="4037824" y="247650"/>
          <a:ext cx="7963676" cy="6600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6578558"/>
      </p:ext>
    </p:extLst>
  </p:cSld>
  <p:clrMapOvr>
    <a:masterClrMapping/>
  </p:clrMapOvr>
  <mc:AlternateContent xmlns:mc="http://schemas.openxmlformats.org/markup-compatibility/2006">
    <mc:Choice xmlns:p14="http://schemas.microsoft.com/office/powerpoint/2010/main" Requires="p14">
      <p:transition spd="slow" p14:dur="2000" advTm="133994"/>
    </mc:Choice>
    <mc:Fallback>
      <p:transition spd="slow" advTm="13399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4E8AC9-BABC-8999-7956-F4F3A9674378}"/>
              </a:ext>
            </a:extLst>
          </p:cNvPr>
          <p:cNvSpPr>
            <a:spLocks noGrp="1"/>
          </p:cNvSpPr>
          <p:nvPr>
            <p:ph type="title"/>
          </p:nvPr>
        </p:nvSpPr>
        <p:spPr>
          <a:xfrm>
            <a:off x="1263948" y="-440023"/>
            <a:ext cx="5323715" cy="1642970"/>
          </a:xfrm>
        </p:spPr>
        <p:txBody>
          <a:bodyPr anchor="b">
            <a:normAutofit/>
          </a:bodyPr>
          <a:lstStyle/>
          <a:p>
            <a:r>
              <a:rPr lang="en-US" sz="4000" dirty="0"/>
              <a:t>Mission</a:t>
            </a:r>
          </a:p>
        </p:txBody>
      </p:sp>
      <p:sp>
        <p:nvSpPr>
          <p:cNvPr id="3" name="Content Placeholder 2">
            <a:extLst>
              <a:ext uri="{FF2B5EF4-FFF2-40B4-BE49-F238E27FC236}">
                <a16:creationId xmlns:a16="http://schemas.microsoft.com/office/drawing/2014/main" id="{D1F7B8FF-BBCE-5AA6-5C8E-DDF4C8DB68BA}"/>
              </a:ext>
            </a:extLst>
          </p:cNvPr>
          <p:cNvSpPr>
            <a:spLocks noGrp="1"/>
          </p:cNvSpPr>
          <p:nvPr>
            <p:ph idx="1"/>
          </p:nvPr>
        </p:nvSpPr>
        <p:spPr>
          <a:xfrm>
            <a:off x="1065471" y="1642970"/>
            <a:ext cx="6106608" cy="4298007"/>
          </a:xfrm>
        </p:spPr>
        <p:txBody>
          <a:bodyPr anchor="t">
            <a:noAutofit/>
          </a:bodyPr>
          <a:lstStyle/>
          <a:p>
            <a:pPr marL="0" indent="0">
              <a:buNone/>
            </a:pPr>
            <a:r>
              <a:rPr lang="en-US" sz="4000" dirty="0"/>
              <a:t>PTA is a powerful voice for all children, a relevant resource for families and communities, and a strong advocate for the education and well-being of every child.</a:t>
            </a:r>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9CDB007-5410-41EA-7E5E-93D83464A564}"/>
              </a:ext>
            </a:extLst>
          </p:cNvPr>
          <p:cNvPicPr>
            <a:picLocks noChangeAspect="1"/>
          </p:cNvPicPr>
          <p:nvPr/>
        </p:nvPicPr>
        <p:blipFill>
          <a:blip r:embed="rId2"/>
          <a:stretch>
            <a:fillRect/>
          </a:stretch>
        </p:blipFill>
        <p:spPr>
          <a:xfrm>
            <a:off x="7195933" y="909081"/>
            <a:ext cx="3930597" cy="5071731"/>
          </a:xfrm>
          <a:prstGeom prst="rect">
            <a:avLst/>
          </a:prstGeom>
        </p:spPr>
      </p:pic>
    </p:spTree>
    <p:extLst>
      <p:ext uri="{BB962C8B-B14F-4D97-AF65-F5344CB8AC3E}">
        <p14:creationId xmlns:p14="http://schemas.microsoft.com/office/powerpoint/2010/main" val="1159528726"/>
      </p:ext>
    </p:extLst>
  </p:cSld>
  <p:clrMapOvr>
    <a:masterClrMapping/>
  </p:clrMapOvr>
  <mc:AlternateContent xmlns:mc="http://schemas.openxmlformats.org/markup-compatibility/2006">
    <mc:Choice xmlns:p14="http://schemas.microsoft.com/office/powerpoint/2010/main" Requires="p14">
      <p:transition spd="slow" p14:dur="2000" advTm="21260"/>
    </mc:Choice>
    <mc:Fallback>
      <p:transition spd="slow" advTm="2126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0062-E3A9-2D2C-F426-FC584B7E7C99}"/>
              </a:ext>
            </a:extLst>
          </p:cNvPr>
          <p:cNvSpPr>
            <a:spLocks noGrp="1"/>
          </p:cNvSpPr>
          <p:nvPr>
            <p:ph idx="1"/>
          </p:nvPr>
        </p:nvSpPr>
        <p:spPr>
          <a:xfrm>
            <a:off x="476250" y="5768975"/>
            <a:ext cx="11277600" cy="688975"/>
          </a:xfrm>
        </p:spPr>
        <p:txBody>
          <a:bodyPr/>
          <a:lstStyle/>
          <a:p>
            <a:pPr marL="0" indent="0">
              <a:buNone/>
            </a:pPr>
            <a:r>
              <a:rPr lang="en-US" dirty="0"/>
              <a:t>List three low-cost ways your PTA can recognize volunteers this year.</a:t>
            </a:r>
          </a:p>
        </p:txBody>
      </p:sp>
      <p:pic>
        <p:nvPicPr>
          <p:cNvPr id="4" name="Picture 3" descr="3 Ways Trailer (February's Patron Early ...">
            <a:extLst>
              <a:ext uri="{FF2B5EF4-FFF2-40B4-BE49-F238E27FC236}">
                <a16:creationId xmlns:a16="http://schemas.microsoft.com/office/drawing/2014/main" id="{90DED778-0934-28E2-C36A-6FB78F0A0A3D}"/>
              </a:ext>
            </a:extLst>
          </p:cNvPr>
          <p:cNvPicPr>
            <a:picLocks noChangeAspect="1"/>
          </p:cNvPicPr>
          <p:nvPr/>
        </p:nvPicPr>
        <p:blipFill>
          <a:blip r:embed="rId2"/>
          <a:stretch>
            <a:fillRect/>
          </a:stretch>
        </p:blipFill>
        <p:spPr>
          <a:xfrm>
            <a:off x="251052" y="0"/>
            <a:ext cx="9864498" cy="5524119"/>
          </a:xfrm>
          <a:prstGeom prst="rect">
            <a:avLst/>
          </a:prstGeom>
        </p:spPr>
      </p:pic>
    </p:spTree>
    <p:extLst>
      <p:ext uri="{BB962C8B-B14F-4D97-AF65-F5344CB8AC3E}">
        <p14:creationId xmlns:p14="http://schemas.microsoft.com/office/powerpoint/2010/main" val="1479112028"/>
      </p:ext>
    </p:extLst>
  </p:cSld>
  <p:clrMapOvr>
    <a:masterClrMapping/>
  </p:clrMapOvr>
  <mc:AlternateContent xmlns:mc="http://schemas.openxmlformats.org/markup-compatibility/2006">
    <mc:Choice xmlns:p14="http://schemas.microsoft.com/office/powerpoint/2010/main" Requires="p14">
      <p:transition spd="slow" p14:dur="2000" advTm="17474"/>
    </mc:Choice>
    <mc:Fallback>
      <p:transition spd="slow" advTm="1747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6A09FC-7CBF-6247-BC76-EF50985B7696}"/>
              </a:ext>
            </a:extLst>
          </p:cNvPr>
          <p:cNvSpPr>
            <a:spLocks noGrp="1"/>
          </p:cNvSpPr>
          <p:nvPr>
            <p:ph type="title"/>
          </p:nvPr>
        </p:nvSpPr>
        <p:spPr>
          <a:xfrm>
            <a:off x="586478" y="1683756"/>
            <a:ext cx="3115265" cy="2396359"/>
          </a:xfrm>
        </p:spPr>
        <p:txBody>
          <a:bodyPr anchor="b">
            <a:normAutofit/>
          </a:bodyPr>
          <a:lstStyle/>
          <a:p>
            <a:pPr algn="r"/>
            <a:r>
              <a:rPr lang="en-US" sz="4000" b="1">
                <a:solidFill>
                  <a:srgbClr val="FFFFFF"/>
                </a:solidFill>
              </a:rPr>
              <a:t>Volunteer Feedback &amp; Continuous Improvement</a:t>
            </a:r>
            <a:endParaRPr lang="en-US" sz="4000">
              <a:solidFill>
                <a:srgbClr val="FFFFFF"/>
              </a:solidFill>
            </a:endParaRPr>
          </a:p>
        </p:txBody>
      </p:sp>
      <p:graphicFrame>
        <p:nvGraphicFramePr>
          <p:cNvPr id="6" name="Content Placeholder 2">
            <a:extLst>
              <a:ext uri="{FF2B5EF4-FFF2-40B4-BE49-F238E27FC236}">
                <a16:creationId xmlns:a16="http://schemas.microsoft.com/office/drawing/2014/main" id="{4D6999FA-84B7-62FD-6CD3-EF424D85FFCD}"/>
              </a:ext>
            </a:extLst>
          </p:cNvPr>
          <p:cNvGraphicFramePr>
            <a:graphicFrameLocks noGrp="1"/>
          </p:cNvGraphicFramePr>
          <p:nvPr>
            <p:ph idx="1"/>
            <p:extLst>
              <p:ext uri="{D42A27DB-BD31-4B8C-83A1-F6EECF244321}">
                <p14:modId xmlns:p14="http://schemas.microsoft.com/office/powerpoint/2010/main" val="172164880"/>
              </p:ext>
            </p:extLst>
          </p:nvPr>
        </p:nvGraphicFramePr>
        <p:xfrm>
          <a:off x="4037824" y="228600"/>
          <a:ext cx="8020826" cy="605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4154096"/>
      </p:ext>
    </p:extLst>
  </p:cSld>
  <p:clrMapOvr>
    <a:masterClrMapping/>
  </p:clrMapOvr>
  <mc:AlternateContent xmlns:mc="http://schemas.openxmlformats.org/markup-compatibility/2006">
    <mc:Choice xmlns:p14="http://schemas.microsoft.com/office/powerpoint/2010/main" Requires="p14">
      <p:transition spd="slow" p14:dur="2000" advTm="53888"/>
    </mc:Choice>
    <mc:Fallback>
      <p:transition spd="slow" advTm="5388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16F5FC5-8B46-54FA-1BDB-898733531A53}"/>
              </a:ext>
            </a:extLst>
          </p:cNvPr>
          <p:cNvSpPr>
            <a:spLocks noGrp="1"/>
          </p:cNvSpPr>
          <p:nvPr>
            <p:ph type="title"/>
          </p:nvPr>
        </p:nvSpPr>
        <p:spPr>
          <a:xfrm rot="16200000">
            <a:off x="-1325880" y="1947672"/>
            <a:ext cx="5961888" cy="2788920"/>
          </a:xfrm>
        </p:spPr>
        <p:txBody>
          <a:bodyPr anchor="ctr">
            <a:normAutofit/>
          </a:bodyPr>
          <a:lstStyle/>
          <a:p>
            <a:r>
              <a:rPr lang="en-US" sz="4800">
                <a:solidFill>
                  <a:schemeClr val="bg1"/>
                </a:solidFill>
              </a:rPr>
              <a:t>Building Your Volunteer Engagement Plan </a:t>
            </a:r>
          </a:p>
        </p:txBody>
      </p:sp>
      <p:graphicFrame>
        <p:nvGraphicFramePr>
          <p:cNvPr id="5" name="Content Placeholder 2">
            <a:extLst>
              <a:ext uri="{FF2B5EF4-FFF2-40B4-BE49-F238E27FC236}">
                <a16:creationId xmlns:a16="http://schemas.microsoft.com/office/drawing/2014/main" id="{7B58953D-C195-57AA-F5D0-C2D317292DE2}"/>
              </a:ext>
            </a:extLst>
          </p:cNvPr>
          <p:cNvGraphicFramePr>
            <a:graphicFrameLocks noGrp="1"/>
          </p:cNvGraphicFramePr>
          <p:nvPr>
            <p:ph idx="1"/>
            <p:extLst>
              <p:ext uri="{D42A27DB-BD31-4B8C-83A1-F6EECF244321}">
                <p14:modId xmlns:p14="http://schemas.microsoft.com/office/powerpoint/2010/main" val="1030538101"/>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1332673"/>
      </p:ext>
    </p:extLst>
  </p:cSld>
  <p:clrMapOvr>
    <a:masterClrMapping/>
  </p:clrMapOvr>
  <mc:AlternateContent xmlns:mc="http://schemas.openxmlformats.org/markup-compatibility/2006">
    <mc:Choice xmlns:p14="http://schemas.microsoft.com/office/powerpoint/2010/main" Requires="p14">
      <p:transition spd="slow" p14:dur="2000" advTm="140936"/>
    </mc:Choice>
    <mc:Fallback>
      <p:transition spd="slow" advTm="14093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708E86-DC91-174C-6A47-E31501FCD540}"/>
              </a:ext>
            </a:extLst>
          </p:cNvPr>
          <p:cNvPicPr>
            <a:picLocks noChangeAspect="1"/>
          </p:cNvPicPr>
          <p:nvPr/>
        </p:nvPicPr>
        <p:blipFill>
          <a:blip r:embed="rId3"/>
          <a:srcRect l="20410" t="19887" r="22475" b="4562"/>
          <a:stretch>
            <a:fillRect/>
          </a:stretch>
        </p:blipFill>
        <p:spPr>
          <a:xfrm>
            <a:off x="3809363" y="-857"/>
            <a:ext cx="5276523" cy="6857573"/>
          </a:xfrm>
          <a:prstGeom prst="rect">
            <a:avLst/>
          </a:prstGeom>
        </p:spPr>
      </p:pic>
    </p:spTree>
    <p:extLst>
      <p:ext uri="{BB962C8B-B14F-4D97-AF65-F5344CB8AC3E}">
        <p14:creationId xmlns:p14="http://schemas.microsoft.com/office/powerpoint/2010/main" val="3308383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DFA668-8C4A-7088-399B-3C7D7E8C19C2}"/>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May include: Assortment of candy gift sets with colorful text cards. The cards read: &quot;Thanks for being M&amp;M&quot;, &quot;Bursting with appreciation&quot;, &quot;You're a real Lifesaver&quot;, &quot;You are o-fish-ally the best&quot;, &quot;Over the rainbow grateful for you&quot;, and &quot;Beary grateful for all that you do!&quot;">
            <a:extLst>
              <a:ext uri="{FF2B5EF4-FFF2-40B4-BE49-F238E27FC236}">
                <a16:creationId xmlns:a16="http://schemas.microsoft.com/office/drawing/2014/main" id="{D0F2412E-DFB5-EEEA-BFA4-B4E7DD6436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27400" y="643467"/>
            <a:ext cx="1912441" cy="2475653"/>
          </a:xfrm>
          <a:prstGeom prst="rect">
            <a:avLst/>
          </a:prstGeom>
          <a:noFill/>
        </p:spPr>
      </p:pic>
      <p:sp>
        <p:nvSpPr>
          <p:cNvPr id="20" name="Rectangle 19">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mazon.com : Volunteer Appreciation Treat Survival Kit (12 kits per pack)  Gifts for National Volunteer Week : Grocery &amp; Gourmet Food">
            <a:extLst>
              <a:ext uri="{FF2B5EF4-FFF2-40B4-BE49-F238E27FC236}">
                <a16:creationId xmlns:a16="http://schemas.microsoft.com/office/drawing/2014/main" id="{4D52A9AF-DD75-7137-2608-7B6FDF5B7F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779988" y="650497"/>
            <a:ext cx="2456279" cy="2468623"/>
          </a:xfrm>
          <a:prstGeom prst="rect">
            <a:avLst/>
          </a:prstGeom>
          <a:noFill/>
        </p:spPr>
      </p:pic>
      <p:sp>
        <p:nvSpPr>
          <p:cNvPr id="22" name="Rectangle 21">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998" y="487090"/>
            <a:ext cx="3588174"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Color the World With Kindness Non-Toxic Crayons - One-Color Personalization Available | Positive Promotions">
            <a:extLst>
              <a:ext uri="{FF2B5EF4-FFF2-40B4-BE49-F238E27FC236}">
                <a16:creationId xmlns:a16="http://schemas.microsoft.com/office/drawing/2014/main" id="{9AFFA623-5444-A267-6F2E-D974FA5061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8705658" y="650497"/>
            <a:ext cx="2468623" cy="2468623"/>
          </a:xfrm>
          <a:prstGeom prst="rect">
            <a:avLst/>
          </a:prstGeom>
          <a:noFill/>
        </p:spPr>
      </p:pic>
      <p:sp>
        <p:nvSpPr>
          <p:cNvPr id="24" name="Rectangle 23">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6 Tips to Share With Beginner Volunteers - Volgistics Blog">
            <a:extLst>
              <a:ext uri="{FF2B5EF4-FFF2-40B4-BE49-F238E27FC236}">
                <a16:creationId xmlns:a16="http://schemas.microsoft.com/office/drawing/2014/main" id="{3F7A0796-E493-DAFE-7664-00541EECF7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1585181" y="3748194"/>
            <a:ext cx="1179678" cy="2471631"/>
          </a:xfrm>
          <a:prstGeom prst="rect">
            <a:avLst/>
          </a:prstGeom>
          <a:noFill/>
        </p:spPr>
      </p:pic>
      <p:sp>
        <p:nvSpPr>
          <p:cNvPr id="26" name="Rectangle 25">
            <a:extLst>
              <a:ext uri="{FF2B5EF4-FFF2-40B4-BE49-F238E27FC236}">
                <a16:creationId xmlns:a16="http://schemas.microsoft.com/office/drawing/2014/main" id="{F4FFA271-A10A-4AC3-8F06-E3313A19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502" y="3603670"/>
            <a:ext cx="3601167"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F9FE375-3674-4B26-B67B-30AFAF78C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3610700"/>
            <a:ext cx="3588171"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Volunteer Appreciation Week 2026 | 40 and Fabulous! 🎉 Gear up for Volunteer  Appreciation Week next week! April 20–25! Join us for a shift and enjoy  daily prizes, special kitchen treats, raffles… | Open Arms of Minnesota">
            <a:extLst>
              <a:ext uri="{FF2B5EF4-FFF2-40B4-BE49-F238E27FC236}">
                <a16:creationId xmlns:a16="http://schemas.microsoft.com/office/drawing/2014/main" id="{35737D85-21AA-D8D4-733B-4EAC720950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4405433" y="4114395"/>
            <a:ext cx="3217333" cy="1809749"/>
          </a:xfrm>
          <a:prstGeom prst="rect">
            <a:avLst/>
          </a:prstGeom>
          <a:noFill/>
        </p:spPr>
      </p:pic>
      <p:pic>
        <p:nvPicPr>
          <p:cNvPr id="5" name="Picture 4">
            <a:extLst>
              <a:ext uri="{FF2B5EF4-FFF2-40B4-BE49-F238E27FC236}">
                <a16:creationId xmlns:a16="http://schemas.microsoft.com/office/drawing/2014/main" id="{7D1501A9-A79A-8CBD-22F2-B4BAA3341F2F}"/>
              </a:ext>
            </a:extLst>
          </p:cNvPr>
          <p:cNvPicPr>
            <a:picLocks noChangeAspect="1"/>
          </p:cNvPicPr>
          <p:nvPr/>
        </p:nvPicPr>
        <p:blipFill>
          <a:blip r:embed="rId7"/>
          <a:srcRect l="21519" t="20339" r="26550" b="3729"/>
          <a:stretch>
            <a:fillRect/>
          </a:stretch>
        </p:blipFill>
        <p:spPr>
          <a:xfrm>
            <a:off x="9082169" y="3755224"/>
            <a:ext cx="1715600" cy="2464601"/>
          </a:xfrm>
          <a:prstGeom prst="rect">
            <a:avLst/>
          </a:prstGeom>
        </p:spPr>
      </p:pic>
    </p:spTree>
    <p:extLst>
      <p:ext uri="{BB962C8B-B14F-4D97-AF65-F5344CB8AC3E}">
        <p14:creationId xmlns:p14="http://schemas.microsoft.com/office/powerpoint/2010/main" val="2002465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Content Placeholder 2">
            <a:extLst>
              <a:ext uri="{FF2B5EF4-FFF2-40B4-BE49-F238E27FC236}">
                <a16:creationId xmlns:a16="http://schemas.microsoft.com/office/drawing/2014/main" id="{8ED4A13A-5278-39F9-6FBE-42F12B5D6A5C}"/>
              </a:ext>
            </a:extLst>
          </p:cNvPr>
          <p:cNvSpPr>
            <a:spLocks noGrp="1"/>
          </p:cNvSpPr>
          <p:nvPr>
            <p:ph idx="1"/>
          </p:nvPr>
        </p:nvSpPr>
        <p:spPr>
          <a:xfrm>
            <a:off x="838200" y="1054725"/>
            <a:ext cx="5393361" cy="5122238"/>
          </a:xfrm>
        </p:spPr>
        <p:txBody>
          <a:bodyPr>
            <a:noAutofit/>
          </a:bodyPr>
          <a:lstStyle/>
          <a:p>
            <a:pPr marL="0" indent="0">
              <a:buNone/>
            </a:pPr>
            <a:r>
              <a:rPr lang="en-US" sz="3600" dirty="0"/>
              <a:t>Successful volunteer programs are not built on finding more people willing to help. They are built on creating welcoming opportunities where families feel connected, valued, and empowered to contribute to children’s success.</a:t>
            </a:r>
          </a:p>
        </p:txBody>
      </p:sp>
      <p:pic>
        <p:nvPicPr>
          <p:cNvPr id="2" name="Picture 1" descr="Volunteer Team During Covid-19 ...">
            <a:extLst>
              <a:ext uri="{FF2B5EF4-FFF2-40B4-BE49-F238E27FC236}">
                <a16:creationId xmlns:a16="http://schemas.microsoft.com/office/drawing/2014/main" id="{1E35192C-2DFF-EC23-13A9-1BAD5D94A64E}"/>
              </a:ext>
            </a:extLst>
          </p:cNvPr>
          <p:cNvPicPr>
            <a:picLocks noChangeAspect="1"/>
          </p:cNvPicPr>
          <p:nvPr/>
        </p:nvPicPr>
        <p:blipFill>
          <a:blip r:embed="rId2"/>
          <a:srcRect l="29046" r="14955" b="2"/>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0"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431365"/>
      </p:ext>
    </p:extLst>
  </p:cSld>
  <p:clrMapOvr>
    <a:masterClrMapping/>
  </p:clrMapOvr>
  <mc:AlternateContent xmlns:mc="http://schemas.openxmlformats.org/markup-compatibility/2006">
    <mc:Choice xmlns:p14="http://schemas.microsoft.com/office/powerpoint/2010/main" Requires="p14">
      <p:transition spd="slow" p14:dur="2000" advTm="33576"/>
    </mc:Choice>
    <mc:Fallback>
      <p:transition spd="slow" advTm="33576"/>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w to Ask Better Questions">
            <a:extLst>
              <a:ext uri="{FF2B5EF4-FFF2-40B4-BE49-F238E27FC236}">
                <a16:creationId xmlns:a16="http://schemas.microsoft.com/office/drawing/2014/main" id="{EC0BF24C-7952-66A4-D962-04765AABDF04}"/>
              </a:ext>
            </a:extLst>
          </p:cNvPr>
          <p:cNvPicPr>
            <a:picLocks noChangeAspect="1"/>
          </p:cNvPicPr>
          <p:nvPr/>
        </p:nvPicPr>
        <p:blipFill>
          <a:blip r:embed="rId2"/>
          <a:stretch>
            <a:fillRect/>
          </a:stretch>
        </p:blipFill>
        <p:spPr>
          <a:xfrm>
            <a:off x="0" y="6422"/>
            <a:ext cx="12191999" cy="6850354"/>
          </a:xfrm>
          <a:prstGeom prst="rect">
            <a:avLst/>
          </a:prstGeom>
        </p:spPr>
      </p:pic>
    </p:spTree>
    <p:extLst>
      <p:ext uri="{BB962C8B-B14F-4D97-AF65-F5344CB8AC3E}">
        <p14:creationId xmlns:p14="http://schemas.microsoft.com/office/powerpoint/2010/main" val="3118077928"/>
      </p:ext>
    </p:extLst>
  </p:cSld>
  <p:clrMapOvr>
    <a:masterClrMapping/>
  </p:clrMapOvr>
  <mc:AlternateContent xmlns:mc="http://schemas.openxmlformats.org/markup-compatibility/2006">
    <mc:Choice xmlns:p14="http://schemas.microsoft.com/office/powerpoint/2010/main" Requires="p14">
      <p:transition spd="slow" p14:dur="2000" advTm="1749"/>
    </mc:Choice>
    <mc:Fallback>
      <p:transition spd="slow" advTm="1749"/>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droid Apps by Thank You on Google Play">
            <a:extLst>
              <a:ext uri="{FF2B5EF4-FFF2-40B4-BE49-F238E27FC236}">
                <a16:creationId xmlns:a16="http://schemas.microsoft.com/office/drawing/2014/main" id="{96336A7F-B638-4AD6-A6CC-23EDF859B045}"/>
              </a:ext>
            </a:extLst>
          </p:cNvPr>
          <p:cNvPicPr>
            <a:picLocks noChangeAspect="1"/>
          </p:cNvPicPr>
          <p:nvPr/>
        </p:nvPicPr>
        <p:blipFill>
          <a:blip r:embed="rId2"/>
          <a:stretch>
            <a:fillRect/>
          </a:stretch>
        </p:blipFill>
        <p:spPr>
          <a:xfrm>
            <a:off x="635726" y="371246"/>
            <a:ext cx="10920548" cy="6115508"/>
          </a:xfrm>
          <a:prstGeom prst="rect">
            <a:avLst/>
          </a:prstGeom>
        </p:spPr>
      </p:pic>
    </p:spTree>
    <p:extLst>
      <p:ext uri="{BB962C8B-B14F-4D97-AF65-F5344CB8AC3E}">
        <p14:creationId xmlns:p14="http://schemas.microsoft.com/office/powerpoint/2010/main" val="1020969430"/>
      </p:ext>
    </p:extLst>
  </p:cSld>
  <p:clrMapOvr>
    <a:masterClrMapping/>
  </p:clrMapOvr>
  <mc:AlternateContent xmlns:mc="http://schemas.openxmlformats.org/markup-compatibility/2006">
    <mc:Choice xmlns:p14="http://schemas.microsoft.com/office/powerpoint/2010/main" Requires="p14">
      <p:transition spd="slow" p14:dur="2000" advTm="1763"/>
    </mc:Choice>
    <mc:Fallback>
      <p:transition spd="slow" advTm="176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23C96-EB9B-CD69-5607-632A56870715}"/>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D7C9C072-FC4B-FEDE-C16F-A7600B21E096}"/>
              </a:ext>
            </a:extLst>
          </p:cNvPr>
          <p:cNvSpPr>
            <a:spLocks noGrp="1"/>
          </p:cNvSpPr>
          <p:nvPr>
            <p:ph idx="1"/>
          </p:nvPr>
        </p:nvSpPr>
        <p:spPr/>
        <p:txBody>
          <a:bodyPr>
            <a:normAutofit/>
          </a:bodyPr>
          <a:lstStyle/>
          <a:p>
            <a:r>
              <a:rPr lang="en-US" dirty="0"/>
              <a:t>Nonprofit learning lab </a:t>
            </a:r>
          </a:p>
          <a:p>
            <a:pPr lvl="1"/>
            <a:r>
              <a:rPr lang="en-US" dirty="0"/>
              <a:t> </a:t>
            </a:r>
            <a:r>
              <a:rPr lang="en-US" dirty="0">
                <a:hlinkClick r:id="rId2"/>
              </a:rPr>
              <a:t>https://www.nonprofitlearninglab.org/post/how-to-engage-and-retain-volunteers</a:t>
            </a:r>
            <a:r>
              <a:rPr lang="en-US" dirty="0"/>
              <a:t> </a:t>
            </a:r>
          </a:p>
          <a:p>
            <a:r>
              <a:rPr lang="en-US" dirty="0"/>
              <a:t>Get Connected</a:t>
            </a:r>
          </a:p>
          <a:p>
            <a:pPr lvl="1"/>
            <a:r>
              <a:rPr lang="en-US" u="sng" dirty="0">
                <a:hlinkClick r:id="rId3"/>
              </a:rPr>
              <a:t>https://www.galaxydigital.com/blog/volunteer-engagement-strategy</a:t>
            </a:r>
            <a:r>
              <a:rPr lang="en-US" dirty="0"/>
              <a:t> </a:t>
            </a:r>
          </a:p>
          <a:p>
            <a:pPr lvl="1"/>
            <a:r>
              <a:rPr lang="en-US" dirty="0">
                <a:hlinkClick r:id="rId4"/>
              </a:rPr>
              <a:t>Volunteer Roles with Dana Litwin, CVA</a:t>
            </a:r>
            <a:endParaRPr lang="en-US" dirty="0"/>
          </a:p>
          <a:p>
            <a:r>
              <a:rPr lang="en-US" dirty="0"/>
              <a:t>Points of light</a:t>
            </a:r>
          </a:p>
          <a:p>
            <a:pPr lvl="1"/>
            <a:r>
              <a:rPr lang="en-US" dirty="0">
                <a:hlinkClick r:id="rId5"/>
              </a:rPr>
              <a:t>https://www.pointsoflight.org/from-nice-to-necessary-unleashing-the-impact-of-volunteering-through-transformative-investment/</a:t>
            </a:r>
            <a:r>
              <a:rPr lang="en-US" dirty="0"/>
              <a:t> </a:t>
            </a:r>
          </a:p>
        </p:txBody>
      </p:sp>
    </p:spTree>
    <p:extLst>
      <p:ext uri="{BB962C8B-B14F-4D97-AF65-F5344CB8AC3E}">
        <p14:creationId xmlns:p14="http://schemas.microsoft.com/office/powerpoint/2010/main" val="2859223057"/>
      </p:ext>
    </p:extLst>
  </p:cSld>
  <p:clrMapOvr>
    <a:masterClrMapping/>
  </p:clrMapOvr>
  <mc:AlternateContent xmlns:mc="http://schemas.openxmlformats.org/markup-compatibility/2006">
    <mc:Choice xmlns:p14="http://schemas.microsoft.com/office/powerpoint/2010/main" Requires="p14">
      <p:transition spd="slow" p14:dur="2000" advTm="12930"/>
    </mc:Choice>
    <mc:Fallback>
      <p:transition spd="slow" advTm="1293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0C8E59-E05F-3EDA-EB0B-A6EE3552901A}"/>
              </a:ext>
            </a:extLst>
          </p:cNvPr>
          <p:cNvSpPr>
            <a:spLocks noGrp="1"/>
          </p:cNvSpPr>
          <p:nvPr>
            <p:ph idx="1"/>
          </p:nvPr>
        </p:nvSpPr>
        <p:spPr>
          <a:xfrm>
            <a:off x="838200" y="465513"/>
            <a:ext cx="10515600" cy="5711450"/>
          </a:xfrm>
        </p:spPr>
        <p:txBody>
          <a:bodyPr/>
          <a:lstStyle/>
          <a:p>
            <a:r>
              <a:rPr lang="en-US" dirty="0"/>
              <a:t>National PTA</a:t>
            </a:r>
          </a:p>
          <a:p>
            <a:pPr lvl="1"/>
            <a:r>
              <a:rPr lang="en-US" dirty="0">
                <a:hlinkClick r:id="rId2"/>
              </a:rPr>
              <a:t>https://www.pta.org/From_S3/Advocacy/CCSSIToolkit/Advocacy%20Training/Volunteer%20Management%20Module.pdf</a:t>
            </a:r>
            <a:r>
              <a:rPr lang="en-US" dirty="0"/>
              <a:t> </a:t>
            </a:r>
          </a:p>
          <a:p>
            <a:r>
              <a:rPr lang="en-US" dirty="0"/>
              <a:t>PTO Today</a:t>
            </a:r>
          </a:p>
          <a:p>
            <a:pPr lvl="1"/>
            <a:r>
              <a:rPr lang="en-US" dirty="0">
                <a:hlinkClick r:id="rId3"/>
              </a:rPr>
              <a:t>https://www.ptotoday.com/pto-today-articles/how-to-be-an-effective-pto-or-pta-volunteer-coordinator</a:t>
            </a:r>
            <a:r>
              <a:rPr lang="en-US" dirty="0"/>
              <a:t> </a:t>
            </a:r>
          </a:p>
          <a:p>
            <a:r>
              <a:rPr lang="en-US" dirty="0"/>
              <a:t>Membership toolkit</a:t>
            </a:r>
          </a:p>
          <a:p>
            <a:pPr lvl="1"/>
            <a:r>
              <a:rPr lang="en-US" dirty="0">
                <a:hlinkClick r:id="rId4"/>
              </a:rPr>
              <a:t>https://membershiptoolkit.com/blogs/post/volunteers-for-your-pta-recruiting-keeping-thanking-them/</a:t>
            </a:r>
            <a:r>
              <a:rPr lang="en-US" dirty="0"/>
              <a:t> </a:t>
            </a:r>
          </a:p>
          <a:p>
            <a:r>
              <a:rPr lang="en-US" i="1" dirty="0"/>
              <a:t>After the Donut… </a:t>
            </a:r>
            <a:r>
              <a:rPr lang="en-US" dirty="0"/>
              <a:t>K. Schumacher</a:t>
            </a:r>
          </a:p>
          <a:p>
            <a:r>
              <a:rPr lang="en-US" dirty="0">
                <a:hlinkClick r:id="rId5"/>
              </a:rPr>
              <a:t>https://www.strongfathers.com/</a:t>
            </a:r>
            <a:r>
              <a:rPr lang="en-US" dirty="0"/>
              <a:t> strong fathers, strong families</a:t>
            </a:r>
          </a:p>
          <a:p>
            <a:r>
              <a:rPr lang="en-US" dirty="0"/>
              <a:t>TEP</a:t>
            </a:r>
          </a:p>
          <a:p>
            <a:pPr lvl="1"/>
            <a:r>
              <a:rPr lang="en-US" dirty="0">
                <a:hlinkClick r:id="rId6"/>
              </a:rPr>
              <a:t>https://transempowerment.org/top-10-tips-for-managing-volunteers/</a:t>
            </a:r>
            <a:r>
              <a:rPr lang="en-US" dirty="0"/>
              <a:t> </a:t>
            </a:r>
          </a:p>
        </p:txBody>
      </p:sp>
    </p:spTree>
    <p:extLst>
      <p:ext uri="{BB962C8B-B14F-4D97-AF65-F5344CB8AC3E}">
        <p14:creationId xmlns:p14="http://schemas.microsoft.com/office/powerpoint/2010/main" val="3061580733"/>
      </p:ext>
    </p:extLst>
  </p:cSld>
  <p:clrMapOvr>
    <a:masterClrMapping/>
  </p:clrMapOvr>
  <mc:AlternateContent xmlns:mc="http://schemas.openxmlformats.org/markup-compatibility/2006">
    <mc:Choice xmlns:p14="http://schemas.microsoft.com/office/powerpoint/2010/main" Requires="p14">
      <p:transition spd="slow" p14:dur="2000" advTm="19922"/>
    </mc:Choice>
    <mc:Fallback>
      <p:transition spd="slow" advTm="19922"/>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31770D6-7DAF-1A8A-01E0-82B2D1B5110C}"/>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a:solidFill>
                  <a:srgbClr val="FFFFFF"/>
                </a:solidFill>
                <a:latin typeface="+mj-lt"/>
                <a:ea typeface="+mj-ea"/>
                <a:cs typeface="+mj-cs"/>
              </a:rPr>
              <a:t>Why Volunteer Management Matters</a:t>
            </a: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0132320"/>
      </p:ext>
    </p:extLst>
  </p:cSld>
  <p:clrMapOvr>
    <a:masterClrMapping/>
  </p:clrMapOvr>
  <mc:AlternateContent xmlns:mc="http://schemas.openxmlformats.org/markup-compatibility/2006">
    <mc:Choice xmlns:p14="http://schemas.microsoft.com/office/powerpoint/2010/main" Requires="p14">
      <p:transition spd="slow" p14:dur="2000" advTm="3837"/>
    </mc:Choice>
    <mc:Fallback>
      <p:transition spd="slow" advTm="3837"/>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B5FCE8-2E09-47C1-AEA8-0511BB60FBE3}"/>
              </a:ext>
            </a:extLst>
          </p:cNvPr>
          <p:cNvSpPr>
            <a:spLocks noGrp="1"/>
          </p:cNvSpPr>
          <p:nvPr>
            <p:ph idx="1"/>
          </p:nvPr>
        </p:nvSpPr>
        <p:spPr>
          <a:xfrm>
            <a:off x="838200" y="382384"/>
            <a:ext cx="10515600" cy="6208915"/>
          </a:xfrm>
        </p:spPr>
        <p:txBody>
          <a:bodyPr/>
          <a:lstStyle/>
          <a:p>
            <a:r>
              <a:rPr lang="en-US" dirty="0"/>
              <a:t>Strategic volunteer engagement</a:t>
            </a:r>
          </a:p>
          <a:p>
            <a:pPr lvl="1"/>
            <a:r>
              <a:rPr lang="en-US" dirty="0">
                <a:hlinkClick r:id="rId2"/>
              </a:rPr>
              <a:t>https://independentsector.org/wp-content/uploads/2024/11/Activating-the-Power-of-Strategic-Volunteer-Engagement.pdf</a:t>
            </a:r>
            <a:r>
              <a:rPr lang="en-US" dirty="0"/>
              <a:t> </a:t>
            </a:r>
          </a:p>
          <a:p>
            <a:r>
              <a:rPr lang="en-US" dirty="0"/>
              <a:t>Volunteer hub</a:t>
            </a:r>
          </a:p>
          <a:p>
            <a:pPr lvl="1"/>
            <a:r>
              <a:rPr lang="en-US" dirty="0">
                <a:hlinkClick r:id="rId3"/>
              </a:rPr>
              <a:t>https://volunteerhub.com/blog/the-ultimate-guide-to-volunteer-management</a:t>
            </a:r>
            <a:r>
              <a:rPr lang="en-US" dirty="0"/>
              <a:t> </a:t>
            </a:r>
          </a:p>
          <a:p>
            <a:r>
              <a:rPr lang="en-US" dirty="0"/>
              <a:t>National Council of Nonprofits</a:t>
            </a:r>
          </a:p>
          <a:p>
            <a:pPr lvl="1"/>
            <a:r>
              <a:rPr lang="en-US" dirty="0">
                <a:hlinkClick r:id="rId4"/>
              </a:rPr>
              <a:t>https://www.councilofnonprofits.org/running-nonprofit/employment-hr/volunteers</a:t>
            </a:r>
            <a:r>
              <a:rPr lang="en-US" dirty="0"/>
              <a:t> </a:t>
            </a:r>
          </a:p>
          <a:p>
            <a:r>
              <a:rPr lang="en-US" dirty="0"/>
              <a:t>United Way</a:t>
            </a:r>
          </a:p>
          <a:p>
            <a:pPr lvl="1"/>
            <a:r>
              <a:rPr lang="en-US" dirty="0">
                <a:hlinkClick r:id="rId5"/>
              </a:rPr>
              <a:t>https://www.youtube.com/watch?v=z7yNwG2Zo44</a:t>
            </a:r>
            <a:r>
              <a:rPr lang="en-US" dirty="0"/>
              <a:t> </a:t>
            </a:r>
          </a:p>
          <a:p>
            <a:r>
              <a:rPr lang="en-US" dirty="0"/>
              <a:t>Do Good Be </a:t>
            </a:r>
            <a:r>
              <a:rPr lang="en-US" dirty="0" err="1"/>
              <a:t>Kindful</a:t>
            </a:r>
            <a:endParaRPr lang="en-US" dirty="0"/>
          </a:p>
          <a:p>
            <a:pPr lvl="1"/>
            <a:r>
              <a:rPr lang="en-US" dirty="0">
                <a:hlinkClick r:id="rId6"/>
              </a:rPr>
              <a:t>https://kindful.com/nonprofit-glossary/volunteer-management/</a:t>
            </a:r>
            <a:r>
              <a:rPr lang="en-US" dirty="0"/>
              <a:t> </a:t>
            </a:r>
          </a:p>
        </p:txBody>
      </p:sp>
    </p:spTree>
    <p:extLst>
      <p:ext uri="{BB962C8B-B14F-4D97-AF65-F5344CB8AC3E}">
        <p14:creationId xmlns:p14="http://schemas.microsoft.com/office/powerpoint/2010/main" val="3021577031"/>
      </p:ext>
    </p:extLst>
  </p:cSld>
  <p:clrMapOvr>
    <a:masterClrMapping/>
  </p:clrMapOvr>
  <mc:AlternateContent xmlns:mc="http://schemas.openxmlformats.org/markup-compatibility/2006">
    <mc:Choice xmlns:p14="http://schemas.microsoft.com/office/powerpoint/2010/main" Requires="p14">
      <p:transition spd="slow" p14:dur="2000" advTm="19459"/>
    </mc:Choice>
    <mc:Fallback>
      <p:transition spd="slow" advTm="1945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6" name="Google Shape;106;p3"/>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3" name="Picture 2">
            <a:extLst>
              <a:ext uri="{FF2B5EF4-FFF2-40B4-BE49-F238E27FC236}">
                <a16:creationId xmlns:a16="http://schemas.microsoft.com/office/drawing/2014/main" id="{E92AB1A9-9FE1-4FDD-BD10-5A8DC88599DB}"/>
              </a:ext>
            </a:extLst>
          </p:cNvPr>
          <p:cNvPicPr>
            <a:picLocks noChangeAspect="1"/>
          </p:cNvPicPr>
          <p:nvPr/>
        </p:nvPicPr>
        <p:blipFill rotWithShape="1">
          <a:blip r:embed="rId4"/>
          <a:srcRect l="6805" t="3859" r="5027" b="2019"/>
          <a:stretch/>
        </p:blipFill>
        <p:spPr>
          <a:xfrm>
            <a:off x="3743843" y="1020974"/>
            <a:ext cx="5109883" cy="54550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14"/>
    </mc:Choice>
    <mc:Fallback>
      <p:transition spd="slow" advTm="401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F34B1-05B7-33A0-C5EE-E821FE6CF210}"/>
              </a:ext>
            </a:extLst>
          </p:cNvPr>
          <p:cNvSpPr>
            <a:spLocks noGrp="1"/>
          </p:cNvSpPr>
          <p:nvPr>
            <p:ph type="title"/>
          </p:nvPr>
        </p:nvSpPr>
        <p:spPr>
          <a:xfrm>
            <a:off x="641561" y="-76021"/>
            <a:ext cx="5454439" cy="1616203"/>
          </a:xfrm>
        </p:spPr>
        <p:txBody>
          <a:bodyPr anchor="b">
            <a:normAutofit/>
          </a:bodyPr>
          <a:lstStyle/>
          <a:p>
            <a:r>
              <a:rPr lang="en-US" sz="3200" dirty="0"/>
              <a:t>My </a:t>
            </a:r>
            <a:r>
              <a:rPr lang="en-US" sz="3200" b="1" dirty="0"/>
              <a:t>BEST</a:t>
            </a:r>
            <a:r>
              <a:rPr lang="en-US" sz="3200" dirty="0"/>
              <a:t> volunteer experience</a:t>
            </a:r>
          </a:p>
        </p:txBody>
      </p:sp>
      <p:sp>
        <p:nvSpPr>
          <p:cNvPr id="3" name="Content Placeholder 2">
            <a:extLst>
              <a:ext uri="{FF2B5EF4-FFF2-40B4-BE49-F238E27FC236}">
                <a16:creationId xmlns:a16="http://schemas.microsoft.com/office/drawing/2014/main" id="{F25A42AC-A13E-0409-E045-41F55253923C}"/>
              </a:ext>
            </a:extLst>
          </p:cNvPr>
          <p:cNvSpPr>
            <a:spLocks noGrp="1"/>
          </p:cNvSpPr>
          <p:nvPr>
            <p:ph idx="1"/>
          </p:nvPr>
        </p:nvSpPr>
        <p:spPr>
          <a:xfrm>
            <a:off x="876693" y="2357594"/>
            <a:ext cx="4844838" cy="3623714"/>
          </a:xfrm>
        </p:spPr>
        <p:txBody>
          <a:bodyPr anchor="t">
            <a:normAutofit/>
          </a:bodyPr>
          <a:lstStyle/>
          <a:p>
            <a:r>
              <a:rPr lang="en-US" sz="3200" dirty="0"/>
              <a:t>What made them volunteer?</a:t>
            </a:r>
          </a:p>
          <a:p>
            <a:r>
              <a:rPr lang="en-US" sz="3200" dirty="0"/>
              <a:t>What kept them engaged?</a:t>
            </a:r>
          </a:p>
          <a:p>
            <a:r>
              <a:rPr lang="en-US" sz="3200" dirty="0"/>
              <a:t>What made the experience memorable?</a:t>
            </a:r>
          </a:p>
        </p:txBody>
      </p:sp>
      <p:pic>
        <p:nvPicPr>
          <p:cNvPr id="7" name="Graphic 6" descr="Group Success">
            <a:extLst>
              <a:ext uri="{FF2B5EF4-FFF2-40B4-BE49-F238E27FC236}">
                <a16:creationId xmlns:a16="http://schemas.microsoft.com/office/drawing/2014/main" id="{F1DEE46C-ED5D-1E28-0981-B4076E4455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90081" y="741391"/>
            <a:ext cx="5384528" cy="5384528"/>
          </a:xfrm>
          <a:prstGeom prst="rect">
            <a:avLst/>
          </a:prstGeom>
        </p:spPr>
      </p:pic>
      <p:grpSp>
        <p:nvGrpSpPr>
          <p:cNvPr id="10" name="Group 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1" name="Rectangle 10">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2091B328-D7B7-540D-3716-96CBADD17140}"/>
              </a:ext>
            </a:extLst>
          </p:cNvPr>
          <p:cNvSpPr/>
          <p:nvPr/>
        </p:nvSpPr>
        <p:spPr>
          <a:xfrm>
            <a:off x="410966" y="5774076"/>
            <a:ext cx="11414589" cy="3518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146138024"/>
      </p:ext>
    </p:extLst>
  </p:cSld>
  <p:clrMapOvr>
    <a:masterClrMapping/>
  </p:clrMapOvr>
  <mc:AlternateContent xmlns:mc="http://schemas.openxmlformats.org/markup-compatibility/2006">
    <mc:Choice xmlns:p14="http://schemas.microsoft.com/office/powerpoint/2010/main" Requires="p14">
      <p:transition spd="slow" p14:dur="2000" advTm="24837"/>
    </mc:Choice>
    <mc:Fallback>
      <p:transition spd="slow" advTm="248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30000"/>
                                  </p:stCondLst>
                                  <p:childTnLst>
                                    <p:anim calcmode="lin" valueType="num">
                                      <p:cBhvr additive="base">
                                        <p:cTn id="6" dur="59000"/>
                                        <p:tgtEl>
                                          <p:spTgt spid="4"/>
                                        </p:tgtEl>
                                        <p:attrNameLst>
                                          <p:attrName>ppt_x</p:attrName>
                                        </p:attrNameLst>
                                      </p:cBhvr>
                                      <p:tavLst>
                                        <p:tav tm="0">
                                          <p:val>
                                            <p:strVal val="ppt_x"/>
                                          </p:val>
                                        </p:tav>
                                        <p:tav tm="100000">
                                          <p:val>
                                            <p:strVal val="ppt_x"/>
                                          </p:val>
                                        </p:tav>
                                      </p:tavLst>
                                    </p:anim>
                                    <p:anim calcmode="lin" valueType="num">
                                      <p:cBhvr additive="base">
                                        <p:cTn id="7" dur="59000"/>
                                        <p:tgtEl>
                                          <p:spTgt spid="4"/>
                                        </p:tgtEl>
                                        <p:attrNameLst>
                                          <p:attrName>ppt_y</p:attrName>
                                        </p:attrNameLst>
                                      </p:cBhvr>
                                      <p:tavLst>
                                        <p:tav tm="0">
                                          <p:val>
                                            <p:strVal val="ppt_y"/>
                                          </p:val>
                                        </p:tav>
                                        <p:tav tm="100000">
                                          <p:val>
                                            <p:strVal val="1+ppt_h/2"/>
                                          </p:val>
                                        </p:tav>
                                      </p:tavLst>
                                    </p:anim>
                                    <p:set>
                                      <p:cBhvr>
                                        <p:cTn id="8" dur="1" fill="hold">
                                          <p:stCondLst>
                                            <p:cond delay="58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0D4B4D2-E924-9312-069B-3F3D44767F7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14" name="Straight Connector 13">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0" name="Oval 19">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0" name="Straight Connector 29">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aphicFrame>
        <p:nvGraphicFramePr>
          <p:cNvPr id="5" name="Content Placeholder 2">
            <a:extLst>
              <a:ext uri="{FF2B5EF4-FFF2-40B4-BE49-F238E27FC236}">
                <a16:creationId xmlns:a16="http://schemas.microsoft.com/office/drawing/2014/main" id="{7E8DC3BB-B390-54C4-0DAF-BA3301E6AB82}"/>
              </a:ext>
            </a:extLst>
          </p:cNvPr>
          <p:cNvGraphicFramePr>
            <a:graphicFrameLocks noGrp="1"/>
          </p:cNvGraphicFramePr>
          <p:nvPr>
            <p:ph idx="1"/>
            <p:extLst>
              <p:ext uri="{D42A27DB-BD31-4B8C-83A1-F6EECF244321}">
                <p14:modId xmlns:p14="http://schemas.microsoft.com/office/powerpoint/2010/main" val="1504283910"/>
              </p:ext>
            </p:extLst>
          </p:nvPr>
        </p:nvGraphicFramePr>
        <p:xfrm>
          <a:off x="2430494" y="866585"/>
          <a:ext cx="9310629" cy="5043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71589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35685"/>
    </mc:Choice>
    <mc:Fallback>
      <p:transition spd="slow" advTm="3568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55" name="Straight Connector 54">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61" name="Oval 60">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Rectangle 67">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71" name="Straight Connector 70">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76" name="Rectangle 75">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79" name="Straight Connector 78">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43" name="Title 42">
            <a:extLst>
              <a:ext uri="{FF2B5EF4-FFF2-40B4-BE49-F238E27FC236}">
                <a16:creationId xmlns:a16="http://schemas.microsoft.com/office/drawing/2014/main" id="{784F94B4-6A9E-E05D-53A2-AC7D20EC1B4F}"/>
              </a:ext>
            </a:extLst>
          </p:cNvPr>
          <p:cNvSpPr>
            <a:spLocks noGrp="1"/>
          </p:cNvSpPr>
          <p:nvPr>
            <p:ph type="title"/>
          </p:nvPr>
        </p:nvSpPr>
        <p:spPr>
          <a:xfrm>
            <a:off x="630936" y="495992"/>
            <a:ext cx="3012708" cy="5638831"/>
          </a:xfrm>
          <a:noFill/>
        </p:spPr>
        <p:txBody>
          <a:bodyPr anchor="ctr">
            <a:normAutofit/>
          </a:bodyPr>
          <a:lstStyle/>
          <a:p>
            <a:r>
              <a:rPr lang="en-US" sz="4800" dirty="0"/>
              <a:t>Why do people volunteer?</a:t>
            </a:r>
          </a:p>
        </p:txBody>
      </p:sp>
      <p:graphicFrame>
        <p:nvGraphicFramePr>
          <p:cNvPr id="46" name="Content Placeholder 43">
            <a:extLst>
              <a:ext uri="{FF2B5EF4-FFF2-40B4-BE49-F238E27FC236}">
                <a16:creationId xmlns:a16="http://schemas.microsoft.com/office/drawing/2014/main" id="{09069914-4766-6E0C-35F9-9EEFA5A60CE3}"/>
              </a:ext>
            </a:extLst>
          </p:cNvPr>
          <p:cNvGraphicFramePr>
            <a:graphicFrameLocks noGrp="1"/>
          </p:cNvGraphicFramePr>
          <p:nvPr>
            <p:ph idx="1"/>
            <p:extLst>
              <p:ext uri="{D42A27DB-BD31-4B8C-83A1-F6EECF244321}">
                <p14:modId xmlns:p14="http://schemas.microsoft.com/office/powerpoint/2010/main" val="191099029"/>
              </p:ext>
            </p:extLst>
          </p:nvPr>
        </p:nvGraphicFramePr>
        <p:xfrm>
          <a:off x="3733518" y="311616"/>
          <a:ext cx="8403617" cy="6329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01476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67280"/>
    </mc:Choice>
    <mc:Fallback>
      <p:transition spd="slow" advTm="6728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onnections">
            <a:extLst>
              <a:ext uri="{FF2B5EF4-FFF2-40B4-BE49-F238E27FC236}">
                <a16:creationId xmlns:a16="http://schemas.microsoft.com/office/drawing/2014/main" id="{4AD66B50-6BD3-01F2-4253-5646F5FC69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6948" y="2694018"/>
            <a:ext cx="1198532" cy="1198532"/>
          </a:xfrm>
          <a:prstGeom prst="rect">
            <a:avLst/>
          </a:prstGeom>
        </p:spPr>
      </p:pic>
      <p:sp>
        <p:nvSpPr>
          <p:cNvPr id="3" name="Content Placeholder 2">
            <a:extLst>
              <a:ext uri="{FF2B5EF4-FFF2-40B4-BE49-F238E27FC236}">
                <a16:creationId xmlns:a16="http://schemas.microsoft.com/office/drawing/2014/main" id="{A14FB8CE-2910-EC82-870F-688A42659E47}"/>
              </a:ext>
            </a:extLst>
          </p:cNvPr>
          <p:cNvSpPr>
            <a:spLocks noGrp="1"/>
          </p:cNvSpPr>
          <p:nvPr>
            <p:ph idx="1"/>
          </p:nvPr>
        </p:nvSpPr>
        <p:spPr>
          <a:xfrm>
            <a:off x="1387497" y="3984618"/>
            <a:ext cx="5801917" cy="2057045"/>
          </a:xfrm>
        </p:spPr>
        <p:txBody>
          <a:bodyPr>
            <a:noAutofit/>
          </a:bodyPr>
          <a:lstStyle/>
          <a:p>
            <a:pPr marL="0" indent="0">
              <a:buNone/>
            </a:pPr>
            <a:r>
              <a:rPr lang="en-US" sz="4000" dirty="0"/>
              <a:t>People volunteer because they feel connected, valued, and needed.</a:t>
            </a:r>
          </a:p>
        </p:txBody>
      </p:sp>
      <p:pic>
        <p:nvPicPr>
          <p:cNvPr id="9" name="Graphic 8" descr="Connections">
            <a:extLst>
              <a:ext uri="{FF2B5EF4-FFF2-40B4-BE49-F238E27FC236}">
                <a16:creationId xmlns:a16="http://schemas.microsoft.com/office/drawing/2014/main" id="{09544A6F-EA2E-4E21-AB5C-C027014919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41431" y="816337"/>
            <a:ext cx="5225327" cy="5225327"/>
          </a:xfrm>
          <a:prstGeom prst="rect">
            <a:avLst/>
          </a:prstGeom>
        </p:spPr>
      </p:pic>
      <p:sp>
        <p:nvSpPr>
          <p:cNvPr id="6" name="Content Placeholder 2">
            <a:extLst>
              <a:ext uri="{FF2B5EF4-FFF2-40B4-BE49-F238E27FC236}">
                <a16:creationId xmlns:a16="http://schemas.microsoft.com/office/drawing/2014/main" id="{132218F5-7E7C-1572-D0E3-471D39B0A17E}"/>
              </a:ext>
            </a:extLst>
          </p:cNvPr>
          <p:cNvSpPr txBox="1">
            <a:spLocks/>
          </p:cNvSpPr>
          <p:nvPr/>
        </p:nvSpPr>
        <p:spPr>
          <a:xfrm>
            <a:off x="2435247" y="490882"/>
            <a:ext cx="5801917" cy="20570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dirty="0"/>
              <a:t>People don't volunteer because they have time.</a:t>
            </a:r>
            <a:br>
              <a:rPr lang="en-US" sz="3200" dirty="0"/>
            </a:br>
            <a:endParaRPr lang="en-US" sz="3200" dirty="0"/>
          </a:p>
        </p:txBody>
      </p:sp>
    </p:spTree>
    <p:extLst>
      <p:ext uri="{BB962C8B-B14F-4D97-AF65-F5344CB8AC3E}">
        <p14:creationId xmlns:p14="http://schemas.microsoft.com/office/powerpoint/2010/main" val="453656942"/>
      </p:ext>
    </p:extLst>
  </p:cSld>
  <p:clrMapOvr>
    <a:masterClrMapping/>
  </p:clrMapOvr>
  <mc:AlternateContent xmlns:mc="http://schemas.openxmlformats.org/markup-compatibility/2006">
    <mc:Choice xmlns:p14="http://schemas.microsoft.com/office/powerpoint/2010/main" Requires="p14">
      <p:transition spd="slow" p14:dur="2000" advTm="53237"/>
    </mc:Choice>
    <mc:Fallback>
      <p:transition spd="slow" advTm="5323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DD162-DB9C-EF56-DED9-B12D84C7F792}"/>
              </a:ext>
            </a:extLst>
          </p:cNvPr>
          <p:cNvSpPr>
            <a:spLocks noGrp="1"/>
          </p:cNvSpPr>
          <p:nvPr>
            <p:ph type="title"/>
          </p:nvPr>
        </p:nvSpPr>
        <p:spPr/>
        <p:txBody>
          <a:bodyPr/>
          <a:lstStyle/>
          <a:p>
            <a:r>
              <a:rPr lang="en-US" dirty="0"/>
              <a:t>Strong volunteer programs:</a:t>
            </a:r>
          </a:p>
        </p:txBody>
      </p:sp>
      <p:graphicFrame>
        <p:nvGraphicFramePr>
          <p:cNvPr id="5" name="Content Placeholder 2">
            <a:extLst>
              <a:ext uri="{FF2B5EF4-FFF2-40B4-BE49-F238E27FC236}">
                <a16:creationId xmlns:a16="http://schemas.microsoft.com/office/drawing/2014/main" id="{658EEA5D-BD96-FE0F-9F8D-C33ECE6F7DF3}"/>
              </a:ext>
            </a:extLst>
          </p:cNvPr>
          <p:cNvGraphicFramePr>
            <a:graphicFrameLocks noGrp="1"/>
          </p:cNvGraphicFramePr>
          <p:nvPr>
            <p:ph idx="1"/>
            <p:extLst>
              <p:ext uri="{D42A27DB-BD31-4B8C-83A1-F6EECF244321}">
                <p14:modId xmlns:p14="http://schemas.microsoft.com/office/powerpoint/2010/main" val="3832303785"/>
              </p:ext>
            </p:extLst>
          </p:nvPr>
        </p:nvGraphicFramePr>
        <p:xfrm>
          <a:off x="349135" y="1825625"/>
          <a:ext cx="11272057" cy="466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4852698"/>
      </p:ext>
    </p:extLst>
  </p:cSld>
  <p:clrMapOvr>
    <a:masterClrMapping/>
  </p:clrMapOvr>
  <mc:AlternateContent xmlns:mc="http://schemas.openxmlformats.org/markup-compatibility/2006">
    <mc:Choice xmlns:p14="http://schemas.microsoft.com/office/powerpoint/2010/main" Requires="p14">
      <p:transition spd="slow" p14:dur="2000" advTm="26185"/>
    </mc:Choice>
    <mc:Fallback>
      <p:transition spd="slow" advTm="2618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ED91AD-5702-2114-5F08-C3603E1AFA3B}"/>
              </a:ext>
            </a:extLst>
          </p:cNvPr>
          <p:cNvPicPr>
            <a:picLocks noChangeAspect="1"/>
          </p:cNvPicPr>
          <p:nvPr/>
        </p:nvPicPr>
        <p:blipFill>
          <a:blip r:embed="rId3"/>
          <a:stretch>
            <a:fillRect/>
          </a:stretch>
        </p:blipFill>
        <p:spPr>
          <a:xfrm>
            <a:off x="0" y="494212"/>
            <a:ext cx="12192000" cy="6096000"/>
          </a:xfrm>
          <a:prstGeom prst="rect">
            <a:avLst/>
          </a:prstGeom>
        </p:spPr>
      </p:pic>
    </p:spTree>
    <p:extLst>
      <p:ext uri="{BB962C8B-B14F-4D97-AF65-F5344CB8AC3E}">
        <p14:creationId xmlns:p14="http://schemas.microsoft.com/office/powerpoint/2010/main" val="2219757980"/>
      </p:ext>
    </p:extLst>
  </p:cSld>
  <p:clrMapOvr>
    <a:masterClrMapping/>
  </p:clrMapOvr>
  <mc:AlternateContent xmlns:mc="http://schemas.openxmlformats.org/markup-compatibility/2006">
    <mc:Choice xmlns:p14="http://schemas.microsoft.com/office/powerpoint/2010/main" Requires="p14">
      <p:transition spd="slow" p14:dur="2000" advTm="17543"/>
    </mc:Choice>
    <mc:Fallback>
      <p:transition spd="slow" advTm="17543"/>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10289</TotalTime>
  <Words>812</Words>
  <Application>Microsoft Office PowerPoint</Application>
  <PresentationFormat>Widescreen</PresentationFormat>
  <Paragraphs>163</Paragraphs>
  <Slides>31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Aptos Display</vt:lpstr>
      <vt:lpstr>Arial</vt:lpstr>
      <vt:lpstr>Calibri</vt:lpstr>
      <vt:lpstr>Wingdings</vt:lpstr>
      <vt:lpstr>Office Theme</vt:lpstr>
      <vt:lpstr>Volunteer Management Best Practices to Strengthen Engagement</vt:lpstr>
      <vt:lpstr>Mission</vt:lpstr>
      <vt:lpstr>Why Volunteer Management Matters</vt:lpstr>
      <vt:lpstr>My BEST volunteer experience</vt:lpstr>
      <vt:lpstr>PowerPoint Presentation</vt:lpstr>
      <vt:lpstr>Why do people volunteer?</vt:lpstr>
      <vt:lpstr>PowerPoint Presentation</vt:lpstr>
      <vt:lpstr>Strong volunteer programs:</vt:lpstr>
      <vt:lpstr>PowerPoint Presentation</vt:lpstr>
      <vt:lpstr>PowerPoint Presentation</vt:lpstr>
      <vt:lpstr>Recruiting Beyond the "Usual Suspects"</vt:lpstr>
      <vt:lpstr>PowerPoint Presentation</vt:lpstr>
      <vt:lpstr>Dads and Men</vt:lpstr>
      <vt:lpstr>PowerPoint Presentation</vt:lpstr>
      <vt:lpstr>Use:</vt:lpstr>
      <vt:lpstr>PowerPoint Presentation</vt:lpstr>
      <vt:lpstr>Onboarding</vt:lpstr>
      <vt:lpstr>Volunteer Retention and Recognition</vt:lpstr>
      <vt:lpstr>Recognition Ideas</vt:lpstr>
      <vt:lpstr>PowerPoint Presentation</vt:lpstr>
      <vt:lpstr>Volunteer Feedback &amp; Continuous Improvement</vt:lpstr>
      <vt:lpstr>Building Your Volunteer Engagement Plan </vt:lpstr>
      <vt:lpstr>PowerPoint Presentation</vt:lpstr>
      <vt:lpstr>PowerPoint Presentation</vt:lpstr>
      <vt:lpstr>PowerPoint Presentation</vt:lpstr>
      <vt:lpstr>PowerPoint Presentation</vt:lpstr>
      <vt:lpstr>PowerPoint Presentation</vt:lpstr>
      <vt:lpstr>Resources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Brown</dc:creator>
  <cp:lastModifiedBy>Susan Brown</cp:lastModifiedBy>
  <cp:revision>1</cp:revision>
  <dcterms:created xsi:type="dcterms:W3CDTF">2026-06-06T20:11:33Z</dcterms:created>
  <dcterms:modified xsi:type="dcterms:W3CDTF">2026-06-28T18:10:22Z</dcterms:modified>
</cp:coreProperties>
</file>