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78" r:id="rId18"/>
    <p:sldId id="279" r:id="rId19"/>
    <p:sldId id="280" r:id="rId20"/>
    <p:sldId id="281" r:id="rId21"/>
    <p:sldId id="283" r:id="rId22"/>
    <p:sldId id="284" r:id="rId23"/>
    <p:sldId id="285" r:id="rId24"/>
    <p:sldId id="286" r:id="rId25"/>
    <p:sldId id="290" r:id="rId26"/>
    <p:sldId id="291" r:id="rId27"/>
    <p:sldId id="292" r:id="rId28"/>
    <p:sldId id="293" r:id="rId29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105" y="9836596"/>
            <a:ext cx="18288000" cy="900808"/>
          </a:xfrm>
          <a:custGeom>
            <a:avLst/>
            <a:gdLst/>
            <a:ahLst/>
            <a:cxnLst/>
            <a:rect l="l" t="t" r="r" b="b"/>
            <a:pathLst>
              <a:path w="19326919" h="2680084">
                <a:moveTo>
                  <a:pt x="0" y="0"/>
                </a:moveTo>
                <a:lnTo>
                  <a:pt x="19326919" y="0"/>
                </a:lnTo>
                <a:lnTo>
                  <a:pt x="19326919" y="2680084"/>
                </a:lnTo>
                <a:lnTo>
                  <a:pt x="0" y="26800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22024" t="-38961" r="-25217" b="-8498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-236181"/>
            <a:ext cx="18242895" cy="2529761"/>
          </a:xfrm>
          <a:custGeom>
            <a:avLst/>
            <a:gdLst/>
            <a:ahLst/>
            <a:cxnLst/>
            <a:rect l="l" t="t" r="r" b="b"/>
            <a:pathLst>
              <a:path w="18242895" h="2529761">
                <a:moveTo>
                  <a:pt x="0" y="0"/>
                </a:moveTo>
                <a:lnTo>
                  <a:pt x="18242895" y="0"/>
                </a:lnTo>
                <a:lnTo>
                  <a:pt x="18242895" y="2529762"/>
                </a:lnTo>
                <a:lnTo>
                  <a:pt x="0" y="25297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22024" t="-38961" r="-25217" b="-8498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5105" y="0"/>
            <a:ext cx="1781559" cy="2296708"/>
          </a:xfrm>
          <a:custGeom>
            <a:avLst/>
            <a:gdLst/>
            <a:ahLst/>
            <a:cxnLst/>
            <a:rect l="l" t="t" r="r" b="b"/>
            <a:pathLst>
              <a:path w="1781559" h="2296708">
                <a:moveTo>
                  <a:pt x="0" y="0"/>
                </a:moveTo>
                <a:lnTo>
                  <a:pt x="1781559" y="0"/>
                </a:lnTo>
                <a:lnTo>
                  <a:pt x="1781559" y="2296708"/>
                </a:lnTo>
                <a:lnTo>
                  <a:pt x="0" y="22967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3450951" y="127892"/>
            <a:ext cx="4837049" cy="2168816"/>
            <a:chOff x="0" y="0"/>
            <a:chExt cx="5357457" cy="240215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57495" cy="2402205"/>
            </a:xfrm>
            <a:custGeom>
              <a:avLst/>
              <a:gdLst/>
              <a:ahLst/>
              <a:cxnLst/>
              <a:rect l="l" t="t" r="r" b="b"/>
              <a:pathLst>
                <a:path w="5357495" h="2402205">
                  <a:moveTo>
                    <a:pt x="0" y="0"/>
                  </a:moveTo>
                  <a:lnTo>
                    <a:pt x="5357495" y="0"/>
                  </a:lnTo>
                  <a:lnTo>
                    <a:pt x="5357495" y="2402205"/>
                  </a:lnTo>
                  <a:lnTo>
                    <a:pt x="0" y="2402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847" b="-11904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471448" y="6996442"/>
            <a:ext cx="3264452" cy="2261858"/>
          </a:xfrm>
          <a:custGeom>
            <a:avLst/>
            <a:gdLst/>
            <a:ahLst/>
            <a:cxnLst/>
            <a:rect l="l" t="t" r="r" b="b"/>
            <a:pathLst>
              <a:path w="3264452" h="2261858">
                <a:moveTo>
                  <a:pt x="0" y="0"/>
                </a:moveTo>
                <a:lnTo>
                  <a:pt x="3264452" y="0"/>
                </a:lnTo>
                <a:lnTo>
                  <a:pt x="3264452" y="2261858"/>
                </a:lnTo>
                <a:lnTo>
                  <a:pt x="0" y="22618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67532" r="-484516" b="-6997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735900" y="2603559"/>
            <a:ext cx="10816201" cy="6269741"/>
          </a:xfrm>
          <a:custGeom>
            <a:avLst/>
            <a:gdLst/>
            <a:ahLst/>
            <a:cxnLst/>
            <a:rect l="l" t="t" r="r" b="b"/>
            <a:pathLst>
              <a:path w="10816201" h="6269741">
                <a:moveTo>
                  <a:pt x="0" y="0"/>
                </a:moveTo>
                <a:lnTo>
                  <a:pt x="10816200" y="0"/>
                </a:lnTo>
                <a:lnTo>
                  <a:pt x="10816200" y="6269741"/>
                </a:lnTo>
                <a:lnTo>
                  <a:pt x="0" y="62697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1671" t="-61135" r="-34380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9373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9373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9373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8902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680178" y="1890200"/>
            <a:ext cx="14927644" cy="8396800"/>
          </a:xfrm>
          <a:custGeom>
            <a:avLst/>
            <a:gdLst/>
            <a:ahLst/>
            <a:cxnLst/>
            <a:rect l="l" t="t" r="r" b="b"/>
            <a:pathLst>
              <a:path w="14927644" h="8396800">
                <a:moveTo>
                  <a:pt x="0" y="0"/>
                </a:moveTo>
                <a:lnTo>
                  <a:pt x="14927644" y="0"/>
                </a:lnTo>
                <a:lnTo>
                  <a:pt x="14927644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680178" y="1890200"/>
            <a:ext cx="14927644" cy="8396800"/>
          </a:xfrm>
          <a:custGeom>
            <a:avLst/>
            <a:gdLst/>
            <a:ahLst/>
            <a:cxnLst/>
            <a:rect l="l" t="t" r="r" b="b"/>
            <a:pathLst>
              <a:path w="14927644" h="8396800">
                <a:moveTo>
                  <a:pt x="0" y="0"/>
                </a:moveTo>
                <a:lnTo>
                  <a:pt x="14927644" y="0"/>
                </a:lnTo>
                <a:lnTo>
                  <a:pt x="14927644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680178" y="1890200"/>
            <a:ext cx="14927644" cy="8396800"/>
          </a:xfrm>
          <a:custGeom>
            <a:avLst/>
            <a:gdLst/>
            <a:ahLst/>
            <a:cxnLst/>
            <a:rect l="l" t="t" r="r" b="b"/>
            <a:pathLst>
              <a:path w="14927644" h="8396800">
                <a:moveTo>
                  <a:pt x="0" y="0"/>
                </a:moveTo>
                <a:lnTo>
                  <a:pt x="14927644" y="0"/>
                </a:lnTo>
                <a:lnTo>
                  <a:pt x="14927644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8902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8902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8902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0045" y="1890200"/>
            <a:ext cx="17947909" cy="8074082"/>
          </a:xfrm>
          <a:custGeom>
            <a:avLst/>
            <a:gdLst/>
            <a:ahLst/>
            <a:cxnLst/>
            <a:rect l="l" t="t" r="r" b="b"/>
            <a:pathLst>
              <a:path w="17947909" h="8074082">
                <a:moveTo>
                  <a:pt x="0" y="0"/>
                </a:moveTo>
                <a:lnTo>
                  <a:pt x="17947910" y="0"/>
                </a:lnTo>
                <a:lnTo>
                  <a:pt x="17947910" y="8074082"/>
                </a:lnTo>
                <a:lnTo>
                  <a:pt x="0" y="8074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8902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08197" y="1890200"/>
            <a:ext cx="14871605" cy="8396800"/>
          </a:xfrm>
          <a:custGeom>
            <a:avLst/>
            <a:gdLst/>
            <a:ahLst/>
            <a:cxnLst/>
            <a:rect l="l" t="t" r="r" b="b"/>
            <a:pathLst>
              <a:path w="14871605" h="8396800">
                <a:moveTo>
                  <a:pt x="0" y="0"/>
                </a:moveTo>
                <a:lnTo>
                  <a:pt x="14871606" y="0"/>
                </a:lnTo>
                <a:lnTo>
                  <a:pt x="14871606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5003" y="1890200"/>
            <a:ext cx="14837993" cy="8396800"/>
          </a:xfrm>
          <a:custGeom>
            <a:avLst/>
            <a:gdLst/>
            <a:ahLst/>
            <a:cxnLst/>
            <a:rect l="l" t="t" r="r" b="b"/>
            <a:pathLst>
              <a:path w="14837993" h="8396800">
                <a:moveTo>
                  <a:pt x="0" y="0"/>
                </a:moveTo>
                <a:lnTo>
                  <a:pt x="14837994" y="0"/>
                </a:lnTo>
                <a:lnTo>
                  <a:pt x="14837994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546555" y="1890200"/>
            <a:ext cx="15194890" cy="8477296"/>
          </a:xfrm>
          <a:custGeom>
            <a:avLst/>
            <a:gdLst/>
            <a:ahLst/>
            <a:cxnLst/>
            <a:rect l="l" t="t" r="r" b="b"/>
            <a:pathLst>
              <a:path w="15194890" h="8477296">
                <a:moveTo>
                  <a:pt x="0" y="0"/>
                </a:moveTo>
                <a:lnTo>
                  <a:pt x="15194890" y="0"/>
                </a:lnTo>
                <a:lnTo>
                  <a:pt x="15194890" y="8477296"/>
                </a:lnTo>
                <a:lnTo>
                  <a:pt x="0" y="84772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19750" y="1890200"/>
            <a:ext cx="14848501" cy="8396800"/>
          </a:xfrm>
          <a:custGeom>
            <a:avLst/>
            <a:gdLst/>
            <a:ahLst/>
            <a:cxnLst/>
            <a:rect l="l" t="t" r="r" b="b"/>
            <a:pathLst>
              <a:path w="14848501" h="8396800">
                <a:moveTo>
                  <a:pt x="0" y="0"/>
                </a:moveTo>
                <a:lnTo>
                  <a:pt x="14848500" y="0"/>
                </a:lnTo>
                <a:lnTo>
                  <a:pt x="14848500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03620" y="1890200"/>
            <a:ext cx="14880761" cy="8396800"/>
          </a:xfrm>
          <a:custGeom>
            <a:avLst/>
            <a:gdLst/>
            <a:ahLst/>
            <a:cxnLst/>
            <a:rect l="l" t="t" r="r" b="b"/>
            <a:pathLst>
              <a:path w="14880761" h="8396800">
                <a:moveTo>
                  <a:pt x="0" y="0"/>
                </a:moveTo>
                <a:lnTo>
                  <a:pt x="14880760" y="0"/>
                </a:lnTo>
                <a:lnTo>
                  <a:pt x="14880760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557001" y="1890200"/>
            <a:ext cx="15173998" cy="8288318"/>
          </a:xfrm>
          <a:custGeom>
            <a:avLst/>
            <a:gdLst/>
            <a:ahLst/>
            <a:cxnLst/>
            <a:rect l="l" t="t" r="r" b="b"/>
            <a:pathLst>
              <a:path w="15173998" h="8288318">
                <a:moveTo>
                  <a:pt x="0" y="0"/>
                </a:moveTo>
                <a:lnTo>
                  <a:pt x="15173998" y="0"/>
                </a:lnTo>
                <a:lnTo>
                  <a:pt x="15173998" y="8288318"/>
                </a:lnTo>
                <a:lnTo>
                  <a:pt x="0" y="8288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934703" y="1890200"/>
            <a:ext cx="14418595" cy="8401675"/>
          </a:xfrm>
          <a:custGeom>
            <a:avLst/>
            <a:gdLst/>
            <a:ahLst/>
            <a:cxnLst/>
            <a:rect l="l" t="t" r="r" b="b"/>
            <a:pathLst>
              <a:path w="14418595" h="8401675">
                <a:moveTo>
                  <a:pt x="0" y="0"/>
                </a:moveTo>
                <a:lnTo>
                  <a:pt x="14418594" y="0"/>
                </a:lnTo>
                <a:lnTo>
                  <a:pt x="14418594" y="8401675"/>
                </a:lnTo>
                <a:lnTo>
                  <a:pt x="0" y="84016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897238" y="1890200"/>
            <a:ext cx="14493525" cy="8433043"/>
          </a:xfrm>
          <a:custGeom>
            <a:avLst/>
            <a:gdLst/>
            <a:ahLst/>
            <a:cxnLst/>
            <a:rect l="l" t="t" r="r" b="b"/>
            <a:pathLst>
              <a:path w="14493525" h="8433043">
                <a:moveTo>
                  <a:pt x="0" y="0"/>
                </a:moveTo>
                <a:lnTo>
                  <a:pt x="14493524" y="0"/>
                </a:lnTo>
                <a:lnTo>
                  <a:pt x="14493524" y="8433043"/>
                </a:lnTo>
                <a:lnTo>
                  <a:pt x="0" y="8433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499285C-A5CF-AB2C-678C-121E5A8EAF91}"/>
              </a:ext>
            </a:extLst>
          </p:cNvPr>
          <p:cNvSpPr txBox="1"/>
          <p:nvPr/>
        </p:nvSpPr>
        <p:spPr>
          <a:xfrm>
            <a:off x="1137627" y="3024477"/>
            <a:ext cx="8006373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700" b="1" dirty="0"/>
              <a:t>Contact Info:</a:t>
            </a:r>
          </a:p>
          <a:p>
            <a:pPr algn="l"/>
            <a:endParaRPr lang="en-US" sz="5700" b="1" dirty="0"/>
          </a:p>
          <a:p>
            <a:pPr algn="l"/>
            <a:r>
              <a:rPr lang="en-US" sz="5700" b="1" dirty="0"/>
              <a:t>Kathleen Jenne</a:t>
            </a:r>
          </a:p>
          <a:p>
            <a:pPr algn="l"/>
            <a:r>
              <a:rPr lang="en-US" sz="5700" b="1" dirty="0"/>
              <a:t>NYS PTA Programs Coordinator </a:t>
            </a:r>
          </a:p>
          <a:p>
            <a:pPr algn="l"/>
            <a:endParaRPr lang="en-US" sz="5700" b="1" dirty="0"/>
          </a:p>
          <a:p>
            <a:pPr algn="l"/>
            <a:r>
              <a:rPr lang="en-US" sz="5700" b="1" dirty="0"/>
              <a:t>Programs@nyspta.org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893463" y="1890200"/>
            <a:ext cx="14927644" cy="8396800"/>
          </a:xfrm>
          <a:custGeom>
            <a:avLst/>
            <a:gdLst/>
            <a:ahLst/>
            <a:cxnLst/>
            <a:rect l="l" t="t" r="r" b="b"/>
            <a:pathLst>
              <a:path w="14927644" h="8396800">
                <a:moveTo>
                  <a:pt x="0" y="0"/>
                </a:moveTo>
                <a:lnTo>
                  <a:pt x="14927644" y="0"/>
                </a:lnTo>
                <a:lnTo>
                  <a:pt x="14927644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680178" y="1890200"/>
            <a:ext cx="14927644" cy="8396800"/>
          </a:xfrm>
          <a:custGeom>
            <a:avLst/>
            <a:gdLst/>
            <a:ahLst/>
            <a:cxnLst/>
            <a:rect l="l" t="t" r="r" b="b"/>
            <a:pathLst>
              <a:path w="14927644" h="8396800">
                <a:moveTo>
                  <a:pt x="0" y="0"/>
                </a:moveTo>
                <a:lnTo>
                  <a:pt x="14927644" y="0"/>
                </a:lnTo>
                <a:lnTo>
                  <a:pt x="14927644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9373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680178" y="1890200"/>
            <a:ext cx="14927644" cy="8396800"/>
          </a:xfrm>
          <a:custGeom>
            <a:avLst/>
            <a:gdLst/>
            <a:ahLst/>
            <a:cxnLst/>
            <a:rect l="l" t="t" r="r" b="b"/>
            <a:pathLst>
              <a:path w="14927644" h="8396800">
                <a:moveTo>
                  <a:pt x="0" y="0"/>
                </a:moveTo>
                <a:lnTo>
                  <a:pt x="14927644" y="0"/>
                </a:lnTo>
                <a:lnTo>
                  <a:pt x="14927644" y="8396800"/>
                </a:lnTo>
                <a:lnTo>
                  <a:pt x="0" y="83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22044" y="1937300"/>
            <a:ext cx="14843911" cy="8349700"/>
          </a:xfrm>
          <a:custGeom>
            <a:avLst/>
            <a:gdLst/>
            <a:ahLst/>
            <a:cxnLst/>
            <a:rect l="l" t="t" r="r" b="b"/>
            <a:pathLst>
              <a:path w="14843911" h="8349700">
                <a:moveTo>
                  <a:pt x="0" y="0"/>
                </a:moveTo>
                <a:lnTo>
                  <a:pt x="14843912" y="0"/>
                </a:lnTo>
                <a:lnTo>
                  <a:pt x="14843912" y="8349700"/>
                </a:lnTo>
                <a:lnTo>
                  <a:pt x="0" y="8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45816"/>
            <a:ext cx="18288000" cy="2536016"/>
            <a:chOff x="0" y="0"/>
            <a:chExt cx="24384000" cy="3381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3381355"/>
            </a:xfrm>
            <a:custGeom>
              <a:avLst/>
              <a:gdLst/>
              <a:ahLst/>
              <a:cxnLst/>
              <a:rect l="l" t="t" r="r" b="b"/>
              <a:pathLst>
                <a:path w="24384000" h="3381355">
                  <a:moveTo>
                    <a:pt x="0" y="0"/>
                  </a:moveTo>
                  <a:lnTo>
                    <a:pt x="24384000" y="0"/>
                  </a:lnTo>
                  <a:lnTo>
                    <a:pt x="24384000" y="3381355"/>
                  </a:lnTo>
                  <a:lnTo>
                    <a:pt x="0" y="33813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l="-22024" t="-38961" r="-25217" b="-8498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22018891" y="861088"/>
              <a:ext cx="1987018" cy="2297334"/>
            </a:xfrm>
            <a:custGeom>
              <a:avLst/>
              <a:gdLst/>
              <a:ahLst/>
              <a:cxnLst/>
              <a:rect l="l" t="t" r="r" b="b"/>
              <a:pathLst>
                <a:path w="1987018" h="2297334">
                  <a:moveTo>
                    <a:pt x="0" y="0"/>
                  </a:moveTo>
                  <a:lnTo>
                    <a:pt x="1987018" y="0"/>
                  </a:lnTo>
                  <a:lnTo>
                    <a:pt x="1987018" y="2297333"/>
                  </a:lnTo>
                  <a:lnTo>
                    <a:pt x="0" y="229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705158" y="1918303"/>
            <a:ext cx="14877684" cy="8368697"/>
          </a:xfrm>
          <a:custGeom>
            <a:avLst/>
            <a:gdLst/>
            <a:ahLst/>
            <a:cxnLst/>
            <a:rect l="l" t="t" r="r" b="b"/>
            <a:pathLst>
              <a:path w="14877684" h="8368697">
                <a:moveTo>
                  <a:pt x="0" y="0"/>
                </a:moveTo>
                <a:lnTo>
                  <a:pt x="14877684" y="0"/>
                </a:lnTo>
                <a:lnTo>
                  <a:pt x="14877684" y="8368697"/>
                </a:lnTo>
                <a:lnTo>
                  <a:pt x="0" y="83686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 pp print kj slc</dc:title>
  <cp:lastModifiedBy>Kathleen Jenne</cp:lastModifiedBy>
  <cp:revision>2</cp:revision>
  <dcterms:created xsi:type="dcterms:W3CDTF">2006-08-16T00:00:00Z</dcterms:created>
  <dcterms:modified xsi:type="dcterms:W3CDTF">2026-07-04T06:10:02Z</dcterms:modified>
  <dc:identifier>DAHOZPYBnOE</dc:identifier>
</cp:coreProperties>
</file>